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91" r:id="rId2"/>
    <p:sldId id="305" r:id="rId3"/>
    <p:sldId id="306" r:id="rId4"/>
    <p:sldId id="299" r:id="rId5"/>
    <p:sldId id="258" r:id="rId6"/>
    <p:sldId id="260" r:id="rId7"/>
    <p:sldId id="309" r:id="rId8"/>
    <p:sldId id="310" r:id="rId9"/>
    <p:sldId id="311" r:id="rId10"/>
    <p:sldId id="294" r:id="rId11"/>
    <p:sldId id="262" r:id="rId12"/>
    <p:sldId id="301" r:id="rId13"/>
    <p:sldId id="263" r:id="rId14"/>
    <p:sldId id="292" r:id="rId15"/>
    <p:sldId id="264" r:id="rId16"/>
    <p:sldId id="275" r:id="rId17"/>
    <p:sldId id="312" r:id="rId18"/>
    <p:sldId id="302" r:id="rId19"/>
    <p:sldId id="303" r:id="rId20"/>
    <p:sldId id="296" r:id="rId21"/>
    <p:sldId id="287" r:id="rId22"/>
    <p:sldId id="259"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C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5" autoAdjust="0"/>
    <p:restoredTop sz="94660"/>
  </p:normalViewPr>
  <p:slideViewPr>
    <p:cSldViewPr snapToGrid="0">
      <p:cViewPr varScale="1">
        <p:scale>
          <a:sx n="92" d="100"/>
          <a:sy n="92" d="100"/>
        </p:scale>
        <p:origin x="134"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798FA629-6088-41D4-940F-8E1218BFF6A4}" type="datetimeFigureOut">
              <a:rPr lang="fr-FR" smtClean="0"/>
              <a:t>18/12/2019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DA6618-1138-4155-BB6E-03BBEE7DEAFE}" type="slidenum">
              <a:rPr lang="fr-FR" smtClean="0"/>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98FA629-6088-41D4-940F-8E1218BFF6A4}" type="datetimeFigureOut">
              <a:rPr lang="fr-FR" smtClean="0"/>
              <a:t>18/12/2019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DA6618-1138-4155-BB6E-03BBEE7DEAFE}" type="slidenum">
              <a:rPr lang="fr-FR" smtClean="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98FA629-6088-41D4-940F-8E1218BFF6A4}" type="datetimeFigureOut">
              <a:rPr lang="fr-FR" smtClean="0"/>
              <a:t>18/12/2019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DA6618-1138-4155-BB6E-03BBEE7DEAFE}" type="slidenum">
              <a:rPr lang="fr-FR" smtClean="0"/>
              <a:t>‹#›</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5_Image slide layout">
    <p:spTree>
      <p:nvGrpSpPr>
        <p:cNvPr id="1" name=""/>
        <p:cNvGrpSpPr/>
        <p:nvPr/>
      </p:nvGrpSpPr>
      <p:grpSpPr>
        <a:xfrm>
          <a:off x="0" y="0"/>
          <a:ext cx="0" cy="0"/>
          <a:chOff x="0" y="0"/>
          <a:chExt cx="0" cy="0"/>
        </a:xfrm>
      </p:grpSpPr>
      <p:sp>
        <p:nvSpPr>
          <p:cNvPr id="2" name="그림 개체 틀 2"/>
          <p:cNvSpPr>
            <a:spLocks noGrp="1"/>
          </p:cNvSpPr>
          <p:nvPr>
            <p:ph type="pic" sz="quarter" idx="11" hasCustomPrompt="1"/>
          </p:nvPr>
        </p:nvSpPr>
        <p:spPr>
          <a:xfrm>
            <a:off x="528638" y="551833"/>
            <a:ext cx="5317686" cy="4185537"/>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marL="0" indent="0" algn="ctr">
              <a:buNone/>
              <a:defRPr lang="ko-KR" altLang="en-US" sz="1800" dirty="0">
                <a:solidFill>
                  <a:schemeClr val="tx1">
                    <a:lumMod val="75000"/>
                    <a:lumOff val="25000"/>
                  </a:schemeClr>
                </a:solidFill>
              </a:defRPr>
            </a:lvl1pPr>
          </a:lstStyle>
          <a:p>
            <a:pPr marL="0" lvl="0" algn="ctr"/>
            <a:r>
              <a:rPr lang="en-US" altLang="ko-KR" dirty="0"/>
              <a:t>Place Your Picture Here And Send To Back</a:t>
            </a:r>
            <a:endParaRPr lang="ko-KR" altLang="en-US" dirty="0"/>
          </a:p>
        </p:txBody>
      </p:sp>
      <p:sp>
        <p:nvSpPr>
          <p:cNvPr id="3" name="그림 개체 틀 2"/>
          <p:cNvSpPr>
            <a:spLocks noGrp="1"/>
          </p:cNvSpPr>
          <p:nvPr>
            <p:ph type="pic" sz="quarter" idx="12" hasCustomPrompt="1"/>
          </p:nvPr>
        </p:nvSpPr>
        <p:spPr>
          <a:xfrm>
            <a:off x="6345676" y="2134199"/>
            <a:ext cx="5317686" cy="4185537"/>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marL="0" indent="0">
              <a:buNone/>
              <a:defRPr lang="ko-KR" altLang="en-US" sz="1800" dirty="0">
                <a:solidFill>
                  <a:schemeClr val="tx1">
                    <a:lumMod val="75000"/>
                    <a:lumOff val="25000"/>
                  </a:schemeClr>
                </a:solidFill>
              </a:defRPr>
            </a:lvl1pPr>
          </a:lstStyle>
          <a:p>
            <a:pPr marL="0" lvl="0" algn="ctr"/>
            <a:r>
              <a:rPr lang="en-US" altLang="ko-KR" dirty="0"/>
              <a:t>Place Your Picture Here</a:t>
            </a:r>
            <a:endParaRPr lang="ko-KR"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6_Image slide layout">
    <p:spTree>
      <p:nvGrpSpPr>
        <p:cNvPr id="1" name=""/>
        <p:cNvGrpSpPr/>
        <p:nvPr/>
      </p:nvGrpSpPr>
      <p:grpSpPr>
        <a:xfrm>
          <a:off x="0" y="0"/>
          <a:ext cx="0" cy="0"/>
          <a:chOff x="0" y="0"/>
          <a:chExt cx="0" cy="0"/>
        </a:xfrm>
      </p:grpSpPr>
      <p:sp>
        <p:nvSpPr>
          <p:cNvPr id="3" name="Rectangle 2"/>
          <p:cNvSpPr/>
          <p:nvPr userDrawn="1"/>
        </p:nvSpPr>
        <p:spPr>
          <a:xfrm>
            <a:off x="826852" y="0"/>
            <a:ext cx="4562272" cy="417316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그림 개체 틀 2"/>
          <p:cNvSpPr>
            <a:spLocks noGrp="1"/>
          </p:cNvSpPr>
          <p:nvPr>
            <p:ph type="pic" sz="quarter" idx="11" hasCustomPrompt="1"/>
          </p:nvPr>
        </p:nvSpPr>
        <p:spPr>
          <a:xfrm>
            <a:off x="2490281" y="3287949"/>
            <a:ext cx="8874868" cy="2922351"/>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marL="0" indent="0" algn="ctr">
              <a:buNone/>
              <a:defRPr lang="ko-KR" altLang="en-US" sz="1800" dirty="0">
                <a:solidFill>
                  <a:schemeClr val="tx1">
                    <a:lumMod val="75000"/>
                    <a:lumOff val="25000"/>
                  </a:schemeClr>
                </a:solidFill>
              </a:defRPr>
            </a:lvl1pPr>
          </a:lstStyle>
          <a:p>
            <a:pPr marL="0" lvl="0" algn="ctr"/>
            <a:r>
              <a:rPr lang="en-US" altLang="ko-KR" dirty="0"/>
              <a:t>Place Your Picture Here And Send To Back</a:t>
            </a:r>
            <a:endParaRPr lang="ko-KR"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ontents slide layout">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anose="020B0604020202020204" pitchFamily="34" charset="0"/>
              </a:defRPr>
            </a:lvl1pPr>
          </a:lstStyle>
          <a:p>
            <a:pPr lvl="0"/>
            <a:r>
              <a:rPr lang="en-US" altLang="ko-KR" dirty="0"/>
              <a:t>BASIC LAYOUT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tyle slide layou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98FA629-6088-41D4-940F-8E1218BFF6A4}" type="datetimeFigureOut">
              <a:rPr lang="fr-FR" smtClean="0"/>
              <a:t>18/12/2019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DA6618-1138-4155-BB6E-03BBEE7DEAFE}"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798FA629-6088-41D4-940F-8E1218BFF6A4}" type="datetimeFigureOut">
              <a:rPr lang="fr-FR" smtClean="0"/>
              <a:t>18/12/2019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DA6618-1138-4155-BB6E-03BBEE7DEAFE}" type="slidenum">
              <a:rPr lang="fr-FR" smtClean="0"/>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98FA629-6088-41D4-940F-8E1218BFF6A4}" type="datetimeFigureOut">
              <a:rPr lang="fr-FR" smtClean="0"/>
              <a:t>18/12/2019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DA6618-1138-4155-BB6E-03BBEE7DEAFE}" type="slidenum">
              <a:rPr lang="fr-FR" smtClean="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98FA629-6088-41D4-940F-8E1218BFF6A4}" type="datetimeFigureOut">
              <a:rPr lang="fr-FR" smtClean="0"/>
              <a:t>18/12/2019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3DA6618-1138-4155-BB6E-03BBEE7DEAFE}" type="slidenum">
              <a:rPr lang="fr-FR" smtClean="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798FA629-6088-41D4-940F-8E1218BFF6A4}" type="datetimeFigureOut">
              <a:rPr lang="fr-FR" smtClean="0"/>
              <a:t>18/12/2019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3DA6618-1138-4155-BB6E-03BBEE7DEAFE}"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98FA629-6088-41D4-940F-8E1218BFF6A4}" type="datetimeFigureOut">
              <a:rPr lang="fr-FR" smtClean="0"/>
              <a:t>18/12/2019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3DA6618-1138-4155-BB6E-03BBEE7DEAFE}"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798FA629-6088-41D4-940F-8E1218BFF6A4}" type="datetimeFigureOut">
              <a:rPr lang="fr-FR" smtClean="0"/>
              <a:t>18/12/2019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DA6618-1138-4155-BB6E-03BBEE7DEAFE}" type="slidenum">
              <a:rPr lang="fr-FR" smtClean="0"/>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798FA629-6088-41D4-940F-8E1218BFF6A4}" type="datetimeFigureOut">
              <a:rPr lang="fr-FR" smtClean="0"/>
              <a:t>18/12/2019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DA6618-1138-4155-BB6E-03BBEE7DEAFE}" type="slidenum">
              <a:rPr lang="fr-FR" smtClean="0"/>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8FA629-6088-41D4-940F-8E1218BFF6A4}" type="datetimeFigureOut">
              <a:rPr lang="fr-FR" smtClean="0"/>
              <a:t>18/12/2019</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DA6618-1138-4155-BB6E-03BBEE7DEAFE}" type="slidenum">
              <a:rPr lang="fr-FR" smtClean="0"/>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1394082" y="-8724900"/>
            <a:ext cx="24867713" cy="19796552"/>
            <a:chOff x="-11394082" y="-8724900"/>
            <a:chExt cx="24867713" cy="19796552"/>
          </a:xfrm>
        </p:grpSpPr>
        <p:sp>
          <p:nvSpPr>
            <p:cNvPr id="9" name="Block Arc 8"/>
            <p:cNvSpPr/>
            <p:nvPr/>
          </p:nvSpPr>
          <p:spPr>
            <a:xfrm>
              <a:off x="645259" y="-18288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Block Arc 9"/>
            <p:cNvSpPr/>
            <p:nvPr/>
          </p:nvSpPr>
          <p:spPr>
            <a:xfrm flipV="1">
              <a:off x="-1914134" y="-18288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Block Arc 10"/>
            <p:cNvSpPr/>
            <p:nvPr/>
          </p:nvSpPr>
          <p:spPr>
            <a:xfrm>
              <a:off x="721459" y="4621426"/>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Plus Sign 12"/>
            <p:cNvSpPr/>
            <p:nvPr/>
          </p:nvSpPr>
          <p:spPr>
            <a:xfrm>
              <a:off x="4060871" y="-1276350"/>
              <a:ext cx="9412760" cy="9412760"/>
            </a:xfrm>
            <a:prstGeom prst="mathPlus">
              <a:avLst>
                <a:gd name="adj1" fmla="val 1897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Block Arc 11"/>
            <p:cNvSpPr/>
            <p:nvPr/>
          </p:nvSpPr>
          <p:spPr>
            <a:xfrm>
              <a:off x="-8834689" y="-87249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Block Arc 16"/>
            <p:cNvSpPr/>
            <p:nvPr/>
          </p:nvSpPr>
          <p:spPr>
            <a:xfrm flipV="1">
              <a:off x="-11394082" y="-87249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Block Arc 17"/>
            <p:cNvSpPr/>
            <p:nvPr/>
          </p:nvSpPr>
          <p:spPr>
            <a:xfrm>
              <a:off x="-8758489" y="-2274674"/>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Plus Sign 18"/>
            <p:cNvSpPr/>
            <p:nvPr/>
          </p:nvSpPr>
          <p:spPr>
            <a:xfrm>
              <a:off x="-5419077" y="-8172450"/>
              <a:ext cx="9412760" cy="9412760"/>
            </a:xfrm>
            <a:prstGeom prst="mathPlus">
              <a:avLst>
                <a:gd name="adj1" fmla="val 1897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Rectangle 2"/>
          <p:cNvSpPr/>
          <p:nvPr/>
        </p:nvSpPr>
        <p:spPr>
          <a:xfrm>
            <a:off x="0" y="0"/>
            <a:ext cx="12192000" cy="6858000"/>
          </a:xfrm>
          <a:prstGeom prst="rect">
            <a:avLst/>
          </a:prstGeom>
          <a:solidFill>
            <a:schemeClr val="tx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TextBox 90"/>
          <p:cNvSpPr txBox="1"/>
          <p:nvPr/>
        </p:nvSpPr>
        <p:spPr>
          <a:xfrm>
            <a:off x="1395890" y="4132752"/>
            <a:ext cx="11175502" cy="1323439"/>
          </a:xfrm>
          <a:prstGeom prst="rect">
            <a:avLst/>
          </a:prstGeom>
          <a:noFill/>
        </p:spPr>
        <p:txBody>
          <a:bodyPr wrap="square" rtlCol="0">
            <a:spAutoFit/>
          </a:bodyPr>
          <a:lstStyle/>
          <a:p>
            <a:r>
              <a:rPr lang="en-US" sz="8000" b="1" i="1" dirty="0" smtClean="0">
                <a:solidFill>
                  <a:schemeClr val="bg1"/>
                </a:solidFill>
                <a:latin typeface="Tw Cen MT" panose="020B0602020104020603" pitchFamily="34" charset="0"/>
              </a:rPr>
              <a:t>Program</a:t>
            </a:r>
            <a:endParaRPr lang="en-US" sz="8000" b="1" i="1" dirty="0">
              <a:solidFill>
                <a:schemeClr val="bg1"/>
              </a:solidFill>
              <a:latin typeface="Tw Cen MT" panose="020B0602020104020603" pitchFamily="34" charset="0"/>
            </a:endParaRPr>
          </a:p>
        </p:txBody>
      </p:sp>
      <p:sp>
        <p:nvSpPr>
          <p:cNvPr id="92" name="TextBox 91"/>
          <p:cNvSpPr txBox="1"/>
          <p:nvPr/>
        </p:nvSpPr>
        <p:spPr>
          <a:xfrm>
            <a:off x="586324" y="3032818"/>
            <a:ext cx="11212308" cy="1323439"/>
          </a:xfrm>
          <a:prstGeom prst="rect">
            <a:avLst/>
          </a:prstGeom>
          <a:noFill/>
        </p:spPr>
        <p:txBody>
          <a:bodyPr wrap="square" rtlCol="0">
            <a:spAutoFit/>
          </a:bodyPr>
          <a:lstStyle/>
          <a:p>
            <a:r>
              <a:rPr lang="en-US" sz="8000" b="1" i="1" dirty="0" smtClean="0">
                <a:solidFill>
                  <a:srgbClr val="FD3265"/>
                </a:solidFill>
                <a:latin typeface="Tw Cen MT" panose="020B0602020104020603" pitchFamily="34" charset="0"/>
              </a:rPr>
              <a:t>Workshop </a:t>
            </a:r>
            <a:endParaRPr lang="en-US" sz="8000" b="1" i="1" dirty="0">
              <a:solidFill>
                <a:srgbClr val="FD3265"/>
              </a:solidFill>
              <a:latin typeface="Tw Cen MT" panose="020B0602020104020603" pitchFamily="34" charset="0"/>
            </a:endParaRPr>
          </a:p>
        </p:txBody>
      </p:sp>
      <p:sp>
        <p:nvSpPr>
          <p:cNvPr id="93" name="TextBox 92"/>
          <p:cNvSpPr txBox="1"/>
          <p:nvPr/>
        </p:nvSpPr>
        <p:spPr>
          <a:xfrm>
            <a:off x="-448447" y="-17518"/>
            <a:ext cx="13088893" cy="2677656"/>
          </a:xfrm>
          <a:prstGeom prst="rect">
            <a:avLst/>
          </a:prstGeom>
          <a:noFill/>
        </p:spPr>
        <p:txBody>
          <a:bodyPr wrap="square" rtlCol="0">
            <a:spAutoFit/>
          </a:bodyPr>
          <a:lstStyle/>
          <a:p>
            <a:pPr algn="ctr"/>
            <a:r>
              <a:rPr lang="en-US" sz="16800" dirty="0" smtClean="0">
                <a:solidFill>
                  <a:schemeClr val="bg1"/>
                </a:solidFill>
                <a:latin typeface="Tw Cen MT" panose="020B0602020104020603" pitchFamily="34" charset="0"/>
              </a:rPr>
              <a:t>Video Editing</a:t>
            </a:r>
            <a:endParaRPr lang="en-US" sz="16800" dirty="0">
              <a:solidFill>
                <a:schemeClr val="bg1"/>
              </a:solidFill>
              <a:latin typeface="Tw Cen MT" panose="020B0602020104020603" pitchFamily="34" charset="0"/>
            </a:endParaRPr>
          </a:p>
        </p:txBody>
      </p:sp>
      <p:grpSp>
        <p:nvGrpSpPr>
          <p:cNvPr id="90" name="Group 89"/>
          <p:cNvGrpSpPr/>
          <p:nvPr/>
        </p:nvGrpSpPr>
        <p:grpSpPr>
          <a:xfrm>
            <a:off x="-6222976" y="-4849947"/>
            <a:ext cx="17678980" cy="11342285"/>
            <a:chOff x="-6261076" y="-5116647"/>
            <a:chExt cx="17678980" cy="11342285"/>
          </a:xfrm>
        </p:grpSpPr>
        <p:sp>
          <p:nvSpPr>
            <p:cNvPr id="20" name="Plus Sign 19"/>
            <p:cNvSpPr/>
            <p:nvPr/>
          </p:nvSpPr>
          <p:spPr>
            <a:xfrm rot="2700000">
              <a:off x="5475517" y="3844656"/>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Block Arc 20"/>
            <p:cNvSpPr/>
            <p:nvPr/>
          </p:nvSpPr>
          <p:spPr>
            <a:xfrm rot="16200000">
              <a:off x="3731980" y="2599212"/>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Circle: Hollow 21"/>
            <p:cNvSpPr/>
            <p:nvPr/>
          </p:nvSpPr>
          <p:spPr>
            <a:xfrm>
              <a:off x="8430418" y="370756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Rectangle 22"/>
            <p:cNvSpPr/>
            <p:nvPr/>
          </p:nvSpPr>
          <p:spPr>
            <a:xfrm>
              <a:off x="8505824" y="1557119"/>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p:cNvGrpSpPr/>
            <p:nvPr/>
          </p:nvGrpSpPr>
          <p:grpSpPr>
            <a:xfrm>
              <a:off x="7238359" y="2553493"/>
              <a:ext cx="176213" cy="176213"/>
              <a:chOff x="7124699" y="2576294"/>
              <a:chExt cx="176213" cy="176213"/>
            </a:xfrm>
          </p:grpSpPr>
          <p:sp>
            <p:nvSpPr>
              <p:cNvPr id="24" name="Rectangle 23"/>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6" name="Block Arc 25"/>
            <p:cNvSpPr/>
            <p:nvPr/>
          </p:nvSpPr>
          <p:spPr>
            <a:xfrm rot="12064165">
              <a:off x="4874528" y="593771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8" name="Block Arc 27"/>
            <p:cNvSpPr/>
            <p:nvPr/>
          </p:nvSpPr>
          <p:spPr>
            <a:xfrm rot="12064165">
              <a:off x="1061966" y="2164080"/>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29" name="Group 28"/>
            <p:cNvGrpSpPr/>
            <p:nvPr/>
          </p:nvGrpSpPr>
          <p:grpSpPr>
            <a:xfrm>
              <a:off x="9030365" y="5220493"/>
              <a:ext cx="176213" cy="176213"/>
              <a:chOff x="7124699" y="2576294"/>
              <a:chExt cx="176213" cy="176213"/>
            </a:xfrm>
          </p:grpSpPr>
          <p:sp>
            <p:nvSpPr>
              <p:cNvPr id="30" name="Rectangle 29"/>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Group 31"/>
            <p:cNvGrpSpPr/>
            <p:nvPr/>
          </p:nvGrpSpPr>
          <p:grpSpPr>
            <a:xfrm>
              <a:off x="469046" y="5651606"/>
              <a:ext cx="176213" cy="176213"/>
              <a:chOff x="7124699" y="2576294"/>
              <a:chExt cx="176213" cy="176213"/>
            </a:xfrm>
          </p:grpSpPr>
          <p:sp>
            <p:nvSpPr>
              <p:cNvPr id="33" name="Rectangle 32"/>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5" name="Rectangle 34"/>
            <p:cNvSpPr/>
            <p:nvPr/>
          </p:nvSpPr>
          <p:spPr>
            <a:xfrm>
              <a:off x="10123504" y="4129833"/>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Circle: Hollow 35"/>
            <p:cNvSpPr/>
            <p:nvPr/>
          </p:nvSpPr>
          <p:spPr>
            <a:xfrm>
              <a:off x="5548112" y="2235307"/>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7" name="Circle: Hollow 36"/>
            <p:cNvSpPr/>
            <p:nvPr/>
          </p:nvSpPr>
          <p:spPr>
            <a:xfrm>
              <a:off x="330224" y="3955249"/>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9" name="Circle: Hollow 38"/>
            <p:cNvSpPr/>
            <p:nvPr/>
          </p:nvSpPr>
          <p:spPr>
            <a:xfrm>
              <a:off x="1992113" y="92901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0" name="Group 39"/>
            <p:cNvGrpSpPr/>
            <p:nvPr/>
          </p:nvGrpSpPr>
          <p:grpSpPr>
            <a:xfrm>
              <a:off x="2264959" y="3373222"/>
              <a:ext cx="176213" cy="176213"/>
              <a:chOff x="7124699" y="2576294"/>
              <a:chExt cx="176213" cy="176213"/>
            </a:xfrm>
          </p:grpSpPr>
          <p:sp>
            <p:nvSpPr>
              <p:cNvPr id="41" name="Rectangle 40"/>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Circle: Hollow 44"/>
            <p:cNvSpPr/>
            <p:nvPr/>
          </p:nvSpPr>
          <p:spPr>
            <a:xfrm>
              <a:off x="3110931" y="4513107"/>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6" name="Plus Sign 45"/>
            <p:cNvSpPr/>
            <p:nvPr/>
          </p:nvSpPr>
          <p:spPr>
            <a:xfrm rot="2700000">
              <a:off x="11112500" y="5827671"/>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Plus Sign 47"/>
            <p:cNvSpPr/>
            <p:nvPr/>
          </p:nvSpPr>
          <p:spPr>
            <a:xfrm rot="2700000">
              <a:off x="3835400" y="703221"/>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Plus Sign 49"/>
            <p:cNvSpPr/>
            <p:nvPr/>
          </p:nvSpPr>
          <p:spPr>
            <a:xfrm rot="2700000">
              <a:off x="10083806" y="1929678"/>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Block Arc 50"/>
            <p:cNvSpPr/>
            <p:nvPr/>
          </p:nvSpPr>
          <p:spPr>
            <a:xfrm rot="16200000">
              <a:off x="1591125" y="4652985"/>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2" name="Block Arc 51"/>
            <p:cNvSpPr/>
            <p:nvPr/>
          </p:nvSpPr>
          <p:spPr>
            <a:xfrm rot="16200000">
              <a:off x="7084793" y="5400471"/>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3" name="Rectangle 52"/>
            <p:cNvSpPr/>
            <p:nvPr/>
          </p:nvSpPr>
          <p:spPr>
            <a:xfrm>
              <a:off x="6669767" y="1056375"/>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Block Arc 53"/>
            <p:cNvSpPr/>
            <p:nvPr/>
          </p:nvSpPr>
          <p:spPr>
            <a:xfrm rot="12064165">
              <a:off x="5321910" y="25545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5" name="Rectangle 54"/>
            <p:cNvSpPr/>
            <p:nvPr/>
          </p:nvSpPr>
          <p:spPr>
            <a:xfrm>
              <a:off x="2489646" y="6179919"/>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Block Arc 55"/>
            <p:cNvSpPr/>
            <p:nvPr/>
          </p:nvSpPr>
          <p:spPr>
            <a:xfrm rot="12064165">
              <a:off x="11250998" y="422367"/>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7" name="Plus Sign 56"/>
            <p:cNvSpPr/>
            <p:nvPr/>
          </p:nvSpPr>
          <p:spPr>
            <a:xfrm rot="2700000">
              <a:off x="-1115783" y="-1527444"/>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Block Arc 57"/>
            <p:cNvSpPr/>
            <p:nvPr/>
          </p:nvSpPr>
          <p:spPr>
            <a:xfrm rot="16200000">
              <a:off x="-2859320" y="-2772888"/>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9" name="Circle: Hollow 58"/>
            <p:cNvSpPr/>
            <p:nvPr/>
          </p:nvSpPr>
          <p:spPr>
            <a:xfrm>
              <a:off x="1839118" y="-166453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0" name="Rectangle 59"/>
            <p:cNvSpPr/>
            <p:nvPr/>
          </p:nvSpPr>
          <p:spPr>
            <a:xfrm>
              <a:off x="1914524" y="-381498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1" name="Group 60"/>
            <p:cNvGrpSpPr/>
            <p:nvPr/>
          </p:nvGrpSpPr>
          <p:grpSpPr>
            <a:xfrm>
              <a:off x="647059" y="-2818607"/>
              <a:ext cx="176213" cy="176213"/>
              <a:chOff x="7124699" y="2576294"/>
              <a:chExt cx="176213" cy="176213"/>
            </a:xfrm>
          </p:grpSpPr>
          <p:sp>
            <p:nvSpPr>
              <p:cNvPr id="62" name="Rectangle 61"/>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4" name="Block Arc 63"/>
            <p:cNvSpPr/>
            <p:nvPr/>
          </p:nvSpPr>
          <p:spPr>
            <a:xfrm rot="12064165">
              <a:off x="-1716772" y="56561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5" name="Block Arc 64"/>
            <p:cNvSpPr/>
            <p:nvPr/>
          </p:nvSpPr>
          <p:spPr>
            <a:xfrm rot="12064165">
              <a:off x="-5529334" y="-3208020"/>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7" name="Rectangle 66"/>
            <p:cNvSpPr/>
            <p:nvPr/>
          </p:nvSpPr>
          <p:spPr>
            <a:xfrm>
              <a:off x="2439065" y="-151607"/>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9" name="Group 68"/>
            <p:cNvGrpSpPr/>
            <p:nvPr/>
          </p:nvGrpSpPr>
          <p:grpSpPr>
            <a:xfrm>
              <a:off x="-6122254" y="279506"/>
              <a:ext cx="176213" cy="176213"/>
              <a:chOff x="7124699" y="2576294"/>
              <a:chExt cx="176213" cy="176213"/>
            </a:xfrm>
          </p:grpSpPr>
          <p:sp>
            <p:nvSpPr>
              <p:cNvPr id="70" name="Rectangle 69"/>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2" name="Rectangle 71"/>
            <p:cNvSpPr/>
            <p:nvPr/>
          </p:nvSpPr>
          <p:spPr>
            <a:xfrm>
              <a:off x="3532204" y="-1242267"/>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Circle: Hollow 72"/>
            <p:cNvSpPr/>
            <p:nvPr/>
          </p:nvSpPr>
          <p:spPr>
            <a:xfrm>
              <a:off x="-1043188" y="-3136793"/>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4" name="Circle: Hollow 73"/>
            <p:cNvSpPr/>
            <p:nvPr/>
          </p:nvSpPr>
          <p:spPr>
            <a:xfrm>
              <a:off x="-6261076" y="-1416851"/>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5" name="Circle: Hollow 74"/>
            <p:cNvSpPr/>
            <p:nvPr/>
          </p:nvSpPr>
          <p:spPr>
            <a:xfrm>
              <a:off x="-4599187" y="-444308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76" name="Group 75"/>
            <p:cNvGrpSpPr/>
            <p:nvPr/>
          </p:nvGrpSpPr>
          <p:grpSpPr>
            <a:xfrm>
              <a:off x="-4326341" y="-1998878"/>
              <a:ext cx="176213" cy="176213"/>
              <a:chOff x="7124699" y="2576294"/>
              <a:chExt cx="176213" cy="176213"/>
            </a:xfrm>
          </p:grpSpPr>
          <p:sp>
            <p:nvSpPr>
              <p:cNvPr id="77" name="Rectangle 76"/>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9" name="Block Arc 78"/>
            <p:cNvSpPr/>
            <p:nvPr/>
          </p:nvSpPr>
          <p:spPr>
            <a:xfrm rot="16200000">
              <a:off x="-6132291" y="-4449292"/>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0" name="Circle: Hollow 79"/>
            <p:cNvSpPr/>
            <p:nvPr/>
          </p:nvSpPr>
          <p:spPr>
            <a:xfrm>
              <a:off x="-3480369" y="-858993"/>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2" name="Plus Sign 81"/>
            <p:cNvSpPr/>
            <p:nvPr/>
          </p:nvSpPr>
          <p:spPr>
            <a:xfrm rot="2700000">
              <a:off x="-2755900" y="-4668879"/>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Plus Sign 82"/>
            <p:cNvSpPr/>
            <p:nvPr/>
          </p:nvSpPr>
          <p:spPr>
            <a:xfrm rot="2700000">
              <a:off x="3492506" y="-3442422"/>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Block Arc 83"/>
            <p:cNvSpPr/>
            <p:nvPr/>
          </p:nvSpPr>
          <p:spPr>
            <a:xfrm rot="16200000">
              <a:off x="-5000175" y="-719115"/>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5" name="Block Arc 84"/>
            <p:cNvSpPr/>
            <p:nvPr/>
          </p:nvSpPr>
          <p:spPr>
            <a:xfrm rot="16200000">
              <a:off x="493493" y="28371"/>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6" name="Rectangle 85"/>
            <p:cNvSpPr/>
            <p:nvPr/>
          </p:nvSpPr>
          <p:spPr>
            <a:xfrm>
              <a:off x="78467" y="-4315725"/>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Block Arc 86"/>
            <p:cNvSpPr/>
            <p:nvPr/>
          </p:nvSpPr>
          <p:spPr>
            <a:xfrm rot="12064165">
              <a:off x="-1269390" y="-5116647"/>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8" name="Rectangle 87"/>
            <p:cNvSpPr/>
            <p:nvPr/>
          </p:nvSpPr>
          <p:spPr>
            <a:xfrm>
              <a:off x="-4101654" y="807819"/>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Block Arc 88"/>
            <p:cNvSpPr/>
            <p:nvPr/>
          </p:nvSpPr>
          <p:spPr>
            <a:xfrm rot="12064165">
              <a:off x="4659698" y="-494973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48000" decel="48000" autoRev="1" fill="hold" nodeType="clickEffect">
                                  <p:stCondLst>
                                    <p:cond delay="0"/>
                                  </p:stCondLst>
                                  <p:childTnLst>
                                    <p:animMotion origin="layout" path="M 3.54167E-6 -4.81481E-6 L 0.77994 0.99329 " pathEditMode="relative" rAng="0" ptsTypes="AA">
                                      <p:cBhvr>
                                        <p:cTn id="6" dur="2500" fill="hold"/>
                                        <p:tgtEl>
                                          <p:spTgt spid="4"/>
                                        </p:tgtEl>
                                        <p:attrNameLst>
                                          <p:attrName>ppt_x</p:attrName>
                                          <p:attrName>ppt_y</p:attrName>
                                        </p:attrNameLst>
                                      </p:cBhvr>
                                      <p:rCtr x="38997" y="49653"/>
                                    </p:animMotion>
                                  </p:childTnLst>
                                </p:cTn>
                              </p:par>
                              <p:par>
                                <p:cTn id="7" presetID="42" presetClass="path" presetSubtype="0" accel="50000" decel="50000" autoRev="1" fill="hold" nodeType="withEffect">
                                  <p:stCondLst>
                                    <p:cond delay="0"/>
                                  </p:stCondLst>
                                  <p:childTnLst>
                                    <p:animMotion origin="layout" path="M -3.33333E-6 4.07407E-6 L 0.55131 0.72824 " pathEditMode="relative" rAng="0" ptsTypes="AA">
                                      <p:cBhvr>
                                        <p:cTn id="8" dur="3000" fill="hold"/>
                                        <p:tgtEl>
                                          <p:spTgt spid="90"/>
                                        </p:tgtEl>
                                        <p:attrNameLst>
                                          <p:attrName>ppt_x</p:attrName>
                                          <p:attrName>ppt_y</p:attrName>
                                        </p:attrNameLst>
                                      </p:cBhvr>
                                      <p:rCtr x="27565" y="36412"/>
                                    </p:animMotion>
                                  </p:childTnLst>
                                </p:cTn>
                              </p:par>
                              <p:par>
                                <p:cTn id="9" presetID="2" presetClass="entr" presetSubtype="2" decel="100000" fill="hold" grpId="0" nodeType="withEffect">
                                  <p:stCondLst>
                                    <p:cond delay="1000"/>
                                  </p:stCondLst>
                                  <p:childTnLst>
                                    <p:set>
                                      <p:cBhvr>
                                        <p:cTn id="10" dur="1" fill="hold">
                                          <p:stCondLst>
                                            <p:cond delay="0"/>
                                          </p:stCondLst>
                                        </p:cTn>
                                        <p:tgtEl>
                                          <p:spTgt spid="93"/>
                                        </p:tgtEl>
                                        <p:attrNameLst>
                                          <p:attrName>style.visibility</p:attrName>
                                        </p:attrNameLst>
                                      </p:cBhvr>
                                      <p:to>
                                        <p:strVal val="visible"/>
                                      </p:to>
                                    </p:set>
                                    <p:anim calcmode="lin" valueType="num">
                                      <p:cBhvr additive="base">
                                        <p:cTn id="11" dur="750" fill="hold"/>
                                        <p:tgtEl>
                                          <p:spTgt spid="93"/>
                                        </p:tgtEl>
                                        <p:attrNameLst>
                                          <p:attrName>ppt_x</p:attrName>
                                        </p:attrNameLst>
                                      </p:cBhvr>
                                      <p:tavLst>
                                        <p:tav tm="0">
                                          <p:val>
                                            <p:strVal val="1+#ppt_w/2"/>
                                          </p:val>
                                        </p:tav>
                                        <p:tav tm="100000">
                                          <p:val>
                                            <p:strVal val="#ppt_x"/>
                                          </p:val>
                                        </p:tav>
                                      </p:tavLst>
                                    </p:anim>
                                    <p:anim calcmode="lin" valueType="num">
                                      <p:cBhvr additive="base">
                                        <p:cTn id="12" dur="750" fill="hold"/>
                                        <p:tgtEl>
                                          <p:spTgt spid="93"/>
                                        </p:tgtEl>
                                        <p:attrNameLst>
                                          <p:attrName>ppt_y</p:attrName>
                                        </p:attrNameLst>
                                      </p:cBhvr>
                                      <p:tavLst>
                                        <p:tav tm="0">
                                          <p:val>
                                            <p:strVal val="#ppt_y"/>
                                          </p:val>
                                        </p:tav>
                                        <p:tav tm="100000">
                                          <p:val>
                                            <p:strVal val="#ppt_y"/>
                                          </p:val>
                                        </p:tav>
                                      </p:tavLst>
                                    </p:anim>
                                  </p:childTnLst>
                                </p:cTn>
                              </p:par>
                              <p:par>
                                <p:cTn id="13" presetID="2" presetClass="entr" presetSubtype="1" decel="100000" fill="hold" grpId="0" nodeType="withEffect">
                                  <p:stCondLst>
                                    <p:cond delay="1250"/>
                                  </p:stCondLst>
                                  <p:childTnLst>
                                    <p:set>
                                      <p:cBhvr>
                                        <p:cTn id="14" dur="1" fill="hold">
                                          <p:stCondLst>
                                            <p:cond delay="0"/>
                                          </p:stCondLst>
                                        </p:cTn>
                                        <p:tgtEl>
                                          <p:spTgt spid="92"/>
                                        </p:tgtEl>
                                        <p:attrNameLst>
                                          <p:attrName>style.visibility</p:attrName>
                                        </p:attrNameLst>
                                      </p:cBhvr>
                                      <p:to>
                                        <p:strVal val="visible"/>
                                      </p:to>
                                    </p:set>
                                    <p:anim calcmode="lin" valueType="num">
                                      <p:cBhvr additive="base">
                                        <p:cTn id="15" dur="750" fill="hold"/>
                                        <p:tgtEl>
                                          <p:spTgt spid="92"/>
                                        </p:tgtEl>
                                        <p:attrNameLst>
                                          <p:attrName>ppt_x</p:attrName>
                                        </p:attrNameLst>
                                      </p:cBhvr>
                                      <p:tavLst>
                                        <p:tav tm="0">
                                          <p:val>
                                            <p:strVal val="#ppt_x"/>
                                          </p:val>
                                        </p:tav>
                                        <p:tav tm="100000">
                                          <p:val>
                                            <p:strVal val="#ppt_x"/>
                                          </p:val>
                                        </p:tav>
                                      </p:tavLst>
                                    </p:anim>
                                    <p:anim calcmode="lin" valueType="num">
                                      <p:cBhvr additive="base">
                                        <p:cTn id="16" dur="750" fill="hold"/>
                                        <p:tgtEl>
                                          <p:spTgt spid="92"/>
                                        </p:tgtEl>
                                        <p:attrNameLst>
                                          <p:attrName>ppt_y</p:attrName>
                                        </p:attrNameLst>
                                      </p:cBhvr>
                                      <p:tavLst>
                                        <p:tav tm="0">
                                          <p:val>
                                            <p:strVal val="0-#ppt_h/2"/>
                                          </p:val>
                                        </p:tav>
                                        <p:tav tm="100000">
                                          <p:val>
                                            <p:strVal val="#ppt_y"/>
                                          </p:val>
                                        </p:tav>
                                      </p:tavLst>
                                    </p:anim>
                                  </p:childTnLst>
                                </p:cTn>
                              </p:par>
                              <p:par>
                                <p:cTn id="17" presetID="2" presetClass="entr" presetSubtype="4" decel="100000" fill="hold" grpId="0" nodeType="withEffect">
                                  <p:stCondLst>
                                    <p:cond delay="1250"/>
                                  </p:stCondLst>
                                  <p:childTnLst>
                                    <p:set>
                                      <p:cBhvr>
                                        <p:cTn id="18" dur="1" fill="hold">
                                          <p:stCondLst>
                                            <p:cond delay="0"/>
                                          </p:stCondLst>
                                        </p:cTn>
                                        <p:tgtEl>
                                          <p:spTgt spid="91"/>
                                        </p:tgtEl>
                                        <p:attrNameLst>
                                          <p:attrName>style.visibility</p:attrName>
                                        </p:attrNameLst>
                                      </p:cBhvr>
                                      <p:to>
                                        <p:strVal val="visible"/>
                                      </p:to>
                                    </p:set>
                                    <p:anim calcmode="lin" valueType="num">
                                      <p:cBhvr additive="base">
                                        <p:cTn id="19" dur="750" fill="hold"/>
                                        <p:tgtEl>
                                          <p:spTgt spid="91"/>
                                        </p:tgtEl>
                                        <p:attrNameLst>
                                          <p:attrName>ppt_x</p:attrName>
                                        </p:attrNameLst>
                                      </p:cBhvr>
                                      <p:tavLst>
                                        <p:tav tm="0">
                                          <p:val>
                                            <p:strVal val="#ppt_x"/>
                                          </p:val>
                                        </p:tav>
                                        <p:tav tm="100000">
                                          <p:val>
                                            <p:strVal val="#ppt_x"/>
                                          </p:val>
                                        </p:tav>
                                      </p:tavLst>
                                    </p:anim>
                                    <p:anim calcmode="lin" valueType="num">
                                      <p:cBhvr additive="base">
                                        <p:cTn id="20" dur="750" fill="hold"/>
                                        <p:tgtEl>
                                          <p:spTgt spid="9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xit" presetSubtype="4" accel="100000" fill="hold" grpId="1" nodeType="clickEffect">
                                  <p:stCondLst>
                                    <p:cond delay="0"/>
                                  </p:stCondLst>
                                  <p:childTnLst>
                                    <p:anim calcmode="lin" valueType="num">
                                      <p:cBhvr additive="base">
                                        <p:cTn id="24" dur="500"/>
                                        <p:tgtEl>
                                          <p:spTgt spid="91"/>
                                        </p:tgtEl>
                                        <p:attrNameLst>
                                          <p:attrName>ppt_x</p:attrName>
                                        </p:attrNameLst>
                                      </p:cBhvr>
                                      <p:tavLst>
                                        <p:tav tm="0">
                                          <p:val>
                                            <p:strVal val="ppt_x"/>
                                          </p:val>
                                        </p:tav>
                                        <p:tav tm="100000">
                                          <p:val>
                                            <p:strVal val="ppt_x"/>
                                          </p:val>
                                        </p:tav>
                                      </p:tavLst>
                                    </p:anim>
                                    <p:anim calcmode="lin" valueType="num">
                                      <p:cBhvr additive="base">
                                        <p:cTn id="25" dur="500"/>
                                        <p:tgtEl>
                                          <p:spTgt spid="91"/>
                                        </p:tgtEl>
                                        <p:attrNameLst>
                                          <p:attrName>ppt_y</p:attrName>
                                        </p:attrNameLst>
                                      </p:cBhvr>
                                      <p:tavLst>
                                        <p:tav tm="0">
                                          <p:val>
                                            <p:strVal val="ppt_y"/>
                                          </p:val>
                                        </p:tav>
                                        <p:tav tm="100000">
                                          <p:val>
                                            <p:strVal val="1+ppt_h/2"/>
                                          </p:val>
                                        </p:tav>
                                      </p:tavLst>
                                    </p:anim>
                                    <p:set>
                                      <p:cBhvr>
                                        <p:cTn id="26" dur="1" fill="hold">
                                          <p:stCondLst>
                                            <p:cond delay="499"/>
                                          </p:stCondLst>
                                        </p:cTn>
                                        <p:tgtEl>
                                          <p:spTgt spid="91"/>
                                        </p:tgtEl>
                                        <p:attrNameLst>
                                          <p:attrName>style.visibility</p:attrName>
                                        </p:attrNameLst>
                                      </p:cBhvr>
                                      <p:to>
                                        <p:strVal val="hidden"/>
                                      </p:to>
                                    </p:set>
                                  </p:childTnLst>
                                </p:cTn>
                              </p:par>
                              <p:par>
                                <p:cTn id="27" presetID="2" presetClass="exit" presetSubtype="2" accel="100000" fill="hold" grpId="1" nodeType="withEffect">
                                  <p:stCondLst>
                                    <p:cond delay="4000"/>
                                  </p:stCondLst>
                                  <p:childTnLst>
                                    <p:anim calcmode="lin" valueType="num">
                                      <p:cBhvr additive="base">
                                        <p:cTn id="28" dur="500"/>
                                        <p:tgtEl>
                                          <p:spTgt spid="93"/>
                                        </p:tgtEl>
                                        <p:attrNameLst>
                                          <p:attrName>ppt_x</p:attrName>
                                        </p:attrNameLst>
                                      </p:cBhvr>
                                      <p:tavLst>
                                        <p:tav tm="0">
                                          <p:val>
                                            <p:strVal val="ppt_x"/>
                                          </p:val>
                                        </p:tav>
                                        <p:tav tm="100000">
                                          <p:val>
                                            <p:strVal val="1+ppt_w/2"/>
                                          </p:val>
                                        </p:tav>
                                      </p:tavLst>
                                    </p:anim>
                                    <p:anim calcmode="lin" valueType="num">
                                      <p:cBhvr additive="base">
                                        <p:cTn id="29" dur="500"/>
                                        <p:tgtEl>
                                          <p:spTgt spid="93"/>
                                        </p:tgtEl>
                                        <p:attrNameLst>
                                          <p:attrName>ppt_y</p:attrName>
                                        </p:attrNameLst>
                                      </p:cBhvr>
                                      <p:tavLst>
                                        <p:tav tm="0">
                                          <p:val>
                                            <p:strVal val="ppt_y"/>
                                          </p:val>
                                        </p:tav>
                                        <p:tav tm="100000">
                                          <p:val>
                                            <p:strVal val="ppt_y"/>
                                          </p:val>
                                        </p:tav>
                                      </p:tavLst>
                                    </p:anim>
                                    <p:set>
                                      <p:cBhvr>
                                        <p:cTn id="30" dur="1" fill="hold">
                                          <p:stCondLst>
                                            <p:cond delay="499"/>
                                          </p:stCondLst>
                                        </p:cTn>
                                        <p:tgtEl>
                                          <p:spTgt spid="93"/>
                                        </p:tgtEl>
                                        <p:attrNameLst>
                                          <p:attrName>style.visibility</p:attrName>
                                        </p:attrNameLst>
                                      </p:cBhvr>
                                      <p:to>
                                        <p:strVal val="hidden"/>
                                      </p:to>
                                    </p:set>
                                  </p:childTnLst>
                                </p:cTn>
                              </p:par>
                              <p:par>
                                <p:cTn id="31" presetID="2" presetClass="exit" presetSubtype="1" accel="100000" fill="hold" grpId="1" nodeType="withEffect">
                                  <p:stCondLst>
                                    <p:cond delay="4000"/>
                                  </p:stCondLst>
                                  <p:childTnLst>
                                    <p:anim calcmode="lin" valueType="num">
                                      <p:cBhvr additive="base">
                                        <p:cTn id="32" dur="500"/>
                                        <p:tgtEl>
                                          <p:spTgt spid="92"/>
                                        </p:tgtEl>
                                        <p:attrNameLst>
                                          <p:attrName>ppt_x</p:attrName>
                                        </p:attrNameLst>
                                      </p:cBhvr>
                                      <p:tavLst>
                                        <p:tav tm="0">
                                          <p:val>
                                            <p:strVal val="ppt_x"/>
                                          </p:val>
                                        </p:tav>
                                        <p:tav tm="100000">
                                          <p:val>
                                            <p:strVal val="ppt_x"/>
                                          </p:val>
                                        </p:tav>
                                      </p:tavLst>
                                    </p:anim>
                                    <p:anim calcmode="lin" valueType="num">
                                      <p:cBhvr additive="base">
                                        <p:cTn id="33" dur="500"/>
                                        <p:tgtEl>
                                          <p:spTgt spid="92"/>
                                        </p:tgtEl>
                                        <p:attrNameLst>
                                          <p:attrName>ppt_y</p:attrName>
                                        </p:attrNameLst>
                                      </p:cBhvr>
                                      <p:tavLst>
                                        <p:tav tm="0">
                                          <p:val>
                                            <p:strVal val="ppt_y"/>
                                          </p:val>
                                        </p:tav>
                                        <p:tav tm="100000">
                                          <p:val>
                                            <p:strVal val="0-ppt_h/2"/>
                                          </p:val>
                                        </p:tav>
                                      </p:tavLst>
                                    </p:anim>
                                    <p:set>
                                      <p:cBhvr>
                                        <p:cTn id="34" dur="1" fill="hold">
                                          <p:stCondLst>
                                            <p:cond delay="499"/>
                                          </p:stCondLst>
                                        </p:cTn>
                                        <p:tgtEl>
                                          <p:spTgt spid="9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 grpId="0"/>
      <p:bldP spid="91" grpId="1"/>
      <p:bldP spid="92" grpId="0"/>
      <p:bldP spid="92" grpId="1"/>
      <p:bldP spid="93" grpId="0"/>
      <p:bldP spid="93"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7814623" y="2822997"/>
            <a:ext cx="3877294" cy="2054819"/>
            <a:chOff x="5109516" y="2779458"/>
            <a:chExt cx="2914766" cy="1544716"/>
          </a:xfrm>
        </p:grpSpPr>
        <p:sp>
          <p:nvSpPr>
            <p:cNvPr id="5" name="Rectangle 4"/>
            <p:cNvSpPr/>
            <p:nvPr/>
          </p:nvSpPr>
          <p:spPr>
            <a:xfrm>
              <a:off x="5109516" y="4013645"/>
              <a:ext cx="1188587" cy="300784"/>
            </a:xfrm>
            <a:prstGeom prst="rect">
              <a:avLst/>
            </a:prstGeom>
          </p:spPr>
          <p:txBody>
            <a:bodyPr wrap="square">
              <a:spAutoFit/>
            </a:bodyPr>
            <a:lstStyle/>
            <a:p>
              <a:pPr algn="ctr"/>
              <a:r>
                <a:rPr lang="en-US" altLang="ko-KR" sz="2000" b="1" dirty="0" smtClean="0">
                  <a:solidFill>
                    <a:schemeClr val="bg1"/>
                  </a:solidFill>
                </a:rPr>
                <a:t>Year</a:t>
              </a:r>
              <a:endParaRPr lang="ko-KR" altLang="en-US" sz="2000" b="1" dirty="0">
                <a:solidFill>
                  <a:schemeClr val="bg1"/>
                </a:solidFill>
              </a:endParaRPr>
            </a:p>
          </p:txBody>
        </p:sp>
        <p:sp>
          <p:nvSpPr>
            <p:cNvPr id="6" name="Rectangle 5"/>
            <p:cNvSpPr/>
            <p:nvPr/>
          </p:nvSpPr>
          <p:spPr>
            <a:xfrm>
              <a:off x="6835695" y="4023390"/>
              <a:ext cx="1188587" cy="300784"/>
            </a:xfrm>
            <a:prstGeom prst="rect">
              <a:avLst/>
            </a:prstGeom>
          </p:spPr>
          <p:txBody>
            <a:bodyPr wrap="square">
              <a:spAutoFit/>
            </a:bodyPr>
            <a:lstStyle/>
            <a:p>
              <a:pPr algn="ctr"/>
              <a:r>
                <a:rPr lang="en-US" altLang="ko-KR" sz="2000" b="1" dirty="0" smtClean="0">
                  <a:solidFill>
                    <a:schemeClr val="bg1"/>
                  </a:solidFill>
                </a:rPr>
                <a:t>Author</a:t>
              </a:r>
              <a:endParaRPr lang="ko-KR" altLang="en-US" sz="2000" b="1" dirty="0">
                <a:solidFill>
                  <a:schemeClr val="bg1"/>
                </a:solidFill>
              </a:endParaRPr>
            </a:p>
          </p:txBody>
        </p:sp>
        <p:sp>
          <p:nvSpPr>
            <p:cNvPr id="7" name="Rectangle 6"/>
            <p:cNvSpPr/>
            <p:nvPr/>
          </p:nvSpPr>
          <p:spPr>
            <a:xfrm>
              <a:off x="5977044" y="2779458"/>
              <a:ext cx="1188587" cy="300784"/>
            </a:xfrm>
            <a:prstGeom prst="rect">
              <a:avLst/>
            </a:prstGeom>
          </p:spPr>
          <p:txBody>
            <a:bodyPr wrap="square">
              <a:spAutoFit/>
            </a:bodyPr>
            <a:lstStyle/>
            <a:p>
              <a:pPr algn="ctr"/>
              <a:r>
                <a:rPr kumimoji="0" lang="en-MY" sz="2000" b="0" i="0" u="none" strike="noStrike" kern="0" cap="none" spc="0" normalizeH="0" baseline="0" noProof="0" dirty="0" smtClean="0">
                  <a:ln>
                    <a:noFill/>
                  </a:ln>
                  <a:solidFill>
                    <a:schemeClr val="bg1"/>
                  </a:solidFill>
                  <a:effectLst/>
                  <a:uLnTx/>
                  <a:uFillTx/>
                  <a:latin typeface="Arial" panose="020B0604020202020204"/>
                  <a:cs typeface="Arial" panose="020B0604020202020204"/>
                </a:rPr>
                <a:t>Journal Title</a:t>
              </a:r>
              <a:endParaRPr lang="ko-KR" altLang="en-US" sz="2000" b="1" dirty="0">
                <a:solidFill>
                  <a:schemeClr val="bg1"/>
                </a:solidFill>
              </a:endParaRPr>
            </a:p>
          </p:txBody>
        </p:sp>
      </p:grpSp>
      <p:grpSp>
        <p:nvGrpSpPr>
          <p:cNvPr id="12" name="그룹 3"/>
          <p:cNvGrpSpPr/>
          <p:nvPr/>
        </p:nvGrpSpPr>
        <p:grpSpPr>
          <a:xfrm>
            <a:off x="1211693" y="1255827"/>
            <a:ext cx="9338025" cy="4531625"/>
            <a:chOff x="467544" y="2229262"/>
            <a:chExt cx="4705888" cy="4531625"/>
          </a:xfrm>
        </p:grpSpPr>
        <p:sp>
          <p:nvSpPr>
            <p:cNvPr id="13" name="Rectangle 12"/>
            <p:cNvSpPr/>
            <p:nvPr/>
          </p:nvSpPr>
          <p:spPr>
            <a:xfrm>
              <a:off x="467544" y="2752482"/>
              <a:ext cx="4705888" cy="4008405"/>
            </a:xfrm>
            <a:prstGeom prst="rect">
              <a:avLst/>
            </a:prstGeom>
          </p:spPr>
          <p:txBody>
            <a:bodyPr wrap="square" lIns="72000" rIns="72000">
              <a:spAutoFit/>
            </a:bodyPr>
            <a:lstStyle/>
            <a:p>
              <a:pPr lvl="0" algn="ctr">
                <a:lnSpc>
                  <a:spcPct val="115000"/>
                </a:lnSpc>
                <a:buClr>
                  <a:schemeClr val="dk1"/>
                </a:buClr>
                <a:buSzPts val="1100"/>
              </a:pPr>
              <a:r>
                <a:rPr lang="en-US" sz="3200" dirty="0">
                  <a:solidFill>
                    <a:srgbClr val="333333"/>
                  </a:solidFill>
                  <a:highlight>
                    <a:srgbClr val="FFFFFF"/>
                  </a:highlight>
                  <a:latin typeface="Spectral Medium"/>
                  <a:ea typeface="Spectral Medium"/>
                  <a:cs typeface="Spectral Medium"/>
                  <a:sym typeface="Spectral Medium"/>
                </a:rPr>
                <a:t>Video editing is the most underestimated skill due to its repetition of it being difficult or impossible to do by normal users. In our workshop we will teach you the basic elements of making video with your own comfort</a:t>
              </a:r>
              <a:endParaRPr lang="en-US" sz="3200" dirty="0">
                <a:solidFill>
                  <a:srgbClr val="333333"/>
                </a:solidFill>
                <a:highlight>
                  <a:srgbClr val="FFFFFF"/>
                </a:highlight>
                <a:latin typeface="Spectral Medium"/>
                <a:ea typeface="Spectral Medium"/>
                <a:cs typeface="Spectral Medium"/>
                <a:sym typeface="Spectral Medium"/>
              </a:endParaRPr>
            </a:p>
          </p:txBody>
        </p:sp>
        <p:sp>
          <p:nvSpPr>
            <p:cNvPr id="14" name="Rectangle 13"/>
            <p:cNvSpPr/>
            <p:nvPr/>
          </p:nvSpPr>
          <p:spPr>
            <a:xfrm>
              <a:off x="595010" y="2229262"/>
              <a:ext cx="4546958" cy="523220"/>
            </a:xfrm>
            <a:prstGeom prst="rect">
              <a:avLst/>
            </a:prstGeom>
          </p:spPr>
          <p:txBody>
            <a:bodyPr wrap="square">
              <a:spAutoFit/>
            </a:bodyPr>
            <a:lstStyle/>
            <a:p>
              <a:endParaRPr lang="ko-KR" altLang="en-US" sz="2800" b="1" dirty="0">
                <a:solidFill>
                  <a:schemeClr val="tx1">
                    <a:lumMod val="75000"/>
                    <a:lumOff val="25000"/>
                  </a:schemeClr>
                </a:solidFill>
                <a:latin typeface="Tw Cen MT" panose="020B0602020104020603" pitchFamily="34" charset="0"/>
              </a:endParaRPr>
            </a:p>
          </p:txBody>
        </p:sp>
      </p:grpSp>
      <p:grpSp>
        <p:nvGrpSpPr>
          <p:cNvPr id="22" name="Group 78"/>
          <p:cNvGrpSpPr/>
          <p:nvPr/>
        </p:nvGrpSpPr>
        <p:grpSpPr>
          <a:xfrm>
            <a:off x="5170590" y="864326"/>
            <a:ext cx="1434489" cy="190500"/>
            <a:chOff x="4679586" y="878988"/>
            <a:chExt cx="1434489" cy="190500"/>
          </a:xfrm>
        </p:grpSpPr>
        <p:sp>
          <p:nvSpPr>
            <p:cNvPr id="23" name="Oval 70"/>
            <p:cNvSpPr/>
            <p:nvPr/>
          </p:nvSpPr>
          <p:spPr>
            <a:xfrm>
              <a:off x="4679586" y="878988"/>
              <a:ext cx="190500" cy="190500"/>
            </a:xfrm>
            <a:prstGeom prst="ellipse">
              <a:avLst/>
            </a:prstGeom>
            <a:solidFill>
              <a:srgbClr val="03A1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73"/>
            <p:cNvSpPr/>
            <p:nvPr/>
          </p:nvSpPr>
          <p:spPr>
            <a:xfrm>
              <a:off x="4990736" y="878988"/>
              <a:ext cx="190500" cy="190500"/>
            </a:xfrm>
            <a:prstGeom prst="ellipse">
              <a:avLst/>
            </a:prstGeom>
            <a:solidFill>
              <a:srgbClr val="EE95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75"/>
            <p:cNvSpPr/>
            <p:nvPr/>
          </p:nvSpPr>
          <p:spPr>
            <a:xfrm>
              <a:off x="5301522" y="878988"/>
              <a:ext cx="190500" cy="190500"/>
            </a:xfrm>
            <a:prstGeom prst="ellipse">
              <a:avLst/>
            </a:prstGeom>
            <a:solidFill>
              <a:srgbClr val="EF30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76"/>
            <p:cNvSpPr/>
            <p:nvPr/>
          </p:nvSpPr>
          <p:spPr>
            <a:xfrm>
              <a:off x="5612308" y="878988"/>
              <a:ext cx="190500" cy="190500"/>
            </a:xfrm>
            <a:prstGeom prst="ellipse">
              <a:avLst/>
            </a:prstGeom>
            <a:solidFill>
              <a:srgbClr val="1C7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77"/>
            <p:cNvSpPr/>
            <p:nvPr/>
          </p:nvSpPr>
          <p:spPr>
            <a:xfrm>
              <a:off x="5923575" y="878988"/>
              <a:ext cx="190500" cy="190500"/>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3403600" y="2845126"/>
            <a:ext cx="3855298" cy="1107996"/>
          </a:xfrm>
          <a:prstGeom prst="rect">
            <a:avLst/>
          </a:prstGeom>
          <a:noFill/>
        </p:spPr>
        <p:txBody>
          <a:bodyPr wrap="square" rtlCol="0">
            <a:spAutoFit/>
          </a:bodyPr>
          <a:lstStyle/>
          <a:p>
            <a:r>
              <a:rPr lang="en-US" sz="6600" b="1" dirty="0" smtClean="0">
                <a:solidFill>
                  <a:schemeClr val="tx1">
                    <a:lumMod val="75000"/>
                    <a:lumOff val="25000"/>
                  </a:schemeClr>
                </a:solidFill>
                <a:latin typeface="Tw Cen MT" panose="020B0602020104020603" pitchFamily="34" charset="0"/>
              </a:rPr>
              <a:t>Our</a:t>
            </a:r>
            <a:endParaRPr lang="en-US" sz="6600" b="1" dirty="0">
              <a:solidFill>
                <a:schemeClr val="tx1">
                  <a:lumMod val="75000"/>
                  <a:lumOff val="25000"/>
                </a:schemeClr>
              </a:solidFill>
              <a:latin typeface="Tw Cen MT" panose="020B0602020104020603" pitchFamily="34" charset="0"/>
            </a:endParaRPr>
          </a:p>
        </p:txBody>
      </p:sp>
      <p:sp>
        <p:nvSpPr>
          <p:cNvPr id="17" name="TextBox 16"/>
          <p:cNvSpPr txBox="1"/>
          <p:nvPr/>
        </p:nvSpPr>
        <p:spPr>
          <a:xfrm>
            <a:off x="3403599" y="3520127"/>
            <a:ext cx="4711261" cy="1107996"/>
          </a:xfrm>
          <a:prstGeom prst="rect">
            <a:avLst/>
          </a:prstGeom>
          <a:noFill/>
        </p:spPr>
        <p:txBody>
          <a:bodyPr wrap="square" rtlCol="0">
            <a:spAutoFit/>
          </a:bodyPr>
          <a:lstStyle/>
          <a:p>
            <a:r>
              <a:rPr lang="en-US" sz="6600" b="1" dirty="0" smtClean="0">
                <a:solidFill>
                  <a:schemeClr val="tx1">
                    <a:lumMod val="75000"/>
                    <a:lumOff val="25000"/>
                  </a:schemeClr>
                </a:solidFill>
                <a:latin typeface="Tw Cen MT" panose="020B0602020104020603" pitchFamily="34" charset="0"/>
              </a:rPr>
              <a:t>Goals</a:t>
            </a:r>
            <a:endParaRPr lang="en-US" sz="6600" b="1" dirty="0">
              <a:solidFill>
                <a:schemeClr val="tx1">
                  <a:lumMod val="75000"/>
                  <a:lumOff val="25000"/>
                </a:schemeClr>
              </a:solidFill>
              <a:latin typeface="Tw Cen MT" panose="020B0602020104020603" pitchFamily="34" charset="0"/>
            </a:endParaRPr>
          </a:p>
        </p:txBody>
      </p:sp>
      <p:sp>
        <p:nvSpPr>
          <p:cNvPr id="15" name="TextBox 14"/>
          <p:cNvSpPr txBox="1"/>
          <p:nvPr/>
        </p:nvSpPr>
        <p:spPr>
          <a:xfrm>
            <a:off x="3403600" y="2156432"/>
            <a:ext cx="3855298" cy="1107996"/>
          </a:xfrm>
          <a:prstGeom prst="rect">
            <a:avLst/>
          </a:prstGeom>
          <a:noFill/>
        </p:spPr>
        <p:txBody>
          <a:bodyPr wrap="square" rtlCol="0">
            <a:spAutoFit/>
          </a:bodyPr>
          <a:lstStyle/>
          <a:p>
            <a:r>
              <a:rPr lang="en-US" sz="6600" b="1" dirty="0" smtClean="0">
                <a:solidFill>
                  <a:schemeClr val="tx1">
                    <a:lumMod val="75000"/>
                    <a:lumOff val="25000"/>
                  </a:schemeClr>
                </a:solidFill>
                <a:latin typeface="Tw Cen MT" panose="020B0602020104020603" pitchFamily="34" charset="0"/>
              </a:rPr>
              <a:t>2.</a:t>
            </a:r>
            <a:endParaRPr lang="en-US" sz="6600" b="1" dirty="0">
              <a:solidFill>
                <a:schemeClr val="tx1">
                  <a:lumMod val="75000"/>
                  <a:lumOff val="25000"/>
                </a:schemeClr>
              </a:solidFill>
              <a:latin typeface="Tw Cen MT" panose="020B0602020104020603" pitchFamily="34" charset="0"/>
            </a:endParaRPr>
          </a:p>
        </p:txBody>
      </p:sp>
      <p:cxnSp>
        <p:nvCxnSpPr>
          <p:cNvPr id="7" name="Straight Connector 6"/>
          <p:cNvCxnSpPr/>
          <p:nvPr/>
        </p:nvCxnSpPr>
        <p:spPr>
          <a:xfrm>
            <a:off x="4361592" y="1501346"/>
            <a:ext cx="3855308" cy="0"/>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a:off x="6212617" y="3429000"/>
            <a:ext cx="3855308" cy="0"/>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361592" y="5285946"/>
            <a:ext cx="3855308" cy="0"/>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431871" y="4715137"/>
            <a:ext cx="0" cy="641517"/>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431871" y="1501346"/>
            <a:ext cx="0" cy="641517"/>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250"/>
                                        <p:tgtEl>
                                          <p:spTgt spid="13"/>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250"/>
                                        <p:tgtEl>
                                          <p:spTgt spid="7"/>
                                        </p:tgtEl>
                                      </p:cBhvr>
                                    </p:animEffect>
                                  </p:childTnLst>
                                </p:cTn>
                              </p:par>
                            </p:childTnLst>
                          </p:cTn>
                        </p:par>
                        <p:par>
                          <p:cTn id="12" fill="hold">
                            <p:stCondLst>
                              <p:cond delay="1000"/>
                            </p:stCondLst>
                            <p:childTnLst>
                              <p:par>
                                <p:cTn id="13" presetID="22" presetClass="entr" presetSubtype="1" fill="hold"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up)">
                                      <p:cBhvr>
                                        <p:cTn id="15" dur="250"/>
                                        <p:tgtEl>
                                          <p:spTgt spid="9"/>
                                        </p:tgtEl>
                                      </p:cBhvr>
                                    </p:animEffect>
                                  </p:childTnLst>
                                </p:cTn>
                              </p:par>
                            </p:childTnLst>
                          </p:cTn>
                        </p:par>
                        <p:par>
                          <p:cTn id="16" fill="hold">
                            <p:stCondLst>
                              <p:cond delay="1500"/>
                            </p:stCondLst>
                            <p:childTnLst>
                              <p:par>
                                <p:cTn id="17" presetID="22" presetClass="entr" presetSubtype="2" fill="hold"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right)">
                                      <p:cBhvr>
                                        <p:cTn id="19" dur="250"/>
                                        <p:tgtEl>
                                          <p:spTgt spid="10"/>
                                        </p:tgtEl>
                                      </p:cBhvr>
                                    </p:animEffect>
                                  </p:childTnLst>
                                </p:cTn>
                              </p:par>
                            </p:childTnLst>
                          </p:cTn>
                        </p:par>
                        <p:par>
                          <p:cTn id="20" fill="hold">
                            <p:stCondLst>
                              <p:cond delay="2000"/>
                            </p:stCondLst>
                            <p:childTnLst>
                              <p:par>
                                <p:cTn id="21" presetID="22" presetClass="entr" presetSubtype="4" fill="hold" nodeType="after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down)">
                                      <p:cBhvr>
                                        <p:cTn id="23" dur="250"/>
                                        <p:tgtEl>
                                          <p:spTgt spid="11"/>
                                        </p:tgtEl>
                                      </p:cBhvr>
                                    </p:animEffect>
                                  </p:childTnLst>
                                </p:cTn>
                              </p:par>
                            </p:childTnLst>
                          </p:cTn>
                        </p:par>
                        <p:par>
                          <p:cTn id="24" fill="hold">
                            <p:stCondLst>
                              <p:cond delay="2500"/>
                            </p:stCondLst>
                            <p:childTnLst>
                              <p:par>
                                <p:cTn id="25" presetID="2" presetClass="entr" presetSubtype="2" decel="100000" fill="hold" grpId="0" nodeType="after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1+#ppt_w/2"/>
                                          </p:val>
                                        </p:tav>
                                        <p:tav tm="100000">
                                          <p:val>
                                            <p:strVal val="#ppt_x"/>
                                          </p:val>
                                        </p:tav>
                                      </p:tavLst>
                                    </p:anim>
                                    <p:anim calcmode="lin" valueType="num">
                                      <p:cBhvr additive="base">
                                        <p:cTn id="28" dur="500" fill="hold"/>
                                        <p:tgtEl>
                                          <p:spTgt spid="15"/>
                                        </p:tgtEl>
                                        <p:attrNameLst>
                                          <p:attrName>ppt_y</p:attrName>
                                        </p:attrNameLst>
                                      </p:cBhvr>
                                      <p:tavLst>
                                        <p:tav tm="0">
                                          <p:val>
                                            <p:strVal val="#ppt_y"/>
                                          </p:val>
                                        </p:tav>
                                        <p:tav tm="100000">
                                          <p:val>
                                            <p:strVal val="#ppt_y"/>
                                          </p:val>
                                        </p:tav>
                                      </p:tavLst>
                                    </p:anim>
                                  </p:childTnLst>
                                </p:cTn>
                              </p:par>
                              <p:par>
                                <p:cTn id="29" presetID="2" presetClass="entr" presetSubtype="8" decel="10000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0-#ppt_w/2"/>
                                          </p:val>
                                        </p:tav>
                                        <p:tav tm="100000">
                                          <p:val>
                                            <p:strVal val="#ppt_x"/>
                                          </p:val>
                                        </p:tav>
                                      </p:tavLst>
                                    </p:anim>
                                    <p:anim calcmode="lin" valueType="num">
                                      <p:cBhvr additive="base">
                                        <p:cTn id="32" dur="500" fill="hold"/>
                                        <p:tgtEl>
                                          <p:spTgt spid="16"/>
                                        </p:tgtEl>
                                        <p:attrNameLst>
                                          <p:attrName>ppt_y</p:attrName>
                                        </p:attrNameLst>
                                      </p:cBhvr>
                                      <p:tavLst>
                                        <p:tav tm="0">
                                          <p:val>
                                            <p:strVal val="#ppt_y"/>
                                          </p:val>
                                        </p:tav>
                                        <p:tav tm="100000">
                                          <p:val>
                                            <p:strVal val="#ppt_y"/>
                                          </p:val>
                                        </p:tav>
                                      </p:tavLst>
                                    </p:anim>
                                  </p:childTnLst>
                                </p:cTn>
                              </p:par>
                              <p:par>
                                <p:cTn id="33" presetID="2" presetClass="entr" presetSubtype="2" decel="100000" fill="hold" grpId="0" nodeType="withEffect">
                                  <p:stCondLst>
                                    <p:cond delay="0"/>
                                  </p:stCondLst>
                                  <p:childTnLst>
                                    <p:set>
                                      <p:cBhvr>
                                        <p:cTn id="34" dur="1" fill="hold">
                                          <p:stCondLst>
                                            <p:cond delay="0"/>
                                          </p:stCondLst>
                                        </p:cTn>
                                        <p:tgtEl>
                                          <p:spTgt spid="17"/>
                                        </p:tgtEl>
                                        <p:attrNameLst>
                                          <p:attrName>style.visibility</p:attrName>
                                        </p:attrNameLst>
                                      </p:cBhvr>
                                      <p:to>
                                        <p:strVal val="visible"/>
                                      </p:to>
                                    </p:set>
                                    <p:anim calcmode="lin" valueType="num">
                                      <p:cBhvr additive="base">
                                        <p:cTn id="35" dur="500" fill="hold"/>
                                        <p:tgtEl>
                                          <p:spTgt spid="17"/>
                                        </p:tgtEl>
                                        <p:attrNameLst>
                                          <p:attrName>ppt_x</p:attrName>
                                        </p:attrNameLst>
                                      </p:cBhvr>
                                      <p:tavLst>
                                        <p:tav tm="0">
                                          <p:val>
                                            <p:strVal val="1+#ppt_w/2"/>
                                          </p:val>
                                        </p:tav>
                                        <p:tav tm="100000">
                                          <p:val>
                                            <p:strVal val="#ppt_x"/>
                                          </p:val>
                                        </p:tav>
                                      </p:tavLst>
                                    </p:anim>
                                    <p:anim calcmode="lin" valueType="num">
                                      <p:cBhvr additive="base">
                                        <p:cTn id="36" dur="5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2" presetClass="exit" presetSubtype="1" fill="hold" nodeType="clickEffect">
                                  <p:stCondLst>
                                    <p:cond delay="0"/>
                                  </p:stCondLst>
                                  <p:childTnLst>
                                    <p:animEffect transition="out" filter="wipe(up)">
                                      <p:cBhvr>
                                        <p:cTn id="40" dur="250"/>
                                        <p:tgtEl>
                                          <p:spTgt spid="11"/>
                                        </p:tgtEl>
                                      </p:cBhvr>
                                    </p:animEffect>
                                    <p:set>
                                      <p:cBhvr>
                                        <p:cTn id="41" dur="1" fill="hold">
                                          <p:stCondLst>
                                            <p:cond delay="249"/>
                                          </p:stCondLst>
                                        </p:cTn>
                                        <p:tgtEl>
                                          <p:spTgt spid="11"/>
                                        </p:tgtEl>
                                        <p:attrNameLst>
                                          <p:attrName>style.visibility</p:attrName>
                                        </p:attrNameLst>
                                      </p:cBhvr>
                                      <p:to>
                                        <p:strVal val="hidden"/>
                                      </p:to>
                                    </p:set>
                                  </p:childTnLst>
                                </p:cTn>
                              </p:par>
                            </p:childTnLst>
                          </p:cTn>
                        </p:par>
                        <p:par>
                          <p:cTn id="42" fill="hold">
                            <p:stCondLst>
                              <p:cond delay="500"/>
                            </p:stCondLst>
                            <p:childTnLst>
                              <p:par>
                                <p:cTn id="43" presetID="22" presetClass="exit" presetSubtype="8" fill="hold" nodeType="afterEffect">
                                  <p:stCondLst>
                                    <p:cond delay="0"/>
                                  </p:stCondLst>
                                  <p:childTnLst>
                                    <p:animEffect transition="out" filter="wipe(left)">
                                      <p:cBhvr>
                                        <p:cTn id="44" dur="250"/>
                                        <p:tgtEl>
                                          <p:spTgt spid="10"/>
                                        </p:tgtEl>
                                      </p:cBhvr>
                                    </p:animEffect>
                                    <p:set>
                                      <p:cBhvr>
                                        <p:cTn id="45" dur="1" fill="hold">
                                          <p:stCondLst>
                                            <p:cond delay="249"/>
                                          </p:stCondLst>
                                        </p:cTn>
                                        <p:tgtEl>
                                          <p:spTgt spid="10"/>
                                        </p:tgtEl>
                                        <p:attrNameLst>
                                          <p:attrName>style.visibility</p:attrName>
                                        </p:attrNameLst>
                                      </p:cBhvr>
                                      <p:to>
                                        <p:strVal val="hidden"/>
                                      </p:to>
                                    </p:set>
                                  </p:childTnLst>
                                </p:cTn>
                              </p:par>
                            </p:childTnLst>
                          </p:cTn>
                        </p:par>
                        <p:par>
                          <p:cTn id="46" fill="hold">
                            <p:stCondLst>
                              <p:cond delay="1000"/>
                            </p:stCondLst>
                            <p:childTnLst>
                              <p:par>
                                <p:cTn id="47" presetID="22" presetClass="exit" presetSubtype="4" fill="hold" nodeType="afterEffect">
                                  <p:stCondLst>
                                    <p:cond delay="0"/>
                                  </p:stCondLst>
                                  <p:childTnLst>
                                    <p:animEffect transition="out" filter="wipe(down)">
                                      <p:cBhvr>
                                        <p:cTn id="48" dur="250"/>
                                        <p:tgtEl>
                                          <p:spTgt spid="9"/>
                                        </p:tgtEl>
                                      </p:cBhvr>
                                    </p:animEffect>
                                    <p:set>
                                      <p:cBhvr>
                                        <p:cTn id="49" dur="1" fill="hold">
                                          <p:stCondLst>
                                            <p:cond delay="249"/>
                                          </p:stCondLst>
                                        </p:cTn>
                                        <p:tgtEl>
                                          <p:spTgt spid="9"/>
                                        </p:tgtEl>
                                        <p:attrNameLst>
                                          <p:attrName>style.visibility</p:attrName>
                                        </p:attrNameLst>
                                      </p:cBhvr>
                                      <p:to>
                                        <p:strVal val="hidden"/>
                                      </p:to>
                                    </p:set>
                                  </p:childTnLst>
                                </p:cTn>
                              </p:par>
                            </p:childTnLst>
                          </p:cTn>
                        </p:par>
                        <p:par>
                          <p:cTn id="50" fill="hold">
                            <p:stCondLst>
                              <p:cond delay="1500"/>
                            </p:stCondLst>
                            <p:childTnLst>
                              <p:par>
                                <p:cTn id="51" presetID="22" presetClass="exit" presetSubtype="2" fill="hold" nodeType="afterEffect">
                                  <p:stCondLst>
                                    <p:cond delay="0"/>
                                  </p:stCondLst>
                                  <p:childTnLst>
                                    <p:animEffect transition="out" filter="wipe(right)">
                                      <p:cBhvr>
                                        <p:cTn id="52" dur="250"/>
                                        <p:tgtEl>
                                          <p:spTgt spid="7"/>
                                        </p:tgtEl>
                                      </p:cBhvr>
                                    </p:animEffect>
                                    <p:set>
                                      <p:cBhvr>
                                        <p:cTn id="53" dur="1" fill="hold">
                                          <p:stCondLst>
                                            <p:cond delay="249"/>
                                          </p:stCondLst>
                                        </p:cTn>
                                        <p:tgtEl>
                                          <p:spTgt spid="7"/>
                                        </p:tgtEl>
                                        <p:attrNameLst>
                                          <p:attrName>style.visibility</p:attrName>
                                        </p:attrNameLst>
                                      </p:cBhvr>
                                      <p:to>
                                        <p:strVal val="hidden"/>
                                      </p:to>
                                    </p:set>
                                  </p:childTnLst>
                                </p:cTn>
                              </p:par>
                            </p:childTnLst>
                          </p:cTn>
                        </p:par>
                        <p:par>
                          <p:cTn id="54" fill="hold">
                            <p:stCondLst>
                              <p:cond delay="2000"/>
                            </p:stCondLst>
                            <p:childTnLst>
                              <p:par>
                                <p:cTn id="55" presetID="22" presetClass="exit" presetSubtype="1" fill="hold" nodeType="afterEffect">
                                  <p:stCondLst>
                                    <p:cond delay="0"/>
                                  </p:stCondLst>
                                  <p:childTnLst>
                                    <p:animEffect transition="out" filter="wipe(up)">
                                      <p:cBhvr>
                                        <p:cTn id="56" dur="250"/>
                                        <p:tgtEl>
                                          <p:spTgt spid="13"/>
                                        </p:tgtEl>
                                      </p:cBhvr>
                                    </p:animEffect>
                                    <p:set>
                                      <p:cBhvr>
                                        <p:cTn id="57" dur="1" fill="hold">
                                          <p:stCondLst>
                                            <p:cond delay="249"/>
                                          </p:stCondLst>
                                        </p:cTn>
                                        <p:tgtEl>
                                          <p:spTgt spid="13"/>
                                        </p:tgtEl>
                                        <p:attrNameLst>
                                          <p:attrName>style.visibility</p:attrName>
                                        </p:attrNameLst>
                                      </p:cBhvr>
                                      <p:to>
                                        <p:strVal val="hidden"/>
                                      </p:to>
                                    </p:set>
                                  </p:childTnLst>
                                </p:cTn>
                              </p:par>
                              <p:par>
                                <p:cTn id="58" presetID="2" presetClass="exit" presetSubtype="2" accel="100000" fill="hold" grpId="1" nodeType="withEffect">
                                  <p:stCondLst>
                                    <p:cond delay="0"/>
                                  </p:stCondLst>
                                  <p:childTnLst>
                                    <p:anim calcmode="lin" valueType="num">
                                      <p:cBhvr additive="base">
                                        <p:cTn id="59" dur="500"/>
                                        <p:tgtEl>
                                          <p:spTgt spid="15"/>
                                        </p:tgtEl>
                                        <p:attrNameLst>
                                          <p:attrName>ppt_x</p:attrName>
                                        </p:attrNameLst>
                                      </p:cBhvr>
                                      <p:tavLst>
                                        <p:tav tm="0">
                                          <p:val>
                                            <p:strVal val="ppt_x"/>
                                          </p:val>
                                        </p:tav>
                                        <p:tav tm="100000">
                                          <p:val>
                                            <p:strVal val="1+ppt_w/2"/>
                                          </p:val>
                                        </p:tav>
                                      </p:tavLst>
                                    </p:anim>
                                    <p:anim calcmode="lin" valueType="num">
                                      <p:cBhvr additive="base">
                                        <p:cTn id="60" dur="500"/>
                                        <p:tgtEl>
                                          <p:spTgt spid="15"/>
                                        </p:tgtEl>
                                        <p:attrNameLst>
                                          <p:attrName>ppt_y</p:attrName>
                                        </p:attrNameLst>
                                      </p:cBhvr>
                                      <p:tavLst>
                                        <p:tav tm="0">
                                          <p:val>
                                            <p:strVal val="ppt_y"/>
                                          </p:val>
                                        </p:tav>
                                        <p:tav tm="100000">
                                          <p:val>
                                            <p:strVal val="ppt_y"/>
                                          </p:val>
                                        </p:tav>
                                      </p:tavLst>
                                    </p:anim>
                                    <p:set>
                                      <p:cBhvr>
                                        <p:cTn id="61" dur="1" fill="hold">
                                          <p:stCondLst>
                                            <p:cond delay="499"/>
                                          </p:stCondLst>
                                        </p:cTn>
                                        <p:tgtEl>
                                          <p:spTgt spid="15"/>
                                        </p:tgtEl>
                                        <p:attrNameLst>
                                          <p:attrName>style.visibility</p:attrName>
                                        </p:attrNameLst>
                                      </p:cBhvr>
                                      <p:to>
                                        <p:strVal val="hidden"/>
                                      </p:to>
                                    </p:set>
                                  </p:childTnLst>
                                </p:cTn>
                              </p:par>
                              <p:par>
                                <p:cTn id="62" presetID="2" presetClass="exit" presetSubtype="8" accel="100000" fill="hold" grpId="1" nodeType="withEffect">
                                  <p:stCondLst>
                                    <p:cond delay="0"/>
                                  </p:stCondLst>
                                  <p:childTnLst>
                                    <p:anim calcmode="lin" valueType="num">
                                      <p:cBhvr additive="base">
                                        <p:cTn id="63" dur="500"/>
                                        <p:tgtEl>
                                          <p:spTgt spid="16"/>
                                        </p:tgtEl>
                                        <p:attrNameLst>
                                          <p:attrName>ppt_x</p:attrName>
                                        </p:attrNameLst>
                                      </p:cBhvr>
                                      <p:tavLst>
                                        <p:tav tm="0">
                                          <p:val>
                                            <p:strVal val="ppt_x"/>
                                          </p:val>
                                        </p:tav>
                                        <p:tav tm="100000">
                                          <p:val>
                                            <p:strVal val="0-ppt_w/2"/>
                                          </p:val>
                                        </p:tav>
                                      </p:tavLst>
                                    </p:anim>
                                    <p:anim calcmode="lin" valueType="num">
                                      <p:cBhvr additive="base">
                                        <p:cTn id="64" dur="500"/>
                                        <p:tgtEl>
                                          <p:spTgt spid="16"/>
                                        </p:tgtEl>
                                        <p:attrNameLst>
                                          <p:attrName>ppt_y</p:attrName>
                                        </p:attrNameLst>
                                      </p:cBhvr>
                                      <p:tavLst>
                                        <p:tav tm="0">
                                          <p:val>
                                            <p:strVal val="ppt_y"/>
                                          </p:val>
                                        </p:tav>
                                        <p:tav tm="100000">
                                          <p:val>
                                            <p:strVal val="ppt_y"/>
                                          </p:val>
                                        </p:tav>
                                      </p:tavLst>
                                    </p:anim>
                                    <p:set>
                                      <p:cBhvr>
                                        <p:cTn id="65" dur="1" fill="hold">
                                          <p:stCondLst>
                                            <p:cond delay="499"/>
                                          </p:stCondLst>
                                        </p:cTn>
                                        <p:tgtEl>
                                          <p:spTgt spid="16"/>
                                        </p:tgtEl>
                                        <p:attrNameLst>
                                          <p:attrName>style.visibility</p:attrName>
                                        </p:attrNameLst>
                                      </p:cBhvr>
                                      <p:to>
                                        <p:strVal val="hidden"/>
                                      </p:to>
                                    </p:set>
                                  </p:childTnLst>
                                </p:cTn>
                              </p:par>
                              <p:par>
                                <p:cTn id="66" presetID="2" presetClass="exit" presetSubtype="2" accel="100000" fill="hold" grpId="1" nodeType="withEffect">
                                  <p:stCondLst>
                                    <p:cond delay="0"/>
                                  </p:stCondLst>
                                  <p:childTnLst>
                                    <p:anim calcmode="lin" valueType="num">
                                      <p:cBhvr additive="base">
                                        <p:cTn id="67" dur="500"/>
                                        <p:tgtEl>
                                          <p:spTgt spid="17"/>
                                        </p:tgtEl>
                                        <p:attrNameLst>
                                          <p:attrName>ppt_x</p:attrName>
                                        </p:attrNameLst>
                                      </p:cBhvr>
                                      <p:tavLst>
                                        <p:tav tm="0">
                                          <p:val>
                                            <p:strVal val="ppt_x"/>
                                          </p:val>
                                        </p:tav>
                                        <p:tav tm="100000">
                                          <p:val>
                                            <p:strVal val="1+ppt_w/2"/>
                                          </p:val>
                                        </p:tav>
                                      </p:tavLst>
                                    </p:anim>
                                    <p:anim calcmode="lin" valueType="num">
                                      <p:cBhvr additive="base">
                                        <p:cTn id="68" dur="500"/>
                                        <p:tgtEl>
                                          <p:spTgt spid="17"/>
                                        </p:tgtEl>
                                        <p:attrNameLst>
                                          <p:attrName>ppt_y</p:attrName>
                                        </p:attrNameLst>
                                      </p:cBhvr>
                                      <p:tavLst>
                                        <p:tav tm="0">
                                          <p:val>
                                            <p:strVal val="ppt_y"/>
                                          </p:val>
                                        </p:tav>
                                        <p:tav tm="100000">
                                          <p:val>
                                            <p:strVal val="ppt_y"/>
                                          </p:val>
                                        </p:tav>
                                      </p:tavLst>
                                    </p:anim>
                                    <p:set>
                                      <p:cBhvr>
                                        <p:cTn id="69" dur="1" fill="hold">
                                          <p:stCondLst>
                                            <p:cond delay="499"/>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6" grpId="1"/>
      <p:bldP spid="17" grpId="0"/>
      <p:bldP spid="17" grpId="1"/>
      <p:bldP spid="15" grpId="0"/>
      <p:bldP spid="15"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5827221" y="1700016"/>
            <a:ext cx="5960831" cy="4893647"/>
          </a:xfrm>
          <a:prstGeom prst="rect">
            <a:avLst/>
          </a:prstGeom>
          <a:noFill/>
        </p:spPr>
        <p:txBody>
          <a:bodyPr wrap="square" rtlCol="0">
            <a:spAutoFit/>
          </a:bodyPr>
          <a:lstStyle/>
          <a:p>
            <a:pPr marL="342900" indent="-342900">
              <a:buFont typeface="Arial" panose="020B0604020202020204" pitchFamily="34" charset="0"/>
              <a:buChar char="•"/>
            </a:pPr>
            <a:r>
              <a:rPr lang="en-US" sz="2400" dirty="0">
                <a:latin typeface="Tw Cen MT" panose="020B0602020104020603" pitchFamily="34" charset="0"/>
                <a:cs typeface="Times New Roman" panose="02020603050405020304" pitchFamily="18" charset="0"/>
              </a:rPr>
              <a:t>To give the lectures more space to supply their knowledge to </a:t>
            </a:r>
            <a:r>
              <a:rPr lang="en-US" sz="2400" dirty="0" smtClean="0">
                <a:latin typeface="Tw Cen MT" panose="020B0602020104020603" pitchFamily="34" charset="0"/>
                <a:cs typeface="Times New Roman" panose="02020603050405020304" pitchFamily="18" charset="0"/>
              </a:rPr>
              <a:t>students</a:t>
            </a:r>
            <a:endParaRPr lang="en-US" sz="2400" dirty="0">
              <a:latin typeface="Tw Cen MT" panose="020B0602020104020603" pitchFamily="34" charset="0"/>
              <a:cs typeface="Times New Roman" panose="02020603050405020304" pitchFamily="18" charset="0"/>
            </a:endParaRPr>
          </a:p>
          <a:p>
            <a:pPr marL="342900" indent="-342900">
              <a:buFont typeface="Arial" panose="020B0604020202020204" pitchFamily="34" charset="0"/>
              <a:buChar char="•"/>
            </a:pPr>
            <a:r>
              <a:rPr lang="en-US" sz="2400" dirty="0">
                <a:latin typeface="Tw Cen MT" panose="020B0602020104020603" pitchFamily="34" charset="0"/>
                <a:cs typeface="Times New Roman" panose="02020603050405020304" pitchFamily="18" charset="0"/>
              </a:rPr>
              <a:t>To make classes go smoother, more enjoyable and more effective by using alternative methods of teaching like BUZZ GROUP method and ROLE PLAY method</a:t>
            </a:r>
            <a:r>
              <a:rPr lang="en-US" sz="2400" dirty="0" smtClean="0">
                <a:latin typeface="Tw Cen MT" panose="020B0602020104020603" pitchFamily="34" charset="0"/>
                <a:cs typeface="Times New Roman" panose="02020603050405020304" pitchFamily="18" charset="0"/>
              </a:rPr>
              <a:t>.</a:t>
            </a:r>
            <a:endParaRPr lang="en-US" sz="2400" dirty="0">
              <a:latin typeface="Tw Cen MT" panose="020B0602020104020603" pitchFamily="34" charset="0"/>
              <a:cs typeface="Times New Roman" panose="02020603050405020304" pitchFamily="18" charset="0"/>
            </a:endParaRPr>
          </a:p>
          <a:p>
            <a:pPr marL="342900" indent="-342900">
              <a:buFont typeface="Arial" panose="020B0604020202020204" pitchFamily="34" charset="0"/>
              <a:buChar char="•"/>
            </a:pPr>
            <a:r>
              <a:rPr lang="en-US" sz="2400" dirty="0">
                <a:latin typeface="Tw Cen MT" panose="020B0602020104020603" pitchFamily="34" charset="0"/>
                <a:cs typeface="Times New Roman" panose="02020603050405020304" pitchFamily="18" charset="0"/>
              </a:rPr>
              <a:t>Showing the ease of using our main software “ADOBE Premiere PRO”  and give everyone a chance to work with it</a:t>
            </a:r>
            <a:r>
              <a:rPr lang="en-US" sz="2400" dirty="0" smtClean="0">
                <a:latin typeface="Tw Cen MT" panose="020B0602020104020603" pitchFamily="34" charset="0"/>
                <a:cs typeface="Times New Roman" panose="02020603050405020304" pitchFamily="18" charset="0"/>
              </a:rPr>
              <a:t>.</a:t>
            </a:r>
            <a:endParaRPr lang="en-US" sz="2400" dirty="0">
              <a:latin typeface="Tw Cen MT" panose="020B0602020104020603" pitchFamily="34" charset="0"/>
              <a:cs typeface="Times New Roman" panose="02020603050405020304" pitchFamily="18" charset="0"/>
            </a:endParaRPr>
          </a:p>
          <a:p>
            <a:pPr marL="342900" indent="-342900">
              <a:buFont typeface="Arial" panose="020B0604020202020204" pitchFamily="34" charset="0"/>
              <a:buChar char="•"/>
            </a:pPr>
            <a:r>
              <a:rPr lang="en-US" sz="2400" dirty="0">
                <a:latin typeface="Tw Cen MT" panose="020B0602020104020603" pitchFamily="34" charset="0"/>
                <a:cs typeface="Times New Roman" panose="02020603050405020304" pitchFamily="18" charset="0"/>
              </a:rPr>
              <a:t>To improve creativity among students and let them spread their imagination in real-life graphical content </a:t>
            </a:r>
          </a:p>
          <a:p>
            <a:endParaRPr lang="en-US" sz="2400" dirty="0">
              <a:latin typeface="Tw Cen MT" panose="020B0602020104020603" pitchFamily="34" charset="0"/>
              <a:cs typeface="Times New Roman" panose="02020603050405020304" pitchFamily="18" charset="0"/>
            </a:endParaRPr>
          </a:p>
        </p:txBody>
      </p:sp>
      <p:pic>
        <p:nvPicPr>
          <p:cNvPr id="6" name="Espace réservé pour une image  5"/>
          <p:cNvPicPr>
            <a:picLocks noGrp="1" noChangeAspect="1"/>
          </p:cNvPicPr>
          <p:nvPr>
            <p:ph type="pic" sz="quarter" idx="11"/>
          </p:nvPr>
        </p:nvPicPr>
        <p:blipFill>
          <a:blip r:embed="rId2">
            <a:extLst>
              <a:ext uri="{28A0092B-C50C-407E-A947-70E740481C1C}">
                <a14:useLocalDpi xmlns:a14="http://schemas.microsoft.com/office/drawing/2010/main" val="0"/>
              </a:ext>
            </a:extLst>
          </a:blip>
          <a:srcRect l="11683" r="11683"/>
          <a:stretch>
            <a:fillRect/>
          </a:stretch>
        </p:blipFill>
        <p:spPr>
          <a:xfrm>
            <a:off x="187325" y="1163638"/>
            <a:ext cx="5318125" cy="418623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7" name="Rectangle 6"/>
          <p:cNvSpPr/>
          <p:nvPr/>
        </p:nvSpPr>
        <p:spPr>
          <a:xfrm>
            <a:off x="4879307" y="326807"/>
            <a:ext cx="2361342" cy="646331"/>
          </a:xfrm>
          <a:prstGeom prst="rect">
            <a:avLst/>
          </a:prstGeom>
        </p:spPr>
        <p:txBody>
          <a:bodyPr wrap="square">
            <a:spAutoFit/>
          </a:bodyPr>
          <a:lstStyle/>
          <a:p>
            <a:pPr algn="ctr"/>
            <a:r>
              <a:rPr lang="en-US" sz="3600" dirty="0" smtClean="0">
                <a:solidFill>
                  <a:schemeClr val="bg1">
                    <a:lumMod val="65000"/>
                  </a:schemeClr>
                </a:solidFill>
                <a:latin typeface="Tw Cen MT" panose="020B0602020104020603" pitchFamily="34" charset="0"/>
              </a:rPr>
              <a:t>OBJECTIF</a:t>
            </a:r>
            <a:endParaRPr lang="en-US" sz="3600" dirty="0">
              <a:solidFill>
                <a:schemeClr val="bg1">
                  <a:lumMod val="65000"/>
                </a:schemeClr>
              </a:solidFill>
              <a:latin typeface="Tw Cen MT" panose="020B0602020104020603" pitchFamily="34" charset="0"/>
            </a:endParaRPr>
          </a:p>
        </p:txBody>
      </p:sp>
      <p:grpSp>
        <p:nvGrpSpPr>
          <p:cNvPr id="11" name="Group 78"/>
          <p:cNvGrpSpPr/>
          <p:nvPr/>
        </p:nvGrpSpPr>
        <p:grpSpPr>
          <a:xfrm>
            <a:off x="5342792" y="973138"/>
            <a:ext cx="1434489" cy="190500"/>
            <a:chOff x="4679586" y="878988"/>
            <a:chExt cx="1434489" cy="190500"/>
          </a:xfrm>
        </p:grpSpPr>
        <p:sp>
          <p:nvSpPr>
            <p:cNvPr id="12" name="Oval 70"/>
            <p:cNvSpPr/>
            <p:nvPr/>
          </p:nvSpPr>
          <p:spPr>
            <a:xfrm>
              <a:off x="4679586" y="878988"/>
              <a:ext cx="190500" cy="190500"/>
            </a:xfrm>
            <a:prstGeom prst="ellipse">
              <a:avLst/>
            </a:prstGeom>
            <a:solidFill>
              <a:srgbClr val="03A1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73"/>
            <p:cNvSpPr/>
            <p:nvPr/>
          </p:nvSpPr>
          <p:spPr>
            <a:xfrm>
              <a:off x="4990736" y="878988"/>
              <a:ext cx="190500" cy="190500"/>
            </a:xfrm>
            <a:prstGeom prst="ellipse">
              <a:avLst/>
            </a:prstGeom>
            <a:solidFill>
              <a:srgbClr val="EE95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75"/>
            <p:cNvSpPr/>
            <p:nvPr/>
          </p:nvSpPr>
          <p:spPr>
            <a:xfrm>
              <a:off x="5301522" y="878988"/>
              <a:ext cx="190500" cy="190500"/>
            </a:xfrm>
            <a:prstGeom prst="ellipse">
              <a:avLst/>
            </a:prstGeom>
            <a:solidFill>
              <a:srgbClr val="EF30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76"/>
            <p:cNvSpPr/>
            <p:nvPr/>
          </p:nvSpPr>
          <p:spPr>
            <a:xfrm>
              <a:off x="5612308" y="878988"/>
              <a:ext cx="190500" cy="190500"/>
            </a:xfrm>
            <a:prstGeom prst="ellipse">
              <a:avLst/>
            </a:prstGeom>
            <a:solidFill>
              <a:srgbClr val="1C7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77"/>
            <p:cNvSpPr/>
            <p:nvPr/>
          </p:nvSpPr>
          <p:spPr>
            <a:xfrm>
              <a:off x="5923575" y="878988"/>
              <a:ext cx="190500" cy="190500"/>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3403600" y="2845126"/>
            <a:ext cx="3855298" cy="1107996"/>
          </a:xfrm>
          <a:prstGeom prst="rect">
            <a:avLst/>
          </a:prstGeom>
          <a:noFill/>
        </p:spPr>
        <p:txBody>
          <a:bodyPr wrap="square" rtlCol="0">
            <a:spAutoFit/>
          </a:bodyPr>
          <a:lstStyle/>
          <a:p>
            <a:r>
              <a:rPr lang="en-US" altLang="ko-KR" sz="6600" b="1" dirty="0">
                <a:latin typeface="Tw Cen MT" panose="020B0602020104020603" pitchFamily="34" charset="0"/>
                <a:cs typeface="Arial" panose="020B0604020202020204" pitchFamily="34" charset="0"/>
              </a:rPr>
              <a:t>Problems</a:t>
            </a:r>
            <a:endParaRPr lang="en-US" sz="6600" b="1" dirty="0">
              <a:solidFill>
                <a:schemeClr val="tx1">
                  <a:lumMod val="75000"/>
                  <a:lumOff val="25000"/>
                </a:schemeClr>
              </a:solidFill>
              <a:latin typeface="Tw Cen MT" panose="020B0602020104020603" pitchFamily="34" charset="0"/>
            </a:endParaRPr>
          </a:p>
        </p:txBody>
      </p:sp>
      <p:sp>
        <p:nvSpPr>
          <p:cNvPr id="15" name="TextBox 14"/>
          <p:cNvSpPr txBox="1"/>
          <p:nvPr/>
        </p:nvSpPr>
        <p:spPr>
          <a:xfrm>
            <a:off x="3403600" y="2156432"/>
            <a:ext cx="3855298" cy="1107996"/>
          </a:xfrm>
          <a:prstGeom prst="rect">
            <a:avLst/>
          </a:prstGeom>
          <a:noFill/>
        </p:spPr>
        <p:txBody>
          <a:bodyPr wrap="square" rtlCol="0">
            <a:spAutoFit/>
          </a:bodyPr>
          <a:lstStyle/>
          <a:p>
            <a:r>
              <a:rPr lang="en-US" sz="6600" b="1" dirty="0" smtClean="0">
                <a:solidFill>
                  <a:schemeClr val="tx1">
                    <a:lumMod val="75000"/>
                    <a:lumOff val="25000"/>
                  </a:schemeClr>
                </a:solidFill>
                <a:latin typeface="Tw Cen MT" panose="020B0602020104020603" pitchFamily="34" charset="0"/>
              </a:rPr>
              <a:t>3.</a:t>
            </a:r>
            <a:endParaRPr lang="en-US" sz="6600" b="1" dirty="0">
              <a:solidFill>
                <a:schemeClr val="tx1">
                  <a:lumMod val="75000"/>
                  <a:lumOff val="25000"/>
                </a:schemeClr>
              </a:solidFill>
              <a:latin typeface="Tw Cen MT" panose="020B0602020104020603" pitchFamily="34" charset="0"/>
            </a:endParaRPr>
          </a:p>
        </p:txBody>
      </p:sp>
      <p:cxnSp>
        <p:nvCxnSpPr>
          <p:cNvPr id="7" name="Straight Connector 6"/>
          <p:cNvCxnSpPr/>
          <p:nvPr/>
        </p:nvCxnSpPr>
        <p:spPr>
          <a:xfrm>
            <a:off x="4361592" y="1501346"/>
            <a:ext cx="3855308" cy="0"/>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a:off x="6212617" y="3429000"/>
            <a:ext cx="3855308" cy="0"/>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361592" y="5285946"/>
            <a:ext cx="3855308" cy="0"/>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431871" y="4715137"/>
            <a:ext cx="0" cy="641517"/>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431871" y="1501346"/>
            <a:ext cx="0" cy="641517"/>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250"/>
                                        <p:tgtEl>
                                          <p:spTgt spid="13"/>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250"/>
                                        <p:tgtEl>
                                          <p:spTgt spid="7"/>
                                        </p:tgtEl>
                                      </p:cBhvr>
                                    </p:animEffect>
                                  </p:childTnLst>
                                </p:cTn>
                              </p:par>
                            </p:childTnLst>
                          </p:cTn>
                        </p:par>
                        <p:par>
                          <p:cTn id="12" fill="hold">
                            <p:stCondLst>
                              <p:cond delay="1000"/>
                            </p:stCondLst>
                            <p:childTnLst>
                              <p:par>
                                <p:cTn id="13" presetID="22" presetClass="entr" presetSubtype="1" fill="hold"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up)">
                                      <p:cBhvr>
                                        <p:cTn id="15" dur="250"/>
                                        <p:tgtEl>
                                          <p:spTgt spid="9"/>
                                        </p:tgtEl>
                                      </p:cBhvr>
                                    </p:animEffect>
                                  </p:childTnLst>
                                </p:cTn>
                              </p:par>
                            </p:childTnLst>
                          </p:cTn>
                        </p:par>
                        <p:par>
                          <p:cTn id="16" fill="hold">
                            <p:stCondLst>
                              <p:cond delay="1500"/>
                            </p:stCondLst>
                            <p:childTnLst>
                              <p:par>
                                <p:cTn id="17" presetID="22" presetClass="entr" presetSubtype="2" fill="hold"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right)">
                                      <p:cBhvr>
                                        <p:cTn id="19" dur="250"/>
                                        <p:tgtEl>
                                          <p:spTgt spid="10"/>
                                        </p:tgtEl>
                                      </p:cBhvr>
                                    </p:animEffect>
                                  </p:childTnLst>
                                </p:cTn>
                              </p:par>
                            </p:childTnLst>
                          </p:cTn>
                        </p:par>
                        <p:par>
                          <p:cTn id="20" fill="hold">
                            <p:stCondLst>
                              <p:cond delay="2000"/>
                            </p:stCondLst>
                            <p:childTnLst>
                              <p:par>
                                <p:cTn id="21" presetID="22" presetClass="entr" presetSubtype="4" fill="hold" nodeType="after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down)">
                                      <p:cBhvr>
                                        <p:cTn id="23" dur="250"/>
                                        <p:tgtEl>
                                          <p:spTgt spid="11"/>
                                        </p:tgtEl>
                                      </p:cBhvr>
                                    </p:animEffect>
                                  </p:childTnLst>
                                </p:cTn>
                              </p:par>
                            </p:childTnLst>
                          </p:cTn>
                        </p:par>
                        <p:par>
                          <p:cTn id="24" fill="hold">
                            <p:stCondLst>
                              <p:cond delay="2500"/>
                            </p:stCondLst>
                            <p:childTnLst>
                              <p:par>
                                <p:cTn id="25" presetID="2" presetClass="entr" presetSubtype="2" decel="100000" fill="hold" grpId="0" nodeType="after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1+#ppt_w/2"/>
                                          </p:val>
                                        </p:tav>
                                        <p:tav tm="100000">
                                          <p:val>
                                            <p:strVal val="#ppt_x"/>
                                          </p:val>
                                        </p:tav>
                                      </p:tavLst>
                                    </p:anim>
                                    <p:anim calcmode="lin" valueType="num">
                                      <p:cBhvr additive="base">
                                        <p:cTn id="28" dur="500" fill="hold"/>
                                        <p:tgtEl>
                                          <p:spTgt spid="15"/>
                                        </p:tgtEl>
                                        <p:attrNameLst>
                                          <p:attrName>ppt_y</p:attrName>
                                        </p:attrNameLst>
                                      </p:cBhvr>
                                      <p:tavLst>
                                        <p:tav tm="0">
                                          <p:val>
                                            <p:strVal val="#ppt_y"/>
                                          </p:val>
                                        </p:tav>
                                        <p:tav tm="100000">
                                          <p:val>
                                            <p:strVal val="#ppt_y"/>
                                          </p:val>
                                        </p:tav>
                                      </p:tavLst>
                                    </p:anim>
                                  </p:childTnLst>
                                </p:cTn>
                              </p:par>
                              <p:par>
                                <p:cTn id="29" presetID="2" presetClass="entr" presetSubtype="8" decel="10000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0-#ppt_w/2"/>
                                          </p:val>
                                        </p:tav>
                                        <p:tav tm="100000">
                                          <p:val>
                                            <p:strVal val="#ppt_x"/>
                                          </p:val>
                                        </p:tav>
                                      </p:tavLst>
                                    </p:anim>
                                    <p:anim calcmode="lin" valueType="num">
                                      <p:cBhvr additive="base">
                                        <p:cTn id="32"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2" presetClass="exit" presetSubtype="1" fill="hold" nodeType="clickEffect">
                                  <p:stCondLst>
                                    <p:cond delay="0"/>
                                  </p:stCondLst>
                                  <p:childTnLst>
                                    <p:animEffect transition="out" filter="wipe(up)">
                                      <p:cBhvr>
                                        <p:cTn id="36" dur="250"/>
                                        <p:tgtEl>
                                          <p:spTgt spid="11"/>
                                        </p:tgtEl>
                                      </p:cBhvr>
                                    </p:animEffect>
                                    <p:set>
                                      <p:cBhvr>
                                        <p:cTn id="37" dur="1" fill="hold">
                                          <p:stCondLst>
                                            <p:cond delay="249"/>
                                          </p:stCondLst>
                                        </p:cTn>
                                        <p:tgtEl>
                                          <p:spTgt spid="11"/>
                                        </p:tgtEl>
                                        <p:attrNameLst>
                                          <p:attrName>style.visibility</p:attrName>
                                        </p:attrNameLst>
                                      </p:cBhvr>
                                      <p:to>
                                        <p:strVal val="hidden"/>
                                      </p:to>
                                    </p:set>
                                  </p:childTnLst>
                                </p:cTn>
                              </p:par>
                            </p:childTnLst>
                          </p:cTn>
                        </p:par>
                        <p:par>
                          <p:cTn id="38" fill="hold">
                            <p:stCondLst>
                              <p:cond delay="250"/>
                            </p:stCondLst>
                            <p:childTnLst>
                              <p:par>
                                <p:cTn id="39" presetID="22" presetClass="exit" presetSubtype="8" fill="hold" nodeType="afterEffect">
                                  <p:stCondLst>
                                    <p:cond delay="0"/>
                                  </p:stCondLst>
                                  <p:childTnLst>
                                    <p:animEffect transition="out" filter="wipe(left)">
                                      <p:cBhvr>
                                        <p:cTn id="40" dur="250"/>
                                        <p:tgtEl>
                                          <p:spTgt spid="10"/>
                                        </p:tgtEl>
                                      </p:cBhvr>
                                    </p:animEffect>
                                    <p:set>
                                      <p:cBhvr>
                                        <p:cTn id="41" dur="1" fill="hold">
                                          <p:stCondLst>
                                            <p:cond delay="249"/>
                                          </p:stCondLst>
                                        </p:cTn>
                                        <p:tgtEl>
                                          <p:spTgt spid="10"/>
                                        </p:tgtEl>
                                        <p:attrNameLst>
                                          <p:attrName>style.visibility</p:attrName>
                                        </p:attrNameLst>
                                      </p:cBhvr>
                                      <p:to>
                                        <p:strVal val="hidden"/>
                                      </p:to>
                                    </p:set>
                                  </p:childTnLst>
                                </p:cTn>
                              </p:par>
                            </p:childTnLst>
                          </p:cTn>
                        </p:par>
                        <p:par>
                          <p:cTn id="42" fill="hold">
                            <p:stCondLst>
                              <p:cond delay="500"/>
                            </p:stCondLst>
                            <p:childTnLst>
                              <p:par>
                                <p:cTn id="43" presetID="22" presetClass="exit" presetSubtype="4" fill="hold" nodeType="afterEffect">
                                  <p:stCondLst>
                                    <p:cond delay="0"/>
                                  </p:stCondLst>
                                  <p:childTnLst>
                                    <p:animEffect transition="out" filter="wipe(down)">
                                      <p:cBhvr>
                                        <p:cTn id="44" dur="250"/>
                                        <p:tgtEl>
                                          <p:spTgt spid="9"/>
                                        </p:tgtEl>
                                      </p:cBhvr>
                                    </p:animEffect>
                                    <p:set>
                                      <p:cBhvr>
                                        <p:cTn id="45" dur="1" fill="hold">
                                          <p:stCondLst>
                                            <p:cond delay="249"/>
                                          </p:stCondLst>
                                        </p:cTn>
                                        <p:tgtEl>
                                          <p:spTgt spid="9"/>
                                        </p:tgtEl>
                                        <p:attrNameLst>
                                          <p:attrName>style.visibility</p:attrName>
                                        </p:attrNameLst>
                                      </p:cBhvr>
                                      <p:to>
                                        <p:strVal val="hidden"/>
                                      </p:to>
                                    </p:set>
                                  </p:childTnLst>
                                </p:cTn>
                              </p:par>
                            </p:childTnLst>
                          </p:cTn>
                        </p:par>
                        <p:par>
                          <p:cTn id="46" fill="hold">
                            <p:stCondLst>
                              <p:cond delay="750"/>
                            </p:stCondLst>
                            <p:childTnLst>
                              <p:par>
                                <p:cTn id="47" presetID="22" presetClass="exit" presetSubtype="2" fill="hold" nodeType="afterEffect">
                                  <p:stCondLst>
                                    <p:cond delay="0"/>
                                  </p:stCondLst>
                                  <p:childTnLst>
                                    <p:animEffect transition="out" filter="wipe(right)">
                                      <p:cBhvr>
                                        <p:cTn id="48" dur="250"/>
                                        <p:tgtEl>
                                          <p:spTgt spid="7"/>
                                        </p:tgtEl>
                                      </p:cBhvr>
                                    </p:animEffect>
                                    <p:set>
                                      <p:cBhvr>
                                        <p:cTn id="49" dur="1" fill="hold">
                                          <p:stCondLst>
                                            <p:cond delay="249"/>
                                          </p:stCondLst>
                                        </p:cTn>
                                        <p:tgtEl>
                                          <p:spTgt spid="7"/>
                                        </p:tgtEl>
                                        <p:attrNameLst>
                                          <p:attrName>style.visibility</p:attrName>
                                        </p:attrNameLst>
                                      </p:cBhvr>
                                      <p:to>
                                        <p:strVal val="hidden"/>
                                      </p:to>
                                    </p:set>
                                  </p:childTnLst>
                                </p:cTn>
                              </p:par>
                            </p:childTnLst>
                          </p:cTn>
                        </p:par>
                        <p:par>
                          <p:cTn id="50" fill="hold">
                            <p:stCondLst>
                              <p:cond delay="1000"/>
                            </p:stCondLst>
                            <p:childTnLst>
                              <p:par>
                                <p:cTn id="51" presetID="22" presetClass="exit" presetSubtype="1" fill="hold" nodeType="afterEffect">
                                  <p:stCondLst>
                                    <p:cond delay="0"/>
                                  </p:stCondLst>
                                  <p:childTnLst>
                                    <p:animEffect transition="out" filter="wipe(up)">
                                      <p:cBhvr>
                                        <p:cTn id="52" dur="250"/>
                                        <p:tgtEl>
                                          <p:spTgt spid="13"/>
                                        </p:tgtEl>
                                      </p:cBhvr>
                                    </p:animEffect>
                                    <p:set>
                                      <p:cBhvr>
                                        <p:cTn id="53" dur="1" fill="hold">
                                          <p:stCondLst>
                                            <p:cond delay="249"/>
                                          </p:stCondLst>
                                        </p:cTn>
                                        <p:tgtEl>
                                          <p:spTgt spid="13"/>
                                        </p:tgtEl>
                                        <p:attrNameLst>
                                          <p:attrName>style.visibility</p:attrName>
                                        </p:attrNameLst>
                                      </p:cBhvr>
                                      <p:to>
                                        <p:strVal val="hidden"/>
                                      </p:to>
                                    </p:set>
                                  </p:childTnLst>
                                </p:cTn>
                              </p:par>
                              <p:par>
                                <p:cTn id="54" presetID="2" presetClass="exit" presetSubtype="2" accel="100000" fill="hold" grpId="1" nodeType="withEffect">
                                  <p:stCondLst>
                                    <p:cond delay="0"/>
                                  </p:stCondLst>
                                  <p:childTnLst>
                                    <p:anim calcmode="lin" valueType="num">
                                      <p:cBhvr additive="base">
                                        <p:cTn id="55" dur="500"/>
                                        <p:tgtEl>
                                          <p:spTgt spid="15"/>
                                        </p:tgtEl>
                                        <p:attrNameLst>
                                          <p:attrName>ppt_x</p:attrName>
                                        </p:attrNameLst>
                                      </p:cBhvr>
                                      <p:tavLst>
                                        <p:tav tm="0">
                                          <p:val>
                                            <p:strVal val="ppt_x"/>
                                          </p:val>
                                        </p:tav>
                                        <p:tav tm="100000">
                                          <p:val>
                                            <p:strVal val="1+ppt_w/2"/>
                                          </p:val>
                                        </p:tav>
                                      </p:tavLst>
                                    </p:anim>
                                    <p:anim calcmode="lin" valueType="num">
                                      <p:cBhvr additive="base">
                                        <p:cTn id="56" dur="500"/>
                                        <p:tgtEl>
                                          <p:spTgt spid="15"/>
                                        </p:tgtEl>
                                        <p:attrNameLst>
                                          <p:attrName>ppt_y</p:attrName>
                                        </p:attrNameLst>
                                      </p:cBhvr>
                                      <p:tavLst>
                                        <p:tav tm="0">
                                          <p:val>
                                            <p:strVal val="ppt_y"/>
                                          </p:val>
                                        </p:tav>
                                        <p:tav tm="100000">
                                          <p:val>
                                            <p:strVal val="ppt_y"/>
                                          </p:val>
                                        </p:tav>
                                      </p:tavLst>
                                    </p:anim>
                                    <p:set>
                                      <p:cBhvr>
                                        <p:cTn id="57" dur="1" fill="hold">
                                          <p:stCondLst>
                                            <p:cond delay="499"/>
                                          </p:stCondLst>
                                        </p:cTn>
                                        <p:tgtEl>
                                          <p:spTgt spid="15"/>
                                        </p:tgtEl>
                                        <p:attrNameLst>
                                          <p:attrName>style.visibility</p:attrName>
                                        </p:attrNameLst>
                                      </p:cBhvr>
                                      <p:to>
                                        <p:strVal val="hidden"/>
                                      </p:to>
                                    </p:set>
                                  </p:childTnLst>
                                </p:cTn>
                              </p:par>
                              <p:par>
                                <p:cTn id="58" presetID="2" presetClass="exit" presetSubtype="8" accel="100000" fill="hold" grpId="1" nodeType="withEffect">
                                  <p:stCondLst>
                                    <p:cond delay="0"/>
                                  </p:stCondLst>
                                  <p:childTnLst>
                                    <p:anim calcmode="lin" valueType="num">
                                      <p:cBhvr additive="base">
                                        <p:cTn id="59" dur="500"/>
                                        <p:tgtEl>
                                          <p:spTgt spid="16"/>
                                        </p:tgtEl>
                                        <p:attrNameLst>
                                          <p:attrName>ppt_x</p:attrName>
                                        </p:attrNameLst>
                                      </p:cBhvr>
                                      <p:tavLst>
                                        <p:tav tm="0">
                                          <p:val>
                                            <p:strVal val="ppt_x"/>
                                          </p:val>
                                        </p:tav>
                                        <p:tav tm="100000">
                                          <p:val>
                                            <p:strVal val="0-ppt_w/2"/>
                                          </p:val>
                                        </p:tav>
                                      </p:tavLst>
                                    </p:anim>
                                    <p:anim calcmode="lin" valueType="num">
                                      <p:cBhvr additive="base">
                                        <p:cTn id="60" dur="500"/>
                                        <p:tgtEl>
                                          <p:spTgt spid="16"/>
                                        </p:tgtEl>
                                        <p:attrNameLst>
                                          <p:attrName>ppt_y</p:attrName>
                                        </p:attrNameLst>
                                      </p:cBhvr>
                                      <p:tavLst>
                                        <p:tav tm="0">
                                          <p:val>
                                            <p:strVal val="ppt_y"/>
                                          </p:val>
                                        </p:tav>
                                        <p:tav tm="100000">
                                          <p:val>
                                            <p:strVal val="ppt_y"/>
                                          </p:val>
                                        </p:tav>
                                      </p:tavLst>
                                    </p:anim>
                                    <p:set>
                                      <p:cBhvr>
                                        <p:cTn id="61" dur="1" fill="hold">
                                          <p:stCondLst>
                                            <p:cond delay="4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6" grpId="1"/>
      <p:bldP spid="15" grpId="0"/>
      <p:bldP spid="15"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60285" y="0"/>
            <a:ext cx="9071429" cy="6858000"/>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3303847" y="2875002"/>
            <a:ext cx="3855298" cy="1107996"/>
          </a:xfrm>
          <a:prstGeom prst="rect">
            <a:avLst/>
          </a:prstGeom>
          <a:noFill/>
        </p:spPr>
        <p:txBody>
          <a:bodyPr wrap="square" rtlCol="0">
            <a:spAutoFit/>
          </a:bodyPr>
          <a:lstStyle/>
          <a:p>
            <a:r>
              <a:rPr lang="en-US" altLang="ko-KR" sz="6600" b="1" dirty="0">
                <a:latin typeface="Tw Cen MT" panose="020B0602020104020603" pitchFamily="34" charset="0"/>
                <a:cs typeface="Arial" panose="020B0604020202020204" pitchFamily="34" charset="0"/>
              </a:rPr>
              <a:t>Budget</a:t>
            </a:r>
            <a:endParaRPr lang="en-US" sz="6600" b="1" dirty="0">
              <a:solidFill>
                <a:schemeClr val="tx1">
                  <a:lumMod val="75000"/>
                  <a:lumOff val="25000"/>
                </a:schemeClr>
              </a:solidFill>
              <a:latin typeface="Tw Cen MT" panose="020B0602020104020603" pitchFamily="34" charset="0"/>
            </a:endParaRPr>
          </a:p>
        </p:txBody>
      </p:sp>
      <p:sp>
        <p:nvSpPr>
          <p:cNvPr id="15" name="TextBox 14"/>
          <p:cNvSpPr txBox="1"/>
          <p:nvPr/>
        </p:nvSpPr>
        <p:spPr>
          <a:xfrm>
            <a:off x="3303847" y="2154014"/>
            <a:ext cx="3855298" cy="1107996"/>
          </a:xfrm>
          <a:prstGeom prst="rect">
            <a:avLst/>
          </a:prstGeom>
          <a:noFill/>
        </p:spPr>
        <p:txBody>
          <a:bodyPr wrap="square" rtlCol="0">
            <a:spAutoFit/>
          </a:bodyPr>
          <a:lstStyle/>
          <a:p>
            <a:r>
              <a:rPr lang="en-US" sz="6600" b="1" dirty="0" smtClean="0">
                <a:solidFill>
                  <a:schemeClr val="tx1">
                    <a:lumMod val="75000"/>
                    <a:lumOff val="25000"/>
                  </a:schemeClr>
                </a:solidFill>
                <a:latin typeface="Tw Cen MT" panose="020B0602020104020603" pitchFamily="34" charset="0"/>
              </a:rPr>
              <a:t>4</a:t>
            </a:r>
            <a:r>
              <a:rPr lang="en-US" sz="6600" b="1" dirty="0" smtClean="0">
                <a:solidFill>
                  <a:schemeClr val="tx1">
                    <a:lumMod val="75000"/>
                    <a:lumOff val="25000"/>
                  </a:schemeClr>
                </a:solidFill>
                <a:latin typeface="Tw Cen MT" panose="020B0602020104020603" pitchFamily="34" charset="0"/>
              </a:rPr>
              <a:t>.</a:t>
            </a:r>
            <a:endParaRPr lang="en-US" sz="6600" b="1" dirty="0">
              <a:solidFill>
                <a:schemeClr val="tx1">
                  <a:lumMod val="75000"/>
                  <a:lumOff val="25000"/>
                </a:schemeClr>
              </a:solidFill>
              <a:latin typeface="Tw Cen MT" panose="020B0602020104020603" pitchFamily="34" charset="0"/>
            </a:endParaRPr>
          </a:p>
        </p:txBody>
      </p:sp>
      <p:cxnSp>
        <p:nvCxnSpPr>
          <p:cNvPr id="7" name="Straight Connector 6"/>
          <p:cNvCxnSpPr/>
          <p:nvPr/>
        </p:nvCxnSpPr>
        <p:spPr>
          <a:xfrm>
            <a:off x="4361592" y="1501346"/>
            <a:ext cx="3855308" cy="0"/>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a:off x="6212617" y="3429000"/>
            <a:ext cx="3855308" cy="0"/>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361592" y="5285946"/>
            <a:ext cx="3855308" cy="0"/>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431871" y="4715137"/>
            <a:ext cx="0" cy="641517"/>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431871" y="1501346"/>
            <a:ext cx="0" cy="641517"/>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250"/>
                                        <p:tgtEl>
                                          <p:spTgt spid="13"/>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250"/>
                                        <p:tgtEl>
                                          <p:spTgt spid="7"/>
                                        </p:tgtEl>
                                      </p:cBhvr>
                                    </p:animEffect>
                                  </p:childTnLst>
                                </p:cTn>
                              </p:par>
                            </p:childTnLst>
                          </p:cTn>
                        </p:par>
                        <p:par>
                          <p:cTn id="12" fill="hold">
                            <p:stCondLst>
                              <p:cond delay="1000"/>
                            </p:stCondLst>
                            <p:childTnLst>
                              <p:par>
                                <p:cTn id="13" presetID="22" presetClass="entr" presetSubtype="1" fill="hold"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up)">
                                      <p:cBhvr>
                                        <p:cTn id="15" dur="250"/>
                                        <p:tgtEl>
                                          <p:spTgt spid="9"/>
                                        </p:tgtEl>
                                      </p:cBhvr>
                                    </p:animEffect>
                                  </p:childTnLst>
                                </p:cTn>
                              </p:par>
                            </p:childTnLst>
                          </p:cTn>
                        </p:par>
                        <p:par>
                          <p:cTn id="16" fill="hold">
                            <p:stCondLst>
                              <p:cond delay="1500"/>
                            </p:stCondLst>
                            <p:childTnLst>
                              <p:par>
                                <p:cTn id="17" presetID="22" presetClass="entr" presetSubtype="2" fill="hold"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right)">
                                      <p:cBhvr>
                                        <p:cTn id="19" dur="250"/>
                                        <p:tgtEl>
                                          <p:spTgt spid="10"/>
                                        </p:tgtEl>
                                      </p:cBhvr>
                                    </p:animEffect>
                                  </p:childTnLst>
                                </p:cTn>
                              </p:par>
                            </p:childTnLst>
                          </p:cTn>
                        </p:par>
                        <p:par>
                          <p:cTn id="20" fill="hold">
                            <p:stCondLst>
                              <p:cond delay="2000"/>
                            </p:stCondLst>
                            <p:childTnLst>
                              <p:par>
                                <p:cTn id="21" presetID="22" presetClass="entr" presetSubtype="4" fill="hold" nodeType="after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down)">
                                      <p:cBhvr>
                                        <p:cTn id="23" dur="250"/>
                                        <p:tgtEl>
                                          <p:spTgt spid="11"/>
                                        </p:tgtEl>
                                      </p:cBhvr>
                                    </p:animEffect>
                                  </p:childTnLst>
                                </p:cTn>
                              </p:par>
                            </p:childTnLst>
                          </p:cTn>
                        </p:par>
                        <p:par>
                          <p:cTn id="24" fill="hold">
                            <p:stCondLst>
                              <p:cond delay="2500"/>
                            </p:stCondLst>
                            <p:childTnLst>
                              <p:par>
                                <p:cTn id="25" presetID="2" presetClass="entr" presetSubtype="2" decel="100000" fill="hold" grpId="0" nodeType="after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1+#ppt_w/2"/>
                                          </p:val>
                                        </p:tav>
                                        <p:tav tm="100000">
                                          <p:val>
                                            <p:strVal val="#ppt_x"/>
                                          </p:val>
                                        </p:tav>
                                      </p:tavLst>
                                    </p:anim>
                                    <p:anim calcmode="lin" valueType="num">
                                      <p:cBhvr additive="base">
                                        <p:cTn id="28" dur="500" fill="hold"/>
                                        <p:tgtEl>
                                          <p:spTgt spid="15"/>
                                        </p:tgtEl>
                                        <p:attrNameLst>
                                          <p:attrName>ppt_y</p:attrName>
                                        </p:attrNameLst>
                                      </p:cBhvr>
                                      <p:tavLst>
                                        <p:tav tm="0">
                                          <p:val>
                                            <p:strVal val="#ppt_y"/>
                                          </p:val>
                                        </p:tav>
                                        <p:tav tm="100000">
                                          <p:val>
                                            <p:strVal val="#ppt_y"/>
                                          </p:val>
                                        </p:tav>
                                      </p:tavLst>
                                    </p:anim>
                                  </p:childTnLst>
                                </p:cTn>
                              </p:par>
                              <p:par>
                                <p:cTn id="29" presetID="2" presetClass="entr" presetSubtype="8" decel="10000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0-#ppt_w/2"/>
                                          </p:val>
                                        </p:tav>
                                        <p:tav tm="100000">
                                          <p:val>
                                            <p:strVal val="#ppt_x"/>
                                          </p:val>
                                        </p:tav>
                                      </p:tavLst>
                                    </p:anim>
                                    <p:anim calcmode="lin" valueType="num">
                                      <p:cBhvr additive="base">
                                        <p:cTn id="32"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2" presetClass="exit" presetSubtype="1" fill="hold" nodeType="clickEffect">
                                  <p:stCondLst>
                                    <p:cond delay="0"/>
                                  </p:stCondLst>
                                  <p:childTnLst>
                                    <p:animEffect transition="out" filter="wipe(up)">
                                      <p:cBhvr>
                                        <p:cTn id="36" dur="250"/>
                                        <p:tgtEl>
                                          <p:spTgt spid="11"/>
                                        </p:tgtEl>
                                      </p:cBhvr>
                                    </p:animEffect>
                                    <p:set>
                                      <p:cBhvr>
                                        <p:cTn id="37" dur="1" fill="hold">
                                          <p:stCondLst>
                                            <p:cond delay="249"/>
                                          </p:stCondLst>
                                        </p:cTn>
                                        <p:tgtEl>
                                          <p:spTgt spid="11"/>
                                        </p:tgtEl>
                                        <p:attrNameLst>
                                          <p:attrName>style.visibility</p:attrName>
                                        </p:attrNameLst>
                                      </p:cBhvr>
                                      <p:to>
                                        <p:strVal val="hidden"/>
                                      </p:to>
                                    </p:set>
                                  </p:childTnLst>
                                </p:cTn>
                              </p:par>
                            </p:childTnLst>
                          </p:cTn>
                        </p:par>
                        <p:par>
                          <p:cTn id="38" fill="hold">
                            <p:stCondLst>
                              <p:cond delay="250"/>
                            </p:stCondLst>
                            <p:childTnLst>
                              <p:par>
                                <p:cTn id="39" presetID="22" presetClass="exit" presetSubtype="8" fill="hold" nodeType="afterEffect">
                                  <p:stCondLst>
                                    <p:cond delay="0"/>
                                  </p:stCondLst>
                                  <p:childTnLst>
                                    <p:animEffect transition="out" filter="wipe(left)">
                                      <p:cBhvr>
                                        <p:cTn id="40" dur="250"/>
                                        <p:tgtEl>
                                          <p:spTgt spid="10"/>
                                        </p:tgtEl>
                                      </p:cBhvr>
                                    </p:animEffect>
                                    <p:set>
                                      <p:cBhvr>
                                        <p:cTn id="41" dur="1" fill="hold">
                                          <p:stCondLst>
                                            <p:cond delay="249"/>
                                          </p:stCondLst>
                                        </p:cTn>
                                        <p:tgtEl>
                                          <p:spTgt spid="10"/>
                                        </p:tgtEl>
                                        <p:attrNameLst>
                                          <p:attrName>style.visibility</p:attrName>
                                        </p:attrNameLst>
                                      </p:cBhvr>
                                      <p:to>
                                        <p:strVal val="hidden"/>
                                      </p:to>
                                    </p:set>
                                  </p:childTnLst>
                                </p:cTn>
                              </p:par>
                            </p:childTnLst>
                          </p:cTn>
                        </p:par>
                        <p:par>
                          <p:cTn id="42" fill="hold">
                            <p:stCondLst>
                              <p:cond delay="500"/>
                            </p:stCondLst>
                            <p:childTnLst>
                              <p:par>
                                <p:cTn id="43" presetID="22" presetClass="exit" presetSubtype="4" fill="hold" nodeType="afterEffect">
                                  <p:stCondLst>
                                    <p:cond delay="0"/>
                                  </p:stCondLst>
                                  <p:childTnLst>
                                    <p:animEffect transition="out" filter="wipe(down)">
                                      <p:cBhvr>
                                        <p:cTn id="44" dur="250"/>
                                        <p:tgtEl>
                                          <p:spTgt spid="9"/>
                                        </p:tgtEl>
                                      </p:cBhvr>
                                    </p:animEffect>
                                    <p:set>
                                      <p:cBhvr>
                                        <p:cTn id="45" dur="1" fill="hold">
                                          <p:stCondLst>
                                            <p:cond delay="249"/>
                                          </p:stCondLst>
                                        </p:cTn>
                                        <p:tgtEl>
                                          <p:spTgt spid="9"/>
                                        </p:tgtEl>
                                        <p:attrNameLst>
                                          <p:attrName>style.visibility</p:attrName>
                                        </p:attrNameLst>
                                      </p:cBhvr>
                                      <p:to>
                                        <p:strVal val="hidden"/>
                                      </p:to>
                                    </p:set>
                                  </p:childTnLst>
                                </p:cTn>
                              </p:par>
                            </p:childTnLst>
                          </p:cTn>
                        </p:par>
                        <p:par>
                          <p:cTn id="46" fill="hold">
                            <p:stCondLst>
                              <p:cond delay="750"/>
                            </p:stCondLst>
                            <p:childTnLst>
                              <p:par>
                                <p:cTn id="47" presetID="22" presetClass="exit" presetSubtype="2" fill="hold" nodeType="afterEffect">
                                  <p:stCondLst>
                                    <p:cond delay="0"/>
                                  </p:stCondLst>
                                  <p:childTnLst>
                                    <p:animEffect transition="out" filter="wipe(right)">
                                      <p:cBhvr>
                                        <p:cTn id="48" dur="250"/>
                                        <p:tgtEl>
                                          <p:spTgt spid="7"/>
                                        </p:tgtEl>
                                      </p:cBhvr>
                                    </p:animEffect>
                                    <p:set>
                                      <p:cBhvr>
                                        <p:cTn id="49" dur="1" fill="hold">
                                          <p:stCondLst>
                                            <p:cond delay="249"/>
                                          </p:stCondLst>
                                        </p:cTn>
                                        <p:tgtEl>
                                          <p:spTgt spid="7"/>
                                        </p:tgtEl>
                                        <p:attrNameLst>
                                          <p:attrName>style.visibility</p:attrName>
                                        </p:attrNameLst>
                                      </p:cBhvr>
                                      <p:to>
                                        <p:strVal val="hidden"/>
                                      </p:to>
                                    </p:set>
                                  </p:childTnLst>
                                </p:cTn>
                              </p:par>
                            </p:childTnLst>
                          </p:cTn>
                        </p:par>
                        <p:par>
                          <p:cTn id="50" fill="hold">
                            <p:stCondLst>
                              <p:cond delay="1000"/>
                            </p:stCondLst>
                            <p:childTnLst>
                              <p:par>
                                <p:cTn id="51" presetID="22" presetClass="exit" presetSubtype="1" fill="hold" nodeType="afterEffect">
                                  <p:stCondLst>
                                    <p:cond delay="0"/>
                                  </p:stCondLst>
                                  <p:childTnLst>
                                    <p:animEffect transition="out" filter="wipe(up)">
                                      <p:cBhvr>
                                        <p:cTn id="52" dur="250"/>
                                        <p:tgtEl>
                                          <p:spTgt spid="13"/>
                                        </p:tgtEl>
                                      </p:cBhvr>
                                    </p:animEffect>
                                    <p:set>
                                      <p:cBhvr>
                                        <p:cTn id="53" dur="1" fill="hold">
                                          <p:stCondLst>
                                            <p:cond delay="249"/>
                                          </p:stCondLst>
                                        </p:cTn>
                                        <p:tgtEl>
                                          <p:spTgt spid="13"/>
                                        </p:tgtEl>
                                        <p:attrNameLst>
                                          <p:attrName>style.visibility</p:attrName>
                                        </p:attrNameLst>
                                      </p:cBhvr>
                                      <p:to>
                                        <p:strVal val="hidden"/>
                                      </p:to>
                                    </p:set>
                                  </p:childTnLst>
                                </p:cTn>
                              </p:par>
                              <p:par>
                                <p:cTn id="54" presetID="2" presetClass="exit" presetSubtype="2" accel="100000" fill="hold" grpId="1" nodeType="withEffect">
                                  <p:stCondLst>
                                    <p:cond delay="0"/>
                                  </p:stCondLst>
                                  <p:childTnLst>
                                    <p:anim calcmode="lin" valueType="num">
                                      <p:cBhvr additive="base">
                                        <p:cTn id="55" dur="500"/>
                                        <p:tgtEl>
                                          <p:spTgt spid="15"/>
                                        </p:tgtEl>
                                        <p:attrNameLst>
                                          <p:attrName>ppt_x</p:attrName>
                                        </p:attrNameLst>
                                      </p:cBhvr>
                                      <p:tavLst>
                                        <p:tav tm="0">
                                          <p:val>
                                            <p:strVal val="ppt_x"/>
                                          </p:val>
                                        </p:tav>
                                        <p:tav tm="100000">
                                          <p:val>
                                            <p:strVal val="1+ppt_w/2"/>
                                          </p:val>
                                        </p:tav>
                                      </p:tavLst>
                                    </p:anim>
                                    <p:anim calcmode="lin" valueType="num">
                                      <p:cBhvr additive="base">
                                        <p:cTn id="56" dur="500"/>
                                        <p:tgtEl>
                                          <p:spTgt spid="15"/>
                                        </p:tgtEl>
                                        <p:attrNameLst>
                                          <p:attrName>ppt_y</p:attrName>
                                        </p:attrNameLst>
                                      </p:cBhvr>
                                      <p:tavLst>
                                        <p:tav tm="0">
                                          <p:val>
                                            <p:strVal val="ppt_y"/>
                                          </p:val>
                                        </p:tav>
                                        <p:tav tm="100000">
                                          <p:val>
                                            <p:strVal val="ppt_y"/>
                                          </p:val>
                                        </p:tav>
                                      </p:tavLst>
                                    </p:anim>
                                    <p:set>
                                      <p:cBhvr>
                                        <p:cTn id="57" dur="1" fill="hold">
                                          <p:stCondLst>
                                            <p:cond delay="499"/>
                                          </p:stCondLst>
                                        </p:cTn>
                                        <p:tgtEl>
                                          <p:spTgt spid="15"/>
                                        </p:tgtEl>
                                        <p:attrNameLst>
                                          <p:attrName>style.visibility</p:attrName>
                                        </p:attrNameLst>
                                      </p:cBhvr>
                                      <p:to>
                                        <p:strVal val="hidden"/>
                                      </p:to>
                                    </p:set>
                                  </p:childTnLst>
                                </p:cTn>
                              </p:par>
                              <p:par>
                                <p:cTn id="58" presetID="2" presetClass="exit" presetSubtype="8" accel="100000" fill="hold" grpId="1" nodeType="withEffect">
                                  <p:stCondLst>
                                    <p:cond delay="0"/>
                                  </p:stCondLst>
                                  <p:childTnLst>
                                    <p:anim calcmode="lin" valueType="num">
                                      <p:cBhvr additive="base">
                                        <p:cTn id="59" dur="500"/>
                                        <p:tgtEl>
                                          <p:spTgt spid="16"/>
                                        </p:tgtEl>
                                        <p:attrNameLst>
                                          <p:attrName>ppt_x</p:attrName>
                                        </p:attrNameLst>
                                      </p:cBhvr>
                                      <p:tavLst>
                                        <p:tav tm="0">
                                          <p:val>
                                            <p:strVal val="ppt_x"/>
                                          </p:val>
                                        </p:tav>
                                        <p:tav tm="100000">
                                          <p:val>
                                            <p:strVal val="0-ppt_w/2"/>
                                          </p:val>
                                        </p:tav>
                                      </p:tavLst>
                                    </p:anim>
                                    <p:anim calcmode="lin" valueType="num">
                                      <p:cBhvr additive="base">
                                        <p:cTn id="60" dur="500"/>
                                        <p:tgtEl>
                                          <p:spTgt spid="16"/>
                                        </p:tgtEl>
                                        <p:attrNameLst>
                                          <p:attrName>ppt_y</p:attrName>
                                        </p:attrNameLst>
                                      </p:cBhvr>
                                      <p:tavLst>
                                        <p:tav tm="0">
                                          <p:val>
                                            <p:strVal val="ppt_y"/>
                                          </p:val>
                                        </p:tav>
                                        <p:tav tm="100000">
                                          <p:val>
                                            <p:strVal val="ppt_y"/>
                                          </p:val>
                                        </p:tav>
                                      </p:tavLst>
                                    </p:anim>
                                    <p:set>
                                      <p:cBhvr>
                                        <p:cTn id="61" dur="1" fill="hold">
                                          <p:stCondLst>
                                            <p:cond delay="4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6" grpId="1"/>
      <p:bldP spid="15" grpId="0"/>
      <p:bldP spid="15"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96044" y="3271198"/>
            <a:ext cx="10595956" cy="3586802"/>
          </a:xfrm>
        </p:spPr>
        <p:txBody>
          <a:bodyPr>
            <a:normAutofit/>
          </a:bodyPr>
          <a:lstStyle/>
          <a:p>
            <a:pPr marL="0" indent="0">
              <a:buNone/>
            </a:pPr>
            <a:endParaRPr lang="fr-FR" sz="2400" dirty="0" smtClean="0"/>
          </a:p>
          <a:p>
            <a:pPr marL="0" indent="0">
              <a:buNone/>
            </a:pPr>
            <a:endParaRPr lang="fr-FR" sz="2400" dirty="0"/>
          </a:p>
          <a:p>
            <a:pPr marL="0" indent="0">
              <a:buNone/>
            </a:pPr>
            <a:endParaRPr lang="fr-FR" sz="2400" dirty="0" smtClean="0"/>
          </a:p>
          <a:p>
            <a:pPr marL="0" indent="0">
              <a:buNone/>
            </a:pPr>
            <a:endParaRPr lang="fr-FR" sz="2400" dirty="0"/>
          </a:p>
          <a:p>
            <a:pPr marL="0" indent="0">
              <a:buNone/>
            </a:pPr>
            <a:endParaRPr lang="fr-FR" sz="2400" dirty="0" smtClean="0"/>
          </a:p>
          <a:p>
            <a:pPr marL="0" indent="0">
              <a:buNone/>
            </a:pPr>
            <a:endParaRPr lang="fr-FR" sz="2400" dirty="0" smtClean="0"/>
          </a:p>
          <a:p>
            <a:pPr marL="0" indent="0">
              <a:buNone/>
            </a:pPr>
            <a:endParaRPr lang="fr-FR" sz="2400" dirty="0" smtClean="0"/>
          </a:p>
        </p:txBody>
      </p:sp>
      <p:sp>
        <p:nvSpPr>
          <p:cNvPr id="9" name="TextBox 3"/>
          <p:cNvSpPr txBox="1"/>
          <p:nvPr/>
        </p:nvSpPr>
        <p:spPr>
          <a:xfrm>
            <a:off x="2456543" y="131812"/>
            <a:ext cx="7278915" cy="707886"/>
          </a:xfrm>
          <a:prstGeom prst="rect">
            <a:avLst/>
          </a:prstGeom>
          <a:noFill/>
        </p:spPr>
        <p:txBody>
          <a:bodyPr wrap="square" rtlCol="0">
            <a:spAutoFit/>
          </a:bodyPr>
          <a:lstStyle/>
          <a:p>
            <a:pPr algn="ctr"/>
            <a:r>
              <a:rPr lang="en-US" sz="4000" dirty="0" smtClean="0">
                <a:solidFill>
                  <a:schemeClr val="bg1">
                    <a:lumMod val="65000"/>
                  </a:schemeClr>
                </a:solidFill>
                <a:latin typeface="Tw Cen MT" panose="020B0602020104020603" pitchFamily="34" charset="0"/>
              </a:rPr>
              <a:t>Money talk</a:t>
            </a:r>
            <a:endParaRPr lang="en-US" sz="4000" dirty="0">
              <a:solidFill>
                <a:schemeClr val="bg1">
                  <a:lumMod val="65000"/>
                </a:schemeClr>
              </a:solidFill>
              <a:latin typeface="Tw Cen MT" panose="020B0602020104020603" pitchFamily="34" charset="0"/>
            </a:endParaRPr>
          </a:p>
        </p:txBody>
      </p:sp>
      <p:grpSp>
        <p:nvGrpSpPr>
          <p:cNvPr id="10" name="Group 4"/>
          <p:cNvGrpSpPr/>
          <p:nvPr/>
        </p:nvGrpSpPr>
        <p:grpSpPr>
          <a:xfrm>
            <a:off x="5378756" y="878988"/>
            <a:ext cx="1434489" cy="190500"/>
            <a:chOff x="4679586" y="878988"/>
            <a:chExt cx="1434489" cy="190500"/>
          </a:xfrm>
        </p:grpSpPr>
        <p:sp>
          <p:nvSpPr>
            <p:cNvPr id="11" name="Oval 5"/>
            <p:cNvSpPr/>
            <p:nvPr/>
          </p:nvSpPr>
          <p:spPr>
            <a:xfrm>
              <a:off x="4679586" y="878988"/>
              <a:ext cx="190500" cy="190500"/>
            </a:xfrm>
            <a:prstGeom prst="ellipse">
              <a:avLst/>
            </a:prstGeom>
            <a:solidFill>
              <a:srgbClr val="03A1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6"/>
            <p:cNvSpPr/>
            <p:nvPr/>
          </p:nvSpPr>
          <p:spPr>
            <a:xfrm>
              <a:off x="4990736" y="878988"/>
              <a:ext cx="190500" cy="190500"/>
            </a:xfrm>
            <a:prstGeom prst="ellipse">
              <a:avLst/>
            </a:prstGeom>
            <a:solidFill>
              <a:srgbClr val="EE95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7"/>
            <p:cNvSpPr/>
            <p:nvPr/>
          </p:nvSpPr>
          <p:spPr>
            <a:xfrm>
              <a:off x="5301522" y="878988"/>
              <a:ext cx="190500" cy="190500"/>
            </a:xfrm>
            <a:prstGeom prst="ellipse">
              <a:avLst/>
            </a:prstGeom>
            <a:solidFill>
              <a:srgbClr val="EF30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8"/>
            <p:cNvSpPr/>
            <p:nvPr/>
          </p:nvSpPr>
          <p:spPr>
            <a:xfrm>
              <a:off x="5612308" y="878988"/>
              <a:ext cx="190500" cy="190500"/>
            </a:xfrm>
            <a:prstGeom prst="ellipse">
              <a:avLst/>
            </a:prstGeom>
            <a:solidFill>
              <a:srgbClr val="1C7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9"/>
            <p:cNvSpPr/>
            <p:nvPr/>
          </p:nvSpPr>
          <p:spPr>
            <a:xfrm>
              <a:off x="5923575" y="878988"/>
              <a:ext cx="190500" cy="190500"/>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80"/>
          <p:cNvGrpSpPr/>
          <p:nvPr/>
        </p:nvGrpSpPr>
        <p:grpSpPr>
          <a:xfrm>
            <a:off x="563822" y="1047375"/>
            <a:ext cx="11064240" cy="1015663"/>
            <a:chOff x="2155054" y="2053016"/>
            <a:chExt cx="7001538" cy="1043805"/>
          </a:xfrm>
        </p:grpSpPr>
        <p:sp>
          <p:nvSpPr>
            <p:cNvPr id="17" name="Rectangle 16"/>
            <p:cNvSpPr/>
            <p:nvPr/>
          </p:nvSpPr>
          <p:spPr>
            <a:xfrm>
              <a:off x="2155054" y="2210710"/>
              <a:ext cx="6993919" cy="821635"/>
            </a:xfrm>
            <a:prstGeom prst="rect">
              <a:avLst/>
            </a:prstGeom>
            <a:solidFill>
              <a:srgbClr val="FC48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94"/>
            <p:cNvSpPr txBox="1"/>
            <p:nvPr/>
          </p:nvSpPr>
          <p:spPr>
            <a:xfrm>
              <a:off x="2162673" y="2053016"/>
              <a:ext cx="6993919" cy="1043805"/>
            </a:xfrm>
            <a:prstGeom prst="rect">
              <a:avLst/>
            </a:prstGeom>
            <a:noFill/>
          </p:spPr>
          <p:txBody>
            <a:bodyPr wrap="square" rtlCol="0">
              <a:spAutoFit/>
            </a:bodyPr>
            <a:lstStyle/>
            <a:p>
              <a:pPr algn="ctr"/>
              <a:r>
                <a:rPr lang="en-US" sz="6000" b="1" dirty="0">
                  <a:solidFill>
                    <a:schemeClr val="bg1"/>
                  </a:solidFill>
                  <a:latin typeface="Tw Cen MT" panose="020B0602020104020603" pitchFamily="34" charset="0"/>
                </a:rPr>
                <a:t>Estimated attendance : 60 people</a:t>
              </a:r>
            </a:p>
          </p:txBody>
        </p:sp>
      </p:grpSp>
      <p:sp>
        <p:nvSpPr>
          <p:cNvPr id="19" name="TextBox 95"/>
          <p:cNvSpPr txBox="1"/>
          <p:nvPr/>
        </p:nvSpPr>
        <p:spPr>
          <a:xfrm>
            <a:off x="873979" y="2063038"/>
            <a:ext cx="10455965" cy="1600438"/>
          </a:xfrm>
          <a:prstGeom prst="rect">
            <a:avLst/>
          </a:prstGeom>
          <a:noFill/>
        </p:spPr>
        <p:txBody>
          <a:bodyPr wrap="square" rtlCol="0">
            <a:spAutoFit/>
          </a:bodyPr>
          <a:lstStyle/>
          <a:p>
            <a:pPr algn="ctr"/>
            <a:r>
              <a:rPr lang="en-US" sz="4400" b="1" dirty="0"/>
              <a:t>Each attendee pays RM 60 for once</a:t>
            </a:r>
          </a:p>
          <a:p>
            <a:endParaRPr lang="en-US" sz="5400" b="1" dirty="0">
              <a:latin typeface="Tw Cen MT" panose="020B0602020104020603"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297428639"/>
              </p:ext>
            </p:extLst>
          </p:nvPr>
        </p:nvGraphicFramePr>
        <p:xfrm>
          <a:off x="1468046" y="2813341"/>
          <a:ext cx="9243752" cy="3876040"/>
        </p:xfrm>
        <a:graphic>
          <a:graphicData uri="http://schemas.openxmlformats.org/drawingml/2006/table">
            <a:tbl>
              <a:tblPr firstRow="1" bandRow="1"/>
              <a:tblGrid>
                <a:gridCol w="4621876"/>
                <a:gridCol w="4621876"/>
              </a:tblGrid>
              <a:tr h="245122">
                <a:tc>
                  <a:txBody>
                    <a:bodyPr/>
                    <a:lstStyle/>
                    <a:p>
                      <a:pPr marL="0" lvl="0" indent="0" algn="ctr" rtl="0">
                        <a:spcBef>
                          <a:spcPts val="0"/>
                        </a:spcBef>
                        <a:spcAft>
                          <a:spcPts val="0"/>
                        </a:spcAft>
                        <a:buNone/>
                      </a:pPr>
                      <a:r>
                        <a:rPr lang="en-GB" sz="1400" dirty="0">
                          <a:sym typeface="Amatic SC"/>
                        </a:rPr>
                        <a:t>Activity</a:t>
                      </a:r>
                      <a:endParaRPr sz="1400" b="1" dirty="0">
                        <a:latin typeface="Amatic SC"/>
                        <a:ea typeface="Amatic SC"/>
                        <a:cs typeface="Amatic SC"/>
                        <a:sym typeface="Amatic SC"/>
                      </a:endParaRPr>
                    </a:p>
                  </a:txBody>
                  <a:tcPr marL="63500" marR="63500" marT="63500" marB="63500"/>
                </a:tc>
                <a:tc>
                  <a:txBody>
                    <a:bodyPr/>
                    <a:lstStyle/>
                    <a:p>
                      <a:pPr marL="0" lvl="0" indent="0" algn="ctr" rtl="0">
                        <a:spcBef>
                          <a:spcPts val="0"/>
                        </a:spcBef>
                        <a:spcAft>
                          <a:spcPts val="0"/>
                        </a:spcAft>
                        <a:buNone/>
                      </a:pPr>
                      <a:r>
                        <a:rPr lang="en-GB" sz="1400">
                          <a:sym typeface="Amatic SC"/>
                        </a:rPr>
                        <a:t>Amount (RM)</a:t>
                      </a:r>
                      <a:endParaRPr sz="1400" b="1">
                        <a:latin typeface="Amatic SC"/>
                        <a:ea typeface="Amatic SC"/>
                        <a:cs typeface="Amatic SC"/>
                        <a:sym typeface="Amatic SC"/>
                      </a:endParaRPr>
                    </a:p>
                  </a:txBody>
                  <a:tcPr marL="63500" marR="63500" marT="63500" marB="63500"/>
                </a:tc>
              </a:tr>
              <a:tr h="398781">
                <a:tc>
                  <a:txBody>
                    <a:bodyPr/>
                    <a:lstStyle/>
                    <a:p>
                      <a:pPr marL="0" lvl="0" indent="0" algn="l" rtl="0">
                        <a:spcBef>
                          <a:spcPts val="0"/>
                        </a:spcBef>
                        <a:spcAft>
                          <a:spcPts val="0"/>
                        </a:spcAft>
                        <a:buNone/>
                      </a:pPr>
                      <a:r>
                        <a:rPr lang="en-GB" sz="1400" dirty="0">
                          <a:sym typeface="Amatic SC"/>
                        </a:rPr>
                        <a:t>Food &amp; Beverage</a:t>
                      </a:r>
                      <a:endParaRPr sz="1400" dirty="0">
                        <a:sym typeface="Amatic SC"/>
                      </a:endParaRPr>
                    </a:p>
                    <a:p>
                      <a:pPr marL="457200" lvl="0" indent="-342900" algn="l" rtl="0">
                        <a:spcBef>
                          <a:spcPts val="0"/>
                        </a:spcBef>
                        <a:spcAft>
                          <a:spcPts val="0"/>
                        </a:spcAft>
                        <a:buSzPts val="1800"/>
                        <a:buFont typeface="Amatic SC"/>
                        <a:buChar char="●"/>
                      </a:pPr>
                      <a:r>
                        <a:rPr lang="en-GB" sz="1400" dirty="0">
                          <a:sym typeface="Amatic SC"/>
                        </a:rPr>
                        <a:t>For both section (RM8*60)</a:t>
                      </a:r>
                      <a:endParaRPr sz="1400" b="1" dirty="0">
                        <a:latin typeface="Amatic SC"/>
                        <a:ea typeface="Amatic SC"/>
                        <a:cs typeface="Amatic SC"/>
                        <a:sym typeface="Amatic SC"/>
                      </a:endParaRPr>
                    </a:p>
                  </a:txBody>
                  <a:tcPr marL="63500" marR="63500" marT="63500" marB="63500"/>
                </a:tc>
                <a:tc>
                  <a:txBody>
                    <a:bodyPr/>
                    <a:lstStyle/>
                    <a:p>
                      <a:pPr marL="0" lvl="0" indent="0" algn="ctr" rtl="0">
                        <a:spcBef>
                          <a:spcPts val="0"/>
                        </a:spcBef>
                        <a:spcAft>
                          <a:spcPts val="0"/>
                        </a:spcAft>
                        <a:buNone/>
                      </a:pPr>
                      <a:r>
                        <a:rPr lang="en-GB" sz="1400" dirty="0">
                          <a:sym typeface="Amatic SC"/>
                        </a:rPr>
                        <a:t>480</a:t>
                      </a:r>
                      <a:endParaRPr sz="1400" b="1" dirty="0">
                        <a:latin typeface="Amatic SC"/>
                        <a:ea typeface="Amatic SC"/>
                        <a:cs typeface="Amatic SC"/>
                        <a:sym typeface="Amatic SC"/>
                      </a:endParaRPr>
                    </a:p>
                  </a:txBody>
                  <a:tcPr marL="63500" marR="63500" marT="63500" marB="63500"/>
                </a:tc>
              </a:tr>
              <a:tr h="398781">
                <a:tc>
                  <a:txBody>
                    <a:bodyPr/>
                    <a:lstStyle/>
                    <a:p>
                      <a:pPr marL="0" lvl="0" indent="0" algn="l" rtl="0">
                        <a:spcBef>
                          <a:spcPts val="0"/>
                        </a:spcBef>
                        <a:spcAft>
                          <a:spcPts val="0"/>
                        </a:spcAft>
                        <a:buNone/>
                      </a:pPr>
                      <a:r>
                        <a:rPr lang="en-GB" sz="1400" kern="1200" dirty="0">
                          <a:sym typeface="Amatic SC"/>
                        </a:rPr>
                        <a:t>Program </a:t>
                      </a:r>
                      <a:endParaRPr sz="1400" kern="1200" dirty="0">
                        <a:sym typeface="Amatic SC"/>
                      </a:endParaRPr>
                    </a:p>
                    <a:p>
                      <a:pPr marL="457200" lvl="0" indent="-342900" algn="l" rtl="0">
                        <a:spcBef>
                          <a:spcPts val="0"/>
                        </a:spcBef>
                        <a:spcAft>
                          <a:spcPts val="0"/>
                        </a:spcAft>
                        <a:buSzPts val="1800"/>
                        <a:buFont typeface="Amatic SC"/>
                        <a:buChar char="●"/>
                      </a:pPr>
                      <a:r>
                        <a:rPr lang="en-GB" sz="1400" kern="1200" dirty="0">
                          <a:sym typeface="Amatic SC"/>
                        </a:rPr>
                        <a:t>Venue set up fees(RM150*8)</a:t>
                      </a:r>
                      <a:endParaRPr sz="1400" b="1" kern="1200" dirty="0">
                        <a:solidFill>
                          <a:schemeClr val="dk1"/>
                        </a:solidFill>
                        <a:latin typeface="Amatic SC"/>
                        <a:ea typeface="Amatic SC"/>
                        <a:cs typeface="Amatic SC"/>
                        <a:sym typeface="Amatic SC"/>
                      </a:endParaRPr>
                    </a:p>
                  </a:txBody>
                  <a:tcPr marL="63500" marR="63500" marT="63500" marB="63500"/>
                </a:tc>
                <a:tc>
                  <a:txBody>
                    <a:bodyPr/>
                    <a:lstStyle/>
                    <a:p>
                      <a:pPr marL="0" lvl="0" indent="0" algn="ctr" rtl="0">
                        <a:spcBef>
                          <a:spcPts val="0"/>
                        </a:spcBef>
                        <a:spcAft>
                          <a:spcPts val="0"/>
                        </a:spcAft>
                        <a:buNone/>
                      </a:pPr>
                      <a:endParaRPr sz="1400" dirty="0">
                        <a:sym typeface="Amatic SC"/>
                      </a:endParaRPr>
                    </a:p>
                    <a:p>
                      <a:pPr marL="0" lvl="0" indent="0" algn="ctr" rtl="0">
                        <a:spcBef>
                          <a:spcPts val="0"/>
                        </a:spcBef>
                        <a:spcAft>
                          <a:spcPts val="0"/>
                        </a:spcAft>
                        <a:buNone/>
                      </a:pPr>
                      <a:r>
                        <a:rPr lang="en-GB" sz="1400" dirty="0">
                          <a:sym typeface="Amatic SC"/>
                        </a:rPr>
                        <a:t>1,200</a:t>
                      </a:r>
                      <a:endParaRPr sz="1400" b="1" dirty="0">
                        <a:latin typeface="Amatic SC"/>
                        <a:ea typeface="Amatic SC"/>
                        <a:cs typeface="Amatic SC"/>
                        <a:sym typeface="Amatic SC"/>
                      </a:endParaRPr>
                    </a:p>
                  </a:txBody>
                  <a:tcPr marL="63500" marR="63500" marT="63500" marB="63500"/>
                </a:tc>
              </a:tr>
              <a:tr h="552440">
                <a:tc>
                  <a:txBody>
                    <a:bodyPr/>
                    <a:lstStyle/>
                    <a:p>
                      <a:pPr marL="0" lvl="0" indent="0" algn="l" rtl="0">
                        <a:spcBef>
                          <a:spcPts val="0"/>
                        </a:spcBef>
                        <a:spcAft>
                          <a:spcPts val="0"/>
                        </a:spcAft>
                        <a:buNone/>
                      </a:pPr>
                      <a:r>
                        <a:rPr lang="en-GB" sz="1400" kern="1200" dirty="0">
                          <a:sym typeface="Amatic SC"/>
                        </a:rPr>
                        <a:t>Software</a:t>
                      </a:r>
                      <a:endParaRPr sz="1400" kern="1200" dirty="0">
                        <a:sym typeface="Amatic SC"/>
                      </a:endParaRPr>
                    </a:p>
                    <a:p>
                      <a:pPr marL="457200" lvl="0" indent="-342900" algn="l" rtl="0">
                        <a:spcBef>
                          <a:spcPts val="0"/>
                        </a:spcBef>
                        <a:spcAft>
                          <a:spcPts val="0"/>
                        </a:spcAft>
                        <a:buSzPts val="1800"/>
                        <a:buFont typeface="Amatic SC"/>
                        <a:buChar char="●"/>
                      </a:pPr>
                      <a:r>
                        <a:rPr lang="en-GB" sz="1400" kern="1200" dirty="0">
                          <a:sym typeface="Amatic SC"/>
                        </a:rPr>
                        <a:t>For each computer(RM6*60)</a:t>
                      </a:r>
                      <a:endParaRPr sz="1400" kern="1200" dirty="0">
                        <a:sym typeface="Amatic SC"/>
                      </a:endParaRPr>
                    </a:p>
                    <a:p>
                      <a:pPr marL="457200" lvl="0" indent="-342900" algn="l" rtl="0">
                        <a:spcBef>
                          <a:spcPts val="0"/>
                        </a:spcBef>
                        <a:spcAft>
                          <a:spcPts val="0"/>
                        </a:spcAft>
                        <a:buSzPts val="1800"/>
                        <a:buFont typeface="Amatic SC"/>
                        <a:buChar char="●"/>
                      </a:pPr>
                      <a:r>
                        <a:rPr lang="en-GB" sz="1400" kern="1200" dirty="0">
                          <a:sym typeface="Amatic SC"/>
                        </a:rPr>
                        <a:t>Free guide </a:t>
                      </a:r>
                      <a:r>
                        <a:rPr lang="en-GB" sz="1400" kern="1200" dirty="0" err="1">
                          <a:sym typeface="Amatic SC"/>
                        </a:rPr>
                        <a:t>Ebook</a:t>
                      </a:r>
                      <a:endParaRPr sz="1400" b="1" kern="1200" dirty="0">
                        <a:solidFill>
                          <a:schemeClr val="dk1"/>
                        </a:solidFill>
                        <a:latin typeface="Amatic SC"/>
                        <a:ea typeface="Amatic SC"/>
                        <a:cs typeface="Amatic SC"/>
                        <a:sym typeface="Amatic SC"/>
                      </a:endParaRPr>
                    </a:p>
                  </a:txBody>
                  <a:tcPr marL="63500" marR="63500" marT="63500" marB="63500"/>
                </a:tc>
                <a:tc>
                  <a:txBody>
                    <a:bodyPr/>
                    <a:lstStyle/>
                    <a:p>
                      <a:pPr marL="0" lvl="0" indent="0" algn="l" rtl="0">
                        <a:spcBef>
                          <a:spcPts val="0"/>
                        </a:spcBef>
                        <a:spcAft>
                          <a:spcPts val="0"/>
                        </a:spcAft>
                        <a:buNone/>
                      </a:pPr>
                      <a:endParaRPr sz="1400" dirty="0">
                        <a:sym typeface="Amatic SC"/>
                      </a:endParaRPr>
                    </a:p>
                    <a:p>
                      <a:pPr marL="0" lvl="0" indent="0" algn="ctr" rtl="0">
                        <a:spcBef>
                          <a:spcPts val="0"/>
                        </a:spcBef>
                        <a:spcAft>
                          <a:spcPts val="0"/>
                        </a:spcAft>
                        <a:buNone/>
                      </a:pPr>
                      <a:r>
                        <a:rPr lang="en-GB" sz="1400" dirty="0">
                          <a:sym typeface="Amatic SC"/>
                        </a:rPr>
                        <a:t>360</a:t>
                      </a:r>
                      <a:endParaRPr sz="1400" b="1" dirty="0">
                        <a:latin typeface="Amatic SC"/>
                        <a:ea typeface="Amatic SC"/>
                        <a:cs typeface="Amatic SC"/>
                        <a:sym typeface="Amatic SC"/>
                      </a:endParaRPr>
                    </a:p>
                  </a:txBody>
                  <a:tcPr marL="63500" marR="63500" marT="63500" marB="63500"/>
                </a:tc>
              </a:tr>
              <a:tr h="398781">
                <a:tc>
                  <a:txBody>
                    <a:bodyPr/>
                    <a:lstStyle/>
                    <a:p>
                      <a:pPr marL="0" lvl="0" indent="0" algn="l" rtl="0">
                        <a:spcBef>
                          <a:spcPts val="0"/>
                        </a:spcBef>
                        <a:spcAft>
                          <a:spcPts val="0"/>
                        </a:spcAft>
                        <a:buNone/>
                      </a:pPr>
                      <a:r>
                        <a:rPr lang="en-GB" sz="1400" kern="1200" dirty="0">
                          <a:sym typeface="Amatic SC"/>
                        </a:rPr>
                        <a:t>Certificate</a:t>
                      </a:r>
                      <a:endParaRPr sz="1400" kern="1200" dirty="0">
                        <a:sym typeface="Amatic SC"/>
                      </a:endParaRPr>
                    </a:p>
                    <a:p>
                      <a:pPr marL="457200" lvl="0" indent="-342900" algn="l" rtl="0">
                        <a:spcBef>
                          <a:spcPts val="0"/>
                        </a:spcBef>
                        <a:spcAft>
                          <a:spcPts val="0"/>
                        </a:spcAft>
                        <a:buSzPts val="1800"/>
                        <a:buFont typeface="Amatic SC"/>
                        <a:buChar char="●"/>
                      </a:pPr>
                      <a:r>
                        <a:rPr lang="en-GB" sz="1400" kern="1200" dirty="0">
                          <a:sym typeface="Amatic SC"/>
                        </a:rPr>
                        <a:t>For all attendance(RM1*60)</a:t>
                      </a:r>
                      <a:endParaRPr sz="1400" b="1" kern="1200" dirty="0">
                        <a:solidFill>
                          <a:schemeClr val="dk1"/>
                        </a:solidFill>
                        <a:latin typeface="Amatic SC"/>
                        <a:ea typeface="Amatic SC"/>
                        <a:cs typeface="Amatic SC"/>
                        <a:sym typeface="Amatic SC"/>
                      </a:endParaRPr>
                    </a:p>
                  </a:txBody>
                  <a:tcPr marL="63500" marR="63500" marT="63500" marB="63500"/>
                </a:tc>
                <a:tc>
                  <a:txBody>
                    <a:bodyPr/>
                    <a:lstStyle/>
                    <a:p>
                      <a:pPr marL="0" lvl="0" indent="0" algn="l" rtl="0">
                        <a:spcBef>
                          <a:spcPts val="0"/>
                        </a:spcBef>
                        <a:spcAft>
                          <a:spcPts val="0"/>
                        </a:spcAft>
                        <a:buNone/>
                      </a:pPr>
                      <a:endParaRPr sz="1400" dirty="0">
                        <a:sym typeface="Amatic SC"/>
                      </a:endParaRPr>
                    </a:p>
                    <a:p>
                      <a:pPr marL="0" lvl="0" indent="0" algn="ctr" rtl="0">
                        <a:spcBef>
                          <a:spcPts val="0"/>
                        </a:spcBef>
                        <a:spcAft>
                          <a:spcPts val="0"/>
                        </a:spcAft>
                        <a:buNone/>
                      </a:pPr>
                      <a:r>
                        <a:rPr lang="en-GB" sz="1400" dirty="0">
                          <a:sym typeface="Amatic SC"/>
                        </a:rPr>
                        <a:t>60</a:t>
                      </a:r>
                      <a:endParaRPr sz="1400" b="1" dirty="0">
                        <a:latin typeface="Amatic SC"/>
                        <a:ea typeface="Amatic SC"/>
                        <a:cs typeface="Amatic SC"/>
                        <a:sym typeface="Amatic SC"/>
                      </a:endParaRPr>
                    </a:p>
                  </a:txBody>
                  <a:tcPr marL="63500" marR="63500" marT="63500" marB="63500"/>
                </a:tc>
              </a:tr>
              <a:tr h="552440">
                <a:tc>
                  <a:txBody>
                    <a:bodyPr/>
                    <a:lstStyle/>
                    <a:p>
                      <a:pPr marL="0" lvl="0" indent="0" algn="l" rtl="0">
                        <a:spcBef>
                          <a:spcPts val="0"/>
                        </a:spcBef>
                        <a:spcAft>
                          <a:spcPts val="0"/>
                        </a:spcAft>
                        <a:buNone/>
                      </a:pPr>
                      <a:r>
                        <a:rPr lang="en-GB" sz="1400" kern="1200" dirty="0">
                          <a:sym typeface="Amatic SC"/>
                        </a:rPr>
                        <a:t>Publicity</a:t>
                      </a:r>
                      <a:endParaRPr sz="1400" kern="1200" dirty="0">
                        <a:sym typeface="Amatic SC"/>
                      </a:endParaRPr>
                    </a:p>
                    <a:p>
                      <a:pPr marL="457200" lvl="0" indent="-342900" algn="l" rtl="0">
                        <a:spcBef>
                          <a:spcPts val="0"/>
                        </a:spcBef>
                        <a:spcAft>
                          <a:spcPts val="0"/>
                        </a:spcAft>
                        <a:buSzPts val="1800"/>
                        <a:buFont typeface="Amatic SC"/>
                        <a:buChar char="●"/>
                      </a:pPr>
                      <a:r>
                        <a:rPr lang="en-GB" sz="1400" kern="1200" dirty="0">
                          <a:sym typeface="Amatic SC"/>
                        </a:rPr>
                        <a:t>Banner(RM15*10)</a:t>
                      </a:r>
                      <a:endParaRPr sz="1400" kern="1200" dirty="0">
                        <a:sym typeface="Amatic SC"/>
                      </a:endParaRPr>
                    </a:p>
                    <a:p>
                      <a:pPr marL="457200" lvl="0" indent="-342900" algn="l" rtl="0">
                        <a:spcBef>
                          <a:spcPts val="0"/>
                        </a:spcBef>
                        <a:spcAft>
                          <a:spcPts val="0"/>
                        </a:spcAft>
                        <a:buSzPts val="1800"/>
                        <a:buFont typeface="Amatic SC"/>
                        <a:buChar char="●"/>
                      </a:pPr>
                      <a:r>
                        <a:rPr lang="en-GB" sz="1400" kern="1200" dirty="0">
                          <a:sym typeface="Amatic SC"/>
                        </a:rPr>
                        <a:t>Poster(RM40*25)</a:t>
                      </a:r>
                      <a:endParaRPr sz="1400" b="1" kern="1200" dirty="0">
                        <a:solidFill>
                          <a:schemeClr val="dk1"/>
                        </a:solidFill>
                        <a:latin typeface="Amatic SC"/>
                        <a:ea typeface="Amatic SC"/>
                        <a:cs typeface="Amatic SC"/>
                        <a:sym typeface="Amatic SC"/>
                      </a:endParaRPr>
                    </a:p>
                  </a:txBody>
                  <a:tcPr marL="63500" marR="63500" marT="63500" marB="63500"/>
                </a:tc>
                <a:tc>
                  <a:txBody>
                    <a:bodyPr/>
                    <a:lstStyle/>
                    <a:p>
                      <a:pPr marL="0" lvl="0" indent="0" algn="l" rtl="0">
                        <a:spcBef>
                          <a:spcPts val="0"/>
                        </a:spcBef>
                        <a:spcAft>
                          <a:spcPts val="0"/>
                        </a:spcAft>
                        <a:buNone/>
                      </a:pPr>
                      <a:endParaRPr sz="1400" dirty="0">
                        <a:sym typeface="Amatic SC"/>
                      </a:endParaRPr>
                    </a:p>
                    <a:p>
                      <a:pPr marL="0" lvl="0" indent="0" algn="ctr" rtl="0">
                        <a:spcBef>
                          <a:spcPts val="0"/>
                        </a:spcBef>
                        <a:spcAft>
                          <a:spcPts val="0"/>
                        </a:spcAft>
                        <a:buNone/>
                      </a:pPr>
                      <a:r>
                        <a:rPr lang="en-GB" sz="1400" dirty="0">
                          <a:sym typeface="Amatic SC"/>
                        </a:rPr>
                        <a:t>150</a:t>
                      </a:r>
                      <a:endParaRPr sz="1400" dirty="0">
                        <a:sym typeface="Amatic SC"/>
                      </a:endParaRPr>
                    </a:p>
                    <a:p>
                      <a:pPr marL="0" lvl="0" indent="0" algn="ctr" rtl="0">
                        <a:spcBef>
                          <a:spcPts val="0"/>
                        </a:spcBef>
                        <a:spcAft>
                          <a:spcPts val="0"/>
                        </a:spcAft>
                        <a:buNone/>
                      </a:pPr>
                      <a:r>
                        <a:rPr lang="en-GB" sz="1400" dirty="0">
                          <a:sym typeface="Amatic SC"/>
                        </a:rPr>
                        <a:t>1,000</a:t>
                      </a:r>
                      <a:endParaRPr sz="1400" b="1" dirty="0">
                        <a:latin typeface="Amatic SC"/>
                        <a:ea typeface="Amatic SC"/>
                        <a:cs typeface="Amatic SC"/>
                        <a:sym typeface="Amatic SC"/>
                      </a:endParaRPr>
                    </a:p>
                  </a:txBody>
                  <a:tcPr marL="63500" marR="63500" marT="63500" marB="63500"/>
                </a:tc>
              </a:tr>
              <a:tr h="245122">
                <a:tc>
                  <a:txBody>
                    <a:bodyPr/>
                    <a:lstStyle/>
                    <a:p>
                      <a:pPr marL="0" lvl="0" indent="0" algn="ctr" rtl="0">
                        <a:spcBef>
                          <a:spcPts val="0"/>
                        </a:spcBef>
                        <a:spcAft>
                          <a:spcPts val="0"/>
                        </a:spcAft>
                        <a:buNone/>
                      </a:pPr>
                      <a:r>
                        <a:rPr lang="en-GB" sz="1400" dirty="0">
                          <a:sym typeface="Amatic SC"/>
                        </a:rPr>
                        <a:t>Total Expenditures</a:t>
                      </a:r>
                      <a:endParaRPr sz="1400" b="1" dirty="0">
                        <a:latin typeface="Amatic SC"/>
                        <a:ea typeface="Amatic SC"/>
                        <a:cs typeface="Amatic SC"/>
                        <a:sym typeface="Amatic SC"/>
                      </a:endParaRPr>
                    </a:p>
                  </a:txBody>
                  <a:tcPr marL="63500" marR="63500" marT="63500" marB="63500"/>
                </a:tc>
                <a:tc>
                  <a:txBody>
                    <a:bodyPr/>
                    <a:lstStyle/>
                    <a:p>
                      <a:pPr marL="0" lvl="0" indent="0" algn="ctr" rtl="0">
                        <a:spcBef>
                          <a:spcPts val="0"/>
                        </a:spcBef>
                        <a:spcAft>
                          <a:spcPts val="0"/>
                        </a:spcAft>
                        <a:buNone/>
                      </a:pPr>
                      <a:r>
                        <a:rPr lang="en-GB" sz="1400" dirty="0">
                          <a:sym typeface="Amatic SC"/>
                        </a:rPr>
                        <a:t>3,250</a:t>
                      </a:r>
                      <a:endParaRPr sz="1400" b="1" dirty="0">
                        <a:latin typeface="Amatic SC"/>
                        <a:ea typeface="Amatic SC"/>
                        <a:cs typeface="Amatic SC"/>
                        <a:sym typeface="Amatic SC"/>
                      </a:endParaRPr>
                    </a:p>
                  </a:txBody>
                  <a:tcPr marL="63500" marR="63500" marT="63500" marB="63500"/>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decel="100000" fill="hold" grpId="0" nodeType="withEffect">
                                  <p:stCondLst>
                                    <p:cond delay="75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750" fill="hold"/>
                                        <p:tgtEl>
                                          <p:spTgt spid="19"/>
                                        </p:tgtEl>
                                        <p:attrNameLst>
                                          <p:attrName>ppt_x</p:attrName>
                                        </p:attrNameLst>
                                      </p:cBhvr>
                                      <p:tavLst>
                                        <p:tav tm="0">
                                          <p:val>
                                            <p:strVal val="#ppt_x"/>
                                          </p:val>
                                        </p:tav>
                                        <p:tav tm="100000">
                                          <p:val>
                                            <p:strVal val="#ppt_x"/>
                                          </p:val>
                                        </p:tav>
                                      </p:tavLst>
                                    </p:anim>
                                    <p:anim calcmode="lin" valueType="num">
                                      <p:cBhvr additive="base">
                                        <p:cTn id="8" dur="750" fill="hold"/>
                                        <p:tgtEl>
                                          <p:spTgt spid="19"/>
                                        </p:tgtEl>
                                        <p:attrNameLst>
                                          <p:attrName>ppt_y</p:attrName>
                                        </p:attrNameLst>
                                      </p:cBhvr>
                                      <p:tavLst>
                                        <p:tav tm="0">
                                          <p:val>
                                            <p:strVal val="1+#ppt_h/2"/>
                                          </p:val>
                                        </p:tav>
                                        <p:tav tm="100000">
                                          <p:val>
                                            <p:strVal val="#ppt_y"/>
                                          </p:val>
                                        </p:tav>
                                      </p:tavLst>
                                    </p:anim>
                                  </p:childTnLst>
                                </p:cTn>
                              </p:par>
                              <p:par>
                                <p:cTn id="9" presetID="2" presetClass="entr" presetSubtype="1" decel="100000" fill="hold" nodeType="withEffect">
                                  <p:stCondLst>
                                    <p:cond delay="750"/>
                                  </p:stCondLst>
                                  <p:childTnLst>
                                    <p:set>
                                      <p:cBhvr>
                                        <p:cTn id="10" dur="1" fill="hold">
                                          <p:stCondLst>
                                            <p:cond delay="0"/>
                                          </p:stCondLst>
                                        </p:cTn>
                                        <p:tgtEl>
                                          <p:spTgt spid="16"/>
                                        </p:tgtEl>
                                        <p:attrNameLst>
                                          <p:attrName>style.visibility</p:attrName>
                                        </p:attrNameLst>
                                      </p:cBhvr>
                                      <p:to>
                                        <p:strVal val="visible"/>
                                      </p:to>
                                    </p:set>
                                    <p:anim calcmode="lin" valueType="num">
                                      <p:cBhvr additive="base">
                                        <p:cTn id="11" dur="750" fill="hold"/>
                                        <p:tgtEl>
                                          <p:spTgt spid="16"/>
                                        </p:tgtEl>
                                        <p:attrNameLst>
                                          <p:attrName>ppt_x</p:attrName>
                                        </p:attrNameLst>
                                      </p:cBhvr>
                                      <p:tavLst>
                                        <p:tav tm="0">
                                          <p:val>
                                            <p:strVal val="#ppt_x"/>
                                          </p:val>
                                        </p:tav>
                                        <p:tav tm="100000">
                                          <p:val>
                                            <p:strVal val="#ppt_x"/>
                                          </p:val>
                                        </p:tav>
                                      </p:tavLst>
                                    </p:anim>
                                    <p:anim calcmode="lin" valueType="num">
                                      <p:cBhvr additive="base">
                                        <p:cTn id="12" dur="750" fill="hold"/>
                                        <p:tgtEl>
                                          <p:spTgt spid="16"/>
                                        </p:tgtEl>
                                        <p:attrNameLst>
                                          <p:attrName>ppt_y</p:attrName>
                                        </p:attrNameLst>
                                      </p:cBhvr>
                                      <p:tavLst>
                                        <p:tav tm="0">
                                          <p:val>
                                            <p:strVal val="0-#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xit" presetSubtype="4" accel="100000" fill="hold" grpId="1" nodeType="clickEffect">
                                  <p:stCondLst>
                                    <p:cond delay="0"/>
                                  </p:stCondLst>
                                  <p:childTnLst>
                                    <p:anim calcmode="lin" valueType="num">
                                      <p:cBhvr additive="base">
                                        <p:cTn id="16" dur="500"/>
                                        <p:tgtEl>
                                          <p:spTgt spid="19"/>
                                        </p:tgtEl>
                                        <p:attrNameLst>
                                          <p:attrName>ppt_x</p:attrName>
                                        </p:attrNameLst>
                                      </p:cBhvr>
                                      <p:tavLst>
                                        <p:tav tm="0">
                                          <p:val>
                                            <p:strVal val="ppt_x"/>
                                          </p:val>
                                        </p:tav>
                                        <p:tav tm="100000">
                                          <p:val>
                                            <p:strVal val="ppt_x"/>
                                          </p:val>
                                        </p:tav>
                                      </p:tavLst>
                                    </p:anim>
                                    <p:anim calcmode="lin" valueType="num">
                                      <p:cBhvr additive="base">
                                        <p:cTn id="17" dur="500"/>
                                        <p:tgtEl>
                                          <p:spTgt spid="19"/>
                                        </p:tgtEl>
                                        <p:attrNameLst>
                                          <p:attrName>ppt_y</p:attrName>
                                        </p:attrNameLst>
                                      </p:cBhvr>
                                      <p:tavLst>
                                        <p:tav tm="0">
                                          <p:val>
                                            <p:strVal val="ppt_y"/>
                                          </p:val>
                                        </p:tav>
                                        <p:tav tm="100000">
                                          <p:val>
                                            <p:strVal val="1+ppt_h/2"/>
                                          </p:val>
                                        </p:tav>
                                      </p:tavLst>
                                    </p:anim>
                                    <p:set>
                                      <p:cBhvr>
                                        <p:cTn id="18" dur="1" fill="hold">
                                          <p:stCondLst>
                                            <p:cond delay="499"/>
                                          </p:stCondLst>
                                        </p:cTn>
                                        <p:tgtEl>
                                          <p:spTgt spid="19"/>
                                        </p:tgtEl>
                                        <p:attrNameLst>
                                          <p:attrName>style.visibility</p:attrName>
                                        </p:attrNameLst>
                                      </p:cBhvr>
                                      <p:to>
                                        <p:strVal val="hidden"/>
                                      </p:to>
                                    </p:set>
                                  </p:childTnLst>
                                </p:cTn>
                              </p:par>
                            </p:childTnLst>
                          </p:cTn>
                        </p:par>
                        <p:par>
                          <p:cTn id="19" fill="hold">
                            <p:stCondLst>
                              <p:cond delay="500"/>
                            </p:stCondLst>
                            <p:childTnLst>
                              <p:par>
                                <p:cTn id="20" presetID="2" presetClass="exit" presetSubtype="1" accel="100000" fill="hold" nodeType="afterEffect">
                                  <p:stCondLst>
                                    <p:cond delay="0"/>
                                  </p:stCondLst>
                                  <p:childTnLst>
                                    <p:anim calcmode="lin" valueType="num">
                                      <p:cBhvr additive="base">
                                        <p:cTn id="21" dur="500"/>
                                        <p:tgtEl>
                                          <p:spTgt spid="16"/>
                                        </p:tgtEl>
                                        <p:attrNameLst>
                                          <p:attrName>ppt_x</p:attrName>
                                        </p:attrNameLst>
                                      </p:cBhvr>
                                      <p:tavLst>
                                        <p:tav tm="0">
                                          <p:val>
                                            <p:strVal val="ppt_x"/>
                                          </p:val>
                                        </p:tav>
                                        <p:tav tm="100000">
                                          <p:val>
                                            <p:strVal val="ppt_x"/>
                                          </p:val>
                                        </p:tav>
                                      </p:tavLst>
                                    </p:anim>
                                    <p:anim calcmode="lin" valueType="num">
                                      <p:cBhvr additive="base">
                                        <p:cTn id="22" dur="500"/>
                                        <p:tgtEl>
                                          <p:spTgt spid="16"/>
                                        </p:tgtEl>
                                        <p:attrNameLst>
                                          <p:attrName>ppt_y</p:attrName>
                                        </p:attrNameLst>
                                      </p:cBhvr>
                                      <p:tavLst>
                                        <p:tav tm="0">
                                          <p:val>
                                            <p:strVal val="ppt_y"/>
                                          </p:val>
                                        </p:tav>
                                        <p:tav tm="100000">
                                          <p:val>
                                            <p:strVal val="0-ppt_h/2"/>
                                          </p:val>
                                        </p:tav>
                                      </p:tavLst>
                                    </p:anim>
                                    <p:set>
                                      <p:cBhvr>
                                        <p:cTn id="23" dur="1" fill="hold">
                                          <p:stCondLst>
                                            <p:cond delay="4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19"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3303847" y="2795530"/>
            <a:ext cx="3855298" cy="3139321"/>
          </a:xfrm>
          <a:prstGeom prst="rect">
            <a:avLst/>
          </a:prstGeom>
          <a:noFill/>
        </p:spPr>
        <p:txBody>
          <a:bodyPr wrap="square" rtlCol="0">
            <a:spAutoFit/>
          </a:bodyPr>
          <a:lstStyle/>
          <a:p>
            <a:r>
              <a:rPr lang="en-US" altLang="ko-KR" sz="6600" b="1" dirty="0">
                <a:latin typeface="Tw Cen MT" panose="020B0602020104020603" pitchFamily="34" charset="0"/>
                <a:cs typeface="Arial" panose="020B0604020202020204" pitchFamily="34" charset="0"/>
              </a:rPr>
              <a:t>Date and Schedule</a:t>
            </a:r>
            <a:endParaRPr lang="ko-KR" altLang="en-US" sz="6600" b="1" dirty="0">
              <a:latin typeface="Tw Cen MT" panose="020B0602020104020603" pitchFamily="34" charset="0"/>
              <a:cs typeface="Arial" panose="020B0604020202020204" pitchFamily="34" charset="0"/>
            </a:endParaRPr>
          </a:p>
          <a:p>
            <a:endParaRPr lang="en-US" sz="6600" b="1" dirty="0">
              <a:solidFill>
                <a:schemeClr val="tx1">
                  <a:lumMod val="75000"/>
                  <a:lumOff val="25000"/>
                </a:schemeClr>
              </a:solidFill>
              <a:latin typeface="Tw Cen MT" panose="020B0602020104020603" pitchFamily="34" charset="0"/>
            </a:endParaRPr>
          </a:p>
        </p:txBody>
      </p:sp>
      <p:sp>
        <p:nvSpPr>
          <p:cNvPr id="15" name="TextBox 14"/>
          <p:cNvSpPr txBox="1"/>
          <p:nvPr/>
        </p:nvSpPr>
        <p:spPr>
          <a:xfrm>
            <a:off x="3303847" y="2154014"/>
            <a:ext cx="3855298" cy="1107996"/>
          </a:xfrm>
          <a:prstGeom prst="rect">
            <a:avLst/>
          </a:prstGeom>
          <a:noFill/>
        </p:spPr>
        <p:txBody>
          <a:bodyPr wrap="square" rtlCol="0">
            <a:spAutoFit/>
          </a:bodyPr>
          <a:lstStyle/>
          <a:p>
            <a:r>
              <a:rPr lang="en-US" sz="6600" b="1" dirty="0" smtClean="0">
                <a:solidFill>
                  <a:schemeClr val="tx1">
                    <a:lumMod val="75000"/>
                    <a:lumOff val="25000"/>
                  </a:schemeClr>
                </a:solidFill>
                <a:latin typeface="Tw Cen MT" panose="020B0602020104020603" pitchFamily="34" charset="0"/>
              </a:rPr>
              <a:t>5.</a:t>
            </a:r>
            <a:endParaRPr lang="en-US" sz="6600" b="1" dirty="0">
              <a:solidFill>
                <a:schemeClr val="tx1">
                  <a:lumMod val="75000"/>
                  <a:lumOff val="25000"/>
                </a:schemeClr>
              </a:solidFill>
              <a:latin typeface="Tw Cen MT" panose="020B0602020104020603" pitchFamily="34" charset="0"/>
            </a:endParaRPr>
          </a:p>
        </p:txBody>
      </p:sp>
      <p:cxnSp>
        <p:nvCxnSpPr>
          <p:cNvPr id="7" name="Straight Connector 6"/>
          <p:cNvCxnSpPr/>
          <p:nvPr/>
        </p:nvCxnSpPr>
        <p:spPr>
          <a:xfrm>
            <a:off x="4361592" y="1501346"/>
            <a:ext cx="3855308" cy="0"/>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a:off x="6212617" y="3429000"/>
            <a:ext cx="3855308" cy="0"/>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361592" y="5285946"/>
            <a:ext cx="3855308" cy="0"/>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431871" y="4715137"/>
            <a:ext cx="0" cy="641517"/>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431871" y="1501346"/>
            <a:ext cx="0" cy="641517"/>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3472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250"/>
                                        <p:tgtEl>
                                          <p:spTgt spid="13"/>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250"/>
                                        <p:tgtEl>
                                          <p:spTgt spid="7"/>
                                        </p:tgtEl>
                                      </p:cBhvr>
                                    </p:animEffect>
                                  </p:childTnLst>
                                </p:cTn>
                              </p:par>
                            </p:childTnLst>
                          </p:cTn>
                        </p:par>
                        <p:par>
                          <p:cTn id="12" fill="hold">
                            <p:stCondLst>
                              <p:cond delay="1000"/>
                            </p:stCondLst>
                            <p:childTnLst>
                              <p:par>
                                <p:cTn id="13" presetID="22" presetClass="entr" presetSubtype="1" fill="hold"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up)">
                                      <p:cBhvr>
                                        <p:cTn id="15" dur="250"/>
                                        <p:tgtEl>
                                          <p:spTgt spid="9"/>
                                        </p:tgtEl>
                                      </p:cBhvr>
                                    </p:animEffect>
                                  </p:childTnLst>
                                </p:cTn>
                              </p:par>
                            </p:childTnLst>
                          </p:cTn>
                        </p:par>
                        <p:par>
                          <p:cTn id="16" fill="hold">
                            <p:stCondLst>
                              <p:cond delay="1500"/>
                            </p:stCondLst>
                            <p:childTnLst>
                              <p:par>
                                <p:cTn id="17" presetID="22" presetClass="entr" presetSubtype="2" fill="hold"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right)">
                                      <p:cBhvr>
                                        <p:cTn id="19" dur="250"/>
                                        <p:tgtEl>
                                          <p:spTgt spid="10"/>
                                        </p:tgtEl>
                                      </p:cBhvr>
                                    </p:animEffect>
                                  </p:childTnLst>
                                </p:cTn>
                              </p:par>
                            </p:childTnLst>
                          </p:cTn>
                        </p:par>
                        <p:par>
                          <p:cTn id="20" fill="hold">
                            <p:stCondLst>
                              <p:cond delay="2000"/>
                            </p:stCondLst>
                            <p:childTnLst>
                              <p:par>
                                <p:cTn id="21" presetID="22" presetClass="entr" presetSubtype="4" fill="hold" nodeType="after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down)">
                                      <p:cBhvr>
                                        <p:cTn id="23" dur="250"/>
                                        <p:tgtEl>
                                          <p:spTgt spid="11"/>
                                        </p:tgtEl>
                                      </p:cBhvr>
                                    </p:animEffect>
                                  </p:childTnLst>
                                </p:cTn>
                              </p:par>
                            </p:childTnLst>
                          </p:cTn>
                        </p:par>
                        <p:par>
                          <p:cTn id="24" fill="hold">
                            <p:stCondLst>
                              <p:cond delay="2500"/>
                            </p:stCondLst>
                            <p:childTnLst>
                              <p:par>
                                <p:cTn id="25" presetID="2" presetClass="entr" presetSubtype="2" decel="100000" fill="hold" grpId="0" nodeType="after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1+#ppt_w/2"/>
                                          </p:val>
                                        </p:tav>
                                        <p:tav tm="100000">
                                          <p:val>
                                            <p:strVal val="#ppt_x"/>
                                          </p:val>
                                        </p:tav>
                                      </p:tavLst>
                                    </p:anim>
                                    <p:anim calcmode="lin" valueType="num">
                                      <p:cBhvr additive="base">
                                        <p:cTn id="28" dur="500" fill="hold"/>
                                        <p:tgtEl>
                                          <p:spTgt spid="15"/>
                                        </p:tgtEl>
                                        <p:attrNameLst>
                                          <p:attrName>ppt_y</p:attrName>
                                        </p:attrNameLst>
                                      </p:cBhvr>
                                      <p:tavLst>
                                        <p:tav tm="0">
                                          <p:val>
                                            <p:strVal val="#ppt_y"/>
                                          </p:val>
                                        </p:tav>
                                        <p:tav tm="100000">
                                          <p:val>
                                            <p:strVal val="#ppt_y"/>
                                          </p:val>
                                        </p:tav>
                                      </p:tavLst>
                                    </p:anim>
                                  </p:childTnLst>
                                </p:cTn>
                              </p:par>
                              <p:par>
                                <p:cTn id="29" presetID="2" presetClass="entr" presetSubtype="8" decel="10000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0-#ppt_w/2"/>
                                          </p:val>
                                        </p:tav>
                                        <p:tav tm="100000">
                                          <p:val>
                                            <p:strVal val="#ppt_x"/>
                                          </p:val>
                                        </p:tav>
                                      </p:tavLst>
                                    </p:anim>
                                    <p:anim calcmode="lin" valueType="num">
                                      <p:cBhvr additive="base">
                                        <p:cTn id="32"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2" presetClass="exit" presetSubtype="1" fill="hold" nodeType="clickEffect">
                                  <p:stCondLst>
                                    <p:cond delay="0"/>
                                  </p:stCondLst>
                                  <p:childTnLst>
                                    <p:animEffect transition="out" filter="wipe(up)">
                                      <p:cBhvr>
                                        <p:cTn id="36" dur="250"/>
                                        <p:tgtEl>
                                          <p:spTgt spid="11"/>
                                        </p:tgtEl>
                                      </p:cBhvr>
                                    </p:animEffect>
                                    <p:set>
                                      <p:cBhvr>
                                        <p:cTn id="37" dur="1" fill="hold">
                                          <p:stCondLst>
                                            <p:cond delay="249"/>
                                          </p:stCondLst>
                                        </p:cTn>
                                        <p:tgtEl>
                                          <p:spTgt spid="11"/>
                                        </p:tgtEl>
                                        <p:attrNameLst>
                                          <p:attrName>style.visibility</p:attrName>
                                        </p:attrNameLst>
                                      </p:cBhvr>
                                      <p:to>
                                        <p:strVal val="hidden"/>
                                      </p:to>
                                    </p:set>
                                  </p:childTnLst>
                                </p:cTn>
                              </p:par>
                            </p:childTnLst>
                          </p:cTn>
                        </p:par>
                        <p:par>
                          <p:cTn id="38" fill="hold">
                            <p:stCondLst>
                              <p:cond delay="250"/>
                            </p:stCondLst>
                            <p:childTnLst>
                              <p:par>
                                <p:cTn id="39" presetID="22" presetClass="exit" presetSubtype="8" fill="hold" nodeType="afterEffect">
                                  <p:stCondLst>
                                    <p:cond delay="0"/>
                                  </p:stCondLst>
                                  <p:childTnLst>
                                    <p:animEffect transition="out" filter="wipe(left)">
                                      <p:cBhvr>
                                        <p:cTn id="40" dur="250"/>
                                        <p:tgtEl>
                                          <p:spTgt spid="10"/>
                                        </p:tgtEl>
                                      </p:cBhvr>
                                    </p:animEffect>
                                    <p:set>
                                      <p:cBhvr>
                                        <p:cTn id="41" dur="1" fill="hold">
                                          <p:stCondLst>
                                            <p:cond delay="249"/>
                                          </p:stCondLst>
                                        </p:cTn>
                                        <p:tgtEl>
                                          <p:spTgt spid="10"/>
                                        </p:tgtEl>
                                        <p:attrNameLst>
                                          <p:attrName>style.visibility</p:attrName>
                                        </p:attrNameLst>
                                      </p:cBhvr>
                                      <p:to>
                                        <p:strVal val="hidden"/>
                                      </p:to>
                                    </p:set>
                                  </p:childTnLst>
                                </p:cTn>
                              </p:par>
                            </p:childTnLst>
                          </p:cTn>
                        </p:par>
                        <p:par>
                          <p:cTn id="42" fill="hold">
                            <p:stCondLst>
                              <p:cond delay="500"/>
                            </p:stCondLst>
                            <p:childTnLst>
                              <p:par>
                                <p:cTn id="43" presetID="22" presetClass="exit" presetSubtype="4" fill="hold" nodeType="afterEffect">
                                  <p:stCondLst>
                                    <p:cond delay="0"/>
                                  </p:stCondLst>
                                  <p:childTnLst>
                                    <p:animEffect transition="out" filter="wipe(down)">
                                      <p:cBhvr>
                                        <p:cTn id="44" dur="250"/>
                                        <p:tgtEl>
                                          <p:spTgt spid="9"/>
                                        </p:tgtEl>
                                      </p:cBhvr>
                                    </p:animEffect>
                                    <p:set>
                                      <p:cBhvr>
                                        <p:cTn id="45" dur="1" fill="hold">
                                          <p:stCondLst>
                                            <p:cond delay="249"/>
                                          </p:stCondLst>
                                        </p:cTn>
                                        <p:tgtEl>
                                          <p:spTgt spid="9"/>
                                        </p:tgtEl>
                                        <p:attrNameLst>
                                          <p:attrName>style.visibility</p:attrName>
                                        </p:attrNameLst>
                                      </p:cBhvr>
                                      <p:to>
                                        <p:strVal val="hidden"/>
                                      </p:to>
                                    </p:set>
                                  </p:childTnLst>
                                </p:cTn>
                              </p:par>
                            </p:childTnLst>
                          </p:cTn>
                        </p:par>
                        <p:par>
                          <p:cTn id="46" fill="hold">
                            <p:stCondLst>
                              <p:cond delay="750"/>
                            </p:stCondLst>
                            <p:childTnLst>
                              <p:par>
                                <p:cTn id="47" presetID="22" presetClass="exit" presetSubtype="2" fill="hold" nodeType="afterEffect">
                                  <p:stCondLst>
                                    <p:cond delay="0"/>
                                  </p:stCondLst>
                                  <p:childTnLst>
                                    <p:animEffect transition="out" filter="wipe(right)">
                                      <p:cBhvr>
                                        <p:cTn id="48" dur="250"/>
                                        <p:tgtEl>
                                          <p:spTgt spid="7"/>
                                        </p:tgtEl>
                                      </p:cBhvr>
                                    </p:animEffect>
                                    <p:set>
                                      <p:cBhvr>
                                        <p:cTn id="49" dur="1" fill="hold">
                                          <p:stCondLst>
                                            <p:cond delay="249"/>
                                          </p:stCondLst>
                                        </p:cTn>
                                        <p:tgtEl>
                                          <p:spTgt spid="7"/>
                                        </p:tgtEl>
                                        <p:attrNameLst>
                                          <p:attrName>style.visibility</p:attrName>
                                        </p:attrNameLst>
                                      </p:cBhvr>
                                      <p:to>
                                        <p:strVal val="hidden"/>
                                      </p:to>
                                    </p:set>
                                  </p:childTnLst>
                                </p:cTn>
                              </p:par>
                            </p:childTnLst>
                          </p:cTn>
                        </p:par>
                        <p:par>
                          <p:cTn id="50" fill="hold">
                            <p:stCondLst>
                              <p:cond delay="1000"/>
                            </p:stCondLst>
                            <p:childTnLst>
                              <p:par>
                                <p:cTn id="51" presetID="22" presetClass="exit" presetSubtype="1" fill="hold" nodeType="afterEffect">
                                  <p:stCondLst>
                                    <p:cond delay="0"/>
                                  </p:stCondLst>
                                  <p:childTnLst>
                                    <p:animEffect transition="out" filter="wipe(up)">
                                      <p:cBhvr>
                                        <p:cTn id="52" dur="250"/>
                                        <p:tgtEl>
                                          <p:spTgt spid="13"/>
                                        </p:tgtEl>
                                      </p:cBhvr>
                                    </p:animEffect>
                                    <p:set>
                                      <p:cBhvr>
                                        <p:cTn id="53" dur="1" fill="hold">
                                          <p:stCondLst>
                                            <p:cond delay="249"/>
                                          </p:stCondLst>
                                        </p:cTn>
                                        <p:tgtEl>
                                          <p:spTgt spid="13"/>
                                        </p:tgtEl>
                                        <p:attrNameLst>
                                          <p:attrName>style.visibility</p:attrName>
                                        </p:attrNameLst>
                                      </p:cBhvr>
                                      <p:to>
                                        <p:strVal val="hidden"/>
                                      </p:to>
                                    </p:set>
                                  </p:childTnLst>
                                </p:cTn>
                              </p:par>
                              <p:par>
                                <p:cTn id="54" presetID="2" presetClass="exit" presetSubtype="2" accel="100000" fill="hold" grpId="1" nodeType="withEffect">
                                  <p:stCondLst>
                                    <p:cond delay="0"/>
                                  </p:stCondLst>
                                  <p:childTnLst>
                                    <p:anim calcmode="lin" valueType="num">
                                      <p:cBhvr additive="base">
                                        <p:cTn id="55" dur="500"/>
                                        <p:tgtEl>
                                          <p:spTgt spid="15"/>
                                        </p:tgtEl>
                                        <p:attrNameLst>
                                          <p:attrName>ppt_x</p:attrName>
                                        </p:attrNameLst>
                                      </p:cBhvr>
                                      <p:tavLst>
                                        <p:tav tm="0">
                                          <p:val>
                                            <p:strVal val="ppt_x"/>
                                          </p:val>
                                        </p:tav>
                                        <p:tav tm="100000">
                                          <p:val>
                                            <p:strVal val="1+ppt_w/2"/>
                                          </p:val>
                                        </p:tav>
                                      </p:tavLst>
                                    </p:anim>
                                    <p:anim calcmode="lin" valueType="num">
                                      <p:cBhvr additive="base">
                                        <p:cTn id="56" dur="500"/>
                                        <p:tgtEl>
                                          <p:spTgt spid="15"/>
                                        </p:tgtEl>
                                        <p:attrNameLst>
                                          <p:attrName>ppt_y</p:attrName>
                                        </p:attrNameLst>
                                      </p:cBhvr>
                                      <p:tavLst>
                                        <p:tav tm="0">
                                          <p:val>
                                            <p:strVal val="ppt_y"/>
                                          </p:val>
                                        </p:tav>
                                        <p:tav tm="100000">
                                          <p:val>
                                            <p:strVal val="ppt_y"/>
                                          </p:val>
                                        </p:tav>
                                      </p:tavLst>
                                    </p:anim>
                                    <p:set>
                                      <p:cBhvr>
                                        <p:cTn id="57" dur="1" fill="hold">
                                          <p:stCondLst>
                                            <p:cond delay="499"/>
                                          </p:stCondLst>
                                        </p:cTn>
                                        <p:tgtEl>
                                          <p:spTgt spid="15"/>
                                        </p:tgtEl>
                                        <p:attrNameLst>
                                          <p:attrName>style.visibility</p:attrName>
                                        </p:attrNameLst>
                                      </p:cBhvr>
                                      <p:to>
                                        <p:strVal val="hidden"/>
                                      </p:to>
                                    </p:set>
                                  </p:childTnLst>
                                </p:cTn>
                              </p:par>
                              <p:par>
                                <p:cTn id="58" presetID="2" presetClass="exit" presetSubtype="8" accel="100000" fill="hold" grpId="1" nodeType="withEffect">
                                  <p:stCondLst>
                                    <p:cond delay="0"/>
                                  </p:stCondLst>
                                  <p:childTnLst>
                                    <p:anim calcmode="lin" valueType="num">
                                      <p:cBhvr additive="base">
                                        <p:cTn id="59" dur="500"/>
                                        <p:tgtEl>
                                          <p:spTgt spid="16"/>
                                        </p:tgtEl>
                                        <p:attrNameLst>
                                          <p:attrName>ppt_x</p:attrName>
                                        </p:attrNameLst>
                                      </p:cBhvr>
                                      <p:tavLst>
                                        <p:tav tm="0">
                                          <p:val>
                                            <p:strVal val="ppt_x"/>
                                          </p:val>
                                        </p:tav>
                                        <p:tav tm="100000">
                                          <p:val>
                                            <p:strVal val="0-ppt_w/2"/>
                                          </p:val>
                                        </p:tav>
                                      </p:tavLst>
                                    </p:anim>
                                    <p:anim calcmode="lin" valueType="num">
                                      <p:cBhvr additive="base">
                                        <p:cTn id="60" dur="500"/>
                                        <p:tgtEl>
                                          <p:spTgt spid="16"/>
                                        </p:tgtEl>
                                        <p:attrNameLst>
                                          <p:attrName>ppt_y</p:attrName>
                                        </p:attrNameLst>
                                      </p:cBhvr>
                                      <p:tavLst>
                                        <p:tav tm="0">
                                          <p:val>
                                            <p:strVal val="ppt_y"/>
                                          </p:val>
                                        </p:tav>
                                        <p:tav tm="100000">
                                          <p:val>
                                            <p:strVal val="ppt_y"/>
                                          </p:val>
                                        </p:tav>
                                      </p:tavLst>
                                    </p:anim>
                                    <p:set>
                                      <p:cBhvr>
                                        <p:cTn id="61" dur="1" fill="hold">
                                          <p:stCondLst>
                                            <p:cond delay="4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6" grpId="1"/>
      <p:bldP spid="15" grpId="0"/>
      <p:bldP spid="15"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9" name="Straight Connector 38"/>
          <p:cNvCxnSpPr/>
          <p:nvPr/>
        </p:nvCxnSpPr>
        <p:spPr>
          <a:xfrm flipV="1">
            <a:off x="9590456" y="4420628"/>
            <a:ext cx="2601544" cy="1115202"/>
          </a:xfrm>
          <a:prstGeom prst="line">
            <a:avLst/>
          </a:prstGeom>
          <a:ln w="28575">
            <a:solidFill>
              <a:srgbClr val="A6A6A6"/>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15" idx="2"/>
          </p:cNvCxnSpPr>
          <p:nvPr/>
        </p:nvCxnSpPr>
        <p:spPr>
          <a:xfrm flipH="1" flipV="1">
            <a:off x="6091138" y="3677019"/>
            <a:ext cx="3133600" cy="1846511"/>
          </a:xfrm>
          <a:prstGeom prst="line">
            <a:avLst/>
          </a:prstGeom>
          <a:ln w="28575">
            <a:solidFill>
              <a:srgbClr val="A6A6A6"/>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a:stCxn id="2" idx="6"/>
          </p:cNvCxnSpPr>
          <p:nvPr/>
        </p:nvCxnSpPr>
        <p:spPr>
          <a:xfrm flipV="1">
            <a:off x="1710593" y="3597293"/>
            <a:ext cx="4092357" cy="1627198"/>
          </a:xfrm>
          <a:prstGeom prst="line">
            <a:avLst/>
          </a:prstGeom>
          <a:ln w="28575">
            <a:solidFill>
              <a:srgbClr val="A6A6A6"/>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2456543" y="131812"/>
            <a:ext cx="7278915" cy="1323439"/>
          </a:xfrm>
          <a:prstGeom prst="rect">
            <a:avLst/>
          </a:prstGeom>
          <a:noFill/>
        </p:spPr>
        <p:txBody>
          <a:bodyPr wrap="square" rtlCol="0">
            <a:spAutoFit/>
          </a:bodyPr>
          <a:lstStyle/>
          <a:p>
            <a:pPr algn="ctr"/>
            <a:r>
              <a:rPr lang="en-US" sz="4000" dirty="0" smtClean="0">
                <a:solidFill>
                  <a:schemeClr val="bg1">
                    <a:lumMod val="65000"/>
                  </a:schemeClr>
                </a:solidFill>
                <a:latin typeface="Tw Cen MT" panose="020B0602020104020603" pitchFamily="34" charset="0"/>
              </a:rPr>
              <a:t> </a:t>
            </a:r>
            <a:r>
              <a:rPr lang="en-US" sz="4000" dirty="0" smtClean="0">
                <a:solidFill>
                  <a:schemeClr val="bg1">
                    <a:lumMod val="65000"/>
                  </a:schemeClr>
                </a:solidFill>
                <a:latin typeface="Tw Cen MT" panose="020B0602020104020603" pitchFamily="34" charset="0"/>
              </a:rPr>
              <a:t>Date</a:t>
            </a:r>
            <a:endParaRPr lang="en-US" sz="4000" b="1" dirty="0" smtClean="0">
              <a:solidFill>
                <a:schemeClr val="tx1">
                  <a:lumMod val="75000"/>
                  <a:lumOff val="25000"/>
                </a:schemeClr>
              </a:solidFill>
              <a:latin typeface="Tw Cen MT" panose="020B0602020104020603" pitchFamily="34" charset="0"/>
            </a:endParaRPr>
          </a:p>
          <a:p>
            <a:pPr algn="ctr"/>
            <a:endParaRPr lang="en-US" sz="4000" dirty="0">
              <a:solidFill>
                <a:schemeClr val="bg1">
                  <a:lumMod val="65000"/>
                </a:schemeClr>
              </a:solidFill>
              <a:latin typeface="Tw Cen MT" panose="020B0602020104020603" pitchFamily="34" charset="0"/>
            </a:endParaRPr>
          </a:p>
        </p:txBody>
      </p:sp>
      <p:grpSp>
        <p:nvGrpSpPr>
          <p:cNvPr id="5" name="Group 4"/>
          <p:cNvGrpSpPr/>
          <p:nvPr/>
        </p:nvGrpSpPr>
        <p:grpSpPr>
          <a:xfrm>
            <a:off x="5378756" y="878988"/>
            <a:ext cx="1434489" cy="190500"/>
            <a:chOff x="4679586" y="878988"/>
            <a:chExt cx="1434489" cy="190500"/>
          </a:xfrm>
        </p:grpSpPr>
        <p:sp>
          <p:nvSpPr>
            <p:cNvPr id="6" name="Oval 5"/>
            <p:cNvSpPr/>
            <p:nvPr/>
          </p:nvSpPr>
          <p:spPr>
            <a:xfrm>
              <a:off x="4679586" y="878988"/>
              <a:ext cx="190500" cy="190500"/>
            </a:xfrm>
            <a:prstGeom prst="ellipse">
              <a:avLst/>
            </a:prstGeom>
            <a:solidFill>
              <a:srgbClr val="03A1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4990736" y="878988"/>
              <a:ext cx="190500" cy="190500"/>
            </a:xfrm>
            <a:prstGeom prst="ellipse">
              <a:avLst/>
            </a:prstGeom>
            <a:solidFill>
              <a:srgbClr val="EE95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5301522" y="878988"/>
              <a:ext cx="190500" cy="190500"/>
            </a:xfrm>
            <a:prstGeom prst="ellipse">
              <a:avLst/>
            </a:prstGeom>
            <a:solidFill>
              <a:srgbClr val="EF30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612308" y="878988"/>
              <a:ext cx="190500" cy="190500"/>
            </a:xfrm>
            <a:prstGeom prst="ellipse">
              <a:avLst/>
            </a:prstGeom>
            <a:solidFill>
              <a:srgbClr val="1C7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5923575" y="878988"/>
              <a:ext cx="190500" cy="190500"/>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Oval 1"/>
          <p:cNvSpPr/>
          <p:nvPr/>
        </p:nvSpPr>
        <p:spPr>
          <a:xfrm>
            <a:off x="1122113" y="4930251"/>
            <a:ext cx="588480" cy="588480"/>
          </a:xfrm>
          <a:prstGeom prst="ellipse">
            <a:avLst/>
          </a:prstGeom>
          <a:solidFill>
            <a:srgbClr val="EF3078"/>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1224701" y="4901325"/>
            <a:ext cx="383303" cy="646331"/>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en-US" sz="3600" b="1" dirty="0">
                <a:solidFill>
                  <a:srgbClr val="E3E3E3"/>
                </a:solidFill>
                <a:latin typeface="Tw Cen MT" panose="020B0602020104020603" pitchFamily="34" charset="0"/>
              </a:rPr>
              <a:t>1</a:t>
            </a:r>
          </a:p>
        </p:txBody>
      </p:sp>
      <p:sp>
        <p:nvSpPr>
          <p:cNvPr id="13" name="Oval 12"/>
          <p:cNvSpPr/>
          <p:nvPr/>
        </p:nvSpPr>
        <p:spPr>
          <a:xfrm>
            <a:off x="5585074" y="3303053"/>
            <a:ext cx="588480" cy="588480"/>
          </a:xfrm>
          <a:prstGeom prst="ellipse">
            <a:avLst/>
          </a:prstGeom>
          <a:solidFill>
            <a:srgbClr val="03A1A4"/>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5687662" y="3274127"/>
            <a:ext cx="383303" cy="646331"/>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en-US" sz="3600" b="1" dirty="0">
                <a:solidFill>
                  <a:srgbClr val="E3E3E3"/>
                </a:solidFill>
                <a:latin typeface="Tw Cen MT" panose="020B0602020104020603" pitchFamily="34" charset="0"/>
              </a:rPr>
              <a:t>2</a:t>
            </a:r>
          </a:p>
        </p:txBody>
      </p:sp>
      <p:sp>
        <p:nvSpPr>
          <p:cNvPr id="15" name="Oval 14"/>
          <p:cNvSpPr/>
          <p:nvPr/>
        </p:nvSpPr>
        <p:spPr>
          <a:xfrm>
            <a:off x="9224738" y="5229290"/>
            <a:ext cx="588480" cy="588480"/>
          </a:xfrm>
          <a:prstGeom prst="ellipse">
            <a:avLst/>
          </a:prstGeom>
          <a:solidFill>
            <a:srgbClr val="EE9524"/>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9327326" y="5200364"/>
            <a:ext cx="383303" cy="646331"/>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en-US" sz="3600" b="1" dirty="0">
                <a:solidFill>
                  <a:srgbClr val="E3E3E3"/>
                </a:solidFill>
                <a:latin typeface="Tw Cen MT" panose="020B0602020104020603" pitchFamily="34" charset="0"/>
              </a:rPr>
              <a:t>3</a:t>
            </a:r>
          </a:p>
        </p:txBody>
      </p:sp>
      <p:grpSp>
        <p:nvGrpSpPr>
          <p:cNvPr id="96" name="Group 95"/>
          <p:cNvGrpSpPr/>
          <p:nvPr/>
        </p:nvGrpSpPr>
        <p:grpSpPr>
          <a:xfrm>
            <a:off x="61630" y="2908881"/>
            <a:ext cx="2856634" cy="1569660"/>
            <a:chOff x="61630" y="2908881"/>
            <a:chExt cx="2856634" cy="1569660"/>
          </a:xfrm>
        </p:grpSpPr>
        <p:sp>
          <p:nvSpPr>
            <p:cNvPr id="83" name="TextBox 82"/>
            <p:cNvSpPr txBox="1"/>
            <p:nvPr/>
          </p:nvSpPr>
          <p:spPr>
            <a:xfrm>
              <a:off x="61630" y="2908881"/>
              <a:ext cx="2856634" cy="1569660"/>
            </a:xfrm>
            <a:prstGeom prst="rect">
              <a:avLst/>
            </a:prstGeom>
            <a:noFill/>
          </p:spPr>
          <p:txBody>
            <a:bodyPr wrap="square" rtlCol="0">
              <a:spAutoFit/>
            </a:bodyPr>
            <a:lstStyle/>
            <a:p>
              <a:pPr algn="ctr"/>
              <a:r>
                <a:rPr lang="en-US" sz="2400" dirty="0">
                  <a:latin typeface="Tw Cen MT" panose="020B0602020104020603" pitchFamily="34" charset="0"/>
                </a:rPr>
                <a:t>Date: 10 January 2020 (Friday) - 01 February 2020 (Saturday)</a:t>
              </a:r>
            </a:p>
          </p:txBody>
        </p:sp>
        <p:sp>
          <p:nvSpPr>
            <p:cNvPr id="84" name="TextBox 83"/>
            <p:cNvSpPr txBox="1"/>
            <p:nvPr/>
          </p:nvSpPr>
          <p:spPr>
            <a:xfrm>
              <a:off x="378640" y="4128241"/>
              <a:ext cx="2126507" cy="338554"/>
            </a:xfrm>
            <a:prstGeom prst="rect">
              <a:avLst/>
            </a:prstGeom>
            <a:noFill/>
          </p:spPr>
          <p:txBody>
            <a:bodyPr wrap="square" rtlCol="0">
              <a:spAutoFit/>
            </a:bodyPr>
            <a:lstStyle/>
            <a:p>
              <a:pPr algn="ctr"/>
              <a:r>
                <a:rPr lang="en-US" sz="1600" b="1" dirty="0" smtClean="0">
                  <a:solidFill>
                    <a:srgbClr val="A6A6A6"/>
                  </a:solidFill>
                  <a:latin typeface="Tw Cen MT" panose="020B0602020104020603" pitchFamily="34" charset="0"/>
                </a:rPr>
                <a:t>_</a:t>
              </a:r>
              <a:endParaRPr lang="en-US" sz="1600" b="1" dirty="0">
                <a:solidFill>
                  <a:srgbClr val="A6A6A6"/>
                </a:solidFill>
                <a:latin typeface="Tw Cen MT" panose="020B0602020104020603" pitchFamily="34" charset="0"/>
              </a:endParaRPr>
            </a:p>
          </p:txBody>
        </p:sp>
      </p:grpSp>
      <p:grpSp>
        <p:nvGrpSpPr>
          <p:cNvPr id="97" name="Group 96"/>
          <p:cNvGrpSpPr/>
          <p:nvPr/>
        </p:nvGrpSpPr>
        <p:grpSpPr>
          <a:xfrm>
            <a:off x="4228524" y="4128241"/>
            <a:ext cx="3148852" cy="1241968"/>
            <a:chOff x="1679695" y="2250753"/>
            <a:chExt cx="3148852" cy="1241968"/>
          </a:xfrm>
        </p:grpSpPr>
        <p:sp>
          <p:nvSpPr>
            <p:cNvPr id="85" name="TextBox 84"/>
            <p:cNvSpPr txBox="1"/>
            <p:nvPr/>
          </p:nvSpPr>
          <p:spPr>
            <a:xfrm>
              <a:off x="1679695" y="2250753"/>
              <a:ext cx="3148852" cy="830997"/>
            </a:xfrm>
            <a:prstGeom prst="rect">
              <a:avLst/>
            </a:prstGeom>
            <a:noFill/>
          </p:spPr>
          <p:txBody>
            <a:bodyPr wrap="square" rtlCol="0">
              <a:spAutoFit/>
            </a:bodyPr>
            <a:lstStyle/>
            <a:p>
              <a:pPr algn="ctr"/>
              <a:r>
                <a:rPr lang="en-US" sz="2400" dirty="0">
                  <a:latin typeface="Tw Cen MT" panose="020B0602020104020603" pitchFamily="34" charset="0"/>
                </a:rPr>
                <a:t>Day: Every Friday and Saturday</a:t>
              </a:r>
            </a:p>
          </p:txBody>
        </p:sp>
        <p:sp>
          <p:nvSpPr>
            <p:cNvPr id="86" name="TextBox 85"/>
            <p:cNvSpPr txBox="1"/>
            <p:nvPr/>
          </p:nvSpPr>
          <p:spPr>
            <a:xfrm>
              <a:off x="2281192" y="3154167"/>
              <a:ext cx="2126507" cy="338554"/>
            </a:xfrm>
            <a:prstGeom prst="rect">
              <a:avLst/>
            </a:prstGeom>
            <a:noFill/>
          </p:spPr>
          <p:txBody>
            <a:bodyPr wrap="square" rtlCol="0">
              <a:spAutoFit/>
            </a:bodyPr>
            <a:lstStyle/>
            <a:p>
              <a:pPr algn="ctr"/>
              <a:r>
                <a:rPr lang="en-US" sz="1600" b="1" dirty="0" smtClean="0">
                  <a:solidFill>
                    <a:srgbClr val="A6A6A6"/>
                  </a:solidFill>
                  <a:latin typeface="Tw Cen MT" panose="020B0602020104020603" pitchFamily="34" charset="0"/>
                </a:rPr>
                <a:t>_</a:t>
              </a:r>
              <a:endParaRPr lang="en-US" sz="1600" b="1" dirty="0">
                <a:solidFill>
                  <a:srgbClr val="A6A6A6"/>
                </a:solidFill>
                <a:latin typeface="Tw Cen MT" panose="020B0602020104020603" pitchFamily="34" charset="0"/>
              </a:endParaRPr>
            </a:p>
          </p:txBody>
        </p:sp>
      </p:grpSp>
      <p:grpSp>
        <p:nvGrpSpPr>
          <p:cNvPr id="100" name="Group 99"/>
          <p:cNvGrpSpPr/>
          <p:nvPr/>
        </p:nvGrpSpPr>
        <p:grpSpPr>
          <a:xfrm>
            <a:off x="7911049" y="3927924"/>
            <a:ext cx="3095684" cy="2100609"/>
            <a:chOff x="3701840" y="2428647"/>
            <a:chExt cx="3095684" cy="2100609"/>
          </a:xfrm>
        </p:grpSpPr>
        <p:sp>
          <p:nvSpPr>
            <p:cNvPr id="87" name="TextBox 86"/>
            <p:cNvSpPr txBox="1"/>
            <p:nvPr/>
          </p:nvSpPr>
          <p:spPr>
            <a:xfrm>
              <a:off x="3701840" y="2428647"/>
              <a:ext cx="3095684" cy="830997"/>
            </a:xfrm>
            <a:prstGeom prst="rect">
              <a:avLst/>
            </a:prstGeom>
            <a:noFill/>
          </p:spPr>
          <p:txBody>
            <a:bodyPr wrap="square" rtlCol="0">
              <a:spAutoFit/>
            </a:bodyPr>
            <a:lstStyle/>
            <a:p>
              <a:pPr algn="ctr"/>
              <a:r>
                <a:rPr lang="en-US" sz="2400" dirty="0">
                  <a:latin typeface="Tw Cen MT" panose="020B0602020104020603" pitchFamily="34" charset="0"/>
                </a:rPr>
                <a:t>Time: 7.00 p.m. - 10.00 p.m. </a:t>
              </a:r>
            </a:p>
          </p:txBody>
        </p:sp>
        <p:sp>
          <p:nvSpPr>
            <p:cNvPr id="88" name="TextBox 87"/>
            <p:cNvSpPr txBox="1"/>
            <p:nvPr/>
          </p:nvSpPr>
          <p:spPr>
            <a:xfrm>
              <a:off x="4246516" y="4190702"/>
              <a:ext cx="2126507" cy="338554"/>
            </a:xfrm>
            <a:prstGeom prst="rect">
              <a:avLst/>
            </a:prstGeom>
            <a:noFill/>
          </p:spPr>
          <p:txBody>
            <a:bodyPr wrap="square" rtlCol="0">
              <a:spAutoFit/>
            </a:bodyPr>
            <a:lstStyle/>
            <a:p>
              <a:pPr algn="ctr"/>
              <a:r>
                <a:rPr lang="en-US" sz="1600" b="1" dirty="0" smtClean="0">
                  <a:solidFill>
                    <a:srgbClr val="A6A6A6"/>
                  </a:solidFill>
                  <a:latin typeface="Tw Cen MT" panose="020B0602020104020603" pitchFamily="34" charset="0"/>
                </a:rPr>
                <a:t>_</a:t>
              </a:r>
              <a:endParaRPr lang="en-US" sz="1600" b="1" dirty="0">
                <a:solidFill>
                  <a:srgbClr val="A6A6A6"/>
                </a:solidFill>
                <a:latin typeface="Tw Cen MT" panose="020B0602020104020603" pitchFamily="34" charset="0"/>
              </a:endParaRPr>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25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750"/>
                            </p:stCondLst>
                            <p:childTnLst>
                              <p:par>
                                <p:cTn id="11" presetID="53" presetClass="entr" presetSubtype="16"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Effect transition="in" filter="fade">
                                      <p:cBhvr>
                                        <p:cTn id="15" dur="500"/>
                                        <p:tgtEl>
                                          <p:spTgt spid="3"/>
                                        </p:tgtEl>
                                      </p:cBhvr>
                                    </p:animEffect>
                                  </p:childTnLst>
                                </p:cTn>
                              </p:par>
                            </p:childTnLst>
                          </p:cTn>
                        </p:par>
                        <p:par>
                          <p:cTn id="16" fill="hold">
                            <p:stCondLst>
                              <p:cond delay="1250"/>
                            </p:stCondLst>
                            <p:childTnLst>
                              <p:par>
                                <p:cTn id="17" presetID="53" presetClass="entr" presetSubtype="16" fill="hold" nodeType="afterEffect">
                                  <p:stCondLst>
                                    <p:cond delay="0"/>
                                  </p:stCondLst>
                                  <p:childTnLst>
                                    <p:set>
                                      <p:cBhvr>
                                        <p:cTn id="18" dur="1" fill="hold">
                                          <p:stCondLst>
                                            <p:cond delay="0"/>
                                          </p:stCondLst>
                                        </p:cTn>
                                        <p:tgtEl>
                                          <p:spTgt spid="96"/>
                                        </p:tgtEl>
                                        <p:attrNameLst>
                                          <p:attrName>style.visibility</p:attrName>
                                        </p:attrNameLst>
                                      </p:cBhvr>
                                      <p:to>
                                        <p:strVal val="visible"/>
                                      </p:to>
                                    </p:set>
                                    <p:anim calcmode="lin" valueType="num">
                                      <p:cBhvr>
                                        <p:cTn id="19" dur="500" fill="hold"/>
                                        <p:tgtEl>
                                          <p:spTgt spid="96"/>
                                        </p:tgtEl>
                                        <p:attrNameLst>
                                          <p:attrName>ppt_w</p:attrName>
                                        </p:attrNameLst>
                                      </p:cBhvr>
                                      <p:tavLst>
                                        <p:tav tm="0">
                                          <p:val>
                                            <p:fltVal val="0"/>
                                          </p:val>
                                        </p:tav>
                                        <p:tav tm="100000">
                                          <p:val>
                                            <p:strVal val="#ppt_w"/>
                                          </p:val>
                                        </p:tav>
                                      </p:tavLst>
                                    </p:anim>
                                    <p:anim calcmode="lin" valueType="num">
                                      <p:cBhvr>
                                        <p:cTn id="20" dur="500" fill="hold"/>
                                        <p:tgtEl>
                                          <p:spTgt spid="96"/>
                                        </p:tgtEl>
                                        <p:attrNameLst>
                                          <p:attrName>ppt_h</p:attrName>
                                        </p:attrNameLst>
                                      </p:cBhvr>
                                      <p:tavLst>
                                        <p:tav tm="0">
                                          <p:val>
                                            <p:fltVal val="0"/>
                                          </p:val>
                                        </p:tav>
                                        <p:tav tm="100000">
                                          <p:val>
                                            <p:strVal val="#ppt_h"/>
                                          </p:val>
                                        </p:tav>
                                      </p:tavLst>
                                    </p:anim>
                                    <p:animEffect transition="in" filter="fade">
                                      <p:cBhvr>
                                        <p:cTn id="21" dur="500"/>
                                        <p:tgtEl>
                                          <p:spTgt spid="96"/>
                                        </p:tgtEl>
                                      </p:cBhvr>
                                    </p:animEffect>
                                  </p:childTnLst>
                                </p:cTn>
                              </p:par>
                              <p:par>
                                <p:cTn id="22" presetID="22" presetClass="entr" presetSubtype="4" fill="hold" nodeType="withEffect">
                                  <p:stCondLst>
                                    <p:cond delay="250"/>
                                  </p:stCondLst>
                                  <p:childTnLst>
                                    <p:set>
                                      <p:cBhvr>
                                        <p:cTn id="23" dur="1" fill="hold">
                                          <p:stCondLst>
                                            <p:cond delay="0"/>
                                          </p:stCondLst>
                                        </p:cTn>
                                        <p:tgtEl>
                                          <p:spTgt spid="24"/>
                                        </p:tgtEl>
                                        <p:attrNameLst>
                                          <p:attrName>style.visibility</p:attrName>
                                        </p:attrNameLst>
                                      </p:cBhvr>
                                      <p:to>
                                        <p:strVal val="visible"/>
                                      </p:to>
                                    </p:set>
                                    <p:animEffect transition="in" filter="wipe(down)">
                                      <p:cBhvr>
                                        <p:cTn id="24" dur="500"/>
                                        <p:tgtEl>
                                          <p:spTgt spid="24"/>
                                        </p:tgtEl>
                                      </p:cBhvr>
                                    </p:animEffect>
                                  </p:childTnLst>
                                </p:cTn>
                              </p:par>
                              <p:par>
                                <p:cTn id="25" presetID="53" presetClass="entr" presetSubtype="16" fill="hold" grpId="0" nodeType="withEffect">
                                  <p:stCondLst>
                                    <p:cond delay="500"/>
                                  </p:stCondLst>
                                  <p:childTnLst>
                                    <p:set>
                                      <p:cBhvr>
                                        <p:cTn id="26" dur="1" fill="hold">
                                          <p:stCondLst>
                                            <p:cond delay="0"/>
                                          </p:stCondLst>
                                        </p:cTn>
                                        <p:tgtEl>
                                          <p:spTgt spid="13"/>
                                        </p:tgtEl>
                                        <p:attrNameLst>
                                          <p:attrName>style.visibility</p:attrName>
                                        </p:attrNameLst>
                                      </p:cBhvr>
                                      <p:to>
                                        <p:strVal val="visible"/>
                                      </p:to>
                                    </p:set>
                                    <p:anim calcmode="lin" valueType="num">
                                      <p:cBhvr>
                                        <p:cTn id="27" dur="500" fill="hold"/>
                                        <p:tgtEl>
                                          <p:spTgt spid="13"/>
                                        </p:tgtEl>
                                        <p:attrNameLst>
                                          <p:attrName>ppt_w</p:attrName>
                                        </p:attrNameLst>
                                      </p:cBhvr>
                                      <p:tavLst>
                                        <p:tav tm="0">
                                          <p:val>
                                            <p:fltVal val="0"/>
                                          </p:val>
                                        </p:tav>
                                        <p:tav tm="100000">
                                          <p:val>
                                            <p:strVal val="#ppt_w"/>
                                          </p:val>
                                        </p:tav>
                                      </p:tavLst>
                                    </p:anim>
                                    <p:anim calcmode="lin" valueType="num">
                                      <p:cBhvr>
                                        <p:cTn id="28" dur="500" fill="hold"/>
                                        <p:tgtEl>
                                          <p:spTgt spid="13"/>
                                        </p:tgtEl>
                                        <p:attrNameLst>
                                          <p:attrName>ppt_h</p:attrName>
                                        </p:attrNameLst>
                                      </p:cBhvr>
                                      <p:tavLst>
                                        <p:tav tm="0">
                                          <p:val>
                                            <p:fltVal val="0"/>
                                          </p:val>
                                        </p:tav>
                                        <p:tav tm="100000">
                                          <p:val>
                                            <p:strVal val="#ppt_h"/>
                                          </p:val>
                                        </p:tav>
                                      </p:tavLst>
                                    </p:anim>
                                    <p:animEffect transition="in" filter="fade">
                                      <p:cBhvr>
                                        <p:cTn id="29" dur="500"/>
                                        <p:tgtEl>
                                          <p:spTgt spid="13"/>
                                        </p:tgtEl>
                                      </p:cBhvr>
                                    </p:animEffect>
                                  </p:childTnLst>
                                </p:cTn>
                              </p:par>
                            </p:childTnLst>
                          </p:cTn>
                        </p:par>
                        <p:par>
                          <p:cTn id="30" fill="hold">
                            <p:stCondLst>
                              <p:cond delay="1750"/>
                            </p:stCondLst>
                            <p:childTnLst>
                              <p:par>
                                <p:cTn id="31" presetID="53" presetClass="entr" presetSubtype="16"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 calcmode="lin" valueType="num">
                                      <p:cBhvr>
                                        <p:cTn id="33" dur="500" fill="hold"/>
                                        <p:tgtEl>
                                          <p:spTgt spid="14"/>
                                        </p:tgtEl>
                                        <p:attrNameLst>
                                          <p:attrName>ppt_w</p:attrName>
                                        </p:attrNameLst>
                                      </p:cBhvr>
                                      <p:tavLst>
                                        <p:tav tm="0">
                                          <p:val>
                                            <p:fltVal val="0"/>
                                          </p:val>
                                        </p:tav>
                                        <p:tav tm="100000">
                                          <p:val>
                                            <p:strVal val="#ppt_w"/>
                                          </p:val>
                                        </p:tav>
                                      </p:tavLst>
                                    </p:anim>
                                    <p:anim calcmode="lin" valueType="num">
                                      <p:cBhvr>
                                        <p:cTn id="34" dur="500" fill="hold"/>
                                        <p:tgtEl>
                                          <p:spTgt spid="14"/>
                                        </p:tgtEl>
                                        <p:attrNameLst>
                                          <p:attrName>ppt_h</p:attrName>
                                        </p:attrNameLst>
                                      </p:cBhvr>
                                      <p:tavLst>
                                        <p:tav tm="0">
                                          <p:val>
                                            <p:fltVal val="0"/>
                                          </p:val>
                                        </p:tav>
                                        <p:tav tm="100000">
                                          <p:val>
                                            <p:strVal val="#ppt_h"/>
                                          </p:val>
                                        </p:tav>
                                      </p:tavLst>
                                    </p:anim>
                                    <p:animEffect transition="in" filter="fade">
                                      <p:cBhvr>
                                        <p:cTn id="35" dur="500"/>
                                        <p:tgtEl>
                                          <p:spTgt spid="14"/>
                                        </p:tgtEl>
                                      </p:cBhvr>
                                    </p:animEffect>
                                  </p:childTnLst>
                                </p:cTn>
                              </p:par>
                              <p:par>
                                <p:cTn id="36" presetID="53" presetClass="entr" presetSubtype="16" fill="hold" nodeType="withEffect">
                                  <p:stCondLst>
                                    <p:cond delay="250"/>
                                  </p:stCondLst>
                                  <p:childTnLst>
                                    <p:set>
                                      <p:cBhvr>
                                        <p:cTn id="37" dur="1" fill="hold">
                                          <p:stCondLst>
                                            <p:cond delay="0"/>
                                          </p:stCondLst>
                                        </p:cTn>
                                        <p:tgtEl>
                                          <p:spTgt spid="97"/>
                                        </p:tgtEl>
                                        <p:attrNameLst>
                                          <p:attrName>style.visibility</p:attrName>
                                        </p:attrNameLst>
                                      </p:cBhvr>
                                      <p:to>
                                        <p:strVal val="visible"/>
                                      </p:to>
                                    </p:set>
                                    <p:anim calcmode="lin" valueType="num">
                                      <p:cBhvr>
                                        <p:cTn id="38" dur="500" fill="hold"/>
                                        <p:tgtEl>
                                          <p:spTgt spid="97"/>
                                        </p:tgtEl>
                                        <p:attrNameLst>
                                          <p:attrName>ppt_w</p:attrName>
                                        </p:attrNameLst>
                                      </p:cBhvr>
                                      <p:tavLst>
                                        <p:tav tm="0">
                                          <p:val>
                                            <p:fltVal val="0"/>
                                          </p:val>
                                        </p:tav>
                                        <p:tav tm="100000">
                                          <p:val>
                                            <p:strVal val="#ppt_w"/>
                                          </p:val>
                                        </p:tav>
                                      </p:tavLst>
                                    </p:anim>
                                    <p:anim calcmode="lin" valueType="num">
                                      <p:cBhvr>
                                        <p:cTn id="39" dur="500" fill="hold"/>
                                        <p:tgtEl>
                                          <p:spTgt spid="97"/>
                                        </p:tgtEl>
                                        <p:attrNameLst>
                                          <p:attrName>ppt_h</p:attrName>
                                        </p:attrNameLst>
                                      </p:cBhvr>
                                      <p:tavLst>
                                        <p:tav tm="0">
                                          <p:val>
                                            <p:fltVal val="0"/>
                                          </p:val>
                                        </p:tav>
                                        <p:tav tm="100000">
                                          <p:val>
                                            <p:strVal val="#ppt_h"/>
                                          </p:val>
                                        </p:tav>
                                      </p:tavLst>
                                    </p:anim>
                                    <p:animEffect transition="in" filter="fade">
                                      <p:cBhvr>
                                        <p:cTn id="40" dur="500"/>
                                        <p:tgtEl>
                                          <p:spTgt spid="97"/>
                                        </p:tgtEl>
                                      </p:cBhvr>
                                    </p:animEffect>
                                  </p:childTnLst>
                                </p:cTn>
                              </p:par>
                              <p:par>
                                <p:cTn id="41" presetID="22" presetClass="entr" presetSubtype="8" fill="hold" nodeType="withEffect">
                                  <p:stCondLst>
                                    <p:cond delay="500"/>
                                  </p:stCondLst>
                                  <p:childTnLst>
                                    <p:set>
                                      <p:cBhvr>
                                        <p:cTn id="42" dur="1" fill="hold">
                                          <p:stCondLst>
                                            <p:cond delay="0"/>
                                          </p:stCondLst>
                                        </p:cTn>
                                        <p:tgtEl>
                                          <p:spTgt spid="28"/>
                                        </p:tgtEl>
                                        <p:attrNameLst>
                                          <p:attrName>style.visibility</p:attrName>
                                        </p:attrNameLst>
                                      </p:cBhvr>
                                      <p:to>
                                        <p:strVal val="visible"/>
                                      </p:to>
                                    </p:set>
                                    <p:animEffect transition="in" filter="wipe(left)">
                                      <p:cBhvr>
                                        <p:cTn id="43" dur="500"/>
                                        <p:tgtEl>
                                          <p:spTgt spid="28"/>
                                        </p:tgtEl>
                                      </p:cBhvr>
                                    </p:animEffect>
                                  </p:childTnLst>
                                </p:cTn>
                              </p:par>
                              <p:par>
                                <p:cTn id="44" presetID="53" presetClass="entr" presetSubtype="16" fill="hold" grpId="0" nodeType="withEffect">
                                  <p:stCondLst>
                                    <p:cond delay="750"/>
                                  </p:stCondLst>
                                  <p:childTnLst>
                                    <p:set>
                                      <p:cBhvr>
                                        <p:cTn id="45" dur="1" fill="hold">
                                          <p:stCondLst>
                                            <p:cond delay="0"/>
                                          </p:stCondLst>
                                        </p:cTn>
                                        <p:tgtEl>
                                          <p:spTgt spid="15"/>
                                        </p:tgtEl>
                                        <p:attrNameLst>
                                          <p:attrName>style.visibility</p:attrName>
                                        </p:attrNameLst>
                                      </p:cBhvr>
                                      <p:to>
                                        <p:strVal val="visible"/>
                                      </p:to>
                                    </p:set>
                                    <p:anim calcmode="lin" valueType="num">
                                      <p:cBhvr>
                                        <p:cTn id="46" dur="500" fill="hold"/>
                                        <p:tgtEl>
                                          <p:spTgt spid="15"/>
                                        </p:tgtEl>
                                        <p:attrNameLst>
                                          <p:attrName>ppt_w</p:attrName>
                                        </p:attrNameLst>
                                      </p:cBhvr>
                                      <p:tavLst>
                                        <p:tav tm="0">
                                          <p:val>
                                            <p:fltVal val="0"/>
                                          </p:val>
                                        </p:tav>
                                        <p:tav tm="100000">
                                          <p:val>
                                            <p:strVal val="#ppt_w"/>
                                          </p:val>
                                        </p:tav>
                                      </p:tavLst>
                                    </p:anim>
                                    <p:anim calcmode="lin" valueType="num">
                                      <p:cBhvr>
                                        <p:cTn id="47" dur="500" fill="hold"/>
                                        <p:tgtEl>
                                          <p:spTgt spid="15"/>
                                        </p:tgtEl>
                                        <p:attrNameLst>
                                          <p:attrName>ppt_h</p:attrName>
                                        </p:attrNameLst>
                                      </p:cBhvr>
                                      <p:tavLst>
                                        <p:tav tm="0">
                                          <p:val>
                                            <p:fltVal val="0"/>
                                          </p:val>
                                        </p:tav>
                                        <p:tav tm="100000">
                                          <p:val>
                                            <p:strVal val="#ppt_h"/>
                                          </p:val>
                                        </p:tav>
                                      </p:tavLst>
                                    </p:anim>
                                    <p:animEffect transition="in" filter="fade">
                                      <p:cBhvr>
                                        <p:cTn id="48" dur="500"/>
                                        <p:tgtEl>
                                          <p:spTgt spid="15"/>
                                        </p:tgtEl>
                                      </p:cBhvr>
                                    </p:animEffect>
                                  </p:childTnLst>
                                </p:cTn>
                              </p:par>
                            </p:childTnLst>
                          </p:cTn>
                        </p:par>
                        <p:par>
                          <p:cTn id="49" fill="hold">
                            <p:stCondLst>
                              <p:cond delay="2250"/>
                            </p:stCondLst>
                            <p:childTnLst>
                              <p:par>
                                <p:cTn id="50" presetID="53" presetClass="entr" presetSubtype="16" fill="hold" grpId="0" nodeType="afterEffect">
                                  <p:stCondLst>
                                    <p:cond delay="0"/>
                                  </p:stCondLst>
                                  <p:childTnLst>
                                    <p:set>
                                      <p:cBhvr>
                                        <p:cTn id="51" dur="1" fill="hold">
                                          <p:stCondLst>
                                            <p:cond delay="0"/>
                                          </p:stCondLst>
                                        </p:cTn>
                                        <p:tgtEl>
                                          <p:spTgt spid="16"/>
                                        </p:tgtEl>
                                        <p:attrNameLst>
                                          <p:attrName>style.visibility</p:attrName>
                                        </p:attrNameLst>
                                      </p:cBhvr>
                                      <p:to>
                                        <p:strVal val="visible"/>
                                      </p:to>
                                    </p:set>
                                    <p:anim calcmode="lin" valueType="num">
                                      <p:cBhvr>
                                        <p:cTn id="52" dur="500" fill="hold"/>
                                        <p:tgtEl>
                                          <p:spTgt spid="16"/>
                                        </p:tgtEl>
                                        <p:attrNameLst>
                                          <p:attrName>ppt_w</p:attrName>
                                        </p:attrNameLst>
                                      </p:cBhvr>
                                      <p:tavLst>
                                        <p:tav tm="0">
                                          <p:val>
                                            <p:fltVal val="0"/>
                                          </p:val>
                                        </p:tav>
                                        <p:tav tm="100000">
                                          <p:val>
                                            <p:strVal val="#ppt_w"/>
                                          </p:val>
                                        </p:tav>
                                      </p:tavLst>
                                    </p:anim>
                                    <p:anim calcmode="lin" valueType="num">
                                      <p:cBhvr>
                                        <p:cTn id="53" dur="500" fill="hold"/>
                                        <p:tgtEl>
                                          <p:spTgt spid="16"/>
                                        </p:tgtEl>
                                        <p:attrNameLst>
                                          <p:attrName>ppt_h</p:attrName>
                                        </p:attrNameLst>
                                      </p:cBhvr>
                                      <p:tavLst>
                                        <p:tav tm="0">
                                          <p:val>
                                            <p:fltVal val="0"/>
                                          </p:val>
                                        </p:tav>
                                        <p:tav tm="100000">
                                          <p:val>
                                            <p:strVal val="#ppt_h"/>
                                          </p:val>
                                        </p:tav>
                                      </p:tavLst>
                                    </p:anim>
                                    <p:animEffect transition="in" filter="fade">
                                      <p:cBhvr>
                                        <p:cTn id="54" dur="500"/>
                                        <p:tgtEl>
                                          <p:spTgt spid="16"/>
                                        </p:tgtEl>
                                      </p:cBhvr>
                                    </p:animEffect>
                                  </p:childTnLst>
                                </p:cTn>
                              </p:par>
                            </p:childTnLst>
                          </p:cTn>
                        </p:par>
                        <p:par>
                          <p:cTn id="55" fill="hold">
                            <p:stCondLst>
                              <p:cond delay="2750"/>
                            </p:stCondLst>
                            <p:childTnLst>
                              <p:par>
                                <p:cTn id="56" presetID="53" presetClass="entr" presetSubtype="16" fill="hold" nodeType="afterEffect">
                                  <p:stCondLst>
                                    <p:cond delay="0"/>
                                  </p:stCondLst>
                                  <p:childTnLst>
                                    <p:set>
                                      <p:cBhvr>
                                        <p:cTn id="57" dur="1" fill="hold">
                                          <p:stCondLst>
                                            <p:cond delay="0"/>
                                          </p:stCondLst>
                                        </p:cTn>
                                        <p:tgtEl>
                                          <p:spTgt spid="100"/>
                                        </p:tgtEl>
                                        <p:attrNameLst>
                                          <p:attrName>style.visibility</p:attrName>
                                        </p:attrNameLst>
                                      </p:cBhvr>
                                      <p:to>
                                        <p:strVal val="visible"/>
                                      </p:to>
                                    </p:set>
                                    <p:anim calcmode="lin" valueType="num">
                                      <p:cBhvr>
                                        <p:cTn id="58" dur="500" fill="hold"/>
                                        <p:tgtEl>
                                          <p:spTgt spid="100"/>
                                        </p:tgtEl>
                                        <p:attrNameLst>
                                          <p:attrName>ppt_w</p:attrName>
                                        </p:attrNameLst>
                                      </p:cBhvr>
                                      <p:tavLst>
                                        <p:tav tm="0">
                                          <p:val>
                                            <p:fltVal val="0"/>
                                          </p:val>
                                        </p:tav>
                                        <p:tav tm="100000">
                                          <p:val>
                                            <p:strVal val="#ppt_w"/>
                                          </p:val>
                                        </p:tav>
                                      </p:tavLst>
                                    </p:anim>
                                    <p:anim calcmode="lin" valueType="num">
                                      <p:cBhvr>
                                        <p:cTn id="59" dur="500" fill="hold"/>
                                        <p:tgtEl>
                                          <p:spTgt spid="100"/>
                                        </p:tgtEl>
                                        <p:attrNameLst>
                                          <p:attrName>ppt_h</p:attrName>
                                        </p:attrNameLst>
                                      </p:cBhvr>
                                      <p:tavLst>
                                        <p:tav tm="0">
                                          <p:val>
                                            <p:fltVal val="0"/>
                                          </p:val>
                                        </p:tav>
                                        <p:tav tm="100000">
                                          <p:val>
                                            <p:strVal val="#ppt_h"/>
                                          </p:val>
                                        </p:tav>
                                      </p:tavLst>
                                    </p:anim>
                                    <p:animEffect transition="in" filter="fade">
                                      <p:cBhvr>
                                        <p:cTn id="60" dur="500"/>
                                        <p:tgtEl>
                                          <p:spTgt spid="100"/>
                                        </p:tgtEl>
                                      </p:cBhvr>
                                    </p:animEffect>
                                  </p:childTnLst>
                                </p:cTn>
                              </p:par>
                              <p:par>
                                <p:cTn id="61" presetID="22" presetClass="entr" presetSubtype="4" fill="hold" nodeType="withEffect">
                                  <p:stCondLst>
                                    <p:cond delay="250"/>
                                  </p:stCondLst>
                                  <p:childTnLst>
                                    <p:set>
                                      <p:cBhvr>
                                        <p:cTn id="62" dur="1" fill="hold">
                                          <p:stCondLst>
                                            <p:cond delay="0"/>
                                          </p:stCondLst>
                                        </p:cTn>
                                        <p:tgtEl>
                                          <p:spTgt spid="39"/>
                                        </p:tgtEl>
                                        <p:attrNameLst>
                                          <p:attrName>style.visibility</p:attrName>
                                        </p:attrNameLst>
                                      </p:cBhvr>
                                      <p:to>
                                        <p:strVal val="visible"/>
                                      </p:to>
                                    </p:set>
                                    <p:animEffect transition="in" filter="wipe(down)">
                                      <p:cBhvr>
                                        <p:cTn id="63"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13" grpId="0" animBg="1"/>
      <p:bldP spid="14" grpId="0"/>
      <p:bldP spid="15" grpId="0" animBg="1"/>
      <p:bldP spid="1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9" name="Straight Connector 38"/>
          <p:cNvCxnSpPr>
            <a:endCxn id="17" idx="3"/>
          </p:cNvCxnSpPr>
          <p:nvPr/>
        </p:nvCxnSpPr>
        <p:spPr>
          <a:xfrm flipV="1">
            <a:off x="0" y="4321120"/>
            <a:ext cx="1899077" cy="368725"/>
          </a:xfrm>
          <a:prstGeom prst="line">
            <a:avLst/>
          </a:prstGeom>
          <a:ln w="28575">
            <a:solidFill>
              <a:srgbClr val="A6A6A6"/>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a:stCxn id="17" idx="6"/>
            <a:endCxn id="21" idx="2"/>
          </p:cNvCxnSpPr>
          <p:nvPr/>
        </p:nvCxnSpPr>
        <p:spPr>
          <a:xfrm flipV="1">
            <a:off x="2401376" y="1804737"/>
            <a:ext cx="6732754" cy="2308324"/>
          </a:xfrm>
          <a:prstGeom prst="line">
            <a:avLst/>
          </a:prstGeom>
          <a:ln w="28575">
            <a:solidFill>
              <a:srgbClr val="A6A6A6"/>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2456543" y="131812"/>
            <a:ext cx="7278915" cy="706755"/>
          </a:xfrm>
          <a:prstGeom prst="rect">
            <a:avLst/>
          </a:prstGeom>
          <a:noFill/>
        </p:spPr>
        <p:txBody>
          <a:bodyPr wrap="square" rtlCol="0">
            <a:spAutoFit/>
          </a:bodyPr>
          <a:lstStyle/>
          <a:p>
            <a:pPr algn="ctr"/>
            <a:r>
              <a:rPr lang="en-MY" altLang="en-US" sz="4000" dirty="0" smtClean="0">
                <a:solidFill>
                  <a:schemeClr val="bg1">
                    <a:lumMod val="65000"/>
                  </a:schemeClr>
                </a:solidFill>
                <a:latin typeface="Tw Cen MT" panose="020B0602020104020603" pitchFamily="34" charset="0"/>
              </a:rPr>
              <a:t>Location</a:t>
            </a:r>
            <a:endParaRPr lang="en-MY" altLang="en-US" sz="4000" dirty="0">
              <a:solidFill>
                <a:schemeClr val="bg1">
                  <a:lumMod val="65000"/>
                </a:schemeClr>
              </a:solidFill>
              <a:latin typeface="Tw Cen MT" panose="020B0602020104020603" pitchFamily="34" charset="0"/>
            </a:endParaRPr>
          </a:p>
        </p:txBody>
      </p:sp>
      <p:grpSp>
        <p:nvGrpSpPr>
          <p:cNvPr id="5" name="Group 4"/>
          <p:cNvGrpSpPr/>
          <p:nvPr/>
        </p:nvGrpSpPr>
        <p:grpSpPr>
          <a:xfrm>
            <a:off x="5378756" y="878988"/>
            <a:ext cx="1434489" cy="190500"/>
            <a:chOff x="4679586" y="878988"/>
            <a:chExt cx="1434489" cy="190500"/>
          </a:xfrm>
        </p:grpSpPr>
        <p:sp>
          <p:nvSpPr>
            <p:cNvPr id="6" name="Oval 5"/>
            <p:cNvSpPr/>
            <p:nvPr/>
          </p:nvSpPr>
          <p:spPr>
            <a:xfrm>
              <a:off x="4679586" y="878988"/>
              <a:ext cx="190500" cy="190500"/>
            </a:xfrm>
            <a:prstGeom prst="ellipse">
              <a:avLst/>
            </a:prstGeom>
            <a:solidFill>
              <a:srgbClr val="03A1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4990736" y="878988"/>
              <a:ext cx="190500" cy="190500"/>
            </a:xfrm>
            <a:prstGeom prst="ellipse">
              <a:avLst/>
            </a:prstGeom>
            <a:solidFill>
              <a:srgbClr val="EE95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5301522" y="878988"/>
              <a:ext cx="190500" cy="190500"/>
            </a:xfrm>
            <a:prstGeom prst="ellipse">
              <a:avLst/>
            </a:prstGeom>
            <a:solidFill>
              <a:srgbClr val="EF30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612308" y="878988"/>
              <a:ext cx="190500" cy="190500"/>
            </a:xfrm>
            <a:prstGeom prst="ellipse">
              <a:avLst/>
            </a:prstGeom>
            <a:solidFill>
              <a:srgbClr val="1C7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5923575" y="878988"/>
              <a:ext cx="190500" cy="190500"/>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Oval 16"/>
          <p:cNvSpPr/>
          <p:nvPr/>
        </p:nvSpPr>
        <p:spPr>
          <a:xfrm>
            <a:off x="1812896" y="3818821"/>
            <a:ext cx="588480" cy="588480"/>
          </a:xfrm>
          <a:prstGeom prst="ellipse">
            <a:avLst/>
          </a:prstGeom>
          <a:solidFill>
            <a:srgbClr val="385723"/>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1915195" y="3789895"/>
            <a:ext cx="383303" cy="646331"/>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en-US" sz="3600" b="1" dirty="0">
                <a:solidFill>
                  <a:srgbClr val="E3E3E3"/>
                </a:solidFill>
                <a:latin typeface="Tw Cen MT" panose="020B0602020104020603" pitchFamily="34" charset="0"/>
              </a:rPr>
              <a:t>4</a:t>
            </a:r>
          </a:p>
        </p:txBody>
      </p:sp>
      <p:sp>
        <p:nvSpPr>
          <p:cNvPr id="21" name="Oval 20"/>
          <p:cNvSpPr/>
          <p:nvPr/>
        </p:nvSpPr>
        <p:spPr>
          <a:xfrm>
            <a:off x="9134130" y="1510497"/>
            <a:ext cx="588480" cy="588480"/>
          </a:xfrm>
          <a:prstGeom prst="ellipse">
            <a:avLst/>
          </a:prstGeom>
          <a:solidFill>
            <a:srgbClr val="EF3078"/>
          </a:solidFill>
          <a:ln>
            <a:noFill/>
          </a:ln>
          <a:effectLst>
            <a:outerShdw blurRad="76200" sx="105000" sy="105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9236718" y="1481571"/>
            <a:ext cx="383303" cy="646331"/>
          </a:xfrm>
          <a:prstGeom prst="rect">
            <a:avLst/>
          </a:prstGeom>
          <a:noFill/>
          <a:effectLst>
            <a:outerShdw blurRad="63500" sx="105000" sy="105000" algn="ctr" rotWithShape="0">
              <a:prstClr val="black">
                <a:alpha val="40000"/>
              </a:prstClr>
            </a:outerShdw>
          </a:effectLst>
        </p:spPr>
        <p:txBody>
          <a:bodyPr wrap="square" rtlCol="0">
            <a:spAutoFit/>
          </a:bodyPr>
          <a:lstStyle/>
          <a:p>
            <a:pPr algn="ctr"/>
            <a:r>
              <a:rPr lang="en-US" sz="3600" b="1" dirty="0" smtClean="0">
                <a:solidFill>
                  <a:srgbClr val="E3E3E3"/>
                </a:solidFill>
                <a:latin typeface="Tw Cen MT" panose="020B0602020104020603" pitchFamily="34" charset="0"/>
              </a:rPr>
              <a:t>5</a:t>
            </a:r>
            <a:endParaRPr lang="en-US" sz="3600" b="1" dirty="0">
              <a:solidFill>
                <a:srgbClr val="E3E3E3"/>
              </a:solidFill>
              <a:latin typeface="Tw Cen MT" panose="020B0602020104020603" pitchFamily="34" charset="0"/>
            </a:endParaRPr>
          </a:p>
        </p:txBody>
      </p:sp>
      <p:grpSp>
        <p:nvGrpSpPr>
          <p:cNvPr id="101" name="Group 100"/>
          <p:cNvGrpSpPr/>
          <p:nvPr/>
        </p:nvGrpSpPr>
        <p:grpSpPr>
          <a:xfrm>
            <a:off x="431789" y="2857766"/>
            <a:ext cx="3350114" cy="2062103"/>
            <a:chOff x="5454952" y="1287481"/>
            <a:chExt cx="3350114" cy="2062103"/>
          </a:xfrm>
        </p:grpSpPr>
        <p:sp>
          <p:nvSpPr>
            <p:cNvPr id="90" name="TextBox 89"/>
            <p:cNvSpPr txBox="1"/>
            <p:nvPr/>
          </p:nvSpPr>
          <p:spPr>
            <a:xfrm>
              <a:off x="5454952" y="1287481"/>
              <a:ext cx="3350114" cy="461665"/>
            </a:xfrm>
            <a:prstGeom prst="rect">
              <a:avLst/>
            </a:prstGeom>
            <a:noFill/>
          </p:spPr>
          <p:txBody>
            <a:bodyPr wrap="square" rtlCol="0">
              <a:spAutoFit/>
            </a:bodyPr>
            <a:lstStyle/>
            <a:p>
              <a:pPr algn="ctr"/>
              <a:r>
                <a:rPr lang="en-US" sz="2400" dirty="0" smtClean="0">
                  <a:latin typeface="Tw Cen MT" panose="020B0602020104020603" pitchFamily="34" charset="0"/>
                </a:rPr>
                <a:t>MPK </a:t>
              </a:r>
              <a:r>
                <a:rPr lang="en-US" sz="2400" dirty="0">
                  <a:latin typeface="Tw Cen MT" panose="020B0602020104020603" pitchFamily="34" charset="0"/>
                </a:rPr>
                <a:t>10, </a:t>
              </a:r>
              <a:r>
                <a:rPr lang="en-US" sz="2400" dirty="0" smtClean="0">
                  <a:latin typeface="Tw Cen MT" panose="020B0602020104020603" pitchFamily="34" charset="0"/>
                </a:rPr>
                <a:t>N28</a:t>
              </a:r>
              <a:endParaRPr lang="en-US" sz="2400" dirty="0">
                <a:latin typeface="Tw Cen MT" panose="020B0602020104020603" pitchFamily="34" charset="0"/>
              </a:endParaRPr>
            </a:p>
          </p:txBody>
        </p:sp>
        <p:sp>
          <p:nvSpPr>
            <p:cNvPr id="91" name="TextBox 90"/>
            <p:cNvSpPr txBox="1"/>
            <p:nvPr/>
          </p:nvSpPr>
          <p:spPr>
            <a:xfrm>
              <a:off x="5943402" y="3011030"/>
              <a:ext cx="2126507" cy="338554"/>
            </a:xfrm>
            <a:prstGeom prst="rect">
              <a:avLst/>
            </a:prstGeom>
            <a:noFill/>
          </p:spPr>
          <p:txBody>
            <a:bodyPr wrap="square" rtlCol="0">
              <a:spAutoFit/>
            </a:bodyPr>
            <a:lstStyle/>
            <a:p>
              <a:pPr algn="ctr"/>
              <a:r>
                <a:rPr lang="en-US" sz="1600" b="1" dirty="0" smtClean="0">
                  <a:solidFill>
                    <a:srgbClr val="A6A6A6"/>
                  </a:solidFill>
                  <a:latin typeface="Tw Cen MT" panose="020B0602020104020603" pitchFamily="34" charset="0"/>
                </a:rPr>
                <a:t>_</a:t>
              </a:r>
              <a:endParaRPr lang="en-US" sz="1600" b="1" dirty="0">
                <a:solidFill>
                  <a:srgbClr val="A6A6A6"/>
                </a:solidFill>
                <a:latin typeface="Tw Cen MT" panose="020B0602020104020603" pitchFamily="34" charset="0"/>
              </a:endParaRPr>
            </a:p>
          </p:txBody>
        </p:sp>
      </p:grpSp>
      <p:grpSp>
        <p:nvGrpSpPr>
          <p:cNvPr id="103" name="Group 102"/>
          <p:cNvGrpSpPr/>
          <p:nvPr/>
        </p:nvGrpSpPr>
        <p:grpSpPr>
          <a:xfrm>
            <a:off x="8365115" y="2284817"/>
            <a:ext cx="2192693" cy="830997"/>
            <a:chOff x="9553835" y="2423746"/>
            <a:chExt cx="2192693" cy="830997"/>
          </a:xfrm>
        </p:grpSpPr>
        <p:sp>
          <p:nvSpPr>
            <p:cNvPr id="94" name="TextBox 93"/>
            <p:cNvSpPr txBox="1"/>
            <p:nvPr/>
          </p:nvSpPr>
          <p:spPr>
            <a:xfrm>
              <a:off x="9553835" y="2423746"/>
              <a:ext cx="2126507" cy="830997"/>
            </a:xfrm>
            <a:prstGeom prst="rect">
              <a:avLst/>
            </a:prstGeom>
            <a:noFill/>
          </p:spPr>
          <p:txBody>
            <a:bodyPr wrap="square" rtlCol="0">
              <a:spAutoFit/>
            </a:bodyPr>
            <a:lstStyle/>
            <a:p>
              <a:pPr algn="ctr"/>
              <a:r>
                <a:rPr lang="en-US" sz="2400" dirty="0" smtClean="0">
                  <a:latin typeface="Tw Cen MT" panose="020B0602020104020603" pitchFamily="34" charset="0"/>
                </a:rPr>
                <a:t>School </a:t>
              </a:r>
              <a:r>
                <a:rPr lang="en-US" sz="2400" dirty="0">
                  <a:latin typeface="Tw Cen MT" panose="020B0602020104020603" pitchFamily="34" charset="0"/>
                </a:rPr>
                <a:t>of Computing</a:t>
              </a:r>
            </a:p>
          </p:txBody>
        </p:sp>
        <p:sp>
          <p:nvSpPr>
            <p:cNvPr id="95" name="TextBox 94"/>
            <p:cNvSpPr txBox="1"/>
            <p:nvPr/>
          </p:nvSpPr>
          <p:spPr>
            <a:xfrm>
              <a:off x="9620021" y="2775636"/>
              <a:ext cx="2126507" cy="338554"/>
            </a:xfrm>
            <a:prstGeom prst="rect">
              <a:avLst/>
            </a:prstGeom>
            <a:noFill/>
          </p:spPr>
          <p:txBody>
            <a:bodyPr wrap="square" rtlCol="0">
              <a:spAutoFit/>
            </a:bodyPr>
            <a:lstStyle/>
            <a:p>
              <a:pPr algn="ctr"/>
              <a:r>
                <a:rPr lang="en-US" sz="1600" b="1" dirty="0" smtClean="0">
                  <a:solidFill>
                    <a:srgbClr val="A6A6A6"/>
                  </a:solidFill>
                  <a:latin typeface="Tw Cen MT" panose="020B0602020104020603" pitchFamily="34" charset="0"/>
                </a:rPr>
                <a:t>_</a:t>
              </a:r>
              <a:endParaRPr lang="en-US" sz="1600" b="1" dirty="0">
                <a:solidFill>
                  <a:srgbClr val="A6A6A6"/>
                </a:solidFill>
                <a:latin typeface="Tw Cen MT" panose="020B0602020104020603"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250"/>
                                  </p:stCondLst>
                                  <p:childTnLst>
                                    <p:set>
                                      <p:cBhvr>
                                        <p:cTn id="6" dur="1" fill="hold">
                                          <p:stCondLst>
                                            <p:cond delay="0"/>
                                          </p:stCondLst>
                                        </p:cTn>
                                        <p:tgtEl>
                                          <p:spTgt spid="39"/>
                                        </p:tgtEl>
                                        <p:attrNameLst>
                                          <p:attrName>style.visibility</p:attrName>
                                        </p:attrNameLst>
                                      </p:cBhvr>
                                      <p:to>
                                        <p:strVal val="visible"/>
                                      </p:to>
                                    </p:set>
                                    <p:animEffect transition="in" filter="wipe(down)">
                                      <p:cBhvr>
                                        <p:cTn id="7" dur="500"/>
                                        <p:tgtEl>
                                          <p:spTgt spid="39"/>
                                        </p:tgtEl>
                                      </p:cBhvr>
                                    </p:animEffect>
                                  </p:childTnLst>
                                </p:cTn>
                              </p:par>
                              <p:par>
                                <p:cTn id="8" presetID="53" presetClass="entr" presetSubtype="16" fill="hold" grpId="0" nodeType="withEffect">
                                  <p:stCondLst>
                                    <p:cond delay="500"/>
                                  </p:stCondLst>
                                  <p:childTnLst>
                                    <p:set>
                                      <p:cBhvr>
                                        <p:cTn id="9" dur="1" fill="hold">
                                          <p:stCondLst>
                                            <p:cond delay="0"/>
                                          </p:stCondLst>
                                        </p:cTn>
                                        <p:tgtEl>
                                          <p:spTgt spid="17"/>
                                        </p:tgtEl>
                                        <p:attrNameLst>
                                          <p:attrName>style.visibility</p:attrName>
                                        </p:attrNameLst>
                                      </p:cBhvr>
                                      <p:to>
                                        <p:strVal val="visible"/>
                                      </p:to>
                                    </p:set>
                                    <p:anim calcmode="lin" valueType="num">
                                      <p:cBhvr>
                                        <p:cTn id="10" dur="500" fill="hold"/>
                                        <p:tgtEl>
                                          <p:spTgt spid="17"/>
                                        </p:tgtEl>
                                        <p:attrNameLst>
                                          <p:attrName>ppt_w</p:attrName>
                                        </p:attrNameLst>
                                      </p:cBhvr>
                                      <p:tavLst>
                                        <p:tav tm="0">
                                          <p:val>
                                            <p:fltVal val="0"/>
                                          </p:val>
                                        </p:tav>
                                        <p:tav tm="100000">
                                          <p:val>
                                            <p:strVal val="#ppt_w"/>
                                          </p:val>
                                        </p:tav>
                                      </p:tavLst>
                                    </p:anim>
                                    <p:anim calcmode="lin" valueType="num">
                                      <p:cBhvr>
                                        <p:cTn id="11" dur="500" fill="hold"/>
                                        <p:tgtEl>
                                          <p:spTgt spid="17"/>
                                        </p:tgtEl>
                                        <p:attrNameLst>
                                          <p:attrName>ppt_h</p:attrName>
                                        </p:attrNameLst>
                                      </p:cBhvr>
                                      <p:tavLst>
                                        <p:tav tm="0">
                                          <p:val>
                                            <p:fltVal val="0"/>
                                          </p:val>
                                        </p:tav>
                                        <p:tav tm="100000">
                                          <p:val>
                                            <p:strVal val="#ppt_h"/>
                                          </p:val>
                                        </p:tav>
                                      </p:tavLst>
                                    </p:anim>
                                    <p:animEffect transition="in" filter="fade">
                                      <p:cBhvr>
                                        <p:cTn id="12" dur="500"/>
                                        <p:tgtEl>
                                          <p:spTgt spid="17"/>
                                        </p:tgtEl>
                                      </p:cBhvr>
                                    </p:animEffect>
                                  </p:childTnLst>
                                </p:cTn>
                              </p:par>
                            </p:childTnLst>
                          </p:cTn>
                        </p:par>
                        <p:par>
                          <p:cTn id="13" fill="hold">
                            <p:stCondLst>
                              <p:cond delay="750"/>
                            </p:stCondLst>
                            <p:childTnLst>
                              <p:par>
                                <p:cTn id="14" presetID="53" presetClass="entr" presetSubtype="16" fill="hold" grpId="0" nodeType="afterEffect">
                                  <p:stCondLst>
                                    <p:cond delay="0"/>
                                  </p:stCondLst>
                                  <p:childTnLst>
                                    <p:set>
                                      <p:cBhvr>
                                        <p:cTn id="15" dur="1" fill="hold">
                                          <p:stCondLst>
                                            <p:cond delay="0"/>
                                          </p:stCondLst>
                                        </p:cTn>
                                        <p:tgtEl>
                                          <p:spTgt spid="18"/>
                                        </p:tgtEl>
                                        <p:attrNameLst>
                                          <p:attrName>style.visibility</p:attrName>
                                        </p:attrNameLst>
                                      </p:cBhvr>
                                      <p:to>
                                        <p:strVal val="visible"/>
                                      </p:to>
                                    </p:set>
                                    <p:anim calcmode="lin" valueType="num">
                                      <p:cBhvr>
                                        <p:cTn id="16" dur="500" fill="hold"/>
                                        <p:tgtEl>
                                          <p:spTgt spid="18"/>
                                        </p:tgtEl>
                                        <p:attrNameLst>
                                          <p:attrName>ppt_w</p:attrName>
                                        </p:attrNameLst>
                                      </p:cBhvr>
                                      <p:tavLst>
                                        <p:tav tm="0">
                                          <p:val>
                                            <p:fltVal val="0"/>
                                          </p:val>
                                        </p:tav>
                                        <p:tav tm="100000">
                                          <p:val>
                                            <p:strVal val="#ppt_w"/>
                                          </p:val>
                                        </p:tav>
                                      </p:tavLst>
                                    </p:anim>
                                    <p:anim calcmode="lin" valueType="num">
                                      <p:cBhvr>
                                        <p:cTn id="17" dur="500" fill="hold"/>
                                        <p:tgtEl>
                                          <p:spTgt spid="18"/>
                                        </p:tgtEl>
                                        <p:attrNameLst>
                                          <p:attrName>ppt_h</p:attrName>
                                        </p:attrNameLst>
                                      </p:cBhvr>
                                      <p:tavLst>
                                        <p:tav tm="0">
                                          <p:val>
                                            <p:fltVal val="0"/>
                                          </p:val>
                                        </p:tav>
                                        <p:tav tm="100000">
                                          <p:val>
                                            <p:strVal val="#ppt_h"/>
                                          </p:val>
                                        </p:tav>
                                      </p:tavLst>
                                    </p:anim>
                                    <p:animEffect transition="in" filter="fade">
                                      <p:cBhvr>
                                        <p:cTn id="18" dur="500"/>
                                        <p:tgtEl>
                                          <p:spTgt spid="18"/>
                                        </p:tgtEl>
                                      </p:cBhvr>
                                    </p:animEffect>
                                  </p:childTnLst>
                                </p:cTn>
                              </p:par>
                            </p:childTnLst>
                          </p:cTn>
                        </p:par>
                        <p:par>
                          <p:cTn id="19" fill="hold">
                            <p:stCondLst>
                              <p:cond delay="1250"/>
                            </p:stCondLst>
                            <p:childTnLst>
                              <p:par>
                                <p:cTn id="20" presetID="53" presetClass="entr" presetSubtype="16" fill="hold" nodeType="afterEffect">
                                  <p:stCondLst>
                                    <p:cond delay="0"/>
                                  </p:stCondLst>
                                  <p:childTnLst>
                                    <p:set>
                                      <p:cBhvr>
                                        <p:cTn id="21" dur="1" fill="hold">
                                          <p:stCondLst>
                                            <p:cond delay="0"/>
                                          </p:stCondLst>
                                        </p:cTn>
                                        <p:tgtEl>
                                          <p:spTgt spid="101"/>
                                        </p:tgtEl>
                                        <p:attrNameLst>
                                          <p:attrName>style.visibility</p:attrName>
                                        </p:attrNameLst>
                                      </p:cBhvr>
                                      <p:to>
                                        <p:strVal val="visible"/>
                                      </p:to>
                                    </p:set>
                                    <p:anim calcmode="lin" valueType="num">
                                      <p:cBhvr>
                                        <p:cTn id="22" dur="500" fill="hold"/>
                                        <p:tgtEl>
                                          <p:spTgt spid="101"/>
                                        </p:tgtEl>
                                        <p:attrNameLst>
                                          <p:attrName>ppt_w</p:attrName>
                                        </p:attrNameLst>
                                      </p:cBhvr>
                                      <p:tavLst>
                                        <p:tav tm="0">
                                          <p:val>
                                            <p:fltVal val="0"/>
                                          </p:val>
                                        </p:tav>
                                        <p:tav tm="100000">
                                          <p:val>
                                            <p:strVal val="#ppt_w"/>
                                          </p:val>
                                        </p:tav>
                                      </p:tavLst>
                                    </p:anim>
                                    <p:anim calcmode="lin" valueType="num">
                                      <p:cBhvr>
                                        <p:cTn id="23" dur="500" fill="hold"/>
                                        <p:tgtEl>
                                          <p:spTgt spid="101"/>
                                        </p:tgtEl>
                                        <p:attrNameLst>
                                          <p:attrName>ppt_h</p:attrName>
                                        </p:attrNameLst>
                                      </p:cBhvr>
                                      <p:tavLst>
                                        <p:tav tm="0">
                                          <p:val>
                                            <p:fltVal val="0"/>
                                          </p:val>
                                        </p:tav>
                                        <p:tav tm="100000">
                                          <p:val>
                                            <p:strVal val="#ppt_h"/>
                                          </p:val>
                                        </p:tav>
                                      </p:tavLst>
                                    </p:anim>
                                    <p:animEffect transition="in" filter="fade">
                                      <p:cBhvr>
                                        <p:cTn id="24" dur="500"/>
                                        <p:tgtEl>
                                          <p:spTgt spid="101"/>
                                        </p:tgtEl>
                                      </p:cBhvr>
                                    </p:animEffect>
                                  </p:childTnLst>
                                </p:cTn>
                              </p:par>
                              <p:par>
                                <p:cTn id="25" presetID="22" presetClass="entr" presetSubtype="8" fill="hold" nodeType="withEffect">
                                  <p:stCondLst>
                                    <p:cond delay="250"/>
                                  </p:stCondLst>
                                  <p:childTnLst>
                                    <p:set>
                                      <p:cBhvr>
                                        <p:cTn id="26" dur="1" fill="hold">
                                          <p:stCondLst>
                                            <p:cond delay="0"/>
                                          </p:stCondLst>
                                        </p:cTn>
                                        <p:tgtEl>
                                          <p:spTgt spid="31"/>
                                        </p:tgtEl>
                                        <p:attrNameLst>
                                          <p:attrName>style.visibility</p:attrName>
                                        </p:attrNameLst>
                                      </p:cBhvr>
                                      <p:to>
                                        <p:strVal val="visible"/>
                                      </p:to>
                                    </p:set>
                                    <p:animEffect transition="in" filter="wipe(left)">
                                      <p:cBhvr>
                                        <p:cTn id="27" dur="500"/>
                                        <p:tgtEl>
                                          <p:spTgt spid="31"/>
                                        </p:tgtEl>
                                      </p:cBhvr>
                                    </p:animEffect>
                                  </p:childTnLst>
                                </p:cTn>
                              </p:par>
                              <p:par>
                                <p:cTn id="28" presetID="53" presetClass="entr" presetSubtype="16" fill="hold" grpId="0" nodeType="withEffect">
                                  <p:stCondLst>
                                    <p:cond delay="500"/>
                                  </p:stCondLst>
                                  <p:childTnLst>
                                    <p:set>
                                      <p:cBhvr>
                                        <p:cTn id="29" dur="1" fill="hold">
                                          <p:stCondLst>
                                            <p:cond delay="0"/>
                                          </p:stCondLst>
                                        </p:cTn>
                                        <p:tgtEl>
                                          <p:spTgt spid="21"/>
                                        </p:tgtEl>
                                        <p:attrNameLst>
                                          <p:attrName>style.visibility</p:attrName>
                                        </p:attrNameLst>
                                      </p:cBhvr>
                                      <p:to>
                                        <p:strVal val="visible"/>
                                      </p:to>
                                    </p:set>
                                    <p:anim calcmode="lin" valueType="num">
                                      <p:cBhvr>
                                        <p:cTn id="30" dur="500" fill="hold"/>
                                        <p:tgtEl>
                                          <p:spTgt spid="21"/>
                                        </p:tgtEl>
                                        <p:attrNameLst>
                                          <p:attrName>ppt_w</p:attrName>
                                        </p:attrNameLst>
                                      </p:cBhvr>
                                      <p:tavLst>
                                        <p:tav tm="0">
                                          <p:val>
                                            <p:fltVal val="0"/>
                                          </p:val>
                                        </p:tav>
                                        <p:tav tm="100000">
                                          <p:val>
                                            <p:strVal val="#ppt_w"/>
                                          </p:val>
                                        </p:tav>
                                      </p:tavLst>
                                    </p:anim>
                                    <p:anim calcmode="lin" valueType="num">
                                      <p:cBhvr>
                                        <p:cTn id="31" dur="500" fill="hold"/>
                                        <p:tgtEl>
                                          <p:spTgt spid="21"/>
                                        </p:tgtEl>
                                        <p:attrNameLst>
                                          <p:attrName>ppt_h</p:attrName>
                                        </p:attrNameLst>
                                      </p:cBhvr>
                                      <p:tavLst>
                                        <p:tav tm="0">
                                          <p:val>
                                            <p:fltVal val="0"/>
                                          </p:val>
                                        </p:tav>
                                        <p:tav tm="100000">
                                          <p:val>
                                            <p:strVal val="#ppt_h"/>
                                          </p:val>
                                        </p:tav>
                                      </p:tavLst>
                                    </p:anim>
                                    <p:animEffect transition="in" filter="fade">
                                      <p:cBhvr>
                                        <p:cTn id="32" dur="500"/>
                                        <p:tgtEl>
                                          <p:spTgt spid="21"/>
                                        </p:tgtEl>
                                      </p:cBhvr>
                                    </p:animEffect>
                                  </p:childTnLst>
                                </p:cTn>
                              </p:par>
                            </p:childTnLst>
                          </p:cTn>
                        </p:par>
                        <p:par>
                          <p:cTn id="33" fill="hold">
                            <p:stCondLst>
                              <p:cond delay="1750"/>
                            </p:stCondLst>
                            <p:childTnLst>
                              <p:par>
                                <p:cTn id="34" presetID="53" presetClass="entr" presetSubtype="16" fill="hold" grpId="0" nodeType="afterEffect">
                                  <p:stCondLst>
                                    <p:cond delay="0"/>
                                  </p:stCondLst>
                                  <p:childTnLst>
                                    <p:set>
                                      <p:cBhvr>
                                        <p:cTn id="35" dur="1" fill="hold">
                                          <p:stCondLst>
                                            <p:cond delay="0"/>
                                          </p:stCondLst>
                                        </p:cTn>
                                        <p:tgtEl>
                                          <p:spTgt spid="22"/>
                                        </p:tgtEl>
                                        <p:attrNameLst>
                                          <p:attrName>style.visibility</p:attrName>
                                        </p:attrNameLst>
                                      </p:cBhvr>
                                      <p:to>
                                        <p:strVal val="visible"/>
                                      </p:to>
                                    </p:set>
                                    <p:anim calcmode="lin" valueType="num">
                                      <p:cBhvr>
                                        <p:cTn id="36" dur="500" fill="hold"/>
                                        <p:tgtEl>
                                          <p:spTgt spid="22"/>
                                        </p:tgtEl>
                                        <p:attrNameLst>
                                          <p:attrName>ppt_w</p:attrName>
                                        </p:attrNameLst>
                                      </p:cBhvr>
                                      <p:tavLst>
                                        <p:tav tm="0">
                                          <p:val>
                                            <p:fltVal val="0"/>
                                          </p:val>
                                        </p:tav>
                                        <p:tav tm="100000">
                                          <p:val>
                                            <p:strVal val="#ppt_w"/>
                                          </p:val>
                                        </p:tav>
                                      </p:tavLst>
                                    </p:anim>
                                    <p:anim calcmode="lin" valueType="num">
                                      <p:cBhvr>
                                        <p:cTn id="37" dur="500" fill="hold"/>
                                        <p:tgtEl>
                                          <p:spTgt spid="22"/>
                                        </p:tgtEl>
                                        <p:attrNameLst>
                                          <p:attrName>ppt_h</p:attrName>
                                        </p:attrNameLst>
                                      </p:cBhvr>
                                      <p:tavLst>
                                        <p:tav tm="0">
                                          <p:val>
                                            <p:fltVal val="0"/>
                                          </p:val>
                                        </p:tav>
                                        <p:tav tm="100000">
                                          <p:val>
                                            <p:strVal val="#ppt_h"/>
                                          </p:val>
                                        </p:tav>
                                      </p:tavLst>
                                    </p:anim>
                                    <p:animEffect transition="in" filter="fade">
                                      <p:cBhvr>
                                        <p:cTn id="38" dur="500"/>
                                        <p:tgtEl>
                                          <p:spTgt spid="22"/>
                                        </p:tgtEl>
                                      </p:cBhvr>
                                    </p:animEffect>
                                  </p:childTnLst>
                                </p:cTn>
                              </p:par>
                            </p:childTnLst>
                          </p:cTn>
                        </p:par>
                        <p:par>
                          <p:cTn id="39" fill="hold">
                            <p:stCondLst>
                              <p:cond delay="2250"/>
                            </p:stCondLst>
                            <p:childTnLst>
                              <p:par>
                                <p:cTn id="40" presetID="53" presetClass="entr" presetSubtype="16" fill="hold" nodeType="afterEffect">
                                  <p:stCondLst>
                                    <p:cond delay="0"/>
                                  </p:stCondLst>
                                  <p:childTnLst>
                                    <p:set>
                                      <p:cBhvr>
                                        <p:cTn id="41" dur="1" fill="hold">
                                          <p:stCondLst>
                                            <p:cond delay="0"/>
                                          </p:stCondLst>
                                        </p:cTn>
                                        <p:tgtEl>
                                          <p:spTgt spid="103"/>
                                        </p:tgtEl>
                                        <p:attrNameLst>
                                          <p:attrName>style.visibility</p:attrName>
                                        </p:attrNameLst>
                                      </p:cBhvr>
                                      <p:to>
                                        <p:strVal val="visible"/>
                                      </p:to>
                                    </p:set>
                                    <p:anim calcmode="lin" valueType="num">
                                      <p:cBhvr>
                                        <p:cTn id="42" dur="500" fill="hold"/>
                                        <p:tgtEl>
                                          <p:spTgt spid="103"/>
                                        </p:tgtEl>
                                        <p:attrNameLst>
                                          <p:attrName>ppt_w</p:attrName>
                                        </p:attrNameLst>
                                      </p:cBhvr>
                                      <p:tavLst>
                                        <p:tav tm="0">
                                          <p:val>
                                            <p:fltVal val="0"/>
                                          </p:val>
                                        </p:tav>
                                        <p:tav tm="100000">
                                          <p:val>
                                            <p:strVal val="#ppt_w"/>
                                          </p:val>
                                        </p:tav>
                                      </p:tavLst>
                                    </p:anim>
                                    <p:anim calcmode="lin" valueType="num">
                                      <p:cBhvr>
                                        <p:cTn id="43" dur="500" fill="hold"/>
                                        <p:tgtEl>
                                          <p:spTgt spid="103"/>
                                        </p:tgtEl>
                                        <p:attrNameLst>
                                          <p:attrName>ppt_h</p:attrName>
                                        </p:attrNameLst>
                                      </p:cBhvr>
                                      <p:tavLst>
                                        <p:tav tm="0">
                                          <p:val>
                                            <p:fltVal val="0"/>
                                          </p:val>
                                        </p:tav>
                                        <p:tav tm="100000">
                                          <p:val>
                                            <p:strVal val="#ppt_h"/>
                                          </p:val>
                                        </p:tav>
                                      </p:tavLst>
                                    </p:anim>
                                    <p:animEffect transition="in" filter="fade">
                                      <p:cBhvr>
                                        <p:cTn id="44" dur="500"/>
                                        <p:tgtEl>
                                          <p:spTgt spid="1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p:bldP spid="21" grpId="0" animBg="1"/>
      <p:bldP spid="2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3065059" y="1022177"/>
            <a:ext cx="5457825" cy="554038"/>
          </a:xfrm>
          <a:prstGeom prst="rect">
            <a:avLst/>
          </a:prstGeom>
          <a:noFill/>
        </p:spPr>
        <p:txBody>
          <a:bodyPr>
            <a:spAutoFit/>
          </a:bodyPr>
          <a:lstStyle/>
          <a:p>
            <a:pPr algn="ctr">
              <a:defRPr/>
            </a:pPr>
            <a:r>
              <a:rPr lang="en-US" sz="3000" dirty="0">
                <a:solidFill>
                  <a:schemeClr val="bg1">
                    <a:lumMod val="65000"/>
                  </a:schemeClr>
                </a:solidFill>
                <a:latin typeface="Tw Cen MT" panose="020B0602020104020603" pitchFamily="34" charset="0"/>
              </a:rPr>
              <a:t>O U R  T E A M  C R E W</a:t>
            </a:r>
          </a:p>
        </p:txBody>
      </p:sp>
      <p:grpSp>
        <p:nvGrpSpPr>
          <p:cNvPr id="3" name="Group 4"/>
          <p:cNvGrpSpPr/>
          <p:nvPr/>
        </p:nvGrpSpPr>
        <p:grpSpPr bwMode="auto">
          <a:xfrm>
            <a:off x="5255809" y="1582565"/>
            <a:ext cx="1076325" cy="142875"/>
            <a:chOff x="4679586" y="878988"/>
            <a:chExt cx="1434489" cy="190500"/>
          </a:xfrm>
        </p:grpSpPr>
        <p:sp>
          <p:nvSpPr>
            <p:cNvPr id="4" name="Oval 5"/>
            <p:cNvSpPr/>
            <p:nvPr/>
          </p:nvSpPr>
          <p:spPr>
            <a:xfrm>
              <a:off x="4679586" y="878988"/>
              <a:ext cx="190419" cy="190500"/>
            </a:xfrm>
            <a:prstGeom prst="ellipse">
              <a:avLst/>
            </a:prstGeom>
            <a:solidFill>
              <a:srgbClr val="03A1A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Oval 6"/>
            <p:cNvSpPr/>
            <p:nvPr/>
          </p:nvSpPr>
          <p:spPr>
            <a:xfrm>
              <a:off x="4990603" y="878988"/>
              <a:ext cx="190419" cy="190500"/>
            </a:xfrm>
            <a:prstGeom prst="ellipse">
              <a:avLst/>
            </a:prstGeom>
            <a:solidFill>
              <a:srgbClr val="EE95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Oval 7"/>
            <p:cNvSpPr/>
            <p:nvPr/>
          </p:nvSpPr>
          <p:spPr>
            <a:xfrm>
              <a:off x="5301621" y="878988"/>
              <a:ext cx="190419" cy="190500"/>
            </a:xfrm>
            <a:prstGeom prst="ellipse">
              <a:avLst/>
            </a:prstGeom>
            <a:solidFill>
              <a:srgbClr val="EF307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Oval 8"/>
            <p:cNvSpPr/>
            <p:nvPr/>
          </p:nvSpPr>
          <p:spPr>
            <a:xfrm>
              <a:off x="5612638" y="878988"/>
              <a:ext cx="190419" cy="190500"/>
            </a:xfrm>
            <a:prstGeom prst="ellipse">
              <a:avLst/>
            </a:prstGeom>
            <a:solidFill>
              <a:srgbClr val="1C7CB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Oval 9"/>
            <p:cNvSpPr/>
            <p:nvPr/>
          </p:nvSpPr>
          <p:spPr>
            <a:xfrm>
              <a:off x="5923656" y="878988"/>
              <a:ext cx="190419" cy="190500"/>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9" name="Oval 16"/>
          <p:cNvSpPr/>
          <p:nvPr/>
        </p:nvSpPr>
        <p:spPr>
          <a:xfrm>
            <a:off x="1666471" y="2284240"/>
            <a:ext cx="1771650" cy="1771650"/>
          </a:xfrm>
          <a:prstGeom prst="ellipse">
            <a:avLst/>
          </a:prstGeom>
          <a:solidFill>
            <a:srgbClr val="EF307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Oval 17"/>
          <p:cNvSpPr/>
          <p:nvPr/>
        </p:nvSpPr>
        <p:spPr>
          <a:xfrm>
            <a:off x="4714471" y="2266777"/>
            <a:ext cx="1771650" cy="1771650"/>
          </a:xfrm>
          <a:prstGeom prst="ellipse">
            <a:avLst/>
          </a:prstGeom>
          <a:solidFill>
            <a:srgbClr val="03A1A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Oval 18"/>
          <p:cNvSpPr/>
          <p:nvPr/>
        </p:nvSpPr>
        <p:spPr>
          <a:xfrm>
            <a:off x="7637059" y="2284240"/>
            <a:ext cx="1771650" cy="1771650"/>
          </a:xfrm>
          <a:prstGeom prst="ellipse">
            <a:avLst/>
          </a:prstGeom>
          <a:solidFill>
            <a:srgbClr val="EE95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12" name="Group 54"/>
          <p:cNvGrpSpPr/>
          <p:nvPr/>
        </p:nvGrpSpPr>
        <p:grpSpPr bwMode="auto">
          <a:xfrm>
            <a:off x="1571221" y="4279727"/>
            <a:ext cx="2019300" cy="998539"/>
            <a:chOff x="466266" y="4416136"/>
            <a:chExt cx="2691318" cy="1332584"/>
          </a:xfrm>
        </p:grpSpPr>
        <p:sp>
          <p:nvSpPr>
            <p:cNvPr id="13" name="TextBox 42"/>
            <p:cNvSpPr txBox="1">
              <a:spLocks noChangeArrowheads="1"/>
            </p:cNvSpPr>
            <p:nvPr/>
          </p:nvSpPr>
          <p:spPr bwMode="auto">
            <a:xfrm>
              <a:off x="466266" y="4416136"/>
              <a:ext cx="2644770" cy="862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fr-FR" sz="1800" dirty="0">
                  <a:solidFill>
                    <a:srgbClr val="EF3078"/>
                  </a:solidFill>
                  <a:latin typeface="Tw Cen MT" panose="020B0602020104020603" pitchFamily="34" charset="0"/>
                </a:rPr>
                <a:t>CHIAM WOOI CHIN </a:t>
              </a:r>
              <a:endParaRPr lang="en-US" altLang="fr-FR" sz="1800" dirty="0">
                <a:solidFill>
                  <a:srgbClr val="EF3078"/>
                </a:solidFill>
                <a:latin typeface="Tw Cen MT" panose="020B0602020104020603" pitchFamily="34" charset="0"/>
              </a:endParaRPr>
            </a:p>
          </p:txBody>
        </p:sp>
        <p:sp>
          <p:nvSpPr>
            <p:cNvPr id="14" name="TextBox 43"/>
            <p:cNvSpPr txBox="1"/>
            <p:nvPr/>
          </p:nvSpPr>
          <p:spPr>
            <a:xfrm>
              <a:off x="512814" y="5257211"/>
              <a:ext cx="2644770" cy="491509"/>
            </a:xfrm>
            <a:prstGeom prst="rect">
              <a:avLst/>
            </a:prstGeom>
            <a:noFill/>
          </p:spPr>
          <p:txBody>
            <a:bodyPr>
              <a:spAutoFit/>
            </a:bodyPr>
            <a:lstStyle/>
            <a:p>
              <a:pPr algn="ctr">
                <a:defRPr/>
              </a:pPr>
              <a:r>
                <a:rPr lang="en-US" dirty="0">
                  <a:solidFill>
                    <a:schemeClr val="bg1">
                      <a:lumMod val="65000"/>
                    </a:schemeClr>
                  </a:solidFill>
                  <a:latin typeface="Tw Cen MT" panose="020B0602020104020603" pitchFamily="34" charset="0"/>
                </a:rPr>
                <a:t>A19EC0034</a:t>
              </a:r>
              <a:endParaRPr lang="en-US" dirty="0">
                <a:solidFill>
                  <a:schemeClr val="bg1">
                    <a:lumMod val="65000"/>
                  </a:schemeClr>
                </a:solidFill>
                <a:latin typeface="Tw Cen MT" panose="020B0602020104020603" pitchFamily="34" charset="0"/>
              </a:endParaRPr>
            </a:p>
          </p:txBody>
        </p:sp>
      </p:grpSp>
      <p:grpSp>
        <p:nvGrpSpPr>
          <p:cNvPr id="15" name="Group 55"/>
          <p:cNvGrpSpPr/>
          <p:nvPr/>
        </p:nvGrpSpPr>
        <p:grpSpPr bwMode="auto">
          <a:xfrm>
            <a:off x="4603346" y="4263852"/>
            <a:ext cx="1992313" cy="898525"/>
            <a:chOff x="3333134" y="4416136"/>
            <a:chExt cx="2656372" cy="1197911"/>
          </a:xfrm>
        </p:grpSpPr>
        <p:sp>
          <p:nvSpPr>
            <p:cNvPr id="16" name="TextBox 45"/>
            <p:cNvSpPr txBox="1">
              <a:spLocks noChangeArrowheads="1"/>
            </p:cNvSpPr>
            <p:nvPr/>
          </p:nvSpPr>
          <p:spPr bwMode="auto">
            <a:xfrm>
              <a:off x="3344736" y="4416136"/>
              <a:ext cx="2644770" cy="492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fr-FR" sz="1800" dirty="0" smtClean="0">
                  <a:solidFill>
                    <a:srgbClr val="03A1A4"/>
                  </a:solidFill>
                  <a:latin typeface="Tw Cen MT" panose="020B0602020104020603" pitchFamily="34" charset="0"/>
                </a:rPr>
                <a:t>CHONG </a:t>
              </a:r>
              <a:r>
                <a:rPr lang="en-US" altLang="fr-FR" sz="1800" dirty="0">
                  <a:solidFill>
                    <a:srgbClr val="03A1A4"/>
                  </a:solidFill>
                  <a:latin typeface="Tw Cen MT" panose="020B0602020104020603" pitchFamily="34" charset="0"/>
                </a:rPr>
                <a:t>LI LING</a:t>
              </a:r>
              <a:endParaRPr lang="en-US" altLang="fr-FR" sz="1800" dirty="0">
                <a:solidFill>
                  <a:srgbClr val="03A1A4"/>
                </a:solidFill>
                <a:latin typeface="Tw Cen MT" panose="020B0602020104020603" pitchFamily="34" charset="0"/>
              </a:endParaRPr>
            </a:p>
          </p:txBody>
        </p:sp>
        <p:sp>
          <p:nvSpPr>
            <p:cNvPr id="17" name="TextBox 46"/>
            <p:cNvSpPr txBox="1"/>
            <p:nvPr/>
          </p:nvSpPr>
          <p:spPr>
            <a:xfrm>
              <a:off x="3333134" y="5120915"/>
              <a:ext cx="2645788" cy="493132"/>
            </a:xfrm>
            <a:prstGeom prst="rect">
              <a:avLst/>
            </a:prstGeom>
            <a:noFill/>
          </p:spPr>
          <p:txBody>
            <a:bodyPr>
              <a:spAutoFit/>
            </a:bodyPr>
            <a:lstStyle/>
            <a:p>
              <a:pPr algn="ctr">
                <a:defRPr/>
              </a:pPr>
              <a:r>
                <a:rPr lang="en-US" dirty="0">
                  <a:solidFill>
                    <a:schemeClr val="bg1">
                      <a:lumMod val="65000"/>
                    </a:schemeClr>
                  </a:solidFill>
                  <a:latin typeface="Tw Cen MT" panose="020B0602020104020603" pitchFamily="34" charset="0"/>
                </a:rPr>
                <a:t>A19EC0037</a:t>
              </a:r>
              <a:endParaRPr lang="en-US" dirty="0">
                <a:solidFill>
                  <a:schemeClr val="bg1">
                    <a:lumMod val="65000"/>
                  </a:schemeClr>
                </a:solidFill>
                <a:latin typeface="Tw Cen MT" panose="020B0602020104020603" pitchFamily="34" charset="0"/>
              </a:endParaRPr>
            </a:p>
          </p:txBody>
        </p:sp>
      </p:grpSp>
      <p:grpSp>
        <p:nvGrpSpPr>
          <p:cNvPr id="18" name="Group 56"/>
          <p:cNvGrpSpPr/>
          <p:nvPr/>
        </p:nvGrpSpPr>
        <p:grpSpPr bwMode="auto">
          <a:xfrm>
            <a:off x="7654521" y="4279725"/>
            <a:ext cx="2019300" cy="998539"/>
            <a:chOff x="6392877" y="4416136"/>
            <a:chExt cx="2691662" cy="1332582"/>
          </a:xfrm>
        </p:grpSpPr>
        <p:sp>
          <p:nvSpPr>
            <p:cNvPr id="19" name="TextBox 48"/>
            <p:cNvSpPr txBox="1">
              <a:spLocks noChangeArrowheads="1"/>
            </p:cNvSpPr>
            <p:nvPr/>
          </p:nvSpPr>
          <p:spPr bwMode="auto">
            <a:xfrm>
              <a:off x="6392877" y="4416136"/>
              <a:ext cx="2644770" cy="862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fr-FR" sz="1800" dirty="0">
                  <a:solidFill>
                    <a:srgbClr val="EE9524"/>
                  </a:solidFill>
                  <a:latin typeface="Tw Cen MT" panose="020B0602020104020603" pitchFamily="34" charset="0"/>
                </a:rPr>
                <a:t>NUR HIDAYAH BINTI HAMRI</a:t>
              </a:r>
              <a:endParaRPr lang="en-US" altLang="fr-FR" sz="1800" dirty="0">
                <a:solidFill>
                  <a:srgbClr val="EE9524"/>
                </a:solidFill>
                <a:latin typeface="Tw Cen MT" panose="020B0602020104020603" pitchFamily="34" charset="0"/>
              </a:endParaRPr>
            </a:p>
          </p:txBody>
        </p:sp>
        <p:sp>
          <p:nvSpPr>
            <p:cNvPr id="20" name="TextBox 49"/>
            <p:cNvSpPr txBox="1"/>
            <p:nvPr/>
          </p:nvSpPr>
          <p:spPr>
            <a:xfrm>
              <a:off x="6439431" y="5257210"/>
              <a:ext cx="2645108" cy="491508"/>
            </a:xfrm>
            <a:prstGeom prst="rect">
              <a:avLst/>
            </a:prstGeom>
            <a:noFill/>
          </p:spPr>
          <p:txBody>
            <a:bodyPr>
              <a:spAutoFit/>
            </a:bodyPr>
            <a:lstStyle/>
            <a:p>
              <a:pPr algn="ctr">
                <a:defRPr/>
              </a:pPr>
              <a:r>
                <a:rPr lang="en-US" dirty="0">
                  <a:solidFill>
                    <a:schemeClr val="bg1">
                      <a:lumMod val="65000"/>
                    </a:schemeClr>
                  </a:solidFill>
                  <a:latin typeface="Tw Cen MT" panose="020B0602020104020603" pitchFamily="34" charset="0"/>
                </a:rPr>
                <a:t>B19EC0046</a:t>
              </a:r>
              <a:endParaRPr lang="en-US" dirty="0">
                <a:solidFill>
                  <a:schemeClr val="bg1">
                    <a:lumMod val="65000"/>
                  </a:schemeClr>
                </a:solidFill>
                <a:latin typeface="Tw Cen MT" panose="020B0602020104020603"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anim calcmode="lin" valueType="num">
                                      <p:cBhvr>
                                        <p:cTn id="8" dur="500" fill="hold"/>
                                        <p:tgtEl>
                                          <p:spTgt spid="12"/>
                                        </p:tgtEl>
                                        <p:attrNameLst>
                                          <p:attrName>ppt_x</p:attrName>
                                        </p:attrNameLst>
                                      </p:cBhvr>
                                      <p:tavLst>
                                        <p:tav tm="0">
                                          <p:val>
                                            <p:strVal val="#ppt_x"/>
                                          </p:val>
                                        </p:tav>
                                        <p:tav tm="100000">
                                          <p:val>
                                            <p:strVal val="#ppt_x"/>
                                          </p:val>
                                        </p:tav>
                                      </p:tavLst>
                                    </p:anim>
                                    <p:anim calcmode="lin" valueType="num">
                                      <p:cBhvr>
                                        <p:cTn id="9" dur="500" fill="hold"/>
                                        <p:tgtEl>
                                          <p:spTgt spid="12"/>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fade">
                                      <p:cBhvr>
                                        <p:cTn id="13" dur="500"/>
                                        <p:tgtEl>
                                          <p:spTgt spid="15"/>
                                        </p:tgtEl>
                                      </p:cBhvr>
                                    </p:animEffect>
                                    <p:anim calcmode="lin" valueType="num">
                                      <p:cBhvr>
                                        <p:cTn id="14" dur="500" fill="hold"/>
                                        <p:tgtEl>
                                          <p:spTgt spid="15"/>
                                        </p:tgtEl>
                                        <p:attrNameLst>
                                          <p:attrName>ppt_x</p:attrName>
                                        </p:attrNameLst>
                                      </p:cBhvr>
                                      <p:tavLst>
                                        <p:tav tm="0">
                                          <p:val>
                                            <p:strVal val="#ppt_x"/>
                                          </p:val>
                                        </p:tav>
                                        <p:tav tm="100000">
                                          <p:val>
                                            <p:strVal val="#ppt_x"/>
                                          </p:val>
                                        </p:tav>
                                      </p:tavLst>
                                    </p:anim>
                                    <p:anim calcmode="lin" valueType="num">
                                      <p:cBhvr>
                                        <p:cTn id="15" dur="500" fill="hold"/>
                                        <p:tgtEl>
                                          <p:spTgt spid="15"/>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500"/>
                                        <p:tgtEl>
                                          <p:spTgt spid="18"/>
                                        </p:tgtEl>
                                      </p:cBhvr>
                                    </p:animEffect>
                                    <p:anim calcmode="lin" valueType="num">
                                      <p:cBhvr>
                                        <p:cTn id="20" dur="500" fill="hold"/>
                                        <p:tgtEl>
                                          <p:spTgt spid="18"/>
                                        </p:tgtEl>
                                        <p:attrNameLst>
                                          <p:attrName>ppt_x</p:attrName>
                                        </p:attrNameLst>
                                      </p:cBhvr>
                                      <p:tavLst>
                                        <p:tav tm="0">
                                          <p:val>
                                            <p:strVal val="#ppt_x"/>
                                          </p:val>
                                        </p:tav>
                                        <p:tav tm="100000">
                                          <p:val>
                                            <p:strVal val="#ppt_x"/>
                                          </p:val>
                                        </p:tav>
                                      </p:tavLst>
                                    </p:anim>
                                    <p:anim calcmode="lin" valueType="num">
                                      <p:cBhvr>
                                        <p:cTn id="21" dur="5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56543" y="131812"/>
            <a:ext cx="7278915" cy="707886"/>
          </a:xfrm>
          <a:prstGeom prst="rect">
            <a:avLst/>
          </a:prstGeom>
          <a:noFill/>
        </p:spPr>
        <p:txBody>
          <a:bodyPr wrap="square" rtlCol="0">
            <a:spAutoFit/>
          </a:bodyPr>
          <a:lstStyle/>
          <a:p>
            <a:pPr algn="ctr"/>
            <a:r>
              <a:rPr lang="en-US" sz="4000" dirty="0">
                <a:solidFill>
                  <a:schemeClr val="bg1">
                    <a:lumMod val="65000"/>
                  </a:schemeClr>
                </a:solidFill>
                <a:latin typeface="Tw Cen MT" panose="020B0602020104020603" pitchFamily="34" charset="0"/>
              </a:rPr>
              <a:t>Program Schedule</a:t>
            </a:r>
            <a:endParaRPr lang="en-US" sz="4000" dirty="0">
              <a:solidFill>
                <a:schemeClr val="bg1">
                  <a:lumMod val="65000"/>
                </a:schemeClr>
              </a:solidFill>
              <a:latin typeface="Tw Cen MT" panose="020B0602020104020603" pitchFamily="34" charset="0"/>
            </a:endParaRPr>
          </a:p>
        </p:txBody>
      </p:sp>
      <p:grpSp>
        <p:nvGrpSpPr>
          <p:cNvPr id="5" name="Group 4"/>
          <p:cNvGrpSpPr/>
          <p:nvPr/>
        </p:nvGrpSpPr>
        <p:grpSpPr>
          <a:xfrm>
            <a:off x="5378756" y="878988"/>
            <a:ext cx="1434489" cy="190500"/>
            <a:chOff x="4679586" y="878988"/>
            <a:chExt cx="1434489" cy="190500"/>
          </a:xfrm>
        </p:grpSpPr>
        <p:sp>
          <p:nvSpPr>
            <p:cNvPr id="6" name="Oval 5"/>
            <p:cNvSpPr/>
            <p:nvPr/>
          </p:nvSpPr>
          <p:spPr>
            <a:xfrm>
              <a:off x="4679586" y="878988"/>
              <a:ext cx="190500" cy="190500"/>
            </a:xfrm>
            <a:prstGeom prst="ellipse">
              <a:avLst/>
            </a:prstGeom>
            <a:solidFill>
              <a:srgbClr val="03A1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4990736" y="878988"/>
              <a:ext cx="190500" cy="190500"/>
            </a:xfrm>
            <a:prstGeom prst="ellipse">
              <a:avLst/>
            </a:prstGeom>
            <a:solidFill>
              <a:srgbClr val="EE95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5301522" y="878988"/>
              <a:ext cx="190500" cy="190500"/>
            </a:xfrm>
            <a:prstGeom prst="ellipse">
              <a:avLst/>
            </a:prstGeom>
            <a:solidFill>
              <a:srgbClr val="EF30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612308" y="878988"/>
              <a:ext cx="190500" cy="190500"/>
            </a:xfrm>
            <a:prstGeom prst="ellipse">
              <a:avLst/>
            </a:prstGeom>
            <a:solidFill>
              <a:srgbClr val="1C7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5923575" y="878988"/>
              <a:ext cx="190500" cy="190500"/>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8" name="TextBox 87"/>
          <p:cNvSpPr txBox="1"/>
          <p:nvPr/>
        </p:nvSpPr>
        <p:spPr>
          <a:xfrm>
            <a:off x="322598" y="3107694"/>
            <a:ext cx="2126507" cy="338554"/>
          </a:xfrm>
          <a:prstGeom prst="rect">
            <a:avLst/>
          </a:prstGeom>
          <a:noFill/>
        </p:spPr>
        <p:txBody>
          <a:bodyPr wrap="square" rtlCol="0">
            <a:spAutoFit/>
          </a:bodyPr>
          <a:lstStyle/>
          <a:p>
            <a:pPr algn="ctr"/>
            <a:r>
              <a:rPr lang="en-US" sz="1600" b="1" dirty="0" smtClean="0">
                <a:solidFill>
                  <a:srgbClr val="A6A6A6"/>
                </a:solidFill>
                <a:latin typeface="Tw Cen MT" panose="020B0602020104020603" pitchFamily="34" charset="0"/>
              </a:rPr>
              <a:t>_</a:t>
            </a:r>
            <a:endParaRPr lang="en-US" sz="1600" b="1" dirty="0">
              <a:solidFill>
                <a:srgbClr val="A6A6A6"/>
              </a:solidFill>
              <a:latin typeface="Tw Cen MT" panose="020B0602020104020603" pitchFamily="34" charset="0"/>
            </a:endParaRPr>
          </a:p>
        </p:txBody>
      </p:sp>
      <p:sp>
        <p:nvSpPr>
          <p:cNvPr id="12" name="Content Placeholder 11"/>
          <p:cNvSpPr>
            <a:spLocks noGrp="1"/>
          </p:cNvSpPr>
          <p:nvPr>
            <p:ph idx="1"/>
          </p:nvPr>
        </p:nvSpPr>
        <p:spPr>
          <a:xfrm>
            <a:off x="527356" y="1270578"/>
            <a:ext cx="11127088" cy="5180097"/>
          </a:xfrm>
        </p:spPr>
        <p:txBody>
          <a:bodyPr/>
          <a:lstStyle/>
          <a:p>
            <a:pPr marL="0" indent="0" algn="ctr">
              <a:buNone/>
            </a:pPr>
            <a:r>
              <a:rPr lang="en-US" sz="2400" dirty="0">
                <a:latin typeface="Tw Cen MT" panose="020B0602020104020603" pitchFamily="34" charset="0"/>
                <a:sym typeface="Times New Roman"/>
              </a:rPr>
              <a:t>Every Friday for Beginners &amp; Every Saturday for Amateurs</a:t>
            </a:r>
          </a:p>
          <a:p>
            <a:pPr marL="0" indent="0">
              <a:buNone/>
            </a:pPr>
            <a:endParaRPr lang="en-US" dirty="0"/>
          </a:p>
        </p:txBody>
      </p:sp>
      <p:graphicFrame>
        <p:nvGraphicFramePr>
          <p:cNvPr id="13" name="Table 12"/>
          <p:cNvGraphicFramePr>
            <a:graphicFrameLocks noGrp="1"/>
          </p:cNvGraphicFramePr>
          <p:nvPr>
            <p:extLst>
              <p:ext uri="{D42A27DB-BD31-4B8C-83A1-F6EECF244321}">
                <p14:modId xmlns:p14="http://schemas.microsoft.com/office/powerpoint/2010/main" val="1512376409"/>
              </p:ext>
            </p:extLst>
          </p:nvPr>
        </p:nvGraphicFramePr>
        <p:xfrm>
          <a:off x="1835707" y="2119745"/>
          <a:ext cx="8530264" cy="3944794"/>
        </p:xfrm>
        <a:graphic>
          <a:graphicData uri="http://schemas.openxmlformats.org/drawingml/2006/table">
            <a:tbl>
              <a:tblPr firstRow="1" bandRow="1"/>
              <a:tblGrid>
                <a:gridCol w="4265132"/>
                <a:gridCol w="4265132"/>
              </a:tblGrid>
              <a:tr h="563542">
                <a:tc>
                  <a:txBody>
                    <a:bodyPr/>
                    <a:lstStyle/>
                    <a:p>
                      <a:pPr marL="0" lvl="0" indent="0" algn="ctr" rtl="0">
                        <a:spcBef>
                          <a:spcPts val="0"/>
                        </a:spcBef>
                        <a:spcAft>
                          <a:spcPts val="0"/>
                        </a:spcAft>
                        <a:buNone/>
                      </a:pPr>
                      <a:r>
                        <a:rPr lang="en-GB" sz="2400" kern="1200" dirty="0">
                          <a:solidFill>
                            <a:schemeClr val="tx1"/>
                          </a:solidFill>
                          <a:latin typeface="Tw Cen MT" panose="020B0602020104020603" pitchFamily="34" charset="0"/>
                          <a:ea typeface="+mn-ea"/>
                          <a:cs typeface="+mn-cs"/>
                        </a:rPr>
                        <a:t>Time </a:t>
                      </a:r>
                      <a:endParaRPr sz="2400" kern="1200" dirty="0">
                        <a:solidFill>
                          <a:schemeClr val="tx1"/>
                        </a:solidFill>
                        <a:latin typeface="Tw Cen MT" panose="020B0602020104020603" pitchFamily="34" charset="0"/>
                        <a:ea typeface="+mn-ea"/>
                        <a:cs typeface="+mn-cs"/>
                      </a:endParaRPr>
                    </a:p>
                  </a:txBody>
                  <a:tcPr marL="91425" marR="91425" marT="91425" marB="91425"/>
                </a:tc>
                <a:tc>
                  <a:txBody>
                    <a:bodyPr/>
                    <a:lstStyle/>
                    <a:p>
                      <a:pPr marL="0" lvl="0" indent="0" algn="ctr" rtl="0">
                        <a:spcBef>
                          <a:spcPts val="0"/>
                        </a:spcBef>
                        <a:spcAft>
                          <a:spcPts val="0"/>
                        </a:spcAft>
                        <a:buNone/>
                      </a:pPr>
                      <a:r>
                        <a:rPr lang="en-GB" sz="2400" kern="1200" dirty="0">
                          <a:solidFill>
                            <a:schemeClr val="tx1"/>
                          </a:solidFill>
                          <a:latin typeface="Tw Cen MT" panose="020B0602020104020603" pitchFamily="34" charset="0"/>
                          <a:ea typeface="+mn-ea"/>
                          <a:cs typeface="+mn-cs"/>
                        </a:rPr>
                        <a:t>Activity</a:t>
                      </a:r>
                      <a:endParaRPr sz="2400" kern="1200" dirty="0">
                        <a:solidFill>
                          <a:schemeClr val="tx1"/>
                        </a:solidFill>
                        <a:latin typeface="Tw Cen MT" panose="020B0602020104020603" pitchFamily="34" charset="0"/>
                        <a:ea typeface="+mn-ea"/>
                        <a:cs typeface="+mn-cs"/>
                      </a:endParaRPr>
                    </a:p>
                  </a:txBody>
                  <a:tcPr marL="91425" marR="91425" marT="91425" marB="91425"/>
                </a:tc>
              </a:tr>
              <a:tr h="563542">
                <a:tc>
                  <a:txBody>
                    <a:bodyPr/>
                    <a:lstStyle/>
                    <a:p>
                      <a:pPr marL="0" lvl="0" indent="0" algn="ctr" rtl="0">
                        <a:spcBef>
                          <a:spcPts val="0"/>
                        </a:spcBef>
                        <a:spcAft>
                          <a:spcPts val="0"/>
                        </a:spcAft>
                        <a:buNone/>
                      </a:pPr>
                      <a:r>
                        <a:rPr lang="en-GB" sz="2400" kern="1200" dirty="0">
                          <a:solidFill>
                            <a:schemeClr val="tx1"/>
                          </a:solidFill>
                          <a:latin typeface="Tw Cen MT" panose="020B0602020104020603" pitchFamily="34" charset="0"/>
                          <a:ea typeface="+mn-ea"/>
                          <a:cs typeface="+mn-cs"/>
                        </a:rPr>
                        <a:t>7.00 p.m.</a:t>
                      </a:r>
                      <a:endParaRPr sz="2400" kern="1200" dirty="0">
                        <a:solidFill>
                          <a:schemeClr val="tx1"/>
                        </a:solidFill>
                        <a:latin typeface="Tw Cen MT" panose="020B0602020104020603" pitchFamily="34" charset="0"/>
                        <a:ea typeface="+mn-ea"/>
                        <a:cs typeface="+mn-cs"/>
                      </a:endParaRPr>
                    </a:p>
                  </a:txBody>
                  <a:tcPr marL="91425" marR="91425" marT="91425" marB="91425"/>
                </a:tc>
                <a:tc>
                  <a:txBody>
                    <a:bodyPr/>
                    <a:lstStyle/>
                    <a:p>
                      <a:pPr marL="0" lvl="0" indent="0" algn="ctr" rtl="0">
                        <a:spcBef>
                          <a:spcPts val="0"/>
                        </a:spcBef>
                        <a:spcAft>
                          <a:spcPts val="0"/>
                        </a:spcAft>
                        <a:buNone/>
                      </a:pPr>
                      <a:r>
                        <a:rPr lang="en-GB" sz="2400" kern="1200">
                          <a:solidFill>
                            <a:schemeClr val="tx1"/>
                          </a:solidFill>
                          <a:latin typeface="Tw Cen MT" panose="020B0602020104020603" pitchFamily="34" charset="0"/>
                          <a:ea typeface="+mn-ea"/>
                          <a:cs typeface="+mn-cs"/>
                        </a:rPr>
                        <a:t>Registration of participants</a:t>
                      </a:r>
                      <a:endParaRPr sz="2400" kern="1200">
                        <a:solidFill>
                          <a:schemeClr val="tx1"/>
                        </a:solidFill>
                        <a:latin typeface="Tw Cen MT" panose="020B0602020104020603" pitchFamily="34" charset="0"/>
                        <a:ea typeface="+mn-ea"/>
                        <a:cs typeface="+mn-cs"/>
                      </a:endParaRPr>
                    </a:p>
                  </a:txBody>
                  <a:tcPr marL="91425" marR="91425" marT="91425" marB="91425"/>
                </a:tc>
              </a:tr>
              <a:tr h="563542">
                <a:tc>
                  <a:txBody>
                    <a:bodyPr/>
                    <a:lstStyle/>
                    <a:p>
                      <a:pPr marL="0" lvl="0" indent="0" algn="ctr" rtl="0">
                        <a:spcBef>
                          <a:spcPts val="0"/>
                        </a:spcBef>
                        <a:spcAft>
                          <a:spcPts val="0"/>
                        </a:spcAft>
                        <a:buNone/>
                      </a:pPr>
                      <a:r>
                        <a:rPr lang="en-GB" sz="2400" kern="1200" dirty="0">
                          <a:solidFill>
                            <a:schemeClr val="tx1"/>
                          </a:solidFill>
                          <a:latin typeface="Tw Cen MT" panose="020B0602020104020603" pitchFamily="34" charset="0"/>
                          <a:ea typeface="+mn-ea"/>
                          <a:cs typeface="+mn-cs"/>
                        </a:rPr>
                        <a:t>7.15 p.m. </a:t>
                      </a:r>
                      <a:endParaRPr sz="2400" kern="1200" dirty="0">
                        <a:solidFill>
                          <a:schemeClr val="tx1"/>
                        </a:solidFill>
                        <a:latin typeface="Tw Cen MT" panose="020B0602020104020603" pitchFamily="34" charset="0"/>
                        <a:ea typeface="+mn-ea"/>
                        <a:cs typeface="+mn-cs"/>
                      </a:endParaRPr>
                    </a:p>
                  </a:txBody>
                  <a:tcPr marL="91425" marR="91425" marT="91425" marB="91425"/>
                </a:tc>
                <a:tc>
                  <a:txBody>
                    <a:bodyPr/>
                    <a:lstStyle/>
                    <a:p>
                      <a:pPr marL="0" lvl="0" indent="0" algn="ctr" rtl="0">
                        <a:spcBef>
                          <a:spcPts val="0"/>
                        </a:spcBef>
                        <a:spcAft>
                          <a:spcPts val="0"/>
                        </a:spcAft>
                        <a:buNone/>
                      </a:pPr>
                      <a:r>
                        <a:rPr lang="en-GB" sz="2400" kern="1200">
                          <a:solidFill>
                            <a:schemeClr val="tx1"/>
                          </a:solidFill>
                          <a:latin typeface="Tw Cen MT" panose="020B0602020104020603" pitchFamily="34" charset="0"/>
                          <a:ea typeface="+mn-ea"/>
                          <a:cs typeface="+mn-cs"/>
                        </a:rPr>
                        <a:t>Introduction of Video Editing</a:t>
                      </a:r>
                      <a:endParaRPr sz="2400" kern="1200">
                        <a:solidFill>
                          <a:schemeClr val="tx1"/>
                        </a:solidFill>
                        <a:latin typeface="Tw Cen MT" panose="020B0602020104020603" pitchFamily="34" charset="0"/>
                        <a:ea typeface="+mn-ea"/>
                        <a:cs typeface="+mn-cs"/>
                      </a:endParaRPr>
                    </a:p>
                  </a:txBody>
                  <a:tcPr marL="91425" marR="91425" marT="91425" marB="91425"/>
                </a:tc>
              </a:tr>
              <a:tr h="563542">
                <a:tc>
                  <a:txBody>
                    <a:bodyPr/>
                    <a:lstStyle/>
                    <a:p>
                      <a:pPr marL="0" lvl="0" indent="0" algn="ctr" rtl="0">
                        <a:spcBef>
                          <a:spcPts val="0"/>
                        </a:spcBef>
                        <a:spcAft>
                          <a:spcPts val="0"/>
                        </a:spcAft>
                        <a:buNone/>
                      </a:pPr>
                      <a:r>
                        <a:rPr lang="en-GB" sz="2400" kern="1200" dirty="0">
                          <a:solidFill>
                            <a:schemeClr val="tx1"/>
                          </a:solidFill>
                          <a:latin typeface="Tw Cen MT" panose="020B0602020104020603" pitchFamily="34" charset="0"/>
                          <a:ea typeface="+mn-ea"/>
                          <a:cs typeface="+mn-cs"/>
                        </a:rPr>
                        <a:t>7.30 p.m.</a:t>
                      </a:r>
                      <a:endParaRPr sz="2400" kern="1200" dirty="0">
                        <a:solidFill>
                          <a:schemeClr val="tx1"/>
                        </a:solidFill>
                        <a:latin typeface="Tw Cen MT" panose="020B0602020104020603" pitchFamily="34" charset="0"/>
                        <a:ea typeface="+mn-ea"/>
                        <a:cs typeface="+mn-cs"/>
                      </a:endParaRPr>
                    </a:p>
                  </a:txBody>
                  <a:tcPr marL="91425" marR="91425" marT="91425" marB="91425"/>
                </a:tc>
                <a:tc>
                  <a:txBody>
                    <a:bodyPr/>
                    <a:lstStyle/>
                    <a:p>
                      <a:pPr marL="0" lvl="0" indent="0" algn="ctr" rtl="0">
                        <a:spcBef>
                          <a:spcPts val="0"/>
                        </a:spcBef>
                        <a:spcAft>
                          <a:spcPts val="0"/>
                        </a:spcAft>
                        <a:buNone/>
                      </a:pPr>
                      <a:r>
                        <a:rPr lang="en-GB" sz="2400" kern="1200" dirty="0">
                          <a:solidFill>
                            <a:schemeClr val="tx1"/>
                          </a:solidFill>
                          <a:latin typeface="Tw Cen MT" panose="020B0602020104020603" pitchFamily="34" charset="0"/>
                          <a:ea typeface="+mn-ea"/>
                          <a:cs typeface="+mn-cs"/>
                        </a:rPr>
                        <a:t>Video Editing Lesson starts</a:t>
                      </a:r>
                      <a:endParaRPr sz="2400" kern="1200" dirty="0">
                        <a:solidFill>
                          <a:schemeClr val="tx1"/>
                        </a:solidFill>
                        <a:latin typeface="Tw Cen MT" panose="020B0602020104020603" pitchFamily="34" charset="0"/>
                        <a:ea typeface="+mn-ea"/>
                        <a:cs typeface="+mn-cs"/>
                      </a:endParaRPr>
                    </a:p>
                  </a:txBody>
                  <a:tcPr marL="91425" marR="91425" marT="91425" marB="91425"/>
                </a:tc>
              </a:tr>
              <a:tr h="563542">
                <a:tc>
                  <a:txBody>
                    <a:bodyPr/>
                    <a:lstStyle/>
                    <a:p>
                      <a:pPr marL="0" lvl="0" indent="0" algn="ctr" rtl="0">
                        <a:spcBef>
                          <a:spcPts val="0"/>
                        </a:spcBef>
                        <a:spcAft>
                          <a:spcPts val="0"/>
                        </a:spcAft>
                        <a:buNone/>
                      </a:pPr>
                      <a:r>
                        <a:rPr lang="en-GB" sz="2400" kern="1200" dirty="0">
                          <a:solidFill>
                            <a:schemeClr val="tx1"/>
                          </a:solidFill>
                          <a:latin typeface="Tw Cen MT" panose="020B0602020104020603" pitchFamily="34" charset="0"/>
                          <a:ea typeface="+mn-ea"/>
                          <a:cs typeface="+mn-cs"/>
                        </a:rPr>
                        <a:t>8.45 p.m.</a:t>
                      </a:r>
                      <a:endParaRPr sz="2400" kern="1200" dirty="0">
                        <a:solidFill>
                          <a:schemeClr val="tx1"/>
                        </a:solidFill>
                        <a:latin typeface="Tw Cen MT" panose="020B0602020104020603" pitchFamily="34" charset="0"/>
                        <a:ea typeface="+mn-ea"/>
                        <a:cs typeface="+mn-cs"/>
                      </a:endParaRPr>
                    </a:p>
                  </a:txBody>
                  <a:tcPr marL="91425" marR="91425" marT="91425" marB="91425"/>
                </a:tc>
                <a:tc>
                  <a:txBody>
                    <a:bodyPr/>
                    <a:lstStyle/>
                    <a:p>
                      <a:pPr marL="0" lvl="0" indent="0" algn="ctr" rtl="0">
                        <a:spcBef>
                          <a:spcPts val="0"/>
                        </a:spcBef>
                        <a:spcAft>
                          <a:spcPts val="0"/>
                        </a:spcAft>
                        <a:buNone/>
                      </a:pPr>
                      <a:r>
                        <a:rPr lang="en-GB" sz="2400" kern="1200" dirty="0">
                          <a:solidFill>
                            <a:schemeClr val="tx1"/>
                          </a:solidFill>
                          <a:latin typeface="Tw Cen MT" panose="020B0602020104020603" pitchFamily="34" charset="0"/>
                          <a:ea typeface="+mn-ea"/>
                          <a:cs typeface="+mn-cs"/>
                        </a:rPr>
                        <a:t>Short break</a:t>
                      </a:r>
                      <a:endParaRPr sz="2400" kern="1200" dirty="0">
                        <a:solidFill>
                          <a:schemeClr val="tx1"/>
                        </a:solidFill>
                        <a:latin typeface="Tw Cen MT" panose="020B0602020104020603" pitchFamily="34" charset="0"/>
                        <a:ea typeface="+mn-ea"/>
                        <a:cs typeface="+mn-cs"/>
                      </a:endParaRPr>
                    </a:p>
                  </a:txBody>
                  <a:tcPr marL="91425" marR="91425" marT="91425" marB="91425"/>
                </a:tc>
              </a:tr>
              <a:tr h="563542">
                <a:tc>
                  <a:txBody>
                    <a:bodyPr/>
                    <a:lstStyle/>
                    <a:p>
                      <a:pPr marL="0" lvl="0" indent="0" algn="ctr" rtl="0">
                        <a:spcBef>
                          <a:spcPts val="0"/>
                        </a:spcBef>
                        <a:spcAft>
                          <a:spcPts val="0"/>
                        </a:spcAft>
                        <a:buNone/>
                      </a:pPr>
                      <a:r>
                        <a:rPr lang="en-GB" sz="2400" kern="1200" dirty="0">
                          <a:solidFill>
                            <a:schemeClr val="tx1"/>
                          </a:solidFill>
                          <a:latin typeface="Tw Cen MT" panose="020B0602020104020603" pitchFamily="34" charset="0"/>
                          <a:ea typeface="+mn-ea"/>
                          <a:cs typeface="+mn-cs"/>
                        </a:rPr>
                        <a:t>8.55 p.m.</a:t>
                      </a:r>
                      <a:endParaRPr sz="2400" kern="1200" dirty="0">
                        <a:solidFill>
                          <a:schemeClr val="tx1"/>
                        </a:solidFill>
                        <a:latin typeface="Tw Cen MT" panose="020B0602020104020603" pitchFamily="34" charset="0"/>
                        <a:ea typeface="+mn-ea"/>
                        <a:cs typeface="+mn-cs"/>
                      </a:endParaRPr>
                    </a:p>
                  </a:txBody>
                  <a:tcPr marL="91425" marR="91425" marT="91425" marB="91425"/>
                </a:tc>
                <a:tc>
                  <a:txBody>
                    <a:bodyPr/>
                    <a:lstStyle/>
                    <a:p>
                      <a:pPr marL="0" lvl="0" indent="0" algn="ctr" rtl="0">
                        <a:spcBef>
                          <a:spcPts val="0"/>
                        </a:spcBef>
                        <a:spcAft>
                          <a:spcPts val="0"/>
                        </a:spcAft>
                        <a:buNone/>
                      </a:pPr>
                      <a:r>
                        <a:rPr lang="en-GB" sz="2400" kern="1200" dirty="0">
                          <a:solidFill>
                            <a:schemeClr val="tx1"/>
                          </a:solidFill>
                          <a:latin typeface="Tw Cen MT" panose="020B0602020104020603" pitchFamily="34" charset="0"/>
                          <a:ea typeface="+mn-ea"/>
                          <a:cs typeface="+mn-cs"/>
                        </a:rPr>
                        <a:t>Continue Video Editing Lesson</a:t>
                      </a:r>
                      <a:endParaRPr sz="2400" kern="1200" dirty="0">
                        <a:solidFill>
                          <a:schemeClr val="tx1"/>
                        </a:solidFill>
                        <a:latin typeface="Tw Cen MT" panose="020B0602020104020603" pitchFamily="34" charset="0"/>
                        <a:ea typeface="+mn-ea"/>
                        <a:cs typeface="+mn-cs"/>
                      </a:endParaRPr>
                    </a:p>
                  </a:txBody>
                  <a:tcPr marL="91425" marR="91425" marT="91425" marB="91425"/>
                </a:tc>
              </a:tr>
              <a:tr h="563542">
                <a:tc>
                  <a:txBody>
                    <a:bodyPr/>
                    <a:lstStyle/>
                    <a:p>
                      <a:pPr marL="0" lvl="0" indent="0" algn="ctr" rtl="0">
                        <a:spcBef>
                          <a:spcPts val="0"/>
                        </a:spcBef>
                        <a:spcAft>
                          <a:spcPts val="0"/>
                        </a:spcAft>
                        <a:buNone/>
                      </a:pPr>
                      <a:r>
                        <a:rPr lang="en-GB" sz="2400" kern="1200" dirty="0">
                          <a:solidFill>
                            <a:schemeClr val="tx1"/>
                          </a:solidFill>
                          <a:latin typeface="Tw Cen MT" panose="020B0602020104020603" pitchFamily="34" charset="0"/>
                          <a:ea typeface="+mn-ea"/>
                          <a:cs typeface="+mn-cs"/>
                        </a:rPr>
                        <a:t>10.00 p.m.</a:t>
                      </a:r>
                      <a:endParaRPr sz="2400" kern="1200" dirty="0">
                        <a:solidFill>
                          <a:schemeClr val="tx1"/>
                        </a:solidFill>
                        <a:latin typeface="Tw Cen MT" panose="020B0602020104020603" pitchFamily="34" charset="0"/>
                        <a:ea typeface="+mn-ea"/>
                        <a:cs typeface="+mn-cs"/>
                      </a:endParaRPr>
                    </a:p>
                  </a:txBody>
                  <a:tcPr marL="91425" marR="91425" marT="91425" marB="91425"/>
                </a:tc>
                <a:tc>
                  <a:txBody>
                    <a:bodyPr/>
                    <a:lstStyle/>
                    <a:p>
                      <a:pPr marL="0" lvl="0" indent="0" algn="ctr" rtl="0">
                        <a:spcBef>
                          <a:spcPts val="0"/>
                        </a:spcBef>
                        <a:spcAft>
                          <a:spcPts val="0"/>
                        </a:spcAft>
                        <a:buNone/>
                      </a:pPr>
                      <a:r>
                        <a:rPr lang="en-GB" sz="2400" kern="1200" dirty="0">
                          <a:solidFill>
                            <a:schemeClr val="tx1"/>
                          </a:solidFill>
                          <a:latin typeface="Tw Cen MT" panose="020B0602020104020603" pitchFamily="34" charset="0"/>
                          <a:ea typeface="+mn-ea"/>
                          <a:cs typeface="+mn-cs"/>
                        </a:rPr>
                        <a:t>Video Editing Lesson ends</a:t>
                      </a:r>
                      <a:endParaRPr sz="2400" kern="1200" dirty="0">
                        <a:solidFill>
                          <a:schemeClr val="tx1"/>
                        </a:solidFill>
                        <a:latin typeface="Tw Cen MT" panose="020B0602020104020603" pitchFamily="34" charset="0"/>
                        <a:ea typeface="+mn-ea"/>
                        <a:cs typeface="+mn-cs"/>
                      </a:endParaRPr>
                    </a:p>
                  </a:txBody>
                  <a:tcPr marL="91425" marR="91425" marT="91425" marB="91425"/>
                </a:tc>
              </a:tr>
            </a:tbl>
          </a:graphicData>
        </a:graphic>
      </p:graphicFrame>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1000"/>
                                        <p:tgtEl>
                                          <p:spTgt spid="12">
                                            <p:txEl>
                                              <p:pRg st="0" end="0"/>
                                            </p:txEl>
                                          </p:spTgt>
                                        </p:tgtEl>
                                      </p:cBhvr>
                                    </p:animEffect>
                                    <p:anim calcmode="lin" valueType="num">
                                      <p:cBhvr>
                                        <p:cTn id="8" dur="10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270000"/>
            <a:ext cx="12039600" cy="1077218"/>
          </a:xfrm>
          <a:prstGeom prst="rect">
            <a:avLst/>
          </a:prstGeom>
        </p:spPr>
        <p:txBody>
          <a:bodyPr wrap="square">
            <a:spAutoFit/>
          </a:bodyPr>
          <a:lstStyle/>
          <a:p>
            <a:endParaRPr lang="en-US" sz="3200" dirty="0" smtClean="0">
              <a:solidFill>
                <a:srgbClr val="000000"/>
              </a:solidFill>
              <a:latin typeface="Tw Cen MT" panose="020B0602020104020603" pitchFamily="34" charset="0"/>
            </a:endParaRPr>
          </a:p>
          <a:p>
            <a:endParaRPr lang="en-US" sz="3200" dirty="0">
              <a:solidFill>
                <a:srgbClr val="000000"/>
              </a:solidFill>
              <a:latin typeface="Tw Cen MT" panose="020B0602020104020603" pitchFamily="34" charset="0"/>
            </a:endParaRPr>
          </a:p>
        </p:txBody>
      </p:sp>
      <p:sp>
        <p:nvSpPr>
          <p:cNvPr id="5" name="TextBox 3"/>
          <p:cNvSpPr txBox="1"/>
          <p:nvPr/>
        </p:nvSpPr>
        <p:spPr>
          <a:xfrm>
            <a:off x="2456543" y="98561"/>
            <a:ext cx="7278915" cy="707886"/>
          </a:xfrm>
          <a:prstGeom prst="rect">
            <a:avLst/>
          </a:prstGeom>
          <a:noFill/>
        </p:spPr>
        <p:txBody>
          <a:bodyPr wrap="square" rtlCol="0">
            <a:spAutoFit/>
          </a:bodyPr>
          <a:lstStyle/>
          <a:p>
            <a:pPr algn="ctr"/>
            <a:r>
              <a:rPr lang="en-US" sz="4000" dirty="0" smtClean="0">
                <a:solidFill>
                  <a:schemeClr val="bg1">
                    <a:lumMod val="65000"/>
                  </a:schemeClr>
                </a:solidFill>
                <a:latin typeface="Tw Cen MT" panose="020B0602020104020603" pitchFamily="34" charset="0"/>
              </a:rPr>
              <a:t>Poster</a:t>
            </a:r>
            <a:endParaRPr lang="en-US" sz="4000" dirty="0">
              <a:solidFill>
                <a:schemeClr val="bg1">
                  <a:lumMod val="65000"/>
                </a:schemeClr>
              </a:solidFill>
              <a:latin typeface="Tw Cen MT" panose="020B0602020104020603" pitchFamily="34" charset="0"/>
            </a:endParaRPr>
          </a:p>
        </p:txBody>
      </p:sp>
      <p:grpSp>
        <p:nvGrpSpPr>
          <p:cNvPr id="6" name="Group 4"/>
          <p:cNvGrpSpPr/>
          <p:nvPr/>
        </p:nvGrpSpPr>
        <p:grpSpPr>
          <a:xfrm>
            <a:off x="5378756" y="878988"/>
            <a:ext cx="1434489" cy="190500"/>
            <a:chOff x="4679586" y="878988"/>
            <a:chExt cx="1434489" cy="190500"/>
          </a:xfrm>
        </p:grpSpPr>
        <p:sp>
          <p:nvSpPr>
            <p:cNvPr id="7" name="Oval 5"/>
            <p:cNvSpPr/>
            <p:nvPr/>
          </p:nvSpPr>
          <p:spPr>
            <a:xfrm>
              <a:off x="4679586" y="878988"/>
              <a:ext cx="190500" cy="190500"/>
            </a:xfrm>
            <a:prstGeom prst="ellipse">
              <a:avLst/>
            </a:prstGeom>
            <a:solidFill>
              <a:srgbClr val="03A1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6"/>
            <p:cNvSpPr/>
            <p:nvPr/>
          </p:nvSpPr>
          <p:spPr>
            <a:xfrm>
              <a:off x="4990736" y="878988"/>
              <a:ext cx="190500" cy="190500"/>
            </a:xfrm>
            <a:prstGeom prst="ellipse">
              <a:avLst/>
            </a:prstGeom>
            <a:solidFill>
              <a:srgbClr val="EE95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7"/>
            <p:cNvSpPr/>
            <p:nvPr/>
          </p:nvSpPr>
          <p:spPr>
            <a:xfrm>
              <a:off x="5301522" y="878988"/>
              <a:ext cx="190500" cy="190500"/>
            </a:xfrm>
            <a:prstGeom prst="ellipse">
              <a:avLst/>
            </a:prstGeom>
            <a:solidFill>
              <a:srgbClr val="EF30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8"/>
            <p:cNvSpPr/>
            <p:nvPr/>
          </p:nvSpPr>
          <p:spPr>
            <a:xfrm>
              <a:off x="5612308" y="878988"/>
              <a:ext cx="190500" cy="190500"/>
            </a:xfrm>
            <a:prstGeom prst="ellipse">
              <a:avLst/>
            </a:prstGeom>
            <a:solidFill>
              <a:srgbClr val="1C7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9"/>
            <p:cNvSpPr/>
            <p:nvPr/>
          </p:nvSpPr>
          <p:spPr>
            <a:xfrm>
              <a:off x="5923575" y="878988"/>
              <a:ext cx="190500" cy="190500"/>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79176" y="974238"/>
            <a:ext cx="3633531" cy="506621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mph" presetSubtype="0" fill="hold" nodeType="clickEffect">
                                  <p:stCondLst>
                                    <p:cond delay="0"/>
                                  </p:stCondLst>
                                  <p:childTnLst>
                                    <p:animScale>
                                      <p:cBhvr>
                                        <p:cTn id="13" dur="2000" fill="hold"/>
                                        <p:tgtEl>
                                          <p:spTgt spid="1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1394082" y="-8724900"/>
            <a:ext cx="24867713" cy="19796552"/>
            <a:chOff x="-11394082" y="-8724900"/>
            <a:chExt cx="24867713" cy="19796552"/>
          </a:xfrm>
        </p:grpSpPr>
        <p:sp>
          <p:nvSpPr>
            <p:cNvPr id="9" name="Block Arc 8"/>
            <p:cNvSpPr/>
            <p:nvPr/>
          </p:nvSpPr>
          <p:spPr>
            <a:xfrm>
              <a:off x="645259" y="-18288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Block Arc 9"/>
            <p:cNvSpPr/>
            <p:nvPr/>
          </p:nvSpPr>
          <p:spPr>
            <a:xfrm flipV="1">
              <a:off x="-1914134" y="-18288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Block Arc 10"/>
            <p:cNvSpPr/>
            <p:nvPr/>
          </p:nvSpPr>
          <p:spPr>
            <a:xfrm>
              <a:off x="721459" y="4621426"/>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Plus Sign 12"/>
            <p:cNvSpPr/>
            <p:nvPr/>
          </p:nvSpPr>
          <p:spPr>
            <a:xfrm>
              <a:off x="4060871" y="-1276350"/>
              <a:ext cx="9412760" cy="9412760"/>
            </a:xfrm>
            <a:prstGeom prst="mathPlus">
              <a:avLst>
                <a:gd name="adj1" fmla="val 1897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Block Arc 11"/>
            <p:cNvSpPr/>
            <p:nvPr/>
          </p:nvSpPr>
          <p:spPr>
            <a:xfrm>
              <a:off x="-8834689" y="-87249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Block Arc 16"/>
            <p:cNvSpPr/>
            <p:nvPr/>
          </p:nvSpPr>
          <p:spPr>
            <a:xfrm flipV="1">
              <a:off x="-11394082" y="-87249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Block Arc 17"/>
            <p:cNvSpPr/>
            <p:nvPr/>
          </p:nvSpPr>
          <p:spPr>
            <a:xfrm>
              <a:off x="-8758489" y="-2274674"/>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Plus Sign 18"/>
            <p:cNvSpPr/>
            <p:nvPr/>
          </p:nvSpPr>
          <p:spPr>
            <a:xfrm>
              <a:off x="-5419077" y="-8172450"/>
              <a:ext cx="9412760" cy="9412760"/>
            </a:xfrm>
            <a:prstGeom prst="mathPlus">
              <a:avLst>
                <a:gd name="adj1" fmla="val 1897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Rectangle 2"/>
          <p:cNvSpPr/>
          <p:nvPr/>
        </p:nvSpPr>
        <p:spPr>
          <a:xfrm>
            <a:off x="0" y="0"/>
            <a:ext cx="12192000" cy="6858000"/>
          </a:xfrm>
          <a:prstGeom prst="rect">
            <a:avLst/>
          </a:prstGeom>
          <a:solidFill>
            <a:schemeClr val="tx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TextBox 90"/>
          <p:cNvSpPr txBox="1"/>
          <p:nvPr/>
        </p:nvSpPr>
        <p:spPr>
          <a:xfrm>
            <a:off x="3562040" y="4052772"/>
            <a:ext cx="8500922" cy="1569660"/>
          </a:xfrm>
          <a:prstGeom prst="rect">
            <a:avLst/>
          </a:prstGeom>
          <a:noFill/>
        </p:spPr>
        <p:txBody>
          <a:bodyPr wrap="square" rtlCol="0">
            <a:spAutoFit/>
          </a:bodyPr>
          <a:lstStyle/>
          <a:p>
            <a:r>
              <a:rPr lang="en-US" sz="9600" b="1" i="1" dirty="0" smtClean="0">
                <a:solidFill>
                  <a:schemeClr val="bg1"/>
                </a:solidFill>
                <a:latin typeface="Tw Cen MT" panose="020B0602020104020603" pitchFamily="34" charset="0"/>
              </a:rPr>
              <a:t>Any Questions ?</a:t>
            </a:r>
            <a:endParaRPr lang="en-US" sz="9600" b="1" i="1" dirty="0">
              <a:solidFill>
                <a:schemeClr val="bg1"/>
              </a:solidFill>
              <a:latin typeface="Tw Cen MT" panose="020B0602020104020603" pitchFamily="34" charset="0"/>
            </a:endParaRPr>
          </a:p>
        </p:txBody>
      </p:sp>
      <p:sp>
        <p:nvSpPr>
          <p:cNvPr id="92" name="TextBox 91"/>
          <p:cNvSpPr txBox="1"/>
          <p:nvPr/>
        </p:nvSpPr>
        <p:spPr>
          <a:xfrm>
            <a:off x="2636747" y="2313724"/>
            <a:ext cx="6728504" cy="1862048"/>
          </a:xfrm>
          <a:prstGeom prst="rect">
            <a:avLst/>
          </a:prstGeom>
          <a:noFill/>
        </p:spPr>
        <p:txBody>
          <a:bodyPr wrap="square" rtlCol="0">
            <a:spAutoFit/>
          </a:bodyPr>
          <a:lstStyle/>
          <a:p>
            <a:r>
              <a:rPr lang="en-US" sz="11500" b="1" i="1" dirty="0" smtClean="0">
                <a:solidFill>
                  <a:srgbClr val="FD3265"/>
                </a:solidFill>
                <a:latin typeface="Tw Cen MT" panose="020B0602020104020603" pitchFamily="34" charset="0"/>
              </a:rPr>
              <a:t>THANKS</a:t>
            </a:r>
            <a:endParaRPr lang="en-US" sz="11500" b="1" i="1" dirty="0">
              <a:solidFill>
                <a:srgbClr val="FD3265"/>
              </a:solidFill>
              <a:latin typeface="Tw Cen MT" panose="020B0602020104020603" pitchFamily="34" charset="0"/>
            </a:endParaRPr>
          </a:p>
        </p:txBody>
      </p:sp>
      <p:sp>
        <p:nvSpPr>
          <p:cNvPr id="93" name="TextBox 92"/>
          <p:cNvSpPr txBox="1"/>
          <p:nvPr/>
        </p:nvSpPr>
        <p:spPr>
          <a:xfrm>
            <a:off x="-769893" y="202954"/>
            <a:ext cx="8854997" cy="2677656"/>
          </a:xfrm>
          <a:prstGeom prst="rect">
            <a:avLst/>
          </a:prstGeom>
          <a:noFill/>
        </p:spPr>
        <p:txBody>
          <a:bodyPr wrap="square" rtlCol="0">
            <a:spAutoFit/>
          </a:bodyPr>
          <a:lstStyle/>
          <a:p>
            <a:pPr algn="ctr"/>
            <a:r>
              <a:rPr lang="en-US" sz="16800" dirty="0" smtClean="0">
                <a:solidFill>
                  <a:schemeClr val="bg1"/>
                </a:solidFill>
                <a:latin typeface="Tw Cen MT" panose="020B0602020104020603" pitchFamily="34" charset="0"/>
              </a:rPr>
              <a:t>MANY</a:t>
            </a:r>
            <a:endParaRPr lang="en-US" sz="16800" dirty="0">
              <a:solidFill>
                <a:schemeClr val="bg1"/>
              </a:solidFill>
              <a:latin typeface="Tw Cen MT" panose="020B0602020104020603" pitchFamily="34" charset="0"/>
            </a:endParaRPr>
          </a:p>
        </p:txBody>
      </p:sp>
      <p:grpSp>
        <p:nvGrpSpPr>
          <p:cNvPr id="90" name="Group 89"/>
          <p:cNvGrpSpPr/>
          <p:nvPr/>
        </p:nvGrpSpPr>
        <p:grpSpPr>
          <a:xfrm>
            <a:off x="-6222976" y="-4849947"/>
            <a:ext cx="17678980" cy="11342285"/>
            <a:chOff x="-6261076" y="-5116647"/>
            <a:chExt cx="17678980" cy="11342285"/>
          </a:xfrm>
        </p:grpSpPr>
        <p:sp>
          <p:nvSpPr>
            <p:cNvPr id="20" name="Plus Sign 19"/>
            <p:cNvSpPr/>
            <p:nvPr/>
          </p:nvSpPr>
          <p:spPr>
            <a:xfrm rot="2700000">
              <a:off x="5475517" y="3844656"/>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Block Arc 20"/>
            <p:cNvSpPr/>
            <p:nvPr/>
          </p:nvSpPr>
          <p:spPr>
            <a:xfrm rot="16200000">
              <a:off x="3731980" y="2599212"/>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Circle: Hollow 21"/>
            <p:cNvSpPr/>
            <p:nvPr/>
          </p:nvSpPr>
          <p:spPr>
            <a:xfrm>
              <a:off x="8430418" y="370756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Rectangle 22"/>
            <p:cNvSpPr/>
            <p:nvPr/>
          </p:nvSpPr>
          <p:spPr>
            <a:xfrm>
              <a:off x="8505824" y="1557119"/>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p:cNvGrpSpPr/>
            <p:nvPr/>
          </p:nvGrpSpPr>
          <p:grpSpPr>
            <a:xfrm>
              <a:off x="7238359" y="2553493"/>
              <a:ext cx="176213" cy="176213"/>
              <a:chOff x="7124699" y="2576294"/>
              <a:chExt cx="176213" cy="176213"/>
            </a:xfrm>
          </p:grpSpPr>
          <p:sp>
            <p:nvSpPr>
              <p:cNvPr id="24" name="Rectangle 23"/>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6" name="Block Arc 25"/>
            <p:cNvSpPr/>
            <p:nvPr/>
          </p:nvSpPr>
          <p:spPr>
            <a:xfrm rot="12064165">
              <a:off x="4874528" y="593771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8" name="Block Arc 27"/>
            <p:cNvSpPr/>
            <p:nvPr/>
          </p:nvSpPr>
          <p:spPr>
            <a:xfrm rot="12064165">
              <a:off x="1061966" y="2164080"/>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29" name="Group 28"/>
            <p:cNvGrpSpPr/>
            <p:nvPr/>
          </p:nvGrpSpPr>
          <p:grpSpPr>
            <a:xfrm>
              <a:off x="9030365" y="5220493"/>
              <a:ext cx="176213" cy="176213"/>
              <a:chOff x="7124699" y="2576294"/>
              <a:chExt cx="176213" cy="176213"/>
            </a:xfrm>
          </p:grpSpPr>
          <p:sp>
            <p:nvSpPr>
              <p:cNvPr id="30" name="Rectangle 29"/>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Group 31"/>
            <p:cNvGrpSpPr/>
            <p:nvPr/>
          </p:nvGrpSpPr>
          <p:grpSpPr>
            <a:xfrm>
              <a:off x="469046" y="5651606"/>
              <a:ext cx="176213" cy="176213"/>
              <a:chOff x="7124699" y="2576294"/>
              <a:chExt cx="176213" cy="176213"/>
            </a:xfrm>
          </p:grpSpPr>
          <p:sp>
            <p:nvSpPr>
              <p:cNvPr id="33" name="Rectangle 32"/>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5" name="Rectangle 34"/>
            <p:cNvSpPr/>
            <p:nvPr/>
          </p:nvSpPr>
          <p:spPr>
            <a:xfrm>
              <a:off x="10123504" y="4129833"/>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Circle: Hollow 35"/>
            <p:cNvSpPr/>
            <p:nvPr/>
          </p:nvSpPr>
          <p:spPr>
            <a:xfrm>
              <a:off x="5548112" y="2235307"/>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7" name="Circle: Hollow 36"/>
            <p:cNvSpPr/>
            <p:nvPr/>
          </p:nvSpPr>
          <p:spPr>
            <a:xfrm>
              <a:off x="330224" y="3955249"/>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9" name="Circle: Hollow 38"/>
            <p:cNvSpPr/>
            <p:nvPr/>
          </p:nvSpPr>
          <p:spPr>
            <a:xfrm>
              <a:off x="1992113" y="92901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0" name="Group 39"/>
            <p:cNvGrpSpPr/>
            <p:nvPr/>
          </p:nvGrpSpPr>
          <p:grpSpPr>
            <a:xfrm>
              <a:off x="2264959" y="3373222"/>
              <a:ext cx="176213" cy="176213"/>
              <a:chOff x="7124699" y="2576294"/>
              <a:chExt cx="176213" cy="176213"/>
            </a:xfrm>
          </p:grpSpPr>
          <p:sp>
            <p:nvSpPr>
              <p:cNvPr id="41" name="Rectangle 40"/>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Circle: Hollow 44"/>
            <p:cNvSpPr/>
            <p:nvPr/>
          </p:nvSpPr>
          <p:spPr>
            <a:xfrm>
              <a:off x="3110931" y="4513107"/>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6" name="Plus Sign 45"/>
            <p:cNvSpPr/>
            <p:nvPr/>
          </p:nvSpPr>
          <p:spPr>
            <a:xfrm rot="2700000">
              <a:off x="11112500" y="5827671"/>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Plus Sign 47"/>
            <p:cNvSpPr/>
            <p:nvPr/>
          </p:nvSpPr>
          <p:spPr>
            <a:xfrm rot="2700000">
              <a:off x="3835400" y="703221"/>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Plus Sign 49"/>
            <p:cNvSpPr/>
            <p:nvPr/>
          </p:nvSpPr>
          <p:spPr>
            <a:xfrm rot="2700000">
              <a:off x="10083806" y="1929678"/>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Block Arc 50"/>
            <p:cNvSpPr/>
            <p:nvPr/>
          </p:nvSpPr>
          <p:spPr>
            <a:xfrm rot="16200000">
              <a:off x="1591125" y="4652985"/>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2" name="Block Arc 51"/>
            <p:cNvSpPr/>
            <p:nvPr/>
          </p:nvSpPr>
          <p:spPr>
            <a:xfrm rot="16200000">
              <a:off x="7084793" y="5400471"/>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3" name="Rectangle 52"/>
            <p:cNvSpPr/>
            <p:nvPr/>
          </p:nvSpPr>
          <p:spPr>
            <a:xfrm>
              <a:off x="6669767" y="1056375"/>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Block Arc 53"/>
            <p:cNvSpPr/>
            <p:nvPr/>
          </p:nvSpPr>
          <p:spPr>
            <a:xfrm rot="12064165">
              <a:off x="5321910" y="25545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5" name="Rectangle 54"/>
            <p:cNvSpPr/>
            <p:nvPr/>
          </p:nvSpPr>
          <p:spPr>
            <a:xfrm>
              <a:off x="2489646" y="6179919"/>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Block Arc 55"/>
            <p:cNvSpPr/>
            <p:nvPr/>
          </p:nvSpPr>
          <p:spPr>
            <a:xfrm rot="12064165">
              <a:off x="11250998" y="422367"/>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7" name="Plus Sign 56"/>
            <p:cNvSpPr/>
            <p:nvPr/>
          </p:nvSpPr>
          <p:spPr>
            <a:xfrm rot="2700000">
              <a:off x="-1115783" y="-1527444"/>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Block Arc 57"/>
            <p:cNvSpPr/>
            <p:nvPr/>
          </p:nvSpPr>
          <p:spPr>
            <a:xfrm rot="16200000">
              <a:off x="-2859320" y="-2772888"/>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9" name="Circle: Hollow 58"/>
            <p:cNvSpPr/>
            <p:nvPr/>
          </p:nvSpPr>
          <p:spPr>
            <a:xfrm>
              <a:off x="1839118" y="-166453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0" name="Rectangle 59"/>
            <p:cNvSpPr/>
            <p:nvPr/>
          </p:nvSpPr>
          <p:spPr>
            <a:xfrm>
              <a:off x="1914524" y="-381498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1" name="Group 60"/>
            <p:cNvGrpSpPr/>
            <p:nvPr/>
          </p:nvGrpSpPr>
          <p:grpSpPr>
            <a:xfrm>
              <a:off x="647059" y="-2818607"/>
              <a:ext cx="176213" cy="176213"/>
              <a:chOff x="7124699" y="2576294"/>
              <a:chExt cx="176213" cy="176213"/>
            </a:xfrm>
          </p:grpSpPr>
          <p:sp>
            <p:nvSpPr>
              <p:cNvPr id="62" name="Rectangle 61"/>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4" name="Block Arc 63"/>
            <p:cNvSpPr/>
            <p:nvPr/>
          </p:nvSpPr>
          <p:spPr>
            <a:xfrm rot="12064165">
              <a:off x="-1716772" y="56561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5" name="Block Arc 64"/>
            <p:cNvSpPr/>
            <p:nvPr/>
          </p:nvSpPr>
          <p:spPr>
            <a:xfrm rot="12064165">
              <a:off x="-5529334" y="-3208020"/>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7" name="Rectangle 66"/>
            <p:cNvSpPr/>
            <p:nvPr/>
          </p:nvSpPr>
          <p:spPr>
            <a:xfrm>
              <a:off x="2439065" y="-151607"/>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9" name="Group 68"/>
            <p:cNvGrpSpPr/>
            <p:nvPr/>
          </p:nvGrpSpPr>
          <p:grpSpPr>
            <a:xfrm>
              <a:off x="-6122254" y="279506"/>
              <a:ext cx="176213" cy="176213"/>
              <a:chOff x="7124699" y="2576294"/>
              <a:chExt cx="176213" cy="176213"/>
            </a:xfrm>
          </p:grpSpPr>
          <p:sp>
            <p:nvSpPr>
              <p:cNvPr id="70" name="Rectangle 69"/>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2" name="Rectangle 71"/>
            <p:cNvSpPr/>
            <p:nvPr/>
          </p:nvSpPr>
          <p:spPr>
            <a:xfrm>
              <a:off x="3532204" y="-1242267"/>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Circle: Hollow 72"/>
            <p:cNvSpPr/>
            <p:nvPr/>
          </p:nvSpPr>
          <p:spPr>
            <a:xfrm>
              <a:off x="-1043188" y="-3136793"/>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4" name="Circle: Hollow 73"/>
            <p:cNvSpPr/>
            <p:nvPr/>
          </p:nvSpPr>
          <p:spPr>
            <a:xfrm>
              <a:off x="-6261076" y="-1416851"/>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5" name="Circle: Hollow 74"/>
            <p:cNvSpPr/>
            <p:nvPr/>
          </p:nvSpPr>
          <p:spPr>
            <a:xfrm>
              <a:off x="-4599187" y="-444308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76" name="Group 75"/>
            <p:cNvGrpSpPr/>
            <p:nvPr/>
          </p:nvGrpSpPr>
          <p:grpSpPr>
            <a:xfrm>
              <a:off x="-4326341" y="-1998878"/>
              <a:ext cx="176213" cy="176213"/>
              <a:chOff x="7124699" y="2576294"/>
              <a:chExt cx="176213" cy="176213"/>
            </a:xfrm>
          </p:grpSpPr>
          <p:sp>
            <p:nvSpPr>
              <p:cNvPr id="77" name="Rectangle 76"/>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9" name="Block Arc 78"/>
            <p:cNvSpPr/>
            <p:nvPr/>
          </p:nvSpPr>
          <p:spPr>
            <a:xfrm rot="16200000">
              <a:off x="-6132291" y="-4449292"/>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0" name="Circle: Hollow 79"/>
            <p:cNvSpPr/>
            <p:nvPr/>
          </p:nvSpPr>
          <p:spPr>
            <a:xfrm>
              <a:off x="-3480369" y="-858993"/>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2" name="Plus Sign 81"/>
            <p:cNvSpPr/>
            <p:nvPr/>
          </p:nvSpPr>
          <p:spPr>
            <a:xfrm rot="2700000">
              <a:off x="-2755900" y="-4668879"/>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Plus Sign 82"/>
            <p:cNvSpPr/>
            <p:nvPr/>
          </p:nvSpPr>
          <p:spPr>
            <a:xfrm rot="2700000">
              <a:off x="3492506" y="-3442422"/>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Block Arc 83"/>
            <p:cNvSpPr/>
            <p:nvPr/>
          </p:nvSpPr>
          <p:spPr>
            <a:xfrm rot="16200000">
              <a:off x="-5000175" y="-719115"/>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5" name="Block Arc 84"/>
            <p:cNvSpPr/>
            <p:nvPr/>
          </p:nvSpPr>
          <p:spPr>
            <a:xfrm rot="16200000">
              <a:off x="493493" y="28371"/>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6" name="Rectangle 85"/>
            <p:cNvSpPr/>
            <p:nvPr/>
          </p:nvSpPr>
          <p:spPr>
            <a:xfrm>
              <a:off x="78467" y="-4315725"/>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Block Arc 86"/>
            <p:cNvSpPr/>
            <p:nvPr/>
          </p:nvSpPr>
          <p:spPr>
            <a:xfrm rot="12064165">
              <a:off x="-1269390" y="-5116647"/>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8" name="Rectangle 87"/>
            <p:cNvSpPr/>
            <p:nvPr/>
          </p:nvSpPr>
          <p:spPr>
            <a:xfrm>
              <a:off x="-4101654" y="807819"/>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Block Arc 88"/>
            <p:cNvSpPr/>
            <p:nvPr/>
          </p:nvSpPr>
          <p:spPr>
            <a:xfrm rot="12064165">
              <a:off x="4659698" y="-494973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48000" decel="48000" autoRev="1" fill="hold" nodeType="clickEffect">
                                  <p:stCondLst>
                                    <p:cond delay="0"/>
                                  </p:stCondLst>
                                  <p:childTnLst>
                                    <p:animMotion origin="layout" path="M 3.54167E-6 -4.81481E-6 L 0.77994 0.99329 " pathEditMode="relative" rAng="0" ptsTypes="AA">
                                      <p:cBhvr>
                                        <p:cTn id="6" dur="2500" fill="hold"/>
                                        <p:tgtEl>
                                          <p:spTgt spid="4"/>
                                        </p:tgtEl>
                                        <p:attrNameLst>
                                          <p:attrName>ppt_x</p:attrName>
                                          <p:attrName>ppt_y</p:attrName>
                                        </p:attrNameLst>
                                      </p:cBhvr>
                                      <p:rCtr x="38997" y="49653"/>
                                    </p:animMotion>
                                  </p:childTnLst>
                                </p:cTn>
                              </p:par>
                              <p:par>
                                <p:cTn id="7" presetID="42" presetClass="path" presetSubtype="0" accel="50000" decel="50000" autoRev="1" fill="hold" nodeType="withEffect">
                                  <p:stCondLst>
                                    <p:cond delay="0"/>
                                  </p:stCondLst>
                                  <p:childTnLst>
                                    <p:animMotion origin="layout" path="M -3.33333E-6 4.07407E-6 L 0.55131 0.72824 " pathEditMode="relative" rAng="0" ptsTypes="AA">
                                      <p:cBhvr>
                                        <p:cTn id="8" dur="3000" fill="hold"/>
                                        <p:tgtEl>
                                          <p:spTgt spid="90"/>
                                        </p:tgtEl>
                                        <p:attrNameLst>
                                          <p:attrName>ppt_x</p:attrName>
                                          <p:attrName>ppt_y</p:attrName>
                                        </p:attrNameLst>
                                      </p:cBhvr>
                                      <p:rCtr x="27565" y="36412"/>
                                    </p:animMotion>
                                  </p:childTnLst>
                                </p:cTn>
                              </p:par>
                              <p:par>
                                <p:cTn id="9" presetID="2" presetClass="entr" presetSubtype="2" decel="100000" fill="hold" grpId="0" nodeType="withEffect">
                                  <p:stCondLst>
                                    <p:cond delay="1000"/>
                                  </p:stCondLst>
                                  <p:childTnLst>
                                    <p:set>
                                      <p:cBhvr>
                                        <p:cTn id="10" dur="1" fill="hold">
                                          <p:stCondLst>
                                            <p:cond delay="0"/>
                                          </p:stCondLst>
                                        </p:cTn>
                                        <p:tgtEl>
                                          <p:spTgt spid="93"/>
                                        </p:tgtEl>
                                        <p:attrNameLst>
                                          <p:attrName>style.visibility</p:attrName>
                                        </p:attrNameLst>
                                      </p:cBhvr>
                                      <p:to>
                                        <p:strVal val="visible"/>
                                      </p:to>
                                    </p:set>
                                    <p:anim calcmode="lin" valueType="num">
                                      <p:cBhvr additive="base">
                                        <p:cTn id="11" dur="750" fill="hold"/>
                                        <p:tgtEl>
                                          <p:spTgt spid="93"/>
                                        </p:tgtEl>
                                        <p:attrNameLst>
                                          <p:attrName>ppt_x</p:attrName>
                                        </p:attrNameLst>
                                      </p:cBhvr>
                                      <p:tavLst>
                                        <p:tav tm="0">
                                          <p:val>
                                            <p:strVal val="1+#ppt_w/2"/>
                                          </p:val>
                                        </p:tav>
                                        <p:tav tm="100000">
                                          <p:val>
                                            <p:strVal val="#ppt_x"/>
                                          </p:val>
                                        </p:tav>
                                      </p:tavLst>
                                    </p:anim>
                                    <p:anim calcmode="lin" valueType="num">
                                      <p:cBhvr additive="base">
                                        <p:cTn id="12" dur="750" fill="hold"/>
                                        <p:tgtEl>
                                          <p:spTgt spid="93"/>
                                        </p:tgtEl>
                                        <p:attrNameLst>
                                          <p:attrName>ppt_y</p:attrName>
                                        </p:attrNameLst>
                                      </p:cBhvr>
                                      <p:tavLst>
                                        <p:tav tm="0">
                                          <p:val>
                                            <p:strVal val="#ppt_y"/>
                                          </p:val>
                                        </p:tav>
                                        <p:tav tm="100000">
                                          <p:val>
                                            <p:strVal val="#ppt_y"/>
                                          </p:val>
                                        </p:tav>
                                      </p:tavLst>
                                    </p:anim>
                                  </p:childTnLst>
                                </p:cTn>
                              </p:par>
                              <p:par>
                                <p:cTn id="13" presetID="2" presetClass="entr" presetSubtype="1" decel="100000" fill="hold" grpId="0" nodeType="withEffect">
                                  <p:stCondLst>
                                    <p:cond delay="1250"/>
                                  </p:stCondLst>
                                  <p:childTnLst>
                                    <p:set>
                                      <p:cBhvr>
                                        <p:cTn id="14" dur="1" fill="hold">
                                          <p:stCondLst>
                                            <p:cond delay="0"/>
                                          </p:stCondLst>
                                        </p:cTn>
                                        <p:tgtEl>
                                          <p:spTgt spid="92"/>
                                        </p:tgtEl>
                                        <p:attrNameLst>
                                          <p:attrName>style.visibility</p:attrName>
                                        </p:attrNameLst>
                                      </p:cBhvr>
                                      <p:to>
                                        <p:strVal val="visible"/>
                                      </p:to>
                                    </p:set>
                                    <p:anim calcmode="lin" valueType="num">
                                      <p:cBhvr additive="base">
                                        <p:cTn id="15" dur="750" fill="hold"/>
                                        <p:tgtEl>
                                          <p:spTgt spid="92"/>
                                        </p:tgtEl>
                                        <p:attrNameLst>
                                          <p:attrName>ppt_x</p:attrName>
                                        </p:attrNameLst>
                                      </p:cBhvr>
                                      <p:tavLst>
                                        <p:tav tm="0">
                                          <p:val>
                                            <p:strVal val="#ppt_x"/>
                                          </p:val>
                                        </p:tav>
                                        <p:tav tm="100000">
                                          <p:val>
                                            <p:strVal val="#ppt_x"/>
                                          </p:val>
                                        </p:tav>
                                      </p:tavLst>
                                    </p:anim>
                                    <p:anim calcmode="lin" valueType="num">
                                      <p:cBhvr additive="base">
                                        <p:cTn id="16" dur="750" fill="hold"/>
                                        <p:tgtEl>
                                          <p:spTgt spid="92"/>
                                        </p:tgtEl>
                                        <p:attrNameLst>
                                          <p:attrName>ppt_y</p:attrName>
                                        </p:attrNameLst>
                                      </p:cBhvr>
                                      <p:tavLst>
                                        <p:tav tm="0">
                                          <p:val>
                                            <p:strVal val="0-#ppt_h/2"/>
                                          </p:val>
                                        </p:tav>
                                        <p:tav tm="100000">
                                          <p:val>
                                            <p:strVal val="#ppt_y"/>
                                          </p:val>
                                        </p:tav>
                                      </p:tavLst>
                                    </p:anim>
                                  </p:childTnLst>
                                </p:cTn>
                              </p:par>
                              <p:par>
                                <p:cTn id="17" presetID="2" presetClass="entr" presetSubtype="4" decel="100000" fill="hold" grpId="0" nodeType="withEffect">
                                  <p:stCondLst>
                                    <p:cond delay="1250"/>
                                  </p:stCondLst>
                                  <p:childTnLst>
                                    <p:set>
                                      <p:cBhvr>
                                        <p:cTn id="18" dur="1" fill="hold">
                                          <p:stCondLst>
                                            <p:cond delay="0"/>
                                          </p:stCondLst>
                                        </p:cTn>
                                        <p:tgtEl>
                                          <p:spTgt spid="91"/>
                                        </p:tgtEl>
                                        <p:attrNameLst>
                                          <p:attrName>style.visibility</p:attrName>
                                        </p:attrNameLst>
                                      </p:cBhvr>
                                      <p:to>
                                        <p:strVal val="visible"/>
                                      </p:to>
                                    </p:set>
                                    <p:anim calcmode="lin" valueType="num">
                                      <p:cBhvr additive="base">
                                        <p:cTn id="19" dur="750" fill="hold"/>
                                        <p:tgtEl>
                                          <p:spTgt spid="91"/>
                                        </p:tgtEl>
                                        <p:attrNameLst>
                                          <p:attrName>ppt_x</p:attrName>
                                        </p:attrNameLst>
                                      </p:cBhvr>
                                      <p:tavLst>
                                        <p:tav tm="0">
                                          <p:val>
                                            <p:strVal val="#ppt_x"/>
                                          </p:val>
                                        </p:tav>
                                        <p:tav tm="100000">
                                          <p:val>
                                            <p:strVal val="#ppt_x"/>
                                          </p:val>
                                        </p:tav>
                                      </p:tavLst>
                                    </p:anim>
                                    <p:anim calcmode="lin" valueType="num">
                                      <p:cBhvr additive="base">
                                        <p:cTn id="20" dur="750" fill="hold"/>
                                        <p:tgtEl>
                                          <p:spTgt spid="9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xit" presetSubtype="4" accel="100000" fill="hold" grpId="1" nodeType="clickEffect">
                                  <p:stCondLst>
                                    <p:cond delay="0"/>
                                  </p:stCondLst>
                                  <p:childTnLst>
                                    <p:anim calcmode="lin" valueType="num">
                                      <p:cBhvr additive="base">
                                        <p:cTn id="24" dur="500"/>
                                        <p:tgtEl>
                                          <p:spTgt spid="91"/>
                                        </p:tgtEl>
                                        <p:attrNameLst>
                                          <p:attrName>ppt_x</p:attrName>
                                        </p:attrNameLst>
                                      </p:cBhvr>
                                      <p:tavLst>
                                        <p:tav tm="0">
                                          <p:val>
                                            <p:strVal val="ppt_x"/>
                                          </p:val>
                                        </p:tav>
                                        <p:tav tm="100000">
                                          <p:val>
                                            <p:strVal val="ppt_x"/>
                                          </p:val>
                                        </p:tav>
                                      </p:tavLst>
                                    </p:anim>
                                    <p:anim calcmode="lin" valueType="num">
                                      <p:cBhvr additive="base">
                                        <p:cTn id="25" dur="500"/>
                                        <p:tgtEl>
                                          <p:spTgt spid="91"/>
                                        </p:tgtEl>
                                        <p:attrNameLst>
                                          <p:attrName>ppt_y</p:attrName>
                                        </p:attrNameLst>
                                      </p:cBhvr>
                                      <p:tavLst>
                                        <p:tav tm="0">
                                          <p:val>
                                            <p:strVal val="ppt_y"/>
                                          </p:val>
                                        </p:tav>
                                        <p:tav tm="100000">
                                          <p:val>
                                            <p:strVal val="1+ppt_h/2"/>
                                          </p:val>
                                        </p:tav>
                                      </p:tavLst>
                                    </p:anim>
                                    <p:set>
                                      <p:cBhvr>
                                        <p:cTn id="26" dur="1" fill="hold">
                                          <p:stCondLst>
                                            <p:cond delay="499"/>
                                          </p:stCondLst>
                                        </p:cTn>
                                        <p:tgtEl>
                                          <p:spTgt spid="91"/>
                                        </p:tgtEl>
                                        <p:attrNameLst>
                                          <p:attrName>style.visibility</p:attrName>
                                        </p:attrNameLst>
                                      </p:cBhvr>
                                      <p:to>
                                        <p:strVal val="hidden"/>
                                      </p:to>
                                    </p:set>
                                  </p:childTnLst>
                                </p:cTn>
                              </p:par>
                              <p:par>
                                <p:cTn id="27" presetID="2" presetClass="exit" presetSubtype="2" accel="100000" fill="hold" grpId="1" nodeType="withEffect">
                                  <p:stCondLst>
                                    <p:cond delay="4000"/>
                                  </p:stCondLst>
                                  <p:childTnLst>
                                    <p:anim calcmode="lin" valueType="num">
                                      <p:cBhvr additive="base">
                                        <p:cTn id="28" dur="500"/>
                                        <p:tgtEl>
                                          <p:spTgt spid="93"/>
                                        </p:tgtEl>
                                        <p:attrNameLst>
                                          <p:attrName>ppt_x</p:attrName>
                                        </p:attrNameLst>
                                      </p:cBhvr>
                                      <p:tavLst>
                                        <p:tav tm="0">
                                          <p:val>
                                            <p:strVal val="ppt_x"/>
                                          </p:val>
                                        </p:tav>
                                        <p:tav tm="100000">
                                          <p:val>
                                            <p:strVal val="1+ppt_w/2"/>
                                          </p:val>
                                        </p:tav>
                                      </p:tavLst>
                                    </p:anim>
                                    <p:anim calcmode="lin" valueType="num">
                                      <p:cBhvr additive="base">
                                        <p:cTn id="29" dur="500"/>
                                        <p:tgtEl>
                                          <p:spTgt spid="93"/>
                                        </p:tgtEl>
                                        <p:attrNameLst>
                                          <p:attrName>ppt_y</p:attrName>
                                        </p:attrNameLst>
                                      </p:cBhvr>
                                      <p:tavLst>
                                        <p:tav tm="0">
                                          <p:val>
                                            <p:strVal val="ppt_y"/>
                                          </p:val>
                                        </p:tav>
                                        <p:tav tm="100000">
                                          <p:val>
                                            <p:strVal val="ppt_y"/>
                                          </p:val>
                                        </p:tav>
                                      </p:tavLst>
                                    </p:anim>
                                    <p:set>
                                      <p:cBhvr>
                                        <p:cTn id="30" dur="1" fill="hold">
                                          <p:stCondLst>
                                            <p:cond delay="499"/>
                                          </p:stCondLst>
                                        </p:cTn>
                                        <p:tgtEl>
                                          <p:spTgt spid="93"/>
                                        </p:tgtEl>
                                        <p:attrNameLst>
                                          <p:attrName>style.visibility</p:attrName>
                                        </p:attrNameLst>
                                      </p:cBhvr>
                                      <p:to>
                                        <p:strVal val="hidden"/>
                                      </p:to>
                                    </p:set>
                                  </p:childTnLst>
                                </p:cTn>
                              </p:par>
                              <p:par>
                                <p:cTn id="31" presetID="2" presetClass="exit" presetSubtype="1" accel="100000" fill="hold" grpId="1" nodeType="withEffect">
                                  <p:stCondLst>
                                    <p:cond delay="4000"/>
                                  </p:stCondLst>
                                  <p:childTnLst>
                                    <p:anim calcmode="lin" valueType="num">
                                      <p:cBhvr additive="base">
                                        <p:cTn id="32" dur="500"/>
                                        <p:tgtEl>
                                          <p:spTgt spid="92"/>
                                        </p:tgtEl>
                                        <p:attrNameLst>
                                          <p:attrName>ppt_x</p:attrName>
                                        </p:attrNameLst>
                                      </p:cBhvr>
                                      <p:tavLst>
                                        <p:tav tm="0">
                                          <p:val>
                                            <p:strVal val="ppt_x"/>
                                          </p:val>
                                        </p:tav>
                                        <p:tav tm="100000">
                                          <p:val>
                                            <p:strVal val="ppt_x"/>
                                          </p:val>
                                        </p:tav>
                                      </p:tavLst>
                                    </p:anim>
                                    <p:anim calcmode="lin" valueType="num">
                                      <p:cBhvr additive="base">
                                        <p:cTn id="33" dur="500"/>
                                        <p:tgtEl>
                                          <p:spTgt spid="92"/>
                                        </p:tgtEl>
                                        <p:attrNameLst>
                                          <p:attrName>ppt_y</p:attrName>
                                        </p:attrNameLst>
                                      </p:cBhvr>
                                      <p:tavLst>
                                        <p:tav tm="0">
                                          <p:val>
                                            <p:strVal val="ppt_y"/>
                                          </p:val>
                                        </p:tav>
                                        <p:tav tm="100000">
                                          <p:val>
                                            <p:strVal val="0-ppt_h/2"/>
                                          </p:val>
                                        </p:tav>
                                      </p:tavLst>
                                    </p:anim>
                                    <p:set>
                                      <p:cBhvr>
                                        <p:cTn id="34" dur="1" fill="hold">
                                          <p:stCondLst>
                                            <p:cond delay="499"/>
                                          </p:stCondLst>
                                        </p:cTn>
                                        <p:tgtEl>
                                          <p:spTgt spid="9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 grpId="0"/>
      <p:bldP spid="91" grpId="1"/>
      <p:bldP spid="92" grpId="0"/>
      <p:bldP spid="92" grpId="1"/>
      <p:bldP spid="93" grpId="0"/>
      <p:bldP spid="93"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3048433" y="1055428"/>
            <a:ext cx="5457825" cy="554038"/>
          </a:xfrm>
          <a:prstGeom prst="rect">
            <a:avLst/>
          </a:prstGeom>
          <a:noFill/>
        </p:spPr>
        <p:txBody>
          <a:bodyPr>
            <a:spAutoFit/>
          </a:bodyPr>
          <a:lstStyle/>
          <a:p>
            <a:pPr algn="ctr">
              <a:defRPr/>
            </a:pPr>
            <a:r>
              <a:rPr lang="en-US" sz="3000" dirty="0">
                <a:solidFill>
                  <a:schemeClr val="bg1">
                    <a:lumMod val="65000"/>
                  </a:schemeClr>
                </a:solidFill>
                <a:latin typeface="Tw Cen MT" panose="020B0602020104020603" pitchFamily="34" charset="0"/>
              </a:rPr>
              <a:t>O U R  T E A M  C R E W</a:t>
            </a:r>
          </a:p>
        </p:txBody>
      </p:sp>
      <p:grpSp>
        <p:nvGrpSpPr>
          <p:cNvPr id="3" name="Group 4"/>
          <p:cNvGrpSpPr/>
          <p:nvPr/>
        </p:nvGrpSpPr>
        <p:grpSpPr bwMode="auto">
          <a:xfrm>
            <a:off x="5239183" y="1615816"/>
            <a:ext cx="1076325" cy="142875"/>
            <a:chOff x="4679586" y="878988"/>
            <a:chExt cx="1434489" cy="190500"/>
          </a:xfrm>
        </p:grpSpPr>
        <p:sp>
          <p:nvSpPr>
            <p:cNvPr id="4" name="Oval 5"/>
            <p:cNvSpPr/>
            <p:nvPr/>
          </p:nvSpPr>
          <p:spPr>
            <a:xfrm>
              <a:off x="4679586" y="878988"/>
              <a:ext cx="190419" cy="190500"/>
            </a:xfrm>
            <a:prstGeom prst="ellipse">
              <a:avLst/>
            </a:prstGeom>
            <a:solidFill>
              <a:srgbClr val="03A1A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Oval 6"/>
            <p:cNvSpPr/>
            <p:nvPr/>
          </p:nvSpPr>
          <p:spPr>
            <a:xfrm>
              <a:off x="4990603" y="878988"/>
              <a:ext cx="190419" cy="190500"/>
            </a:xfrm>
            <a:prstGeom prst="ellipse">
              <a:avLst/>
            </a:prstGeom>
            <a:solidFill>
              <a:srgbClr val="EE95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Oval 7"/>
            <p:cNvSpPr/>
            <p:nvPr/>
          </p:nvSpPr>
          <p:spPr>
            <a:xfrm>
              <a:off x="5301621" y="878988"/>
              <a:ext cx="190419" cy="190500"/>
            </a:xfrm>
            <a:prstGeom prst="ellipse">
              <a:avLst/>
            </a:prstGeom>
            <a:solidFill>
              <a:srgbClr val="EF307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Oval 8"/>
            <p:cNvSpPr/>
            <p:nvPr/>
          </p:nvSpPr>
          <p:spPr>
            <a:xfrm>
              <a:off x="5612638" y="878988"/>
              <a:ext cx="190419" cy="190500"/>
            </a:xfrm>
            <a:prstGeom prst="ellipse">
              <a:avLst/>
            </a:prstGeom>
            <a:solidFill>
              <a:srgbClr val="1C7CB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Oval 9"/>
            <p:cNvSpPr/>
            <p:nvPr/>
          </p:nvSpPr>
          <p:spPr>
            <a:xfrm>
              <a:off x="5923656" y="878988"/>
              <a:ext cx="190419" cy="190500"/>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9" name="Oval 17"/>
          <p:cNvSpPr/>
          <p:nvPr/>
        </p:nvSpPr>
        <p:spPr>
          <a:xfrm>
            <a:off x="1891145" y="2350828"/>
            <a:ext cx="1771650" cy="1771650"/>
          </a:xfrm>
          <a:prstGeom prst="ellipse">
            <a:avLst/>
          </a:prstGeom>
          <a:solidFill>
            <a:srgbClr val="03A1A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11" name="Group 55"/>
          <p:cNvGrpSpPr/>
          <p:nvPr/>
        </p:nvGrpSpPr>
        <p:grpSpPr bwMode="auto">
          <a:xfrm>
            <a:off x="1787958" y="4347904"/>
            <a:ext cx="1984375" cy="940384"/>
            <a:chOff x="3344736" y="4416136"/>
            <a:chExt cx="2645788" cy="1252411"/>
          </a:xfrm>
        </p:grpSpPr>
        <p:sp>
          <p:nvSpPr>
            <p:cNvPr id="12" name="TextBox 45"/>
            <p:cNvSpPr txBox="1">
              <a:spLocks noChangeArrowheads="1"/>
            </p:cNvSpPr>
            <p:nvPr/>
          </p:nvSpPr>
          <p:spPr bwMode="auto">
            <a:xfrm>
              <a:off x="3344736" y="4416136"/>
              <a:ext cx="2644769" cy="8607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fr-FR" sz="1800" dirty="0" smtClean="0">
                  <a:solidFill>
                    <a:srgbClr val="03A1A4"/>
                  </a:solidFill>
                  <a:latin typeface="Tw Cen MT" panose="020B0602020104020603" pitchFamily="34" charset="0"/>
                </a:rPr>
                <a:t>ALI </a:t>
              </a:r>
              <a:r>
                <a:rPr lang="en-US" altLang="fr-FR" sz="1800" dirty="0">
                  <a:solidFill>
                    <a:srgbClr val="03A1A4"/>
                  </a:solidFill>
                  <a:latin typeface="Tw Cen MT" panose="020B0602020104020603" pitchFamily="34" charset="0"/>
                </a:rPr>
                <a:t>HILMI BIN ISMAIL</a:t>
              </a:r>
              <a:endParaRPr lang="en-US" altLang="fr-FR" sz="1800" dirty="0">
                <a:solidFill>
                  <a:srgbClr val="03A1A4"/>
                </a:solidFill>
                <a:latin typeface="Tw Cen MT" panose="020B0602020104020603" pitchFamily="34" charset="0"/>
              </a:endParaRPr>
            </a:p>
          </p:txBody>
        </p:sp>
        <p:sp>
          <p:nvSpPr>
            <p:cNvPr id="13" name="TextBox 46"/>
            <p:cNvSpPr txBox="1"/>
            <p:nvPr/>
          </p:nvSpPr>
          <p:spPr>
            <a:xfrm>
              <a:off x="3344736" y="5176667"/>
              <a:ext cx="2645788" cy="491880"/>
            </a:xfrm>
            <a:prstGeom prst="rect">
              <a:avLst/>
            </a:prstGeom>
            <a:noFill/>
          </p:spPr>
          <p:txBody>
            <a:bodyPr>
              <a:spAutoFit/>
            </a:bodyPr>
            <a:lstStyle/>
            <a:p>
              <a:pPr algn="ctr">
                <a:defRPr/>
              </a:pPr>
              <a:r>
                <a:rPr lang="en-US" dirty="0">
                  <a:solidFill>
                    <a:schemeClr val="bg1">
                      <a:lumMod val="65000"/>
                    </a:schemeClr>
                  </a:solidFill>
                  <a:latin typeface="Tw Cen MT" panose="020B0602020104020603" pitchFamily="34" charset="0"/>
                </a:rPr>
                <a:t>A19EC0013</a:t>
              </a:r>
              <a:endParaRPr lang="en-US" dirty="0">
                <a:solidFill>
                  <a:schemeClr val="bg1">
                    <a:lumMod val="65000"/>
                  </a:schemeClr>
                </a:solidFill>
                <a:latin typeface="Tw Cen MT" panose="020B0602020104020603" pitchFamily="34" charset="0"/>
              </a:endParaRPr>
            </a:p>
          </p:txBody>
        </p:sp>
      </p:grpSp>
      <p:sp>
        <p:nvSpPr>
          <p:cNvPr id="17" name="Oval 27"/>
          <p:cNvSpPr/>
          <p:nvPr/>
        </p:nvSpPr>
        <p:spPr>
          <a:xfrm>
            <a:off x="7682345" y="2304791"/>
            <a:ext cx="1771650" cy="1771650"/>
          </a:xfrm>
          <a:prstGeom prst="ellipse">
            <a:avLst/>
          </a:prstGeom>
          <a:solidFill>
            <a:srgbClr val="3B599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18" name="Group 57"/>
          <p:cNvGrpSpPr/>
          <p:nvPr/>
        </p:nvGrpSpPr>
        <p:grpSpPr bwMode="auto">
          <a:xfrm>
            <a:off x="7682347" y="4259078"/>
            <a:ext cx="1992313" cy="739698"/>
            <a:chOff x="9260171" y="4361276"/>
            <a:chExt cx="2656540" cy="984987"/>
          </a:xfrm>
        </p:grpSpPr>
        <p:sp>
          <p:nvSpPr>
            <p:cNvPr id="19" name="TextBox 51"/>
            <p:cNvSpPr txBox="1">
              <a:spLocks noChangeArrowheads="1"/>
            </p:cNvSpPr>
            <p:nvPr/>
          </p:nvSpPr>
          <p:spPr bwMode="auto">
            <a:xfrm>
              <a:off x="9260171" y="4361276"/>
              <a:ext cx="2644771"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fr-FR" sz="1800" dirty="0">
                  <a:solidFill>
                    <a:srgbClr val="3B5998"/>
                  </a:solidFill>
                  <a:latin typeface="Tw Cen MT" panose="020B0602020104020603" pitchFamily="34" charset="0"/>
                </a:rPr>
                <a:t>MOHAMED ZAIMI</a:t>
              </a:r>
              <a:endParaRPr lang="en-US" altLang="fr-FR" sz="1800" dirty="0">
                <a:solidFill>
                  <a:srgbClr val="3B5998"/>
                </a:solidFill>
                <a:latin typeface="Tw Cen MT" panose="020B0602020104020603" pitchFamily="34" charset="0"/>
              </a:endParaRPr>
            </a:p>
          </p:txBody>
        </p:sp>
        <p:sp>
          <p:nvSpPr>
            <p:cNvPr id="20" name="TextBox 52"/>
            <p:cNvSpPr txBox="1"/>
            <p:nvPr/>
          </p:nvSpPr>
          <p:spPr>
            <a:xfrm>
              <a:off x="9270755" y="4853719"/>
              <a:ext cx="2645956" cy="492544"/>
            </a:xfrm>
            <a:prstGeom prst="rect">
              <a:avLst/>
            </a:prstGeom>
            <a:noFill/>
          </p:spPr>
          <p:txBody>
            <a:bodyPr>
              <a:spAutoFit/>
            </a:bodyPr>
            <a:lstStyle/>
            <a:p>
              <a:pPr algn="ctr">
                <a:defRPr/>
              </a:pPr>
              <a:r>
                <a:rPr lang="en-US" dirty="0">
                  <a:solidFill>
                    <a:schemeClr val="bg1">
                      <a:lumMod val="65000"/>
                    </a:schemeClr>
                  </a:solidFill>
                  <a:latin typeface="Tw Cen MT" panose="020B0602020104020603" pitchFamily="34" charset="0"/>
                </a:rPr>
                <a:t>A19EC4030</a:t>
              </a:r>
              <a:endParaRPr lang="en-US" dirty="0">
                <a:solidFill>
                  <a:schemeClr val="bg1">
                    <a:lumMod val="65000"/>
                  </a:schemeClr>
                </a:solidFill>
                <a:latin typeface="Tw Cen MT" panose="020B0602020104020603"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anim calcmode="lin" valueType="num">
                                      <p:cBhvr>
                                        <p:cTn id="8" dur="500" fill="hold"/>
                                        <p:tgtEl>
                                          <p:spTgt spid="11"/>
                                        </p:tgtEl>
                                        <p:attrNameLst>
                                          <p:attrName>ppt_x</p:attrName>
                                        </p:attrNameLst>
                                      </p:cBhvr>
                                      <p:tavLst>
                                        <p:tav tm="0">
                                          <p:val>
                                            <p:strVal val="#ppt_x"/>
                                          </p:val>
                                        </p:tav>
                                        <p:tav tm="100000">
                                          <p:val>
                                            <p:strVal val="#ppt_x"/>
                                          </p:val>
                                        </p:tav>
                                      </p:tavLst>
                                    </p:anim>
                                    <p:anim calcmode="lin" valueType="num">
                                      <p:cBhvr>
                                        <p:cTn id="9" dur="500" fill="hold"/>
                                        <p:tgtEl>
                                          <p:spTgt spid="11"/>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fade">
                                      <p:cBhvr>
                                        <p:cTn id="13" dur="500"/>
                                        <p:tgtEl>
                                          <p:spTgt spid="18"/>
                                        </p:tgtEl>
                                      </p:cBhvr>
                                    </p:animEffect>
                                    <p:anim calcmode="lin" valueType="num">
                                      <p:cBhvr>
                                        <p:cTn id="14" dur="500" fill="hold"/>
                                        <p:tgtEl>
                                          <p:spTgt spid="18"/>
                                        </p:tgtEl>
                                        <p:attrNameLst>
                                          <p:attrName>ppt_x</p:attrName>
                                        </p:attrNameLst>
                                      </p:cBhvr>
                                      <p:tavLst>
                                        <p:tav tm="0">
                                          <p:val>
                                            <p:strVal val="#ppt_x"/>
                                          </p:val>
                                        </p:tav>
                                        <p:tav tm="100000">
                                          <p:val>
                                            <p:strVal val="#ppt_x"/>
                                          </p:val>
                                        </p:tav>
                                      </p:tavLst>
                                    </p:anim>
                                    <p:anim calcmode="lin" valueType="num">
                                      <p:cBhvr>
                                        <p:cTn id="15" dur="5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Freeform 53"/>
          <p:cNvSpPr/>
          <p:nvPr/>
        </p:nvSpPr>
        <p:spPr>
          <a:xfrm>
            <a:off x="2643261" y="0"/>
            <a:ext cx="9548739" cy="6858000"/>
          </a:xfrm>
          <a:custGeom>
            <a:avLst/>
            <a:gdLst>
              <a:gd name="connsiteX0" fmla="*/ 1873864 w 9548739"/>
              <a:gd name="connsiteY0" fmla="*/ 0 h 6858000"/>
              <a:gd name="connsiteX1" fmla="*/ 1971920 w 9548739"/>
              <a:gd name="connsiteY1" fmla="*/ 0 h 6858000"/>
              <a:gd name="connsiteX2" fmla="*/ 2174399 w 9548739"/>
              <a:gd name="connsiteY2" fmla="*/ 0 h 6858000"/>
              <a:gd name="connsiteX3" fmla="*/ 5968479 w 9548739"/>
              <a:gd name="connsiteY3" fmla="*/ 0 h 6858000"/>
              <a:gd name="connsiteX4" fmla="*/ 9548739 w 9548739"/>
              <a:gd name="connsiteY4" fmla="*/ 0 h 6858000"/>
              <a:gd name="connsiteX5" fmla="*/ 9548739 w 9548739"/>
              <a:gd name="connsiteY5" fmla="*/ 6858000 h 6858000"/>
              <a:gd name="connsiteX6" fmla="*/ 5968479 w 9548739"/>
              <a:gd name="connsiteY6" fmla="*/ 6858000 h 6858000"/>
              <a:gd name="connsiteX7" fmla="*/ 2174399 w 9548739"/>
              <a:gd name="connsiteY7" fmla="*/ 6858000 h 6858000"/>
              <a:gd name="connsiteX8" fmla="*/ 1951844 w 9548739"/>
              <a:gd name="connsiteY8" fmla="*/ 6858000 h 6858000"/>
              <a:gd name="connsiteX9" fmla="*/ 1835258 w 9548739"/>
              <a:gd name="connsiteY9" fmla="*/ 6858000 h 6858000"/>
              <a:gd name="connsiteX10" fmla="*/ 1784827 w 9548739"/>
              <a:gd name="connsiteY10" fmla="*/ 6687406 h 6858000"/>
              <a:gd name="connsiteX11" fmla="*/ 0 w 9548739"/>
              <a:gd name="connsiteY11" fmla="*/ 3390900 h 6858000"/>
              <a:gd name="connsiteX12" fmla="*/ 1796041 w 9548739"/>
              <a:gd name="connsiteY12" fmla="*/ 25457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548739" h="6858000">
                <a:moveTo>
                  <a:pt x="1873864" y="0"/>
                </a:moveTo>
                <a:lnTo>
                  <a:pt x="1971920" y="0"/>
                </a:lnTo>
                <a:lnTo>
                  <a:pt x="2174399" y="0"/>
                </a:lnTo>
                <a:lnTo>
                  <a:pt x="5968479" y="0"/>
                </a:lnTo>
                <a:lnTo>
                  <a:pt x="9548739" y="0"/>
                </a:lnTo>
                <a:lnTo>
                  <a:pt x="9548739" y="6858000"/>
                </a:lnTo>
                <a:lnTo>
                  <a:pt x="5968479" y="6858000"/>
                </a:lnTo>
                <a:lnTo>
                  <a:pt x="2174399" y="6858000"/>
                </a:lnTo>
                <a:lnTo>
                  <a:pt x="1951844" y="6858000"/>
                </a:lnTo>
                <a:lnTo>
                  <a:pt x="1835258" y="6858000"/>
                </a:lnTo>
                <a:lnTo>
                  <a:pt x="1784827" y="6687406"/>
                </a:lnTo>
                <a:cubicBezTo>
                  <a:pt x="1375512" y="5409903"/>
                  <a:pt x="806558" y="4349353"/>
                  <a:pt x="0" y="3390900"/>
                </a:cubicBezTo>
                <a:cubicBezTo>
                  <a:pt x="774231" y="2640807"/>
                  <a:pt x="1361774" y="1569839"/>
                  <a:pt x="1796041" y="254571"/>
                </a:cubicBezTo>
                <a:close/>
              </a:path>
            </a:pathLst>
          </a:cu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2"/>
          <p:cNvGrpSpPr/>
          <p:nvPr/>
        </p:nvGrpSpPr>
        <p:grpSpPr>
          <a:xfrm>
            <a:off x="5080185" y="719925"/>
            <a:ext cx="6274753" cy="780795"/>
            <a:chOff x="4745820" y="1491808"/>
            <a:chExt cx="6274753" cy="780795"/>
          </a:xfrm>
        </p:grpSpPr>
        <p:sp>
          <p:nvSpPr>
            <p:cNvPr id="9" name="TextBox 8"/>
            <p:cNvSpPr txBox="1"/>
            <p:nvPr/>
          </p:nvSpPr>
          <p:spPr>
            <a:xfrm>
              <a:off x="5895648" y="1697539"/>
              <a:ext cx="5124925" cy="461665"/>
            </a:xfrm>
            <a:prstGeom prst="rect">
              <a:avLst/>
            </a:prstGeom>
            <a:noFill/>
          </p:spPr>
          <p:txBody>
            <a:bodyPr wrap="square" lIns="108000" rIns="108000" rtlCol="0">
              <a:spAutoFit/>
            </a:bodyPr>
            <a:lstStyle/>
            <a:p>
              <a:r>
                <a:rPr lang="en-US" altLang="ko-KR" sz="2400" b="1" dirty="0" smtClean="0">
                  <a:latin typeface="Tw Cen MT" panose="020B0602020104020603" pitchFamily="34" charset="0"/>
                  <a:cs typeface="Arial" panose="020B0604020202020204" pitchFamily="34" charset="0"/>
                </a:rPr>
                <a:t>Why we made this choice?</a:t>
              </a:r>
              <a:endParaRPr lang="ko-KR" altLang="en-US" sz="2400" b="1" dirty="0">
                <a:latin typeface="Tw Cen MT" panose="020B0602020104020603" pitchFamily="34" charset="0"/>
                <a:cs typeface="Arial" panose="020B0604020202020204" pitchFamily="34" charset="0"/>
              </a:endParaRPr>
            </a:p>
          </p:txBody>
        </p:sp>
        <p:grpSp>
          <p:nvGrpSpPr>
            <p:cNvPr id="5" name="Group 4"/>
            <p:cNvGrpSpPr/>
            <p:nvPr/>
          </p:nvGrpSpPr>
          <p:grpSpPr>
            <a:xfrm>
              <a:off x="4745820" y="1491808"/>
              <a:ext cx="958096" cy="780795"/>
              <a:chOff x="5324331" y="1449052"/>
              <a:chExt cx="958096" cy="780795"/>
            </a:xfrm>
          </p:grpSpPr>
          <p:sp>
            <p:nvSpPr>
              <p:cNvPr id="6" name="Oval 5"/>
              <p:cNvSpPr/>
              <p:nvPr/>
            </p:nvSpPr>
            <p:spPr>
              <a:xfrm>
                <a:off x="5412981" y="1449052"/>
                <a:ext cx="780795" cy="780795"/>
              </a:xfrm>
              <a:prstGeom prst="ellipse">
                <a:avLst/>
              </a:prstGeom>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TextBox 6"/>
              <p:cNvSpPr txBox="1"/>
              <p:nvPr/>
            </p:nvSpPr>
            <p:spPr>
              <a:xfrm>
                <a:off x="5324331" y="1516285"/>
                <a:ext cx="958096" cy="646331"/>
              </a:xfrm>
              <a:prstGeom prst="rect">
                <a:avLst/>
              </a:prstGeom>
              <a:noFill/>
            </p:spPr>
            <p:txBody>
              <a:bodyPr wrap="square" lIns="108000" rIns="108000" rtlCol="0">
                <a:spAutoFit/>
              </a:bodyPr>
              <a:lstStyle/>
              <a:p>
                <a:pPr algn="ctr"/>
                <a:r>
                  <a:rPr lang="en-US" altLang="ko-KR" sz="3600" b="1" dirty="0">
                    <a:solidFill>
                      <a:schemeClr val="bg1"/>
                    </a:solidFill>
                    <a:cs typeface="Arial" panose="020B0604020202020204" pitchFamily="34" charset="0"/>
                  </a:rPr>
                  <a:t>01</a:t>
                </a:r>
                <a:endParaRPr lang="ko-KR" altLang="en-US" sz="3600" b="1" dirty="0">
                  <a:solidFill>
                    <a:schemeClr val="bg1"/>
                  </a:solidFill>
                  <a:cs typeface="Arial" panose="020B0604020202020204" pitchFamily="34" charset="0"/>
                </a:endParaRPr>
              </a:p>
            </p:txBody>
          </p:sp>
        </p:grpSp>
      </p:grpSp>
      <p:sp>
        <p:nvSpPr>
          <p:cNvPr id="2" name="TextBox 1"/>
          <p:cNvSpPr txBox="1"/>
          <p:nvPr/>
        </p:nvSpPr>
        <p:spPr>
          <a:xfrm>
            <a:off x="749297" y="2816065"/>
            <a:ext cx="3493826" cy="923330"/>
          </a:xfrm>
          <a:prstGeom prst="rect">
            <a:avLst/>
          </a:prstGeom>
          <a:noFill/>
        </p:spPr>
        <p:txBody>
          <a:bodyPr wrap="square" rtlCol="0" anchor="ctr">
            <a:spAutoFit/>
          </a:bodyPr>
          <a:lstStyle/>
          <a:p>
            <a:r>
              <a:rPr lang="en-US" altLang="ko-KR" sz="5400" dirty="0" smtClean="0">
                <a:latin typeface="Tw Cen MT" panose="020B0602020104020603" pitchFamily="34" charset="0"/>
                <a:cs typeface="Arial" panose="020B0604020202020204" pitchFamily="34" charset="0"/>
              </a:rPr>
              <a:t>PLAN</a:t>
            </a:r>
            <a:endParaRPr lang="ko-KR" altLang="en-US" sz="5400" dirty="0">
              <a:latin typeface="Tw Cen MT" panose="020B0602020104020603" pitchFamily="34" charset="0"/>
              <a:cs typeface="Arial" panose="020B0604020202020204" pitchFamily="34" charset="0"/>
            </a:endParaRPr>
          </a:p>
        </p:txBody>
      </p:sp>
      <p:grpSp>
        <p:nvGrpSpPr>
          <p:cNvPr id="55" name="Group 54"/>
          <p:cNvGrpSpPr/>
          <p:nvPr/>
        </p:nvGrpSpPr>
        <p:grpSpPr>
          <a:xfrm>
            <a:off x="5080185" y="1872878"/>
            <a:ext cx="6274752" cy="780795"/>
            <a:chOff x="4745820" y="1491808"/>
            <a:chExt cx="6274752" cy="780795"/>
          </a:xfrm>
        </p:grpSpPr>
        <p:sp>
          <p:nvSpPr>
            <p:cNvPr id="61" name="TextBox 60"/>
            <p:cNvSpPr txBox="1"/>
            <p:nvPr/>
          </p:nvSpPr>
          <p:spPr>
            <a:xfrm>
              <a:off x="5895647" y="1654908"/>
              <a:ext cx="5124925" cy="461665"/>
            </a:xfrm>
            <a:prstGeom prst="rect">
              <a:avLst/>
            </a:prstGeom>
            <a:noFill/>
          </p:spPr>
          <p:txBody>
            <a:bodyPr wrap="square" lIns="108000" rIns="108000" rtlCol="0">
              <a:spAutoFit/>
            </a:bodyPr>
            <a:lstStyle/>
            <a:p>
              <a:r>
                <a:rPr lang="en-US" altLang="ko-KR" sz="2400" b="1" dirty="0" smtClean="0">
                  <a:latin typeface="Tw Cen MT" panose="020B0602020104020603" pitchFamily="34" charset="0"/>
                  <a:cs typeface="Arial" panose="020B0604020202020204" pitchFamily="34" charset="0"/>
                </a:rPr>
                <a:t>Our goals</a:t>
              </a:r>
              <a:endParaRPr lang="ko-KR" altLang="en-US" sz="2400" b="1" dirty="0">
                <a:latin typeface="Tw Cen MT" panose="020B0602020104020603" pitchFamily="34" charset="0"/>
                <a:cs typeface="Arial" panose="020B0604020202020204" pitchFamily="34" charset="0"/>
              </a:endParaRPr>
            </a:p>
          </p:txBody>
        </p:sp>
        <p:grpSp>
          <p:nvGrpSpPr>
            <p:cNvPr id="57" name="Group 56"/>
            <p:cNvGrpSpPr/>
            <p:nvPr/>
          </p:nvGrpSpPr>
          <p:grpSpPr>
            <a:xfrm>
              <a:off x="4745820" y="1491808"/>
              <a:ext cx="958096" cy="780795"/>
              <a:chOff x="5324331" y="1449052"/>
              <a:chExt cx="958096" cy="780795"/>
            </a:xfrm>
          </p:grpSpPr>
          <p:sp>
            <p:nvSpPr>
              <p:cNvPr id="58" name="Oval 57"/>
              <p:cNvSpPr/>
              <p:nvPr/>
            </p:nvSpPr>
            <p:spPr>
              <a:xfrm>
                <a:off x="5412981" y="1449052"/>
                <a:ext cx="780795" cy="780795"/>
              </a:xfrm>
              <a:prstGeom prst="ellipse">
                <a:avLst/>
              </a:prstGeom>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9" name="TextBox 58"/>
              <p:cNvSpPr txBox="1"/>
              <p:nvPr/>
            </p:nvSpPr>
            <p:spPr>
              <a:xfrm>
                <a:off x="5324331" y="1516285"/>
                <a:ext cx="958096" cy="646331"/>
              </a:xfrm>
              <a:prstGeom prst="rect">
                <a:avLst/>
              </a:prstGeom>
              <a:noFill/>
            </p:spPr>
            <p:txBody>
              <a:bodyPr wrap="square" lIns="108000" rIns="108000" rtlCol="0">
                <a:spAutoFit/>
              </a:bodyPr>
              <a:lstStyle/>
              <a:p>
                <a:pPr algn="ctr"/>
                <a:r>
                  <a:rPr lang="en-US" altLang="ko-KR" sz="3600" b="1" dirty="0">
                    <a:solidFill>
                      <a:schemeClr val="bg1"/>
                    </a:solidFill>
                    <a:cs typeface="Arial" panose="020B0604020202020204" pitchFamily="34" charset="0"/>
                  </a:rPr>
                  <a:t>02</a:t>
                </a:r>
                <a:endParaRPr lang="ko-KR" altLang="en-US" sz="3600" b="1" dirty="0">
                  <a:solidFill>
                    <a:schemeClr val="bg1"/>
                  </a:solidFill>
                  <a:cs typeface="Arial" panose="020B0604020202020204" pitchFamily="34" charset="0"/>
                </a:endParaRPr>
              </a:p>
            </p:txBody>
          </p:sp>
        </p:grpSp>
      </p:grpSp>
      <p:grpSp>
        <p:nvGrpSpPr>
          <p:cNvPr id="62" name="Group 61"/>
          <p:cNvGrpSpPr/>
          <p:nvPr/>
        </p:nvGrpSpPr>
        <p:grpSpPr>
          <a:xfrm>
            <a:off x="5080185" y="3025831"/>
            <a:ext cx="6274751" cy="780795"/>
            <a:chOff x="4745820" y="1491808"/>
            <a:chExt cx="6274751" cy="780795"/>
          </a:xfrm>
        </p:grpSpPr>
        <p:sp>
          <p:nvSpPr>
            <p:cNvPr id="68" name="TextBox 67"/>
            <p:cNvSpPr txBox="1"/>
            <p:nvPr/>
          </p:nvSpPr>
          <p:spPr>
            <a:xfrm>
              <a:off x="5895646" y="1637213"/>
              <a:ext cx="5124925" cy="461665"/>
            </a:xfrm>
            <a:prstGeom prst="rect">
              <a:avLst/>
            </a:prstGeom>
            <a:noFill/>
          </p:spPr>
          <p:txBody>
            <a:bodyPr wrap="square" lIns="108000" rIns="108000" rtlCol="0">
              <a:spAutoFit/>
            </a:bodyPr>
            <a:lstStyle/>
            <a:p>
              <a:r>
                <a:rPr lang="en-US" altLang="ko-KR" sz="2400" b="1" dirty="0" smtClean="0">
                  <a:latin typeface="Tw Cen MT" panose="020B0602020104020603" pitchFamily="34" charset="0"/>
                  <a:cs typeface="Arial" panose="020B0604020202020204" pitchFamily="34" charset="0"/>
                </a:rPr>
                <a:t>Problems</a:t>
              </a:r>
              <a:endParaRPr lang="ko-KR" altLang="en-US" sz="2400" b="1" dirty="0">
                <a:latin typeface="Tw Cen MT" panose="020B0602020104020603" pitchFamily="34" charset="0"/>
                <a:cs typeface="Arial" panose="020B0604020202020204" pitchFamily="34" charset="0"/>
              </a:endParaRPr>
            </a:p>
          </p:txBody>
        </p:sp>
        <p:grpSp>
          <p:nvGrpSpPr>
            <p:cNvPr id="64" name="Group 63"/>
            <p:cNvGrpSpPr/>
            <p:nvPr/>
          </p:nvGrpSpPr>
          <p:grpSpPr>
            <a:xfrm>
              <a:off x="4745820" y="1491808"/>
              <a:ext cx="958096" cy="780795"/>
              <a:chOff x="5324331" y="1449052"/>
              <a:chExt cx="958096" cy="780795"/>
            </a:xfrm>
          </p:grpSpPr>
          <p:sp>
            <p:nvSpPr>
              <p:cNvPr id="65" name="Oval 64"/>
              <p:cNvSpPr/>
              <p:nvPr/>
            </p:nvSpPr>
            <p:spPr>
              <a:xfrm>
                <a:off x="5412981" y="1449052"/>
                <a:ext cx="780795" cy="780795"/>
              </a:xfrm>
              <a:prstGeom prst="ellipse">
                <a:avLst/>
              </a:prstGeom>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6" name="TextBox 65"/>
              <p:cNvSpPr txBox="1"/>
              <p:nvPr/>
            </p:nvSpPr>
            <p:spPr>
              <a:xfrm>
                <a:off x="5324331" y="1516285"/>
                <a:ext cx="958096" cy="646331"/>
              </a:xfrm>
              <a:prstGeom prst="rect">
                <a:avLst/>
              </a:prstGeom>
              <a:noFill/>
            </p:spPr>
            <p:txBody>
              <a:bodyPr wrap="square" lIns="108000" rIns="108000" rtlCol="0">
                <a:spAutoFit/>
              </a:bodyPr>
              <a:lstStyle/>
              <a:p>
                <a:pPr algn="ctr"/>
                <a:r>
                  <a:rPr lang="en-US" altLang="ko-KR" sz="3600" b="1" dirty="0">
                    <a:solidFill>
                      <a:schemeClr val="bg1"/>
                    </a:solidFill>
                    <a:cs typeface="Arial" panose="020B0604020202020204" pitchFamily="34" charset="0"/>
                  </a:rPr>
                  <a:t>03</a:t>
                </a:r>
                <a:endParaRPr lang="ko-KR" altLang="en-US" sz="3600" b="1" dirty="0">
                  <a:solidFill>
                    <a:schemeClr val="bg1"/>
                  </a:solidFill>
                  <a:cs typeface="Arial" panose="020B0604020202020204" pitchFamily="34" charset="0"/>
                </a:endParaRPr>
              </a:p>
            </p:txBody>
          </p:sp>
        </p:grpSp>
      </p:grpSp>
      <p:grpSp>
        <p:nvGrpSpPr>
          <p:cNvPr id="69" name="Group 68"/>
          <p:cNvGrpSpPr/>
          <p:nvPr/>
        </p:nvGrpSpPr>
        <p:grpSpPr>
          <a:xfrm>
            <a:off x="5080185" y="4178784"/>
            <a:ext cx="6274751" cy="780795"/>
            <a:chOff x="4745820" y="1491808"/>
            <a:chExt cx="6274751" cy="780795"/>
          </a:xfrm>
        </p:grpSpPr>
        <p:sp>
          <p:nvSpPr>
            <p:cNvPr id="75" name="TextBox 74"/>
            <p:cNvSpPr txBox="1"/>
            <p:nvPr/>
          </p:nvSpPr>
          <p:spPr>
            <a:xfrm>
              <a:off x="5895646" y="1697539"/>
              <a:ext cx="5124925" cy="461665"/>
            </a:xfrm>
            <a:prstGeom prst="rect">
              <a:avLst/>
            </a:prstGeom>
            <a:noFill/>
          </p:spPr>
          <p:txBody>
            <a:bodyPr wrap="square" lIns="108000" rIns="108000" rtlCol="0">
              <a:spAutoFit/>
            </a:bodyPr>
            <a:lstStyle/>
            <a:p>
              <a:r>
                <a:rPr lang="en-US" altLang="ko-KR" sz="2400" b="1" dirty="0" smtClean="0">
                  <a:latin typeface="Tw Cen MT" panose="020B0602020104020603" pitchFamily="34" charset="0"/>
                  <a:cs typeface="Arial" panose="020B0604020202020204" pitchFamily="34" charset="0"/>
                </a:rPr>
                <a:t>Budget</a:t>
              </a:r>
              <a:endParaRPr lang="ko-KR" altLang="en-US" sz="2400" b="1" dirty="0">
                <a:latin typeface="Tw Cen MT" panose="020B0602020104020603" pitchFamily="34" charset="0"/>
                <a:cs typeface="Arial" panose="020B0604020202020204" pitchFamily="34" charset="0"/>
              </a:endParaRPr>
            </a:p>
          </p:txBody>
        </p:sp>
        <p:grpSp>
          <p:nvGrpSpPr>
            <p:cNvPr id="71" name="Group 70"/>
            <p:cNvGrpSpPr/>
            <p:nvPr/>
          </p:nvGrpSpPr>
          <p:grpSpPr>
            <a:xfrm>
              <a:off x="4745820" y="1491808"/>
              <a:ext cx="958096" cy="780795"/>
              <a:chOff x="5324331" y="1449052"/>
              <a:chExt cx="958096" cy="780795"/>
            </a:xfrm>
          </p:grpSpPr>
          <p:sp>
            <p:nvSpPr>
              <p:cNvPr id="72" name="Oval 71"/>
              <p:cNvSpPr/>
              <p:nvPr/>
            </p:nvSpPr>
            <p:spPr>
              <a:xfrm>
                <a:off x="5412981" y="1449052"/>
                <a:ext cx="780795" cy="780795"/>
              </a:xfrm>
              <a:prstGeom prst="ellipse">
                <a:avLst/>
              </a:prstGeom>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3" name="TextBox 72"/>
              <p:cNvSpPr txBox="1"/>
              <p:nvPr/>
            </p:nvSpPr>
            <p:spPr>
              <a:xfrm>
                <a:off x="5324331" y="1516285"/>
                <a:ext cx="958096" cy="646331"/>
              </a:xfrm>
              <a:prstGeom prst="rect">
                <a:avLst/>
              </a:prstGeom>
              <a:noFill/>
            </p:spPr>
            <p:txBody>
              <a:bodyPr wrap="square" lIns="108000" rIns="108000" rtlCol="0">
                <a:spAutoFit/>
              </a:bodyPr>
              <a:lstStyle/>
              <a:p>
                <a:pPr algn="ctr"/>
                <a:r>
                  <a:rPr lang="en-US" altLang="ko-KR" sz="3600" b="1" dirty="0">
                    <a:solidFill>
                      <a:schemeClr val="bg1"/>
                    </a:solidFill>
                    <a:cs typeface="Arial" panose="020B0604020202020204" pitchFamily="34" charset="0"/>
                  </a:rPr>
                  <a:t>04</a:t>
                </a:r>
                <a:endParaRPr lang="ko-KR" altLang="en-US" sz="3600" b="1" dirty="0">
                  <a:solidFill>
                    <a:schemeClr val="bg1"/>
                  </a:solidFill>
                  <a:cs typeface="Arial" panose="020B0604020202020204" pitchFamily="34" charset="0"/>
                </a:endParaRPr>
              </a:p>
            </p:txBody>
          </p:sp>
        </p:grpSp>
      </p:grpSp>
      <p:grpSp>
        <p:nvGrpSpPr>
          <p:cNvPr id="76" name="Group 75"/>
          <p:cNvGrpSpPr/>
          <p:nvPr/>
        </p:nvGrpSpPr>
        <p:grpSpPr>
          <a:xfrm>
            <a:off x="5080185" y="5331737"/>
            <a:ext cx="6274750" cy="780795"/>
            <a:chOff x="4745820" y="1491808"/>
            <a:chExt cx="6274750" cy="780795"/>
          </a:xfrm>
        </p:grpSpPr>
        <p:sp>
          <p:nvSpPr>
            <p:cNvPr id="82" name="TextBox 81"/>
            <p:cNvSpPr txBox="1"/>
            <p:nvPr/>
          </p:nvSpPr>
          <p:spPr>
            <a:xfrm>
              <a:off x="5895645" y="1697539"/>
              <a:ext cx="5124925" cy="461665"/>
            </a:xfrm>
            <a:prstGeom prst="rect">
              <a:avLst/>
            </a:prstGeom>
            <a:noFill/>
          </p:spPr>
          <p:txBody>
            <a:bodyPr wrap="square" lIns="108000" rIns="108000" rtlCol="0">
              <a:spAutoFit/>
            </a:bodyPr>
            <a:lstStyle/>
            <a:p>
              <a:r>
                <a:rPr lang="en-US" altLang="ko-KR" sz="2400" b="1" dirty="0" smtClean="0">
                  <a:latin typeface="Tw Cen MT" panose="020B0602020104020603" pitchFamily="34" charset="0"/>
                  <a:cs typeface="Arial" panose="020B0604020202020204" pitchFamily="34" charset="0"/>
                </a:rPr>
                <a:t>Date and Schedule</a:t>
              </a:r>
              <a:endParaRPr lang="ko-KR" altLang="en-US" sz="2400" b="1" dirty="0">
                <a:latin typeface="Tw Cen MT" panose="020B0602020104020603" pitchFamily="34" charset="0"/>
                <a:cs typeface="Arial" panose="020B0604020202020204" pitchFamily="34" charset="0"/>
              </a:endParaRPr>
            </a:p>
          </p:txBody>
        </p:sp>
        <p:grpSp>
          <p:nvGrpSpPr>
            <p:cNvPr id="78" name="Group 77"/>
            <p:cNvGrpSpPr/>
            <p:nvPr/>
          </p:nvGrpSpPr>
          <p:grpSpPr>
            <a:xfrm>
              <a:off x="4745820" y="1491808"/>
              <a:ext cx="958096" cy="780795"/>
              <a:chOff x="5324331" y="1449052"/>
              <a:chExt cx="958096" cy="780795"/>
            </a:xfrm>
          </p:grpSpPr>
          <p:sp>
            <p:nvSpPr>
              <p:cNvPr id="79" name="Oval 78"/>
              <p:cNvSpPr/>
              <p:nvPr/>
            </p:nvSpPr>
            <p:spPr>
              <a:xfrm>
                <a:off x="5412981" y="1449052"/>
                <a:ext cx="780795" cy="780795"/>
              </a:xfrm>
              <a:prstGeom prst="ellipse">
                <a:avLst/>
              </a:prstGeom>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0" name="TextBox 79"/>
              <p:cNvSpPr txBox="1"/>
              <p:nvPr/>
            </p:nvSpPr>
            <p:spPr>
              <a:xfrm>
                <a:off x="5324331" y="1516285"/>
                <a:ext cx="958096" cy="646331"/>
              </a:xfrm>
              <a:prstGeom prst="rect">
                <a:avLst/>
              </a:prstGeom>
              <a:noFill/>
            </p:spPr>
            <p:txBody>
              <a:bodyPr wrap="square" lIns="108000" rIns="108000" rtlCol="0">
                <a:spAutoFit/>
              </a:bodyPr>
              <a:lstStyle/>
              <a:p>
                <a:pPr algn="ctr"/>
                <a:r>
                  <a:rPr lang="en-US" altLang="ko-KR" sz="3600" b="1" dirty="0">
                    <a:solidFill>
                      <a:schemeClr val="bg1"/>
                    </a:solidFill>
                    <a:cs typeface="Arial" panose="020B0604020202020204" pitchFamily="34" charset="0"/>
                  </a:rPr>
                  <a:t>05</a:t>
                </a:r>
                <a:endParaRPr lang="ko-KR" altLang="en-US" sz="3600" b="1" dirty="0">
                  <a:solidFill>
                    <a:schemeClr val="bg1"/>
                  </a:solidFill>
                  <a:cs typeface="Arial" panose="020B0604020202020204" pitchFamily="34" charset="0"/>
                </a:endParaRPr>
              </a:p>
            </p:txBody>
          </p:sp>
        </p:gr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3403599" y="2845126"/>
            <a:ext cx="5571067" cy="2862322"/>
          </a:xfrm>
          <a:prstGeom prst="rect">
            <a:avLst/>
          </a:prstGeom>
          <a:noFill/>
        </p:spPr>
        <p:txBody>
          <a:bodyPr wrap="square" rtlCol="0">
            <a:spAutoFit/>
          </a:bodyPr>
          <a:lstStyle/>
          <a:p>
            <a:r>
              <a:rPr lang="en-US" sz="6000" b="1" dirty="0">
                <a:solidFill>
                  <a:schemeClr val="tx1">
                    <a:lumMod val="75000"/>
                    <a:lumOff val="25000"/>
                  </a:schemeClr>
                </a:solidFill>
                <a:latin typeface="Tw Cen MT" panose="020B0602020104020603" pitchFamily="34" charset="0"/>
              </a:rPr>
              <a:t>Why we made this choice?</a:t>
            </a:r>
          </a:p>
          <a:p>
            <a:endParaRPr lang="en-US" sz="6000" b="1" dirty="0">
              <a:solidFill>
                <a:schemeClr val="tx1">
                  <a:lumMod val="75000"/>
                  <a:lumOff val="25000"/>
                </a:schemeClr>
              </a:solidFill>
              <a:latin typeface="Tw Cen MT" panose="020B0602020104020603" pitchFamily="34" charset="0"/>
            </a:endParaRPr>
          </a:p>
        </p:txBody>
      </p:sp>
      <p:sp>
        <p:nvSpPr>
          <p:cNvPr id="15" name="TextBox 14"/>
          <p:cNvSpPr txBox="1"/>
          <p:nvPr/>
        </p:nvSpPr>
        <p:spPr>
          <a:xfrm>
            <a:off x="3403600" y="2156432"/>
            <a:ext cx="3855298" cy="1107996"/>
          </a:xfrm>
          <a:prstGeom prst="rect">
            <a:avLst/>
          </a:prstGeom>
          <a:noFill/>
        </p:spPr>
        <p:txBody>
          <a:bodyPr wrap="square" rtlCol="0">
            <a:spAutoFit/>
          </a:bodyPr>
          <a:lstStyle/>
          <a:p>
            <a:r>
              <a:rPr lang="en-US" sz="6600" b="1" dirty="0" smtClean="0">
                <a:solidFill>
                  <a:schemeClr val="tx1">
                    <a:lumMod val="75000"/>
                    <a:lumOff val="25000"/>
                  </a:schemeClr>
                </a:solidFill>
                <a:latin typeface="Tw Cen MT" panose="020B0602020104020603" pitchFamily="34" charset="0"/>
              </a:rPr>
              <a:t>1.</a:t>
            </a:r>
            <a:endParaRPr lang="en-US" sz="6600" b="1" dirty="0">
              <a:solidFill>
                <a:schemeClr val="tx1">
                  <a:lumMod val="75000"/>
                  <a:lumOff val="25000"/>
                </a:schemeClr>
              </a:solidFill>
              <a:latin typeface="Tw Cen MT" panose="020B0602020104020603" pitchFamily="34" charset="0"/>
            </a:endParaRPr>
          </a:p>
        </p:txBody>
      </p:sp>
      <p:cxnSp>
        <p:nvCxnSpPr>
          <p:cNvPr id="7" name="Straight Connector 6"/>
          <p:cNvCxnSpPr/>
          <p:nvPr/>
        </p:nvCxnSpPr>
        <p:spPr>
          <a:xfrm>
            <a:off x="4361592" y="1501346"/>
            <a:ext cx="3855308" cy="0"/>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a:off x="6212617" y="3429000"/>
            <a:ext cx="3855308" cy="0"/>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361592" y="5285946"/>
            <a:ext cx="3855308" cy="0"/>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431871" y="4715137"/>
            <a:ext cx="0" cy="641517"/>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431871" y="1501346"/>
            <a:ext cx="0" cy="641517"/>
          </a:xfrm>
          <a:prstGeom prst="line">
            <a:avLst/>
          </a:prstGeom>
          <a:ln w="1524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250"/>
                                        <p:tgtEl>
                                          <p:spTgt spid="13"/>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250"/>
                                        <p:tgtEl>
                                          <p:spTgt spid="7"/>
                                        </p:tgtEl>
                                      </p:cBhvr>
                                    </p:animEffect>
                                  </p:childTnLst>
                                </p:cTn>
                              </p:par>
                            </p:childTnLst>
                          </p:cTn>
                        </p:par>
                        <p:par>
                          <p:cTn id="12" fill="hold">
                            <p:stCondLst>
                              <p:cond delay="1000"/>
                            </p:stCondLst>
                            <p:childTnLst>
                              <p:par>
                                <p:cTn id="13" presetID="22" presetClass="entr" presetSubtype="1" fill="hold"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up)">
                                      <p:cBhvr>
                                        <p:cTn id="15" dur="250"/>
                                        <p:tgtEl>
                                          <p:spTgt spid="9"/>
                                        </p:tgtEl>
                                      </p:cBhvr>
                                    </p:animEffect>
                                  </p:childTnLst>
                                </p:cTn>
                              </p:par>
                            </p:childTnLst>
                          </p:cTn>
                        </p:par>
                        <p:par>
                          <p:cTn id="16" fill="hold">
                            <p:stCondLst>
                              <p:cond delay="1500"/>
                            </p:stCondLst>
                            <p:childTnLst>
                              <p:par>
                                <p:cTn id="17" presetID="22" presetClass="entr" presetSubtype="2" fill="hold"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right)">
                                      <p:cBhvr>
                                        <p:cTn id="19" dur="250"/>
                                        <p:tgtEl>
                                          <p:spTgt spid="10"/>
                                        </p:tgtEl>
                                      </p:cBhvr>
                                    </p:animEffect>
                                  </p:childTnLst>
                                </p:cTn>
                              </p:par>
                            </p:childTnLst>
                          </p:cTn>
                        </p:par>
                        <p:par>
                          <p:cTn id="20" fill="hold">
                            <p:stCondLst>
                              <p:cond delay="2000"/>
                            </p:stCondLst>
                            <p:childTnLst>
                              <p:par>
                                <p:cTn id="21" presetID="22" presetClass="entr" presetSubtype="4" fill="hold" nodeType="after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down)">
                                      <p:cBhvr>
                                        <p:cTn id="23" dur="250"/>
                                        <p:tgtEl>
                                          <p:spTgt spid="11"/>
                                        </p:tgtEl>
                                      </p:cBhvr>
                                    </p:animEffect>
                                  </p:childTnLst>
                                </p:cTn>
                              </p:par>
                            </p:childTnLst>
                          </p:cTn>
                        </p:par>
                        <p:par>
                          <p:cTn id="24" fill="hold">
                            <p:stCondLst>
                              <p:cond delay="2500"/>
                            </p:stCondLst>
                            <p:childTnLst>
                              <p:par>
                                <p:cTn id="25" presetID="2" presetClass="entr" presetSubtype="2" decel="100000" fill="hold" grpId="0" nodeType="after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1+#ppt_w/2"/>
                                          </p:val>
                                        </p:tav>
                                        <p:tav tm="100000">
                                          <p:val>
                                            <p:strVal val="#ppt_x"/>
                                          </p:val>
                                        </p:tav>
                                      </p:tavLst>
                                    </p:anim>
                                    <p:anim calcmode="lin" valueType="num">
                                      <p:cBhvr additive="base">
                                        <p:cTn id="28" dur="500" fill="hold"/>
                                        <p:tgtEl>
                                          <p:spTgt spid="15"/>
                                        </p:tgtEl>
                                        <p:attrNameLst>
                                          <p:attrName>ppt_y</p:attrName>
                                        </p:attrNameLst>
                                      </p:cBhvr>
                                      <p:tavLst>
                                        <p:tav tm="0">
                                          <p:val>
                                            <p:strVal val="#ppt_y"/>
                                          </p:val>
                                        </p:tav>
                                        <p:tav tm="100000">
                                          <p:val>
                                            <p:strVal val="#ppt_y"/>
                                          </p:val>
                                        </p:tav>
                                      </p:tavLst>
                                    </p:anim>
                                  </p:childTnLst>
                                </p:cTn>
                              </p:par>
                              <p:par>
                                <p:cTn id="29" presetID="2" presetClass="entr" presetSubtype="8" decel="10000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0-#ppt_w/2"/>
                                          </p:val>
                                        </p:tav>
                                        <p:tav tm="100000">
                                          <p:val>
                                            <p:strVal val="#ppt_x"/>
                                          </p:val>
                                        </p:tav>
                                      </p:tavLst>
                                    </p:anim>
                                    <p:anim calcmode="lin" valueType="num">
                                      <p:cBhvr additive="base">
                                        <p:cTn id="32"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2" presetClass="exit" presetSubtype="1" fill="hold" nodeType="clickEffect">
                                  <p:stCondLst>
                                    <p:cond delay="0"/>
                                  </p:stCondLst>
                                  <p:childTnLst>
                                    <p:animEffect transition="out" filter="wipe(up)">
                                      <p:cBhvr>
                                        <p:cTn id="36" dur="250"/>
                                        <p:tgtEl>
                                          <p:spTgt spid="11"/>
                                        </p:tgtEl>
                                      </p:cBhvr>
                                    </p:animEffect>
                                    <p:set>
                                      <p:cBhvr>
                                        <p:cTn id="37" dur="1" fill="hold">
                                          <p:stCondLst>
                                            <p:cond delay="249"/>
                                          </p:stCondLst>
                                        </p:cTn>
                                        <p:tgtEl>
                                          <p:spTgt spid="11"/>
                                        </p:tgtEl>
                                        <p:attrNameLst>
                                          <p:attrName>style.visibility</p:attrName>
                                        </p:attrNameLst>
                                      </p:cBhvr>
                                      <p:to>
                                        <p:strVal val="hidden"/>
                                      </p:to>
                                    </p:set>
                                  </p:childTnLst>
                                </p:cTn>
                              </p:par>
                            </p:childTnLst>
                          </p:cTn>
                        </p:par>
                        <p:par>
                          <p:cTn id="38" fill="hold">
                            <p:stCondLst>
                              <p:cond delay="250"/>
                            </p:stCondLst>
                            <p:childTnLst>
                              <p:par>
                                <p:cTn id="39" presetID="22" presetClass="exit" presetSubtype="8" fill="hold" nodeType="afterEffect">
                                  <p:stCondLst>
                                    <p:cond delay="0"/>
                                  </p:stCondLst>
                                  <p:childTnLst>
                                    <p:animEffect transition="out" filter="wipe(left)">
                                      <p:cBhvr>
                                        <p:cTn id="40" dur="250"/>
                                        <p:tgtEl>
                                          <p:spTgt spid="10"/>
                                        </p:tgtEl>
                                      </p:cBhvr>
                                    </p:animEffect>
                                    <p:set>
                                      <p:cBhvr>
                                        <p:cTn id="41" dur="1" fill="hold">
                                          <p:stCondLst>
                                            <p:cond delay="249"/>
                                          </p:stCondLst>
                                        </p:cTn>
                                        <p:tgtEl>
                                          <p:spTgt spid="10"/>
                                        </p:tgtEl>
                                        <p:attrNameLst>
                                          <p:attrName>style.visibility</p:attrName>
                                        </p:attrNameLst>
                                      </p:cBhvr>
                                      <p:to>
                                        <p:strVal val="hidden"/>
                                      </p:to>
                                    </p:set>
                                  </p:childTnLst>
                                </p:cTn>
                              </p:par>
                            </p:childTnLst>
                          </p:cTn>
                        </p:par>
                        <p:par>
                          <p:cTn id="42" fill="hold">
                            <p:stCondLst>
                              <p:cond delay="500"/>
                            </p:stCondLst>
                            <p:childTnLst>
                              <p:par>
                                <p:cTn id="43" presetID="22" presetClass="exit" presetSubtype="4" fill="hold" nodeType="afterEffect">
                                  <p:stCondLst>
                                    <p:cond delay="0"/>
                                  </p:stCondLst>
                                  <p:childTnLst>
                                    <p:animEffect transition="out" filter="wipe(down)">
                                      <p:cBhvr>
                                        <p:cTn id="44" dur="250"/>
                                        <p:tgtEl>
                                          <p:spTgt spid="9"/>
                                        </p:tgtEl>
                                      </p:cBhvr>
                                    </p:animEffect>
                                    <p:set>
                                      <p:cBhvr>
                                        <p:cTn id="45" dur="1" fill="hold">
                                          <p:stCondLst>
                                            <p:cond delay="249"/>
                                          </p:stCondLst>
                                        </p:cTn>
                                        <p:tgtEl>
                                          <p:spTgt spid="9"/>
                                        </p:tgtEl>
                                        <p:attrNameLst>
                                          <p:attrName>style.visibility</p:attrName>
                                        </p:attrNameLst>
                                      </p:cBhvr>
                                      <p:to>
                                        <p:strVal val="hidden"/>
                                      </p:to>
                                    </p:set>
                                  </p:childTnLst>
                                </p:cTn>
                              </p:par>
                            </p:childTnLst>
                          </p:cTn>
                        </p:par>
                        <p:par>
                          <p:cTn id="46" fill="hold">
                            <p:stCondLst>
                              <p:cond delay="750"/>
                            </p:stCondLst>
                            <p:childTnLst>
                              <p:par>
                                <p:cTn id="47" presetID="22" presetClass="exit" presetSubtype="2" fill="hold" nodeType="afterEffect">
                                  <p:stCondLst>
                                    <p:cond delay="0"/>
                                  </p:stCondLst>
                                  <p:childTnLst>
                                    <p:animEffect transition="out" filter="wipe(right)">
                                      <p:cBhvr>
                                        <p:cTn id="48" dur="250"/>
                                        <p:tgtEl>
                                          <p:spTgt spid="7"/>
                                        </p:tgtEl>
                                      </p:cBhvr>
                                    </p:animEffect>
                                    <p:set>
                                      <p:cBhvr>
                                        <p:cTn id="49" dur="1" fill="hold">
                                          <p:stCondLst>
                                            <p:cond delay="249"/>
                                          </p:stCondLst>
                                        </p:cTn>
                                        <p:tgtEl>
                                          <p:spTgt spid="7"/>
                                        </p:tgtEl>
                                        <p:attrNameLst>
                                          <p:attrName>style.visibility</p:attrName>
                                        </p:attrNameLst>
                                      </p:cBhvr>
                                      <p:to>
                                        <p:strVal val="hidden"/>
                                      </p:to>
                                    </p:set>
                                  </p:childTnLst>
                                </p:cTn>
                              </p:par>
                            </p:childTnLst>
                          </p:cTn>
                        </p:par>
                        <p:par>
                          <p:cTn id="50" fill="hold">
                            <p:stCondLst>
                              <p:cond delay="1000"/>
                            </p:stCondLst>
                            <p:childTnLst>
                              <p:par>
                                <p:cTn id="51" presetID="22" presetClass="exit" presetSubtype="1" fill="hold" nodeType="afterEffect">
                                  <p:stCondLst>
                                    <p:cond delay="0"/>
                                  </p:stCondLst>
                                  <p:childTnLst>
                                    <p:animEffect transition="out" filter="wipe(up)">
                                      <p:cBhvr>
                                        <p:cTn id="52" dur="250"/>
                                        <p:tgtEl>
                                          <p:spTgt spid="13"/>
                                        </p:tgtEl>
                                      </p:cBhvr>
                                    </p:animEffect>
                                    <p:set>
                                      <p:cBhvr>
                                        <p:cTn id="53" dur="1" fill="hold">
                                          <p:stCondLst>
                                            <p:cond delay="249"/>
                                          </p:stCondLst>
                                        </p:cTn>
                                        <p:tgtEl>
                                          <p:spTgt spid="13"/>
                                        </p:tgtEl>
                                        <p:attrNameLst>
                                          <p:attrName>style.visibility</p:attrName>
                                        </p:attrNameLst>
                                      </p:cBhvr>
                                      <p:to>
                                        <p:strVal val="hidden"/>
                                      </p:to>
                                    </p:set>
                                  </p:childTnLst>
                                </p:cTn>
                              </p:par>
                              <p:par>
                                <p:cTn id="54" presetID="2" presetClass="exit" presetSubtype="2" accel="100000" fill="hold" grpId="1" nodeType="withEffect">
                                  <p:stCondLst>
                                    <p:cond delay="0"/>
                                  </p:stCondLst>
                                  <p:childTnLst>
                                    <p:anim calcmode="lin" valueType="num">
                                      <p:cBhvr additive="base">
                                        <p:cTn id="55" dur="500"/>
                                        <p:tgtEl>
                                          <p:spTgt spid="15"/>
                                        </p:tgtEl>
                                        <p:attrNameLst>
                                          <p:attrName>ppt_x</p:attrName>
                                        </p:attrNameLst>
                                      </p:cBhvr>
                                      <p:tavLst>
                                        <p:tav tm="0">
                                          <p:val>
                                            <p:strVal val="ppt_x"/>
                                          </p:val>
                                        </p:tav>
                                        <p:tav tm="100000">
                                          <p:val>
                                            <p:strVal val="1+ppt_w/2"/>
                                          </p:val>
                                        </p:tav>
                                      </p:tavLst>
                                    </p:anim>
                                    <p:anim calcmode="lin" valueType="num">
                                      <p:cBhvr additive="base">
                                        <p:cTn id="56" dur="500"/>
                                        <p:tgtEl>
                                          <p:spTgt spid="15"/>
                                        </p:tgtEl>
                                        <p:attrNameLst>
                                          <p:attrName>ppt_y</p:attrName>
                                        </p:attrNameLst>
                                      </p:cBhvr>
                                      <p:tavLst>
                                        <p:tav tm="0">
                                          <p:val>
                                            <p:strVal val="ppt_y"/>
                                          </p:val>
                                        </p:tav>
                                        <p:tav tm="100000">
                                          <p:val>
                                            <p:strVal val="ppt_y"/>
                                          </p:val>
                                        </p:tav>
                                      </p:tavLst>
                                    </p:anim>
                                    <p:set>
                                      <p:cBhvr>
                                        <p:cTn id="57" dur="1" fill="hold">
                                          <p:stCondLst>
                                            <p:cond delay="499"/>
                                          </p:stCondLst>
                                        </p:cTn>
                                        <p:tgtEl>
                                          <p:spTgt spid="15"/>
                                        </p:tgtEl>
                                        <p:attrNameLst>
                                          <p:attrName>style.visibility</p:attrName>
                                        </p:attrNameLst>
                                      </p:cBhvr>
                                      <p:to>
                                        <p:strVal val="hidden"/>
                                      </p:to>
                                    </p:set>
                                  </p:childTnLst>
                                </p:cTn>
                              </p:par>
                              <p:par>
                                <p:cTn id="58" presetID="2" presetClass="exit" presetSubtype="8" accel="100000" fill="hold" grpId="1" nodeType="withEffect">
                                  <p:stCondLst>
                                    <p:cond delay="0"/>
                                  </p:stCondLst>
                                  <p:childTnLst>
                                    <p:anim calcmode="lin" valueType="num">
                                      <p:cBhvr additive="base">
                                        <p:cTn id="59" dur="500"/>
                                        <p:tgtEl>
                                          <p:spTgt spid="16"/>
                                        </p:tgtEl>
                                        <p:attrNameLst>
                                          <p:attrName>ppt_x</p:attrName>
                                        </p:attrNameLst>
                                      </p:cBhvr>
                                      <p:tavLst>
                                        <p:tav tm="0">
                                          <p:val>
                                            <p:strVal val="ppt_x"/>
                                          </p:val>
                                        </p:tav>
                                        <p:tav tm="100000">
                                          <p:val>
                                            <p:strVal val="0-ppt_w/2"/>
                                          </p:val>
                                        </p:tav>
                                      </p:tavLst>
                                    </p:anim>
                                    <p:anim calcmode="lin" valueType="num">
                                      <p:cBhvr additive="base">
                                        <p:cTn id="60" dur="500"/>
                                        <p:tgtEl>
                                          <p:spTgt spid="16"/>
                                        </p:tgtEl>
                                        <p:attrNameLst>
                                          <p:attrName>ppt_y</p:attrName>
                                        </p:attrNameLst>
                                      </p:cBhvr>
                                      <p:tavLst>
                                        <p:tav tm="0">
                                          <p:val>
                                            <p:strVal val="ppt_y"/>
                                          </p:val>
                                        </p:tav>
                                        <p:tav tm="100000">
                                          <p:val>
                                            <p:strVal val="ppt_y"/>
                                          </p:val>
                                        </p:tav>
                                      </p:tavLst>
                                    </p:anim>
                                    <p:set>
                                      <p:cBhvr>
                                        <p:cTn id="61" dur="1" fill="hold">
                                          <p:stCondLst>
                                            <p:cond delay="4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6" grpId="1"/>
      <p:bldP spid="15" grpId="0"/>
      <p:bldP spid="15"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1394082" y="-8724900"/>
            <a:ext cx="24867713" cy="19796552"/>
            <a:chOff x="-11394082" y="-8724900"/>
            <a:chExt cx="24867713" cy="19796552"/>
          </a:xfrm>
        </p:grpSpPr>
        <p:sp>
          <p:nvSpPr>
            <p:cNvPr id="9" name="Block Arc 8"/>
            <p:cNvSpPr/>
            <p:nvPr/>
          </p:nvSpPr>
          <p:spPr>
            <a:xfrm>
              <a:off x="645259" y="-18288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Block Arc 9"/>
            <p:cNvSpPr/>
            <p:nvPr/>
          </p:nvSpPr>
          <p:spPr>
            <a:xfrm flipV="1">
              <a:off x="-1914134" y="-18288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Block Arc 10"/>
            <p:cNvSpPr/>
            <p:nvPr/>
          </p:nvSpPr>
          <p:spPr>
            <a:xfrm>
              <a:off x="721459" y="4621426"/>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Plus Sign 12"/>
            <p:cNvSpPr/>
            <p:nvPr/>
          </p:nvSpPr>
          <p:spPr>
            <a:xfrm>
              <a:off x="4060871" y="-1276350"/>
              <a:ext cx="9412760" cy="9412760"/>
            </a:xfrm>
            <a:prstGeom prst="mathPlus">
              <a:avLst>
                <a:gd name="adj1" fmla="val 1897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Block Arc 11"/>
            <p:cNvSpPr/>
            <p:nvPr/>
          </p:nvSpPr>
          <p:spPr>
            <a:xfrm>
              <a:off x="-8834689" y="-87249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Block Arc 16"/>
            <p:cNvSpPr/>
            <p:nvPr/>
          </p:nvSpPr>
          <p:spPr>
            <a:xfrm flipV="1">
              <a:off x="-11394082" y="-87249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Block Arc 17"/>
            <p:cNvSpPr/>
            <p:nvPr/>
          </p:nvSpPr>
          <p:spPr>
            <a:xfrm>
              <a:off x="-8758489" y="-2274674"/>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Plus Sign 18"/>
            <p:cNvSpPr/>
            <p:nvPr/>
          </p:nvSpPr>
          <p:spPr>
            <a:xfrm>
              <a:off x="-5419077" y="-8172450"/>
              <a:ext cx="9412760" cy="9412760"/>
            </a:xfrm>
            <a:prstGeom prst="mathPlus">
              <a:avLst>
                <a:gd name="adj1" fmla="val 1897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Rectangle 2"/>
          <p:cNvSpPr/>
          <p:nvPr/>
        </p:nvSpPr>
        <p:spPr>
          <a:xfrm>
            <a:off x="0" y="0"/>
            <a:ext cx="12192000" cy="6858000"/>
          </a:xfrm>
          <a:prstGeom prst="rect">
            <a:avLst/>
          </a:prstGeom>
          <a:solidFill>
            <a:schemeClr val="tx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0" name="Group 89"/>
          <p:cNvGrpSpPr/>
          <p:nvPr/>
        </p:nvGrpSpPr>
        <p:grpSpPr>
          <a:xfrm>
            <a:off x="-6222976" y="-4849947"/>
            <a:ext cx="17678980" cy="11342285"/>
            <a:chOff x="-6261076" y="-5116647"/>
            <a:chExt cx="17678980" cy="11342285"/>
          </a:xfrm>
        </p:grpSpPr>
        <p:sp>
          <p:nvSpPr>
            <p:cNvPr id="20" name="Plus Sign 19"/>
            <p:cNvSpPr/>
            <p:nvPr/>
          </p:nvSpPr>
          <p:spPr>
            <a:xfrm rot="2700000">
              <a:off x="5475517" y="3844656"/>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Block Arc 20"/>
            <p:cNvSpPr/>
            <p:nvPr/>
          </p:nvSpPr>
          <p:spPr>
            <a:xfrm rot="16200000">
              <a:off x="3731980" y="2599212"/>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Circle: Hollow 21"/>
            <p:cNvSpPr/>
            <p:nvPr/>
          </p:nvSpPr>
          <p:spPr>
            <a:xfrm>
              <a:off x="8430418" y="370756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Rectangle 22"/>
            <p:cNvSpPr/>
            <p:nvPr/>
          </p:nvSpPr>
          <p:spPr>
            <a:xfrm>
              <a:off x="8505824" y="1557119"/>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p:cNvGrpSpPr/>
            <p:nvPr/>
          </p:nvGrpSpPr>
          <p:grpSpPr>
            <a:xfrm>
              <a:off x="7238359" y="2553493"/>
              <a:ext cx="176213" cy="176213"/>
              <a:chOff x="7124699" y="2576294"/>
              <a:chExt cx="176213" cy="176213"/>
            </a:xfrm>
          </p:grpSpPr>
          <p:sp>
            <p:nvSpPr>
              <p:cNvPr id="24" name="Rectangle 23"/>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6" name="Block Arc 25"/>
            <p:cNvSpPr/>
            <p:nvPr/>
          </p:nvSpPr>
          <p:spPr>
            <a:xfrm rot="12064165">
              <a:off x="4874528" y="593771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8" name="Block Arc 27"/>
            <p:cNvSpPr/>
            <p:nvPr/>
          </p:nvSpPr>
          <p:spPr>
            <a:xfrm rot="12064165">
              <a:off x="1061966" y="2164080"/>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29" name="Group 28"/>
            <p:cNvGrpSpPr/>
            <p:nvPr/>
          </p:nvGrpSpPr>
          <p:grpSpPr>
            <a:xfrm>
              <a:off x="9030365" y="5220493"/>
              <a:ext cx="176213" cy="176213"/>
              <a:chOff x="7124699" y="2576294"/>
              <a:chExt cx="176213" cy="176213"/>
            </a:xfrm>
          </p:grpSpPr>
          <p:sp>
            <p:nvSpPr>
              <p:cNvPr id="30" name="Rectangle 29"/>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Group 31"/>
            <p:cNvGrpSpPr/>
            <p:nvPr/>
          </p:nvGrpSpPr>
          <p:grpSpPr>
            <a:xfrm>
              <a:off x="469046" y="5651606"/>
              <a:ext cx="176213" cy="176213"/>
              <a:chOff x="7124699" y="2576294"/>
              <a:chExt cx="176213" cy="176213"/>
            </a:xfrm>
          </p:grpSpPr>
          <p:sp>
            <p:nvSpPr>
              <p:cNvPr id="33" name="Rectangle 32"/>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5" name="Rectangle 34"/>
            <p:cNvSpPr/>
            <p:nvPr/>
          </p:nvSpPr>
          <p:spPr>
            <a:xfrm>
              <a:off x="10123504" y="4129833"/>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Circle: Hollow 35"/>
            <p:cNvSpPr/>
            <p:nvPr/>
          </p:nvSpPr>
          <p:spPr>
            <a:xfrm>
              <a:off x="5548112" y="2235307"/>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7" name="Circle: Hollow 36"/>
            <p:cNvSpPr/>
            <p:nvPr/>
          </p:nvSpPr>
          <p:spPr>
            <a:xfrm>
              <a:off x="330224" y="3955249"/>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9" name="Circle: Hollow 38"/>
            <p:cNvSpPr/>
            <p:nvPr/>
          </p:nvSpPr>
          <p:spPr>
            <a:xfrm>
              <a:off x="1992113" y="92901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0" name="Group 39"/>
            <p:cNvGrpSpPr/>
            <p:nvPr/>
          </p:nvGrpSpPr>
          <p:grpSpPr>
            <a:xfrm>
              <a:off x="2264959" y="3373222"/>
              <a:ext cx="176213" cy="176213"/>
              <a:chOff x="7124699" y="2576294"/>
              <a:chExt cx="176213" cy="176213"/>
            </a:xfrm>
          </p:grpSpPr>
          <p:sp>
            <p:nvSpPr>
              <p:cNvPr id="41" name="Rectangle 40"/>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Circle: Hollow 44"/>
            <p:cNvSpPr/>
            <p:nvPr/>
          </p:nvSpPr>
          <p:spPr>
            <a:xfrm>
              <a:off x="3110931" y="4513107"/>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6" name="Plus Sign 45"/>
            <p:cNvSpPr/>
            <p:nvPr/>
          </p:nvSpPr>
          <p:spPr>
            <a:xfrm rot="2700000">
              <a:off x="11112500" y="5827671"/>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Plus Sign 47"/>
            <p:cNvSpPr/>
            <p:nvPr/>
          </p:nvSpPr>
          <p:spPr>
            <a:xfrm rot="2700000">
              <a:off x="3835400" y="703221"/>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Plus Sign 49"/>
            <p:cNvSpPr/>
            <p:nvPr/>
          </p:nvSpPr>
          <p:spPr>
            <a:xfrm rot="2700000">
              <a:off x="10083806" y="1929678"/>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Block Arc 50"/>
            <p:cNvSpPr/>
            <p:nvPr/>
          </p:nvSpPr>
          <p:spPr>
            <a:xfrm rot="16200000">
              <a:off x="1591125" y="4652985"/>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2" name="Block Arc 51"/>
            <p:cNvSpPr/>
            <p:nvPr/>
          </p:nvSpPr>
          <p:spPr>
            <a:xfrm rot="16200000">
              <a:off x="7084793" y="5400471"/>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3" name="Rectangle 52"/>
            <p:cNvSpPr/>
            <p:nvPr/>
          </p:nvSpPr>
          <p:spPr>
            <a:xfrm>
              <a:off x="6669767" y="1056375"/>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Block Arc 53"/>
            <p:cNvSpPr/>
            <p:nvPr/>
          </p:nvSpPr>
          <p:spPr>
            <a:xfrm rot="12064165">
              <a:off x="5321910" y="25545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5" name="Rectangle 54"/>
            <p:cNvSpPr/>
            <p:nvPr/>
          </p:nvSpPr>
          <p:spPr>
            <a:xfrm>
              <a:off x="2489646" y="6179919"/>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Block Arc 55"/>
            <p:cNvSpPr/>
            <p:nvPr/>
          </p:nvSpPr>
          <p:spPr>
            <a:xfrm rot="12064165">
              <a:off x="11250998" y="422367"/>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7" name="Plus Sign 56"/>
            <p:cNvSpPr/>
            <p:nvPr/>
          </p:nvSpPr>
          <p:spPr>
            <a:xfrm rot="2700000">
              <a:off x="-1115783" y="-1527444"/>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Block Arc 57"/>
            <p:cNvSpPr/>
            <p:nvPr/>
          </p:nvSpPr>
          <p:spPr>
            <a:xfrm rot="16200000">
              <a:off x="-2859320" y="-2772888"/>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9" name="Circle: Hollow 58"/>
            <p:cNvSpPr/>
            <p:nvPr/>
          </p:nvSpPr>
          <p:spPr>
            <a:xfrm>
              <a:off x="1839118" y="-166453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0" name="Rectangle 59"/>
            <p:cNvSpPr/>
            <p:nvPr/>
          </p:nvSpPr>
          <p:spPr>
            <a:xfrm>
              <a:off x="1914524" y="-381498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1" name="Group 60"/>
            <p:cNvGrpSpPr/>
            <p:nvPr/>
          </p:nvGrpSpPr>
          <p:grpSpPr>
            <a:xfrm>
              <a:off x="647059" y="-2818607"/>
              <a:ext cx="176213" cy="176213"/>
              <a:chOff x="7124699" y="2576294"/>
              <a:chExt cx="176213" cy="176213"/>
            </a:xfrm>
          </p:grpSpPr>
          <p:sp>
            <p:nvSpPr>
              <p:cNvPr id="62" name="Rectangle 61"/>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4" name="Block Arc 63"/>
            <p:cNvSpPr/>
            <p:nvPr/>
          </p:nvSpPr>
          <p:spPr>
            <a:xfrm rot="12064165">
              <a:off x="-1716772" y="56561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5" name="Block Arc 64"/>
            <p:cNvSpPr/>
            <p:nvPr/>
          </p:nvSpPr>
          <p:spPr>
            <a:xfrm rot="12064165">
              <a:off x="-5529334" y="-3208020"/>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7" name="Rectangle 66"/>
            <p:cNvSpPr/>
            <p:nvPr/>
          </p:nvSpPr>
          <p:spPr>
            <a:xfrm>
              <a:off x="2439065" y="-151607"/>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9" name="Group 68"/>
            <p:cNvGrpSpPr/>
            <p:nvPr/>
          </p:nvGrpSpPr>
          <p:grpSpPr>
            <a:xfrm>
              <a:off x="-6122254" y="279506"/>
              <a:ext cx="176213" cy="176213"/>
              <a:chOff x="7124699" y="2576294"/>
              <a:chExt cx="176213" cy="176213"/>
            </a:xfrm>
          </p:grpSpPr>
          <p:sp>
            <p:nvSpPr>
              <p:cNvPr id="70" name="Rectangle 69"/>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2" name="Rectangle 71"/>
            <p:cNvSpPr/>
            <p:nvPr/>
          </p:nvSpPr>
          <p:spPr>
            <a:xfrm>
              <a:off x="3532204" y="-1242267"/>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Circle: Hollow 72"/>
            <p:cNvSpPr/>
            <p:nvPr/>
          </p:nvSpPr>
          <p:spPr>
            <a:xfrm>
              <a:off x="-1043188" y="-3136793"/>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4" name="Circle: Hollow 73"/>
            <p:cNvSpPr/>
            <p:nvPr/>
          </p:nvSpPr>
          <p:spPr>
            <a:xfrm>
              <a:off x="-6261076" y="-1416851"/>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5" name="Circle: Hollow 74"/>
            <p:cNvSpPr/>
            <p:nvPr/>
          </p:nvSpPr>
          <p:spPr>
            <a:xfrm>
              <a:off x="-4599187" y="-444308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76" name="Group 75"/>
            <p:cNvGrpSpPr/>
            <p:nvPr/>
          </p:nvGrpSpPr>
          <p:grpSpPr>
            <a:xfrm>
              <a:off x="-4326341" y="-1998878"/>
              <a:ext cx="176213" cy="176213"/>
              <a:chOff x="7124699" y="2576294"/>
              <a:chExt cx="176213" cy="176213"/>
            </a:xfrm>
          </p:grpSpPr>
          <p:sp>
            <p:nvSpPr>
              <p:cNvPr id="77" name="Rectangle 76"/>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9" name="Block Arc 78"/>
            <p:cNvSpPr/>
            <p:nvPr/>
          </p:nvSpPr>
          <p:spPr>
            <a:xfrm rot="16200000">
              <a:off x="-6132291" y="-4449292"/>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0" name="Circle: Hollow 79"/>
            <p:cNvSpPr/>
            <p:nvPr/>
          </p:nvSpPr>
          <p:spPr>
            <a:xfrm>
              <a:off x="-3480369" y="-858993"/>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2" name="Plus Sign 81"/>
            <p:cNvSpPr/>
            <p:nvPr/>
          </p:nvSpPr>
          <p:spPr>
            <a:xfrm rot="2700000">
              <a:off x="-2755900" y="-4668879"/>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Plus Sign 82"/>
            <p:cNvSpPr/>
            <p:nvPr/>
          </p:nvSpPr>
          <p:spPr>
            <a:xfrm rot="2700000">
              <a:off x="3492506" y="-3442422"/>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Block Arc 83"/>
            <p:cNvSpPr/>
            <p:nvPr/>
          </p:nvSpPr>
          <p:spPr>
            <a:xfrm rot="16200000">
              <a:off x="-5000175" y="-719115"/>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5" name="Block Arc 84"/>
            <p:cNvSpPr/>
            <p:nvPr/>
          </p:nvSpPr>
          <p:spPr>
            <a:xfrm rot="16200000">
              <a:off x="493493" y="28371"/>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6" name="Rectangle 85"/>
            <p:cNvSpPr/>
            <p:nvPr/>
          </p:nvSpPr>
          <p:spPr>
            <a:xfrm>
              <a:off x="78467" y="-4315725"/>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Block Arc 86"/>
            <p:cNvSpPr/>
            <p:nvPr/>
          </p:nvSpPr>
          <p:spPr>
            <a:xfrm rot="12064165">
              <a:off x="-1269390" y="-5116647"/>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8" name="Rectangle 87"/>
            <p:cNvSpPr/>
            <p:nvPr/>
          </p:nvSpPr>
          <p:spPr>
            <a:xfrm>
              <a:off x="-4101654" y="807819"/>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Block Arc 88"/>
            <p:cNvSpPr/>
            <p:nvPr/>
          </p:nvSpPr>
          <p:spPr>
            <a:xfrm rot="12064165">
              <a:off x="4659698" y="-494973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81" name="Group 80"/>
          <p:cNvGrpSpPr/>
          <p:nvPr/>
        </p:nvGrpSpPr>
        <p:grpSpPr>
          <a:xfrm>
            <a:off x="849275" y="2283539"/>
            <a:ext cx="10534087" cy="1938992"/>
            <a:chOff x="2061791" y="2045915"/>
            <a:chExt cx="7087182" cy="1938992"/>
          </a:xfrm>
        </p:grpSpPr>
        <p:sp>
          <p:nvSpPr>
            <p:cNvPr id="94" name="Rectangle 93"/>
            <p:cNvSpPr/>
            <p:nvPr/>
          </p:nvSpPr>
          <p:spPr>
            <a:xfrm>
              <a:off x="2155054" y="2210710"/>
              <a:ext cx="6993919" cy="821635"/>
            </a:xfrm>
            <a:prstGeom prst="rect">
              <a:avLst/>
            </a:prstGeom>
            <a:solidFill>
              <a:srgbClr val="FC48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TextBox 94"/>
            <p:cNvSpPr txBox="1"/>
            <p:nvPr/>
          </p:nvSpPr>
          <p:spPr>
            <a:xfrm>
              <a:off x="2061791" y="2045915"/>
              <a:ext cx="6993919" cy="1938992"/>
            </a:xfrm>
            <a:prstGeom prst="rect">
              <a:avLst/>
            </a:prstGeom>
            <a:noFill/>
          </p:spPr>
          <p:txBody>
            <a:bodyPr wrap="square" rtlCol="0">
              <a:spAutoFit/>
            </a:bodyPr>
            <a:lstStyle/>
            <a:p>
              <a:pPr algn="ctr"/>
              <a:r>
                <a:rPr lang="en-US" sz="6000" b="1" dirty="0">
                  <a:solidFill>
                    <a:schemeClr val="bg1"/>
                  </a:solidFill>
                  <a:latin typeface="Tw Cen MT" panose="020B0602020104020603" pitchFamily="34" charset="0"/>
                </a:rPr>
                <a:t>Making the viewer </a:t>
              </a:r>
              <a:r>
                <a:rPr lang="en-US" sz="6000" b="1" dirty="0" smtClean="0">
                  <a:solidFill>
                    <a:schemeClr val="bg1"/>
                  </a:solidFill>
                  <a:latin typeface="Tw Cen MT" panose="020B0602020104020603" pitchFamily="34" charset="0"/>
                </a:rPr>
                <a:t>get the </a:t>
              </a:r>
              <a:r>
                <a:rPr lang="en-US" sz="6000" b="1" dirty="0">
                  <a:solidFill>
                    <a:schemeClr val="bg1"/>
                  </a:solidFill>
                  <a:latin typeface="Tw Cen MT" panose="020B0602020104020603" pitchFamily="34" charset="0"/>
                </a:rPr>
                <a:t>idea   </a:t>
              </a:r>
              <a:endParaRPr lang="en-US" sz="6000" b="1" dirty="0">
                <a:solidFill>
                  <a:schemeClr val="bg1"/>
                </a:solidFill>
                <a:latin typeface="Tw Cen MT" panose="020B0602020104020603" pitchFamily="34" charset="0"/>
              </a:endParaRPr>
            </a:p>
          </p:txBody>
        </p:sp>
      </p:grpSp>
      <p:sp>
        <p:nvSpPr>
          <p:cNvPr id="96" name="TextBox 95"/>
          <p:cNvSpPr txBox="1"/>
          <p:nvPr/>
        </p:nvSpPr>
        <p:spPr>
          <a:xfrm>
            <a:off x="69137" y="3630943"/>
            <a:ext cx="10455965" cy="1862048"/>
          </a:xfrm>
          <a:prstGeom prst="rect">
            <a:avLst/>
          </a:prstGeom>
          <a:noFill/>
        </p:spPr>
        <p:txBody>
          <a:bodyPr wrap="square" rtlCol="0">
            <a:spAutoFit/>
          </a:bodyPr>
          <a:lstStyle/>
          <a:p>
            <a:r>
              <a:rPr lang="en-US" sz="11500" b="1" dirty="0" smtClean="0">
                <a:solidFill>
                  <a:schemeClr val="bg1"/>
                </a:solidFill>
                <a:latin typeface="Tw Cen MT" panose="020B0602020104020603" pitchFamily="34" charset="0"/>
              </a:rPr>
              <a:t>faster </a:t>
            </a:r>
            <a:r>
              <a:rPr lang="en-US" sz="11500" b="1" dirty="0">
                <a:solidFill>
                  <a:schemeClr val="bg1"/>
                </a:solidFill>
                <a:latin typeface="Tw Cen MT" panose="020B0602020104020603" pitchFamily="34" charset="0"/>
              </a:rPr>
              <a:t>and easier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48000" decel="48000" autoRev="1" fill="hold" nodeType="clickEffect">
                                  <p:stCondLst>
                                    <p:cond delay="0"/>
                                  </p:stCondLst>
                                  <p:childTnLst>
                                    <p:animMotion origin="layout" path="M 3.54167E-6 -4.81481E-6 L 0.77994 0.99329 " pathEditMode="relative" rAng="0" ptsTypes="AA">
                                      <p:cBhvr>
                                        <p:cTn id="6" dur="2500" fill="hold"/>
                                        <p:tgtEl>
                                          <p:spTgt spid="4"/>
                                        </p:tgtEl>
                                        <p:attrNameLst>
                                          <p:attrName>ppt_x</p:attrName>
                                          <p:attrName>ppt_y</p:attrName>
                                        </p:attrNameLst>
                                      </p:cBhvr>
                                      <p:rCtr x="38997" y="49653"/>
                                    </p:animMotion>
                                  </p:childTnLst>
                                </p:cTn>
                              </p:par>
                              <p:par>
                                <p:cTn id="7" presetID="42" presetClass="path" presetSubtype="0" accel="50000" decel="50000" autoRev="1" fill="hold" nodeType="withEffect">
                                  <p:stCondLst>
                                    <p:cond delay="0"/>
                                  </p:stCondLst>
                                  <p:childTnLst>
                                    <p:animMotion origin="layout" path="M -3.33333E-6 4.07407E-6 L 0.55131 0.72824 " pathEditMode="relative" rAng="0" ptsTypes="AA">
                                      <p:cBhvr>
                                        <p:cTn id="8" dur="3000" fill="hold"/>
                                        <p:tgtEl>
                                          <p:spTgt spid="90"/>
                                        </p:tgtEl>
                                        <p:attrNameLst>
                                          <p:attrName>ppt_x</p:attrName>
                                          <p:attrName>ppt_y</p:attrName>
                                        </p:attrNameLst>
                                      </p:cBhvr>
                                      <p:rCtr x="27565" y="36412"/>
                                    </p:animMotion>
                                  </p:childTnLst>
                                </p:cTn>
                              </p:par>
                              <p:par>
                                <p:cTn id="9" presetID="2" presetClass="entr" presetSubtype="4" decel="100000" fill="hold" grpId="0" nodeType="withEffect">
                                  <p:stCondLst>
                                    <p:cond delay="750"/>
                                  </p:stCondLst>
                                  <p:childTnLst>
                                    <p:set>
                                      <p:cBhvr>
                                        <p:cTn id="10" dur="1" fill="hold">
                                          <p:stCondLst>
                                            <p:cond delay="0"/>
                                          </p:stCondLst>
                                        </p:cTn>
                                        <p:tgtEl>
                                          <p:spTgt spid="96"/>
                                        </p:tgtEl>
                                        <p:attrNameLst>
                                          <p:attrName>style.visibility</p:attrName>
                                        </p:attrNameLst>
                                      </p:cBhvr>
                                      <p:to>
                                        <p:strVal val="visible"/>
                                      </p:to>
                                    </p:set>
                                    <p:anim calcmode="lin" valueType="num">
                                      <p:cBhvr additive="base">
                                        <p:cTn id="11" dur="750" fill="hold"/>
                                        <p:tgtEl>
                                          <p:spTgt spid="96"/>
                                        </p:tgtEl>
                                        <p:attrNameLst>
                                          <p:attrName>ppt_x</p:attrName>
                                        </p:attrNameLst>
                                      </p:cBhvr>
                                      <p:tavLst>
                                        <p:tav tm="0">
                                          <p:val>
                                            <p:strVal val="#ppt_x"/>
                                          </p:val>
                                        </p:tav>
                                        <p:tav tm="100000">
                                          <p:val>
                                            <p:strVal val="#ppt_x"/>
                                          </p:val>
                                        </p:tav>
                                      </p:tavLst>
                                    </p:anim>
                                    <p:anim calcmode="lin" valueType="num">
                                      <p:cBhvr additive="base">
                                        <p:cTn id="12" dur="750" fill="hold"/>
                                        <p:tgtEl>
                                          <p:spTgt spid="96"/>
                                        </p:tgtEl>
                                        <p:attrNameLst>
                                          <p:attrName>ppt_y</p:attrName>
                                        </p:attrNameLst>
                                      </p:cBhvr>
                                      <p:tavLst>
                                        <p:tav tm="0">
                                          <p:val>
                                            <p:strVal val="1+#ppt_h/2"/>
                                          </p:val>
                                        </p:tav>
                                        <p:tav tm="100000">
                                          <p:val>
                                            <p:strVal val="#ppt_y"/>
                                          </p:val>
                                        </p:tav>
                                      </p:tavLst>
                                    </p:anim>
                                  </p:childTnLst>
                                </p:cTn>
                              </p:par>
                              <p:par>
                                <p:cTn id="13" presetID="2" presetClass="entr" presetSubtype="1" decel="100000" fill="hold" nodeType="withEffect">
                                  <p:stCondLst>
                                    <p:cond delay="750"/>
                                  </p:stCondLst>
                                  <p:childTnLst>
                                    <p:set>
                                      <p:cBhvr>
                                        <p:cTn id="14" dur="1" fill="hold">
                                          <p:stCondLst>
                                            <p:cond delay="0"/>
                                          </p:stCondLst>
                                        </p:cTn>
                                        <p:tgtEl>
                                          <p:spTgt spid="81"/>
                                        </p:tgtEl>
                                        <p:attrNameLst>
                                          <p:attrName>style.visibility</p:attrName>
                                        </p:attrNameLst>
                                      </p:cBhvr>
                                      <p:to>
                                        <p:strVal val="visible"/>
                                      </p:to>
                                    </p:set>
                                    <p:anim calcmode="lin" valueType="num">
                                      <p:cBhvr additive="base">
                                        <p:cTn id="15" dur="750" fill="hold"/>
                                        <p:tgtEl>
                                          <p:spTgt spid="81"/>
                                        </p:tgtEl>
                                        <p:attrNameLst>
                                          <p:attrName>ppt_x</p:attrName>
                                        </p:attrNameLst>
                                      </p:cBhvr>
                                      <p:tavLst>
                                        <p:tav tm="0">
                                          <p:val>
                                            <p:strVal val="#ppt_x"/>
                                          </p:val>
                                        </p:tav>
                                        <p:tav tm="100000">
                                          <p:val>
                                            <p:strVal val="#ppt_x"/>
                                          </p:val>
                                        </p:tav>
                                      </p:tavLst>
                                    </p:anim>
                                    <p:anim calcmode="lin" valueType="num">
                                      <p:cBhvr additive="base">
                                        <p:cTn id="16" dur="750" fill="hold"/>
                                        <p:tgtEl>
                                          <p:spTgt spid="81"/>
                                        </p:tgtEl>
                                        <p:attrNameLst>
                                          <p:attrName>ppt_y</p:attrName>
                                        </p:attrNameLst>
                                      </p:cBhvr>
                                      <p:tavLst>
                                        <p:tav tm="0">
                                          <p:val>
                                            <p:strVal val="0-#ppt_h/2"/>
                                          </p:val>
                                        </p:tav>
                                        <p:tav tm="100000">
                                          <p:val>
                                            <p:strVal val="#ppt_y"/>
                                          </p:val>
                                        </p:tav>
                                      </p:tavLst>
                                    </p:anim>
                                  </p:childTnLst>
                                </p:cTn>
                              </p:par>
                              <p:par>
                                <p:cTn id="17" presetID="2" presetClass="exit" presetSubtype="4" accel="100000" fill="hold" grpId="1" nodeType="withEffect">
                                  <p:stCondLst>
                                    <p:cond delay="3000"/>
                                  </p:stCondLst>
                                  <p:childTnLst>
                                    <p:anim calcmode="lin" valueType="num">
                                      <p:cBhvr additive="base">
                                        <p:cTn id="18" dur="500"/>
                                        <p:tgtEl>
                                          <p:spTgt spid="96"/>
                                        </p:tgtEl>
                                        <p:attrNameLst>
                                          <p:attrName>ppt_x</p:attrName>
                                        </p:attrNameLst>
                                      </p:cBhvr>
                                      <p:tavLst>
                                        <p:tav tm="0">
                                          <p:val>
                                            <p:strVal val="ppt_x"/>
                                          </p:val>
                                        </p:tav>
                                        <p:tav tm="100000">
                                          <p:val>
                                            <p:strVal val="ppt_x"/>
                                          </p:val>
                                        </p:tav>
                                      </p:tavLst>
                                    </p:anim>
                                    <p:anim calcmode="lin" valueType="num">
                                      <p:cBhvr additive="base">
                                        <p:cTn id="19" dur="500"/>
                                        <p:tgtEl>
                                          <p:spTgt spid="96"/>
                                        </p:tgtEl>
                                        <p:attrNameLst>
                                          <p:attrName>ppt_y</p:attrName>
                                        </p:attrNameLst>
                                      </p:cBhvr>
                                      <p:tavLst>
                                        <p:tav tm="0">
                                          <p:val>
                                            <p:strVal val="ppt_y"/>
                                          </p:val>
                                        </p:tav>
                                        <p:tav tm="100000">
                                          <p:val>
                                            <p:strVal val="1+ppt_h/2"/>
                                          </p:val>
                                        </p:tav>
                                      </p:tavLst>
                                    </p:anim>
                                    <p:set>
                                      <p:cBhvr>
                                        <p:cTn id="20" dur="1" fill="hold">
                                          <p:stCondLst>
                                            <p:cond delay="499"/>
                                          </p:stCondLst>
                                        </p:cTn>
                                        <p:tgtEl>
                                          <p:spTgt spid="96"/>
                                        </p:tgtEl>
                                        <p:attrNameLst>
                                          <p:attrName>style.visibility</p:attrName>
                                        </p:attrNameLst>
                                      </p:cBhvr>
                                      <p:to>
                                        <p:strVal val="hidden"/>
                                      </p:to>
                                    </p:set>
                                  </p:childTnLst>
                                </p:cTn>
                              </p:par>
                              <p:par>
                                <p:cTn id="21" presetID="2" presetClass="exit" presetSubtype="1" accel="100000" fill="hold" nodeType="withEffect">
                                  <p:stCondLst>
                                    <p:cond delay="3000"/>
                                  </p:stCondLst>
                                  <p:childTnLst>
                                    <p:anim calcmode="lin" valueType="num">
                                      <p:cBhvr additive="base">
                                        <p:cTn id="22" dur="500"/>
                                        <p:tgtEl>
                                          <p:spTgt spid="81"/>
                                        </p:tgtEl>
                                        <p:attrNameLst>
                                          <p:attrName>ppt_x</p:attrName>
                                        </p:attrNameLst>
                                      </p:cBhvr>
                                      <p:tavLst>
                                        <p:tav tm="0">
                                          <p:val>
                                            <p:strVal val="ppt_x"/>
                                          </p:val>
                                        </p:tav>
                                        <p:tav tm="100000">
                                          <p:val>
                                            <p:strVal val="ppt_x"/>
                                          </p:val>
                                        </p:tav>
                                      </p:tavLst>
                                    </p:anim>
                                    <p:anim calcmode="lin" valueType="num">
                                      <p:cBhvr additive="base">
                                        <p:cTn id="23" dur="500"/>
                                        <p:tgtEl>
                                          <p:spTgt spid="81"/>
                                        </p:tgtEl>
                                        <p:attrNameLst>
                                          <p:attrName>ppt_y</p:attrName>
                                        </p:attrNameLst>
                                      </p:cBhvr>
                                      <p:tavLst>
                                        <p:tav tm="0">
                                          <p:val>
                                            <p:strVal val="ppt_y"/>
                                          </p:val>
                                        </p:tav>
                                        <p:tav tm="100000">
                                          <p:val>
                                            <p:strVal val="0-ppt_h/2"/>
                                          </p:val>
                                        </p:tav>
                                      </p:tavLst>
                                    </p:anim>
                                    <p:set>
                                      <p:cBhvr>
                                        <p:cTn id="24" dur="1" fill="hold">
                                          <p:stCondLst>
                                            <p:cond delay="499"/>
                                          </p:stCondLst>
                                        </p:cTn>
                                        <p:tgtEl>
                                          <p:spTgt spid="8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 grpId="0"/>
      <p:bldP spid="96"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1394082" y="-8724900"/>
            <a:ext cx="24867713" cy="19796552"/>
            <a:chOff x="-11394082" y="-8724900"/>
            <a:chExt cx="24867713" cy="19796552"/>
          </a:xfrm>
        </p:grpSpPr>
        <p:sp>
          <p:nvSpPr>
            <p:cNvPr id="9" name="Block Arc 8"/>
            <p:cNvSpPr/>
            <p:nvPr/>
          </p:nvSpPr>
          <p:spPr>
            <a:xfrm>
              <a:off x="645259" y="-18288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Block Arc 9"/>
            <p:cNvSpPr/>
            <p:nvPr/>
          </p:nvSpPr>
          <p:spPr>
            <a:xfrm flipV="1">
              <a:off x="-1914134" y="-18288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Block Arc 10"/>
            <p:cNvSpPr/>
            <p:nvPr/>
          </p:nvSpPr>
          <p:spPr>
            <a:xfrm>
              <a:off x="721459" y="4621426"/>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Plus Sign 12"/>
            <p:cNvSpPr/>
            <p:nvPr/>
          </p:nvSpPr>
          <p:spPr>
            <a:xfrm>
              <a:off x="4060871" y="-1276350"/>
              <a:ext cx="9412760" cy="9412760"/>
            </a:xfrm>
            <a:prstGeom prst="mathPlus">
              <a:avLst>
                <a:gd name="adj1" fmla="val 1897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Block Arc 11"/>
            <p:cNvSpPr/>
            <p:nvPr/>
          </p:nvSpPr>
          <p:spPr>
            <a:xfrm>
              <a:off x="-8834689" y="-87249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Block Arc 16"/>
            <p:cNvSpPr/>
            <p:nvPr/>
          </p:nvSpPr>
          <p:spPr>
            <a:xfrm flipV="1">
              <a:off x="-11394082" y="-87249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Block Arc 17"/>
            <p:cNvSpPr/>
            <p:nvPr/>
          </p:nvSpPr>
          <p:spPr>
            <a:xfrm>
              <a:off x="-8758489" y="-2274674"/>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Plus Sign 18"/>
            <p:cNvSpPr/>
            <p:nvPr/>
          </p:nvSpPr>
          <p:spPr>
            <a:xfrm>
              <a:off x="-5419077" y="-8172450"/>
              <a:ext cx="9412760" cy="9412760"/>
            </a:xfrm>
            <a:prstGeom prst="mathPlus">
              <a:avLst>
                <a:gd name="adj1" fmla="val 1897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Rectangle 2"/>
          <p:cNvSpPr/>
          <p:nvPr/>
        </p:nvSpPr>
        <p:spPr>
          <a:xfrm>
            <a:off x="0" y="0"/>
            <a:ext cx="12192000" cy="6858000"/>
          </a:xfrm>
          <a:prstGeom prst="rect">
            <a:avLst/>
          </a:prstGeom>
          <a:solidFill>
            <a:schemeClr val="tx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0" name="Group 89"/>
          <p:cNvGrpSpPr/>
          <p:nvPr/>
        </p:nvGrpSpPr>
        <p:grpSpPr>
          <a:xfrm>
            <a:off x="-6222976" y="-4849947"/>
            <a:ext cx="17678980" cy="11342285"/>
            <a:chOff x="-6261076" y="-5116647"/>
            <a:chExt cx="17678980" cy="11342285"/>
          </a:xfrm>
        </p:grpSpPr>
        <p:sp>
          <p:nvSpPr>
            <p:cNvPr id="20" name="Plus Sign 19"/>
            <p:cNvSpPr/>
            <p:nvPr/>
          </p:nvSpPr>
          <p:spPr>
            <a:xfrm rot="2700000">
              <a:off x="5475517" y="3844656"/>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Block Arc 20"/>
            <p:cNvSpPr/>
            <p:nvPr/>
          </p:nvSpPr>
          <p:spPr>
            <a:xfrm rot="16200000">
              <a:off x="3731980" y="2599212"/>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Circle: Hollow 21"/>
            <p:cNvSpPr/>
            <p:nvPr/>
          </p:nvSpPr>
          <p:spPr>
            <a:xfrm>
              <a:off x="8430418" y="370756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Rectangle 22"/>
            <p:cNvSpPr/>
            <p:nvPr/>
          </p:nvSpPr>
          <p:spPr>
            <a:xfrm>
              <a:off x="8505824" y="1557119"/>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p:cNvGrpSpPr/>
            <p:nvPr/>
          </p:nvGrpSpPr>
          <p:grpSpPr>
            <a:xfrm>
              <a:off x="7238359" y="2553493"/>
              <a:ext cx="176213" cy="176213"/>
              <a:chOff x="7124699" y="2576294"/>
              <a:chExt cx="176213" cy="176213"/>
            </a:xfrm>
          </p:grpSpPr>
          <p:sp>
            <p:nvSpPr>
              <p:cNvPr id="24" name="Rectangle 23"/>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6" name="Block Arc 25"/>
            <p:cNvSpPr/>
            <p:nvPr/>
          </p:nvSpPr>
          <p:spPr>
            <a:xfrm rot="12064165">
              <a:off x="4874528" y="593771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8" name="Block Arc 27"/>
            <p:cNvSpPr/>
            <p:nvPr/>
          </p:nvSpPr>
          <p:spPr>
            <a:xfrm rot="12064165">
              <a:off x="1061966" y="2164080"/>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29" name="Group 28"/>
            <p:cNvGrpSpPr/>
            <p:nvPr/>
          </p:nvGrpSpPr>
          <p:grpSpPr>
            <a:xfrm>
              <a:off x="9030365" y="5220493"/>
              <a:ext cx="176213" cy="176213"/>
              <a:chOff x="7124699" y="2576294"/>
              <a:chExt cx="176213" cy="176213"/>
            </a:xfrm>
          </p:grpSpPr>
          <p:sp>
            <p:nvSpPr>
              <p:cNvPr id="30" name="Rectangle 29"/>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Group 31"/>
            <p:cNvGrpSpPr/>
            <p:nvPr/>
          </p:nvGrpSpPr>
          <p:grpSpPr>
            <a:xfrm>
              <a:off x="469046" y="5651606"/>
              <a:ext cx="176213" cy="176213"/>
              <a:chOff x="7124699" y="2576294"/>
              <a:chExt cx="176213" cy="176213"/>
            </a:xfrm>
          </p:grpSpPr>
          <p:sp>
            <p:nvSpPr>
              <p:cNvPr id="33" name="Rectangle 32"/>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5" name="Rectangle 34"/>
            <p:cNvSpPr/>
            <p:nvPr/>
          </p:nvSpPr>
          <p:spPr>
            <a:xfrm>
              <a:off x="10123504" y="4129833"/>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Circle: Hollow 35"/>
            <p:cNvSpPr/>
            <p:nvPr/>
          </p:nvSpPr>
          <p:spPr>
            <a:xfrm>
              <a:off x="5548112" y="2235307"/>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7" name="Circle: Hollow 36"/>
            <p:cNvSpPr/>
            <p:nvPr/>
          </p:nvSpPr>
          <p:spPr>
            <a:xfrm>
              <a:off x="330224" y="3955249"/>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9" name="Circle: Hollow 38"/>
            <p:cNvSpPr/>
            <p:nvPr/>
          </p:nvSpPr>
          <p:spPr>
            <a:xfrm>
              <a:off x="1992113" y="92901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0" name="Group 39"/>
            <p:cNvGrpSpPr/>
            <p:nvPr/>
          </p:nvGrpSpPr>
          <p:grpSpPr>
            <a:xfrm>
              <a:off x="2264959" y="3373222"/>
              <a:ext cx="176213" cy="176213"/>
              <a:chOff x="7124699" y="2576294"/>
              <a:chExt cx="176213" cy="176213"/>
            </a:xfrm>
          </p:grpSpPr>
          <p:sp>
            <p:nvSpPr>
              <p:cNvPr id="41" name="Rectangle 40"/>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Circle: Hollow 44"/>
            <p:cNvSpPr/>
            <p:nvPr/>
          </p:nvSpPr>
          <p:spPr>
            <a:xfrm>
              <a:off x="3110931" y="4513107"/>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6" name="Plus Sign 45"/>
            <p:cNvSpPr/>
            <p:nvPr/>
          </p:nvSpPr>
          <p:spPr>
            <a:xfrm rot="2700000">
              <a:off x="11112500" y="5827671"/>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Plus Sign 47"/>
            <p:cNvSpPr/>
            <p:nvPr/>
          </p:nvSpPr>
          <p:spPr>
            <a:xfrm rot="2700000">
              <a:off x="3835400" y="703221"/>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Plus Sign 49"/>
            <p:cNvSpPr/>
            <p:nvPr/>
          </p:nvSpPr>
          <p:spPr>
            <a:xfrm rot="2700000">
              <a:off x="10083806" y="1929678"/>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Block Arc 50"/>
            <p:cNvSpPr/>
            <p:nvPr/>
          </p:nvSpPr>
          <p:spPr>
            <a:xfrm rot="16200000">
              <a:off x="1591125" y="4652985"/>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2" name="Block Arc 51"/>
            <p:cNvSpPr/>
            <p:nvPr/>
          </p:nvSpPr>
          <p:spPr>
            <a:xfrm rot="16200000">
              <a:off x="7084793" y="5400471"/>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3" name="Rectangle 52"/>
            <p:cNvSpPr/>
            <p:nvPr/>
          </p:nvSpPr>
          <p:spPr>
            <a:xfrm>
              <a:off x="6669767" y="1056375"/>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Block Arc 53"/>
            <p:cNvSpPr/>
            <p:nvPr/>
          </p:nvSpPr>
          <p:spPr>
            <a:xfrm rot="12064165">
              <a:off x="5321910" y="25545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5" name="Rectangle 54"/>
            <p:cNvSpPr/>
            <p:nvPr/>
          </p:nvSpPr>
          <p:spPr>
            <a:xfrm>
              <a:off x="2489646" y="6179919"/>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Block Arc 55"/>
            <p:cNvSpPr/>
            <p:nvPr/>
          </p:nvSpPr>
          <p:spPr>
            <a:xfrm rot="12064165">
              <a:off x="11250998" y="422367"/>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7" name="Plus Sign 56"/>
            <p:cNvSpPr/>
            <p:nvPr/>
          </p:nvSpPr>
          <p:spPr>
            <a:xfrm rot="2700000">
              <a:off x="-1115783" y="-1527444"/>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Block Arc 57"/>
            <p:cNvSpPr/>
            <p:nvPr/>
          </p:nvSpPr>
          <p:spPr>
            <a:xfrm rot="16200000">
              <a:off x="-2859320" y="-2772888"/>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9" name="Circle: Hollow 58"/>
            <p:cNvSpPr/>
            <p:nvPr/>
          </p:nvSpPr>
          <p:spPr>
            <a:xfrm>
              <a:off x="1839118" y="-166453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0" name="Rectangle 59"/>
            <p:cNvSpPr/>
            <p:nvPr/>
          </p:nvSpPr>
          <p:spPr>
            <a:xfrm>
              <a:off x="1914524" y="-381498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1" name="Group 60"/>
            <p:cNvGrpSpPr/>
            <p:nvPr/>
          </p:nvGrpSpPr>
          <p:grpSpPr>
            <a:xfrm>
              <a:off x="647059" y="-2818607"/>
              <a:ext cx="176213" cy="176213"/>
              <a:chOff x="7124699" y="2576294"/>
              <a:chExt cx="176213" cy="176213"/>
            </a:xfrm>
          </p:grpSpPr>
          <p:sp>
            <p:nvSpPr>
              <p:cNvPr id="62" name="Rectangle 61"/>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4" name="Block Arc 63"/>
            <p:cNvSpPr/>
            <p:nvPr/>
          </p:nvSpPr>
          <p:spPr>
            <a:xfrm rot="12064165">
              <a:off x="-1716772" y="56561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5" name="Block Arc 64"/>
            <p:cNvSpPr/>
            <p:nvPr/>
          </p:nvSpPr>
          <p:spPr>
            <a:xfrm rot="12064165">
              <a:off x="-5529334" y="-3208020"/>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7" name="Rectangle 66"/>
            <p:cNvSpPr/>
            <p:nvPr/>
          </p:nvSpPr>
          <p:spPr>
            <a:xfrm>
              <a:off x="2439065" y="-151607"/>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9" name="Group 68"/>
            <p:cNvGrpSpPr/>
            <p:nvPr/>
          </p:nvGrpSpPr>
          <p:grpSpPr>
            <a:xfrm>
              <a:off x="-6122254" y="279506"/>
              <a:ext cx="176213" cy="176213"/>
              <a:chOff x="7124699" y="2576294"/>
              <a:chExt cx="176213" cy="176213"/>
            </a:xfrm>
          </p:grpSpPr>
          <p:sp>
            <p:nvSpPr>
              <p:cNvPr id="70" name="Rectangle 69"/>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2" name="Rectangle 71"/>
            <p:cNvSpPr/>
            <p:nvPr/>
          </p:nvSpPr>
          <p:spPr>
            <a:xfrm>
              <a:off x="3532204" y="-1242267"/>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Circle: Hollow 72"/>
            <p:cNvSpPr/>
            <p:nvPr/>
          </p:nvSpPr>
          <p:spPr>
            <a:xfrm>
              <a:off x="-1043188" y="-3136793"/>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4" name="Circle: Hollow 73"/>
            <p:cNvSpPr/>
            <p:nvPr/>
          </p:nvSpPr>
          <p:spPr>
            <a:xfrm>
              <a:off x="-6261076" y="-1416851"/>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5" name="Circle: Hollow 74"/>
            <p:cNvSpPr/>
            <p:nvPr/>
          </p:nvSpPr>
          <p:spPr>
            <a:xfrm>
              <a:off x="-4599187" y="-444308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76" name="Group 75"/>
            <p:cNvGrpSpPr/>
            <p:nvPr/>
          </p:nvGrpSpPr>
          <p:grpSpPr>
            <a:xfrm>
              <a:off x="-4326341" y="-1998878"/>
              <a:ext cx="176213" cy="176213"/>
              <a:chOff x="7124699" y="2576294"/>
              <a:chExt cx="176213" cy="176213"/>
            </a:xfrm>
          </p:grpSpPr>
          <p:sp>
            <p:nvSpPr>
              <p:cNvPr id="77" name="Rectangle 76"/>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9" name="Block Arc 78"/>
            <p:cNvSpPr/>
            <p:nvPr/>
          </p:nvSpPr>
          <p:spPr>
            <a:xfrm rot="16200000">
              <a:off x="-6132291" y="-4449292"/>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0" name="Circle: Hollow 79"/>
            <p:cNvSpPr/>
            <p:nvPr/>
          </p:nvSpPr>
          <p:spPr>
            <a:xfrm>
              <a:off x="-3480369" y="-858993"/>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2" name="Plus Sign 81"/>
            <p:cNvSpPr/>
            <p:nvPr/>
          </p:nvSpPr>
          <p:spPr>
            <a:xfrm rot="2700000">
              <a:off x="-2755900" y="-4668879"/>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Plus Sign 82"/>
            <p:cNvSpPr/>
            <p:nvPr/>
          </p:nvSpPr>
          <p:spPr>
            <a:xfrm rot="2700000">
              <a:off x="3492506" y="-3442422"/>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Block Arc 83"/>
            <p:cNvSpPr/>
            <p:nvPr/>
          </p:nvSpPr>
          <p:spPr>
            <a:xfrm rot="16200000">
              <a:off x="-5000175" y="-719115"/>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5" name="Block Arc 84"/>
            <p:cNvSpPr/>
            <p:nvPr/>
          </p:nvSpPr>
          <p:spPr>
            <a:xfrm rot="16200000">
              <a:off x="493493" y="28371"/>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6" name="Rectangle 85"/>
            <p:cNvSpPr/>
            <p:nvPr/>
          </p:nvSpPr>
          <p:spPr>
            <a:xfrm>
              <a:off x="78467" y="-4315725"/>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Block Arc 86"/>
            <p:cNvSpPr/>
            <p:nvPr/>
          </p:nvSpPr>
          <p:spPr>
            <a:xfrm rot="12064165">
              <a:off x="-1269390" y="-5116647"/>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8" name="Rectangle 87"/>
            <p:cNvSpPr/>
            <p:nvPr/>
          </p:nvSpPr>
          <p:spPr>
            <a:xfrm>
              <a:off x="-4101654" y="807819"/>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Block Arc 88"/>
            <p:cNvSpPr/>
            <p:nvPr/>
          </p:nvSpPr>
          <p:spPr>
            <a:xfrm rot="12064165">
              <a:off x="4659698" y="-494973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81" name="Group 80"/>
          <p:cNvGrpSpPr/>
          <p:nvPr/>
        </p:nvGrpSpPr>
        <p:grpSpPr>
          <a:xfrm>
            <a:off x="-79355" y="2333256"/>
            <a:ext cx="12511330" cy="1015663"/>
            <a:chOff x="1493585" y="2095632"/>
            <a:chExt cx="7655388" cy="1015663"/>
          </a:xfrm>
        </p:grpSpPr>
        <p:sp>
          <p:nvSpPr>
            <p:cNvPr id="94" name="Rectangle 93"/>
            <p:cNvSpPr/>
            <p:nvPr/>
          </p:nvSpPr>
          <p:spPr>
            <a:xfrm>
              <a:off x="2155054" y="2210710"/>
              <a:ext cx="6993919" cy="821635"/>
            </a:xfrm>
            <a:prstGeom prst="rect">
              <a:avLst/>
            </a:prstGeom>
            <a:solidFill>
              <a:srgbClr val="FC48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TextBox 94"/>
            <p:cNvSpPr txBox="1"/>
            <p:nvPr/>
          </p:nvSpPr>
          <p:spPr>
            <a:xfrm>
              <a:off x="1493585" y="2095632"/>
              <a:ext cx="7583651" cy="1015663"/>
            </a:xfrm>
            <a:prstGeom prst="rect">
              <a:avLst/>
            </a:prstGeom>
            <a:noFill/>
          </p:spPr>
          <p:txBody>
            <a:bodyPr wrap="square" rtlCol="0">
              <a:spAutoFit/>
            </a:bodyPr>
            <a:lstStyle/>
            <a:p>
              <a:pPr algn="ctr"/>
              <a:r>
                <a:rPr lang="en-US" sz="6000" b="1" dirty="0">
                  <a:solidFill>
                    <a:schemeClr val="bg1"/>
                  </a:solidFill>
                  <a:latin typeface="Tw Cen MT" panose="020B0602020104020603" pitchFamily="34" charset="0"/>
                </a:rPr>
                <a:t>Giving a professional point of view in </a:t>
              </a:r>
              <a:endParaRPr lang="en-US" sz="6000" b="1" dirty="0">
                <a:solidFill>
                  <a:schemeClr val="bg1"/>
                </a:solidFill>
                <a:latin typeface="Tw Cen MT" panose="020B0602020104020603" pitchFamily="34" charset="0"/>
              </a:endParaRPr>
            </a:p>
          </p:txBody>
        </p:sp>
      </p:grpSp>
      <p:sp>
        <p:nvSpPr>
          <p:cNvPr id="96" name="TextBox 95"/>
          <p:cNvSpPr txBox="1"/>
          <p:nvPr/>
        </p:nvSpPr>
        <p:spPr>
          <a:xfrm>
            <a:off x="69137" y="3630943"/>
            <a:ext cx="10455965" cy="1862048"/>
          </a:xfrm>
          <a:prstGeom prst="rect">
            <a:avLst/>
          </a:prstGeom>
          <a:noFill/>
        </p:spPr>
        <p:txBody>
          <a:bodyPr wrap="square" rtlCol="0">
            <a:spAutoFit/>
          </a:bodyPr>
          <a:lstStyle/>
          <a:p>
            <a:r>
              <a:rPr lang="en-US" sz="11500" b="1" dirty="0">
                <a:solidFill>
                  <a:schemeClr val="bg1"/>
                </a:solidFill>
                <a:latin typeface="Tw Cen MT" panose="020B0602020104020603" pitchFamily="34" charset="0"/>
              </a:rPr>
              <a:t>simple frames</a:t>
            </a:r>
          </a:p>
        </p:txBody>
      </p:sp>
    </p:spTree>
    <p:extLst>
      <p:ext uri="{BB962C8B-B14F-4D97-AF65-F5344CB8AC3E}">
        <p14:creationId xmlns:p14="http://schemas.microsoft.com/office/powerpoint/2010/main" val="399383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48000" decel="48000" autoRev="1" fill="hold" nodeType="clickEffect">
                                  <p:stCondLst>
                                    <p:cond delay="0"/>
                                  </p:stCondLst>
                                  <p:childTnLst>
                                    <p:animMotion origin="layout" path="M 3.54167E-6 -4.81481E-6 L 0.77994 0.99329 " pathEditMode="relative" rAng="0" ptsTypes="AA">
                                      <p:cBhvr>
                                        <p:cTn id="6" dur="2500" fill="hold"/>
                                        <p:tgtEl>
                                          <p:spTgt spid="4"/>
                                        </p:tgtEl>
                                        <p:attrNameLst>
                                          <p:attrName>ppt_x</p:attrName>
                                          <p:attrName>ppt_y</p:attrName>
                                        </p:attrNameLst>
                                      </p:cBhvr>
                                      <p:rCtr x="38997" y="49653"/>
                                    </p:animMotion>
                                  </p:childTnLst>
                                </p:cTn>
                              </p:par>
                              <p:par>
                                <p:cTn id="7" presetID="42" presetClass="path" presetSubtype="0" accel="50000" decel="50000" autoRev="1" fill="hold" nodeType="withEffect">
                                  <p:stCondLst>
                                    <p:cond delay="0"/>
                                  </p:stCondLst>
                                  <p:childTnLst>
                                    <p:animMotion origin="layout" path="M -3.33333E-6 4.07407E-6 L 0.55131 0.72824 " pathEditMode="relative" rAng="0" ptsTypes="AA">
                                      <p:cBhvr>
                                        <p:cTn id="8" dur="3000" fill="hold"/>
                                        <p:tgtEl>
                                          <p:spTgt spid="90"/>
                                        </p:tgtEl>
                                        <p:attrNameLst>
                                          <p:attrName>ppt_x</p:attrName>
                                          <p:attrName>ppt_y</p:attrName>
                                        </p:attrNameLst>
                                      </p:cBhvr>
                                      <p:rCtr x="27565" y="36412"/>
                                    </p:animMotion>
                                  </p:childTnLst>
                                </p:cTn>
                              </p:par>
                              <p:par>
                                <p:cTn id="9" presetID="2" presetClass="entr" presetSubtype="4" decel="100000" fill="hold" grpId="0" nodeType="withEffect">
                                  <p:stCondLst>
                                    <p:cond delay="750"/>
                                  </p:stCondLst>
                                  <p:childTnLst>
                                    <p:set>
                                      <p:cBhvr>
                                        <p:cTn id="10" dur="1" fill="hold">
                                          <p:stCondLst>
                                            <p:cond delay="0"/>
                                          </p:stCondLst>
                                        </p:cTn>
                                        <p:tgtEl>
                                          <p:spTgt spid="96"/>
                                        </p:tgtEl>
                                        <p:attrNameLst>
                                          <p:attrName>style.visibility</p:attrName>
                                        </p:attrNameLst>
                                      </p:cBhvr>
                                      <p:to>
                                        <p:strVal val="visible"/>
                                      </p:to>
                                    </p:set>
                                    <p:anim calcmode="lin" valueType="num">
                                      <p:cBhvr additive="base">
                                        <p:cTn id="11" dur="750" fill="hold"/>
                                        <p:tgtEl>
                                          <p:spTgt spid="96"/>
                                        </p:tgtEl>
                                        <p:attrNameLst>
                                          <p:attrName>ppt_x</p:attrName>
                                        </p:attrNameLst>
                                      </p:cBhvr>
                                      <p:tavLst>
                                        <p:tav tm="0">
                                          <p:val>
                                            <p:strVal val="#ppt_x"/>
                                          </p:val>
                                        </p:tav>
                                        <p:tav tm="100000">
                                          <p:val>
                                            <p:strVal val="#ppt_x"/>
                                          </p:val>
                                        </p:tav>
                                      </p:tavLst>
                                    </p:anim>
                                    <p:anim calcmode="lin" valueType="num">
                                      <p:cBhvr additive="base">
                                        <p:cTn id="12" dur="750" fill="hold"/>
                                        <p:tgtEl>
                                          <p:spTgt spid="96"/>
                                        </p:tgtEl>
                                        <p:attrNameLst>
                                          <p:attrName>ppt_y</p:attrName>
                                        </p:attrNameLst>
                                      </p:cBhvr>
                                      <p:tavLst>
                                        <p:tav tm="0">
                                          <p:val>
                                            <p:strVal val="1+#ppt_h/2"/>
                                          </p:val>
                                        </p:tav>
                                        <p:tav tm="100000">
                                          <p:val>
                                            <p:strVal val="#ppt_y"/>
                                          </p:val>
                                        </p:tav>
                                      </p:tavLst>
                                    </p:anim>
                                  </p:childTnLst>
                                </p:cTn>
                              </p:par>
                              <p:par>
                                <p:cTn id="13" presetID="2" presetClass="entr" presetSubtype="1" decel="100000" fill="hold" nodeType="withEffect">
                                  <p:stCondLst>
                                    <p:cond delay="750"/>
                                  </p:stCondLst>
                                  <p:childTnLst>
                                    <p:set>
                                      <p:cBhvr>
                                        <p:cTn id="14" dur="1" fill="hold">
                                          <p:stCondLst>
                                            <p:cond delay="0"/>
                                          </p:stCondLst>
                                        </p:cTn>
                                        <p:tgtEl>
                                          <p:spTgt spid="81"/>
                                        </p:tgtEl>
                                        <p:attrNameLst>
                                          <p:attrName>style.visibility</p:attrName>
                                        </p:attrNameLst>
                                      </p:cBhvr>
                                      <p:to>
                                        <p:strVal val="visible"/>
                                      </p:to>
                                    </p:set>
                                    <p:anim calcmode="lin" valueType="num">
                                      <p:cBhvr additive="base">
                                        <p:cTn id="15" dur="750" fill="hold"/>
                                        <p:tgtEl>
                                          <p:spTgt spid="81"/>
                                        </p:tgtEl>
                                        <p:attrNameLst>
                                          <p:attrName>ppt_x</p:attrName>
                                        </p:attrNameLst>
                                      </p:cBhvr>
                                      <p:tavLst>
                                        <p:tav tm="0">
                                          <p:val>
                                            <p:strVal val="#ppt_x"/>
                                          </p:val>
                                        </p:tav>
                                        <p:tav tm="100000">
                                          <p:val>
                                            <p:strVal val="#ppt_x"/>
                                          </p:val>
                                        </p:tav>
                                      </p:tavLst>
                                    </p:anim>
                                    <p:anim calcmode="lin" valueType="num">
                                      <p:cBhvr additive="base">
                                        <p:cTn id="16" dur="750" fill="hold"/>
                                        <p:tgtEl>
                                          <p:spTgt spid="81"/>
                                        </p:tgtEl>
                                        <p:attrNameLst>
                                          <p:attrName>ppt_y</p:attrName>
                                        </p:attrNameLst>
                                      </p:cBhvr>
                                      <p:tavLst>
                                        <p:tav tm="0">
                                          <p:val>
                                            <p:strVal val="0-#ppt_h/2"/>
                                          </p:val>
                                        </p:tav>
                                        <p:tav tm="100000">
                                          <p:val>
                                            <p:strVal val="#ppt_y"/>
                                          </p:val>
                                        </p:tav>
                                      </p:tavLst>
                                    </p:anim>
                                  </p:childTnLst>
                                </p:cTn>
                              </p:par>
                              <p:par>
                                <p:cTn id="17" presetID="2" presetClass="exit" presetSubtype="4" accel="100000" fill="hold" grpId="1" nodeType="withEffect">
                                  <p:stCondLst>
                                    <p:cond delay="3000"/>
                                  </p:stCondLst>
                                  <p:childTnLst>
                                    <p:anim calcmode="lin" valueType="num">
                                      <p:cBhvr additive="base">
                                        <p:cTn id="18" dur="500"/>
                                        <p:tgtEl>
                                          <p:spTgt spid="96"/>
                                        </p:tgtEl>
                                        <p:attrNameLst>
                                          <p:attrName>ppt_x</p:attrName>
                                        </p:attrNameLst>
                                      </p:cBhvr>
                                      <p:tavLst>
                                        <p:tav tm="0">
                                          <p:val>
                                            <p:strVal val="ppt_x"/>
                                          </p:val>
                                        </p:tav>
                                        <p:tav tm="100000">
                                          <p:val>
                                            <p:strVal val="ppt_x"/>
                                          </p:val>
                                        </p:tav>
                                      </p:tavLst>
                                    </p:anim>
                                    <p:anim calcmode="lin" valueType="num">
                                      <p:cBhvr additive="base">
                                        <p:cTn id="19" dur="500"/>
                                        <p:tgtEl>
                                          <p:spTgt spid="96"/>
                                        </p:tgtEl>
                                        <p:attrNameLst>
                                          <p:attrName>ppt_y</p:attrName>
                                        </p:attrNameLst>
                                      </p:cBhvr>
                                      <p:tavLst>
                                        <p:tav tm="0">
                                          <p:val>
                                            <p:strVal val="ppt_y"/>
                                          </p:val>
                                        </p:tav>
                                        <p:tav tm="100000">
                                          <p:val>
                                            <p:strVal val="1+ppt_h/2"/>
                                          </p:val>
                                        </p:tav>
                                      </p:tavLst>
                                    </p:anim>
                                    <p:set>
                                      <p:cBhvr>
                                        <p:cTn id="20" dur="1" fill="hold">
                                          <p:stCondLst>
                                            <p:cond delay="499"/>
                                          </p:stCondLst>
                                        </p:cTn>
                                        <p:tgtEl>
                                          <p:spTgt spid="96"/>
                                        </p:tgtEl>
                                        <p:attrNameLst>
                                          <p:attrName>style.visibility</p:attrName>
                                        </p:attrNameLst>
                                      </p:cBhvr>
                                      <p:to>
                                        <p:strVal val="hidden"/>
                                      </p:to>
                                    </p:set>
                                  </p:childTnLst>
                                </p:cTn>
                              </p:par>
                              <p:par>
                                <p:cTn id="21" presetID="2" presetClass="exit" presetSubtype="1" accel="100000" fill="hold" nodeType="withEffect">
                                  <p:stCondLst>
                                    <p:cond delay="3000"/>
                                  </p:stCondLst>
                                  <p:childTnLst>
                                    <p:anim calcmode="lin" valueType="num">
                                      <p:cBhvr additive="base">
                                        <p:cTn id="22" dur="500"/>
                                        <p:tgtEl>
                                          <p:spTgt spid="81"/>
                                        </p:tgtEl>
                                        <p:attrNameLst>
                                          <p:attrName>ppt_x</p:attrName>
                                        </p:attrNameLst>
                                      </p:cBhvr>
                                      <p:tavLst>
                                        <p:tav tm="0">
                                          <p:val>
                                            <p:strVal val="ppt_x"/>
                                          </p:val>
                                        </p:tav>
                                        <p:tav tm="100000">
                                          <p:val>
                                            <p:strVal val="ppt_x"/>
                                          </p:val>
                                        </p:tav>
                                      </p:tavLst>
                                    </p:anim>
                                    <p:anim calcmode="lin" valueType="num">
                                      <p:cBhvr additive="base">
                                        <p:cTn id="23" dur="500"/>
                                        <p:tgtEl>
                                          <p:spTgt spid="81"/>
                                        </p:tgtEl>
                                        <p:attrNameLst>
                                          <p:attrName>ppt_y</p:attrName>
                                        </p:attrNameLst>
                                      </p:cBhvr>
                                      <p:tavLst>
                                        <p:tav tm="0">
                                          <p:val>
                                            <p:strVal val="ppt_y"/>
                                          </p:val>
                                        </p:tav>
                                        <p:tav tm="100000">
                                          <p:val>
                                            <p:strVal val="0-ppt_h/2"/>
                                          </p:val>
                                        </p:tav>
                                      </p:tavLst>
                                    </p:anim>
                                    <p:set>
                                      <p:cBhvr>
                                        <p:cTn id="24" dur="1" fill="hold">
                                          <p:stCondLst>
                                            <p:cond delay="499"/>
                                          </p:stCondLst>
                                        </p:cTn>
                                        <p:tgtEl>
                                          <p:spTgt spid="8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 grpId="0"/>
      <p:bldP spid="96"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1394082" y="-8724900"/>
            <a:ext cx="24867713" cy="19796552"/>
            <a:chOff x="-11394082" y="-8724900"/>
            <a:chExt cx="24867713" cy="19796552"/>
          </a:xfrm>
        </p:grpSpPr>
        <p:sp>
          <p:nvSpPr>
            <p:cNvPr id="9" name="Block Arc 8"/>
            <p:cNvSpPr/>
            <p:nvPr/>
          </p:nvSpPr>
          <p:spPr>
            <a:xfrm>
              <a:off x="645259" y="-18288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Block Arc 9"/>
            <p:cNvSpPr/>
            <p:nvPr/>
          </p:nvSpPr>
          <p:spPr>
            <a:xfrm flipV="1">
              <a:off x="-1914134" y="-18288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Block Arc 10"/>
            <p:cNvSpPr/>
            <p:nvPr/>
          </p:nvSpPr>
          <p:spPr>
            <a:xfrm>
              <a:off x="721459" y="4621426"/>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Plus Sign 12"/>
            <p:cNvSpPr/>
            <p:nvPr/>
          </p:nvSpPr>
          <p:spPr>
            <a:xfrm>
              <a:off x="4060871" y="-1276350"/>
              <a:ext cx="9412760" cy="9412760"/>
            </a:xfrm>
            <a:prstGeom prst="mathPlus">
              <a:avLst>
                <a:gd name="adj1" fmla="val 1897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Block Arc 11"/>
            <p:cNvSpPr/>
            <p:nvPr/>
          </p:nvSpPr>
          <p:spPr>
            <a:xfrm>
              <a:off x="-8834689" y="-87249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Block Arc 16"/>
            <p:cNvSpPr/>
            <p:nvPr/>
          </p:nvSpPr>
          <p:spPr>
            <a:xfrm flipV="1">
              <a:off x="-11394082" y="-87249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Block Arc 17"/>
            <p:cNvSpPr/>
            <p:nvPr/>
          </p:nvSpPr>
          <p:spPr>
            <a:xfrm>
              <a:off x="-8758489" y="-2274674"/>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Plus Sign 18"/>
            <p:cNvSpPr/>
            <p:nvPr/>
          </p:nvSpPr>
          <p:spPr>
            <a:xfrm>
              <a:off x="-5419077" y="-8172450"/>
              <a:ext cx="9412760" cy="9412760"/>
            </a:xfrm>
            <a:prstGeom prst="mathPlus">
              <a:avLst>
                <a:gd name="adj1" fmla="val 1897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Rectangle 2"/>
          <p:cNvSpPr/>
          <p:nvPr/>
        </p:nvSpPr>
        <p:spPr>
          <a:xfrm>
            <a:off x="0" y="0"/>
            <a:ext cx="12192000" cy="6858000"/>
          </a:xfrm>
          <a:prstGeom prst="rect">
            <a:avLst/>
          </a:prstGeom>
          <a:solidFill>
            <a:schemeClr val="tx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0" name="Group 89"/>
          <p:cNvGrpSpPr/>
          <p:nvPr/>
        </p:nvGrpSpPr>
        <p:grpSpPr>
          <a:xfrm>
            <a:off x="-6222976" y="-4849947"/>
            <a:ext cx="17678980" cy="11342285"/>
            <a:chOff x="-6261076" y="-5116647"/>
            <a:chExt cx="17678980" cy="11342285"/>
          </a:xfrm>
        </p:grpSpPr>
        <p:sp>
          <p:nvSpPr>
            <p:cNvPr id="20" name="Plus Sign 19"/>
            <p:cNvSpPr/>
            <p:nvPr/>
          </p:nvSpPr>
          <p:spPr>
            <a:xfrm rot="2700000">
              <a:off x="5475517" y="3844656"/>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Block Arc 20"/>
            <p:cNvSpPr/>
            <p:nvPr/>
          </p:nvSpPr>
          <p:spPr>
            <a:xfrm rot="16200000">
              <a:off x="3731980" y="2599212"/>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Circle: Hollow 21"/>
            <p:cNvSpPr/>
            <p:nvPr/>
          </p:nvSpPr>
          <p:spPr>
            <a:xfrm>
              <a:off x="8430418" y="370756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Rectangle 22"/>
            <p:cNvSpPr/>
            <p:nvPr/>
          </p:nvSpPr>
          <p:spPr>
            <a:xfrm>
              <a:off x="8505824" y="1557119"/>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p:cNvGrpSpPr/>
            <p:nvPr/>
          </p:nvGrpSpPr>
          <p:grpSpPr>
            <a:xfrm>
              <a:off x="7238359" y="2553493"/>
              <a:ext cx="176213" cy="176213"/>
              <a:chOff x="7124699" y="2576294"/>
              <a:chExt cx="176213" cy="176213"/>
            </a:xfrm>
          </p:grpSpPr>
          <p:sp>
            <p:nvSpPr>
              <p:cNvPr id="24" name="Rectangle 23"/>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6" name="Block Arc 25"/>
            <p:cNvSpPr/>
            <p:nvPr/>
          </p:nvSpPr>
          <p:spPr>
            <a:xfrm rot="12064165">
              <a:off x="4874528" y="593771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8" name="Block Arc 27"/>
            <p:cNvSpPr/>
            <p:nvPr/>
          </p:nvSpPr>
          <p:spPr>
            <a:xfrm rot="12064165">
              <a:off x="1061966" y="2164080"/>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29" name="Group 28"/>
            <p:cNvGrpSpPr/>
            <p:nvPr/>
          </p:nvGrpSpPr>
          <p:grpSpPr>
            <a:xfrm>
              <a:off x="9030365" y="5220493"/>
              <a:ext cx="176213" cy="176213"/>
              <a:chOff x="7124699" y="2576294"/>
              <a:chExt cx="176213" cy="176213"/>
            </a:xfrm>
          </p:grpSpPr>
          <p:sp>
            <p:nvSpPr>
              <p:cNvPr id="30" name="Rectangle 29"/>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Group 31"/>
            <p:cNvGrpSpPr/>
            <p:nvPr/>
          </p:nvGrpSpPr>
          <p:grpSpPr>
            <a:xfrm>
              <a:off x="469046" y="5651606"/>
              <a:ext cx="176213" cy="176213"/>
              <a:chOff x="7124699" y="2576294"/>
              <a:chExt cx="176213" cy="176213"/>
            </a:xfrm>
          </p:grpSpPr>
          <p:sp>
            <p:nvSpPr>
              <p:cNvPr id="33" name="Rectangle 32"/>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5" name="Rectangle 34"/>
            <p:cNvSpPr/>
            <p:nvPr/>
          </p:nvSpPr>
          <p:spPr>
            <a:xfrm>
              <a:off x="10123504" y="4129833"/>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Circle: Hollow 35"/>
            <p:cNvSpPr/>
            <p:nvPr/>
          </p:nvSpPr>
          <p:spPr>
            <a:xfrm>
              <a:off x="5548112" y="2235307"/>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7" name="Circle: Hollow 36"/>
            <p:cNvSpPr/>
            <p:nvPr/>
          </p:nvSpPr>
          <p:spPr>
            <a:xfrm>
              <a:off x="330224" y="3955249"/>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9" name="Circle: Hollow 38"/>
            <p:cNvSpPr/>
            <p:nvPr/>
          </p:nvSpPr>
          <p:spPr>
            <a:xfrm>
              <a:off x="1992113" y="92901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0" name="Group 39"/>
            <p:cNvGrpSpPr/>
            <p:nvPr/>
          </p:nvGrpSpPr>
          <p:grpSpPr>
            <a:xfrm>
              <a:off x="2264959" y="3373222"/>
              <a:ext cx="176213" cy="176213"/>
              <a:chOff x="7124699" y="2576294"/>
              <a:chExt cx="176213" cy="176213"/>
            </a:xfrm>
          </p:grpSpPr>
          <p:sp>
            <p:nvSpPr>
              <p:cNvPr id="41" name="Rectangle 40"/>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Circle: Hollow 44"/>
            <p:cNvSpPr/>
            <p:nvPr/>
          </p:nvSpPr>
          <p:spPr>
            <a:xfrm>
              <a:off x="3110931" y="4513107"/>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6" name="Plus Sign 45"/>
            <p:cNvSpPr/>
            <p:nvPr/>
          </p:nvSpPr>
          <p:spPr>
            <a:xfrm rot="2700000">
              <a:off x="11112500" y="5827671"/>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Plus Sign 47"/>
            <p:cNvSpPr/>
            <p:nvPr/>
          </p:nvSpPr>
          <p:spPr>
            <a:xfrm rot="2700000">
              <a:off x="3835400" y="703221"/>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Plus Sign 49"/>
            <p:cNvSpPr/>
            <p:nvPr/>
          </p:nvSpPr>
          <p:spPr>
            <a:xfrm rot="2700000">
              <a:off x="10083806" y="1929678"/>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Block Arc 50"/>
            <p:cNvSpPr/>
            <p:nvPr/>
          </p:nvSpPr>
          <p:spPr>
            <a:xfrm rot="16200000">
              <a:off x="1591125" y="4652985"/>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2" name="Block Arc 51"/>
            <p:cNvSpPr/>
            <p:nvPr/>
          </p:nvSpPr>
          <p:spPr>
            <a:xfrm rot="16200000">
              <a:off x="7084793" y="5400471"/>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3" name="Rectangle 52"/>
            <p:cNvSpPr/>
            <p:nvPr/>
          </p:nvSpPr>
          <p:spPr>
            <a:xfrm>
              <a:off x="6669767" y="1056375"/>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Block Arc 53"/>
            <p:cNvSpPr/>
            <p:nvPr/>
          </p:nvSpPr>
          <p:spPr>
            <a:xfrm rot="12064165">
              <a:off x="5321910" y="25545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5" name="Rectangle 54"/>
            <p:cNvSpPr/>
            <p:nvPr/>
          </p:nvSpPr>
          <p:spPr>
            <a:xfrm>
              <a:off x="2489646" y="6179919"/>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Block Arc 55"/>
            <p:cNvSpPr/>
            <p:nvPr/>
          </p:nvSpPr>
          <p:spPr>
            <a:xfrm rot="12064165">
              <a:off x="11250998" y="422367"/>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7" name="Plus Sign 56"/>
            <p:cNvSpPr/>
            <p:nvPr/>
          </p:nvSpPr>
          <p:spPr>
            <a:xfrm rot="2700000">
              <a:off x="-1115783" y="-1527444"/>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Block Arc 57"/>
            <p:cNvSpPr/>
            <p:nvPr/>
          </p:nvSpPr>
          <p:spPr>
            <a:xfrm rot="16200000">
              <a:off x="-2859320" y="-2772888"/>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9" name="Circle: Hollow 58"/>
            <p:cNvSpPr/>
            <p:nvPr/>
          </p:nvSpPr>
          <p:spPr>
            <a:xfrm>
              <a:off x="1839118" y="-166453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0" name="Rectangle 59"/>
            <p:cNvSpPr/>
            <p:nvPr/>
          </p:nvSpPr>
          <p:spPr>
            <a:xfrm>
              <a:off x="1914524" y="-381498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1" name="Group 60"/>
            <p:cNvGrpSpPr/>
            <p:nvPr/>
          </p:nvGrpSpPr>
          <p:grpSpPr>
            <a:xfrm>
              <a:off x="647059" y="-2818607"/>
              <a:ext cx="176213" cy="176213"/>
              <a:chOff x="7124699" y="2576294"/>
              <a:chExt cx="176213" cy="176213"/>
            </a:xfrm>
          </p:grpSpPr>
          <p:sp>
            <p:nvSpPr>
              <p:cNvPr id="62" name="Rectangle 61"/>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4" name="Block Arc 63"/>
            <p:cNvSpPr/>
            <p:nvPr/>
          </p:nvSpPr>
          <p:spPr>
            <a:xfrm rot="12064165">
              <a:off x="-1716772" y="56561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5" name="Block Arc 64"/>
            <p:cNvSpPr/>
            <p:nvPr/>
          </p:nvSpPr>
          <p:spPr>
            <a:xfrm rot="12064165">
              <a:off x="-5529334" y="-3208020"/>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7" name="Rectangle 66"/>
            <p:cNvSpPr/>
            <p:nvPr/>
          </p:nvSpPr>
          <p:spPr>
            <a:xfrm>
              <a:off x="2439065" y="-151607"/>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9" name="Group 68"/>
            <p:cNvGrpSpPr/>
            <p:nvPr/>
          </p:nvGrpSpPr>
          <p:grpSpPr>
            <a:xfrm>
              <a:off x="-6122254" y="279506"/>
              <a:ext cx="176213" cy="176213"/>
              <a:chOff x="7124699" y="2576294"/>
              <a:chExt cx="176213" cy="176213"/>
            </a:xfrm>
          </p:grpSpPr>
          <p:sp>
            <p:nvSpPr>
              <p:cNvPr id="70" name="Rectangle 69"/>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2" name="Rectangle 71"/>
            <p:cNvSpPr/>
            <p:nvPr/>
          </p:nvSpPr>
          <p:spPr>
            <a:xfrm>
              <a:off x="3532204" y="-1242267"/>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Circle: Hollow 72"/>
            <p:cNvSpPr/>
            <p:nvPr/>
          </p:nvSpPr>
          <p:spPr>
            <a:xfrm>
              <a:off x="-1043188" y="-3136793"/>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4" name="Circle: Hollow 73"/>
            <p:cNvSpPr/>
            <p:nvPr/>
          </p:nvSpPr>
          <p:spPr>
            <a:xfrm>
              <a:off x="-6261076" y="-1416851"/>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5" name="Circle: Hollow 74"/>
            <p:cNvSpPr/>
            <p:nvPr/>
          </p:nvSpPr>
          <p:spPr>
            <a:xfrm>
              <a:off x="-4599187" y="-444308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76" name="Group 75"/>
            <p:cNvGrpSpPr/>
            <p:nvPr/>
          </p:nvGrpSpPr>
          <p:grpSpPr>
            <a:xfrm>
              <a:off x="-4326341" y="-1998878"/>
              <a:ext cx="176213" cy="176213"/>
              <a:chOff x="7124699" y="2576294"/>
              <a:chExt cx="176213" cy="176213"/>
            </a:xfrm>
          </p:grpSpPr>
          <p:sp>
            <p:nvSpPr>
              <p:cNvPr id="77" name="Rectangle 76"/>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9" name="Block Arc 78"/>
            <p:cNvSpPr/>
            <p:nvPr/>
          </p:nvSpPr>
          <p:spPr>
            <a:xfrm rot="16200000">
              <a:off x="-6132291" y="-4449292"/>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0" name="Circle: Hollow 79"/>
            <p:cNvSpPr/>
            <p:nvPr/>
          </p:nvSpPr>
          <p:spPr>
            <a:xfrm>
              <a:off x="-3480369" y="-858993"/>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2" name="Plus Sign 81"/>
            <p:cNvSpPr/>
            <p:nvPr/>
          </p:nvSpPr>
          <p:spPr>
            <a:xfrm rot="2700000">
              <a:off x="-2755900" y="-4668879"/>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Plus Sign 82"/>
            <p:cNvSpPr/>
            <p:nvPr/>
          </p:nvSpPr>
          <p:spPr>
            <a:xfrm rot="2700000">
              <a:off x="3492506" y="-3442422"/>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Block Arc 83"/>
            <p:cNvSpPr/>
            <p:nvPr/>
          </p:nvSpPr>
          <p:spPr>
            <a:xfrm rot="16200000">
              <a:off x="-5000175" y="-719115"/>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5" name="Block Arc 84"/>
            <p:cNvSpPr/>
            <p:nvPr/>
          </p:nvSpPr>
          <p:spPr>
            <a:xfrm rot="16200000">
              <a:off x="493493" y="28371"/>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6" name="Rectangle 85"/>
            <p:cNvSpPr/>
            <p:nvPr/>
          </p:nvSpPr>
          <p:spPr>
            <a:xfrm>
              <a:off x="78467" y="-4315725"/>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Block Arc 86"/>
            <p:cNvSpPr/>
            <p:nvPr/>
          </p:nvSpPr>
          <p:spPr>
            <a:xfrm rot="12064165">
              <a:off x="-1269390" y="-5116647"/>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8" name="Rectangle 87"/>
            <p:cNvSpPr/>
            <p:nvPr/>
          </p:nvSpPr>
          <p:spPr>
            <a:xfrm>
              <a:off x="-4101654" y="807819"/>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Block Arc 88"/>
            <p:cNvSpPr/>
            <p:nvPr/>
          </p:nvSpPr>
          <p:spPr>
            <a:xfrm rot="12064165">
              <a:off x="4659698" y="-494973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81" name="Group 80"/>
          <p:cNvGrpSpPr/>
          <p:nvPr/>
        </p:nvGrpSpPr>
        <p:grpSpPr>
          <a:xfrm>
            <a:off x="-79355" y="2333256"/>
            <a:ext cx="12511330" cy="1015663"/>
            <a:chOff x="1493585" y="2095632"/>
            <a:chExt cx="7655388" cy="1015663"/>
          </a:xfrm>
        </p:grpSpPr>
        <p:sp>
          <p:nvSpPr>
            <p:cNvPr id="94" name="Rectangle 93"/>
            <p:cNvSpPr/>
            <p:nvPr/>
          </p:nvSpPr>
          <p:spPr>
            <a:xfrm>
              <a:off x="2155054" y="2210710"/>
              <a:ext cx="6993919" cy="821635"/>
            </a:xfrm>
            <a:prstGeom prst="rect">
              <a:avLst/>
            </a:prstGeom>
            <a:solidFill>
              <a:srgbClr val="FC48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TextBox 94"/>
            <p:cNvSpPr txBox="1"/>
            <p:nvPr/>
          </p:nvSpPr>
          <p:spPr>
            <a:xfrm>
              <a:off x="1493585" y="2095632"/>
              <a:ext cx="7583651" cy="1015663"/>
            </a:xfrm>
            <a:prstGeom prst="rect">
              <a:avLst/>
            </a:prstGeom>
            <a:noFill/>
          </p:spPr>
          <p:txBody>
            <a:bodyPr wrap="square" rtlCol="0">
              <a:spAutoFit/>
            </a:bodyPr>
            <a:lstStyle/>
            <a:p>
              <a:pPr algn="ctr"/>
              <a:r>
                <a:rPr lang="en-US" sz="6000" b="1" dirty="0">
                  <a:solidFill>
                    <a:schemeClr val="bg1"/>
                  </a:solidFill>
                  <a:latin typeface="Tw Cen MT" panose="020B0602020104020603" pitchFamily="34" charset="0"/>
                </a:rPr>
                <a:t>Letting the spectator’s mind </a:t>
              </a:r>
              <a:endParaRPr lang="en-US" sz="6000" b="1" dirty="0">
                <a:solidFill>
                  <a:schemeClr val="bg1"/>
                </a:solidFill>
                <a:latin typeface="Tw Cen MT" panose="020B0602020104020603" pitchFamily="34" charset="0"/>
              </a:endParaRPr>
            </a:p>
          </p:txBody>
        </p:sp>
      </p:grpSp>
      <p:sp>
        <p:nvSpPr>
          <p:cNvPr id="96" name="TextBox 95"/>
          <p:cNvSpPr txBox="1"/>
          <p:nvPr/>
        </p:nvSpPr>
        <p:spPr>
          <a:xfrm>
            <a:off x="69137" y="3630943"/>
            <a:ext cx="10455965" cy="1569660"/>
          </a:xfrm>
          <a:prstGeom prst="rect">
            <a:avLst/>
          </a:prstGeom>
          <a:noFill/>
        </p:spPr>
        <p:txBody>
          <a:bodyPr wrap="square" rtlCol="0">
            <a:spAutoFit/>
          </a:bodyPr>
          <a:lstStyle/>
          <a:p>
            <a:r>
              <a:rPr lang="en-US" sz="9600" b="1" dirty="0">
                <a:solidFill>
                  <a:schemeClr val="bg1"/>
                </a:solidFill>
                <a:latin typeface="Tw Cen MT" panose="020B0602020104020603" pitchFamily="34" charset="0"/>
              </a:rPr>
              <a:t>focus on all details</a:t>
            </a:r>
          </a:p>
        </p:txBody>
      </p:sp>
    </p:spTree>
    <p:extLst>
      <p:ext uri="{BB962C8B-B14F-4D97-AF65-F5344CB8AC3E}">
        <p14:creationId xmlns:p14="http://schemas.microsoft.com/office/powerpoint/2010/main" val="3873546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48000" decel="48000" autoRev="1" fill="hold" nodeType="clickEffect">
                                  <p:stCondLst>
                                    <p:cond delay="0"/>
                                  </p:stCondLst>
                                  <p:childTnLst>
                                    <p:animMotion origin="layout" path="M 3.54167E-6 -4.81481E-6 L 0.77994 0.99329 " pathEditMode="relative" rAng="0" ptsTypes="AA">
                                      <p:cBhvr>
                                        <p:cTn id="6" dur="2500" fill="hold"/>
                                        <p:tgtEl>
                                          <p:spTgt spid="4"/>
                                        </p:tgtEl>
                                        <p:attrNameLst>
                                          <p:attrName>ppt_x</p:attrName>
                                          <p:attrName>ppt_y</p:attrName>
                                        </p:attrNameLst>
                                      </p:cBhvr>
                                      <p:rCtr x="38997" y="49653"/>
                                    </p:animMotion>
                                  </p:childTnLst>
                                </p:cTn>
                              </p:par>
                              <p:par>
                                <p:cTn id="7" presetID="42" presetClass="path" presetSubtype="0" accel="50000" decel="50000" autoRev="1" fill="hold" nodeType="withEffect">
                                  <p:stCondLst>
                                    <p:cond delay="0"/>
                                  </p:stCondLst>
                                  <p:childTnLst>
                                    <p:animMotion origin="layout" path="M -3.33333E-6 4.07407E-6 L 0.55131 0.72824 " pathEditMode="relative" rAng="0" ptsTypes="AA">
                                      <p:cBhvr>
                                        <p:cTn id="8" dur="3000" fill="hold"/>
                                        <p:tgtEl>
                                          <p:spTgt spid="90"/>
                                        </p:tgtEl>
                                        <p:attrNameLst>
                                          <p:attrName>ppt_x</p:attrName>
                                          <p:attrName>ppt_y</p:attrName>
                                        </p:attrNameLst>
                                      </p:cBhvr>
                                      <p:rCtr x="27565" y="36412"/>
                                    </p:animMotion>
                                  </p:childTnLst>
                                </p:cTn>
                              </p:par>
                              <p:par>
                                <p:cTn id="9" presetID="2" presetClass="entr" presetSubtype="4" decel="100000" fill="hold" grpId="0" nodeType="withEffect">
                                  <p:stCondLst>
                                    <p:cond delay="750"/>
                                  </p:stCondLst>
                                  <p:childTnLst>
                                    <p:set>
                                      <p:cBhvr>
                                        <p:cTn id="10" dur="1" fill="hold">
                                          <p:stCondLst>
                                            <p:cond delay="0"/>
                                          </p:stCondLst>
                                        </p:cTn>
                                        <p:tgtEl>
                                          <p:spTgt spid="96"/>
                                        </p:tgtEl>
                                        <p:attrNameLst>
                                          <p:attrName>style.visibility</p:attrName>
                                        </p:attrNameLst>
                                      </p:cBhvr>
                                      <p:to>
                                        <p:strVal val="visible"/>
                                      </p:to>
                                    </p:set>
                                    <p:anim calcmode="lin" valueType="num">
                                      <p:cBhvr additive="base">
                                        <p:cTn id="11" dur="750" fill="hold"/>
                                        <p:tgtEl>
                                          <p:spTgt spid="96"/>
                                        </p:tgtEl>
                                        <p:attrNameLst>
                                          <p:attrName>ppt_x</p:attrName>
                                        </p:attrNameLst>
                                      </p:cBhvr>
                                      <p:tavLst>
                                        <p:tav tm="0">
                                          <p:val>
                                            <p:strVal val="#ppt_x"/>
                                          </p:val>
                                        </p:tav>
                                        <p:tav tm="100000">
                                          <p:val>
                                            <p:strVal val="#ppt_x"/>
                                          </p:val>
                                        </p:tav>
                                      </p:tavLst>
                                    </p:anim>
                                    <p:anim calcmode="lin" valueType="num">
                                      <p:cBhvr additive="base">
                                        <p:cTn id="12" dur="750" fill="hold"/>
                                        <p:tgtEl>
                                          <p:spTgt spid="96"/>
                                        </p:tgtEl>
                                        <p:attrNameLst>
                                          <p:attrName>ppt_y</p:attrName>
                                        </p:attrNameLst>
                                      </p:cBhvr>
                                      <p:tavLst>
                                        <p:tav tm="0">
                                          <p:val>
                                            <p:strVal val="1+#ppt_h/2"/>
                                          </p:val>
                                        </p:tav>
                                        <p:tav tm="100000">
                                          <p:val>
                                            <p:strVal val="#ppt_y"/>
                                          </p:val>
                                        </p:tav>
                                      </p:tavLst>
                                    </p:anim>
                                  </p:childTnLst>
                                </p:cTn>
                              </p:par>
                              <p:par>
                                <p:cTn id="13" presetID="2" presetClass="entr" presetSubtype="1" decel="100000" fill="hold" nodeType="withEffect">
                                  <p:stCondLst>
                                    <p:cond delay="750"/>
                                  </p:stCondLst>
                                  <p:childTnLst>
                                    <p:set>
                                      <p:cBhvr>
                                        <p:cTn id="14" dur="1" fill="hold">
                                          <p:stCondLst>
                                            <p:cond delay="0"/>
                                          </p:stCondLst>
                                        </p:cTn>
                                        <p:tgtEl>
                                          <p:spTgt spid="81"/>
                                        </p:tgtEl>
                                        <p:attrNameLst>
                                          <p:attrName>style.visibility</p:attrName>
                                        </p:attrNameLst>
                                      </p:cBhvr>
                                      <p:to>
                                        <p:strVal val="visible"/>
                                      </p:to>
                                    </p:set>
                                    <p:anim calcmode="lin" valueType="num">
                                      <p:cBhvr additive="base">
                                        <p:cTn id="15" dur="750" fill="hold"/>
                                        <p:tgtEl>
                                          <p:spTgt spid="81"/>
                                        </p:tgtEl>
                                        <p:attrNameLst>
                                          <p:attrName>ppt_x</p:attrName>
                                        </p:attrNameLst>
                                      </p:cBhvr>
                                      <p:tavLst>
                                        <p:tav tm="0">
                                          <p:val>
                                            <p:strVal val="#ppt_x"/>
                                          </p:val>
                                        </p:tav>
                                        <p:tav tm="100000">
                                          <p:val>
                                            <p:strVal val="#ppt_x"/>
                                          </p:val>
                                        </p:tav>
                                      </p:tavLst>
                                    </p:anim>
                                    <p:anim calcmode="lin" valueType="num">
                                      <p:cBhvr additive="base">
                                        <p:cTn id="16" dur="750" fill="hold"/>
                                        <p:tgtEl>
                                          <p:spTgt spid="81"/>
                                        </p:tgtEl>
                                        <p:attrNameLst>
                                          <p:attrName>ppt_y</p:attrName>
                                        </p:attrNameLst>
                                      </p:cBhvr>
                                      <p:tavLst>
                                        <p:tav tm="0">
                                          <p:val>
                                            <p:strVal val="0-#ppt_h/2"/>
                                          </p:val>
                                        </p:tav>
                                        <p:tav tm="100000">
                                          <p:val>
                                            <p:strVal val="#ppt_y"/>
                                          </p:val>
                                        </p:tav>
                                      </p:tavLst>
                                    </p:anim>
                                  </p:childTnLst>
                                </p:cTn>
                              </p:par>
                              <p:par>
                                <p:cTn id="17" presetID="2" presetClass="exit" presetSubtype="4" accel="100000" fill="hold" grpId="1" nodeType="withEffect">
                                  <p:stCondLst>
                                    <p:cond delay="3000"/>
                                  </p:stCondLst>
                                  <p:childTnLst>
                                    <p:anim calcmode="lin" valueType="num">
                                      <p:cBhvr additive="base">
                                        <p:cTn id="18" dur="500"/>
                                        <p:tgtEl>
                                          <p:spTgt spid="96"/>
                                        </p:tgtEl>
                                        <p:attrNameLst>
                                          <p:attrName>ppt_x</p:attrName>
                                        </p:attrNameLst>
                                      </p:cBhvr>
                                      <p:tavLst>
                                        <p:tav tm="0">
                                          <p:val>
                                            <p:strVal val="ppt_x"/>
                                          </p:val>
                                        </p:tav>
                                        <p:tav tm="100000">
                                          <p:val>
                                            <p:strVal val="ppt_x"/>
                                          </p:val>
                                        </p:tav>
                                      </p:tavLst>
                                    </p:anim>
                                    <p:anim calcmode="lin" valueType="num">
                                      <p:cBhvr additive="base">
                                        <p:cTn id="19" dur="500"/>
                                        <p:tgtEl>
                                          <p:spTgt spid="96"/>
                                        </p:tgtEl>
                                        <p:attrNameLst>
                                          <p:attrName>ppt_y</p:attrName>
                                        </p:attrNameLst>
                                      </p:cBhvr>
                                      <p:tavLst>
                                        <p:tav tm="0">
                                          <p:val>
                                            <p:strVal val="ppt_y"/>
                                          </p:val>
                                        </p:tav>
                                        <p:tav tm="100000">
                                          <p:val>
                                            <p:strVal val="1+ppt_h/2"/>
                                          </p:val>
                                        </p:tav>
                                      </p:tavLst>
                                    </p:anim>
                                    <p:set>
                                      <p:cBhvr>
                                        <p:cTn id="20" dur="1" fill="hold">
                                          <p:stCondLst>
                                            <p:cond delay="499"/>
                                          </p:stCondLst>
                                        </p:cTn>
                                        <p:tgtEl>
                                          <p:spTgt spid="96"/>
                                        </p:tgtEl>
                                        <p:attrNameLst>
                                          <p:attrName>style.visibility</p:attrName>
                                        </p:attrNameLst>
                                      </p:cBhvr>
                                      <p:to>
                                        <p:strVal val="hidden"/>
                                      </p:to>
                                    </p:set>
                                  </p:childTnLst>
                                </p:cTn>
                              </p:par>
                              <p:par>
                                <p:cTn id="21" presetID="2" presetClass="exit" presetSubtype="1" accel="100000" fill="hold" nodeType="withEffect">
                                  <p:stCondLst>
                                    <p:cond delay="3000"/>
                                  </p:stCondLst>
                                  <p:childTnLst>
                                    <p:anim calcmode="lin" valueType="num">
                                      <p:cBhvr additive="base">
                                        <p:cTn id="22" dur="500"/>
                                        <p:tgtEl>
                                          <p:spTgt spid="81"/>
                                        </p:tgtEl>
                                        <p:attrNameLst>
                                          <p:attrName>ppt_x</p:attrName>
                                        </p:attrNameLst>
                                      </p:cBhvr>
                                      <p:tavLst>
                                        <p:tav tm="0">
                                          <p:val>
                                            <p:strVal val="ppt_x"/>
                                          </p:val>
                                        </p:tav>
                                        <p:tav tm="100000">
                                          <p:val>
                                            <p:strVal val="ppt_x"/>
                                          </p:val>
                                        </p:tav>
                                      </p:tavLst>
                                    </p:anim>
                                    <p:anim calcmode="lin" valueType="num">
                                      <p:cBhvr additive="base">
                                        <p:cTn id="23" dur="500"/>
                                        <p:tgtEl>
                                          <p:spTgt spid="81"/>
                                        </p:tgtEl>
                                        <p:attrNameLst>
                                          <p:attrName>ppt_y</p:attrName>
                                        </p:attrNameLst>
                                      </p:cBhvr>
                                      <p:tavLst>
                                        <p:tav tm="0">
                                          <p:val>
                                            <p:strVal val="ppt_y"/>
                                          </p:val>
                                        </p:tav>
                                        <p:tav tm="100000">
                                          <p:val>
                                            <p:strVal val="0-ppt_h/2"/>
                                          </p:val>
                                        </p:tav>
                                      </p:tavLst>
                                    </p:anim>
                                    <p:set>
                                      <p:cBhvr>
                                        <p:cTn id="24" dur="1" fill="hold">
                                          <p:stCondLst>
                                            <p:cond delay="499"/>
                                          </p:stCondLst>
                                        </p:cTn>
                                        <p:tgtEl>
                                          <p:spTgt spid="8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 grpId="0"/>
      <p:bldP spid="96"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1394082" y="-8724900"/>
            <a:ext cx="24867713" cy="19796552"/>
            <a:chOff x="-11394082" y="-8724900"/>
            <a:chExt cx="24867713" cy="19796552"/>
          </a:xfrm>
        </p:grpSpPr>
        <p:sp>
          <p:nvSpPr>
            <p:cNvPr id="9" name="Block Arc 8"/>
            <p:cNvSpPr/>
            <p:nvPr/>
          </p:nvSpPr>
          <p:spPr>
            <a:xfrm>
              <a:off x="645259" y="-18288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Block Arc 9"/>
            <p:cNvSpPr/>
            <p:nvPr/>
          </p:nvSpPr>
          <p:spPr>
            <a:xfrm flipV="1">
              <a:off x="-1914134" y="-18288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Block Arc 10"/>
            <p:cNvSpPr/>
            <p:nvPr/>
          </p:nvSpPr>
          <p:spPr>
            <a:xfrm>
              <a:off x="721459" y="4621426"/>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Plus Sign 12"/>
            <p:cNvSpPr/>
            <p:nvPr/>
          </p:nvSpPr>
          <p:spPr>
            <a:xfrm>
              <a:off x="4060871" y="-1276350"/>
              <a:ext cx="9412760" cy="9412760"/>
            </a:xfrm>
            <a:prstGeom prst="mathPlus">
              <a:avLst>
                <a:gd name="adj1" fmla="val 1897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Block Arc 11"/>
            <p:cNvSpPr/>
            <p:nvPr/>
          </p:nvSpPr>
          <p:spPr>
            <a:xfrm>
              <a:off x="-8834689" y="-87249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Block Arc 16"/>
            <p:cNvSpPr/>
            <p:nvPr/>
          </p:nvSpPr>
          <p:spPr>
            <a:xfrm flipV="1">
              <a:off x="-11394082" y="-8724900"/>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Block Arc 17"/>
            <p:cNvSpPr/>
            <p:nvPr/>
          </p:nvSpPr>
          <p:spPr>
            <a:xfrm>
              <a:off x="-8758489" y="-2274674"/>
              <a:ext cx="6450226" cy="6450226"/>
            </a:xfrm>
            <a:prstGeom prst="blockArc">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Plus Sign 18"/>
            <p:cNvSpPr/>
            <p:nvPr/>
          </p:nvSpPr>
          <p:spPr>
            <a:xfrm>
              <a:off x="-5419077" y="-8172450"/>
              <a:ext cx="9412760" cy="9412760"/>
            </a:xfrm>
            <a:prstGeom prst="mathPlus">
              <a:avLst>
                <a:gd name="adj1" fmla="val 1897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Rectangle 2"/>
          <p:cNvSpPr/>
          <p:nvPr/>
        </p:nvSpPr>
        <p:spPr>
          <a:xfrm>
            <a:off x="0" y="0"/>
            <a:ext cx="12192000" cy="6858000"/>
          </a:xfrm>
          <a:prstGeom prst="rect">
            <a:avLst/>
          </a:prstGeom>
          <a:solidFill>
            <a:schemeClr val="tx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0" name="Group 89"/>
          <p:cNvGrpSpPr/>
          <p:nvPr/>
        </p:nvGrpSpPr>
        <p:grpSpPr>
          <a:xfrm>
            <a:off x="-6222976" y="-4849947"/>
            <a:ext cx="17678980" cy="11342285"/>
            <a:chOff x="-6261076" y="-5116647"/>
            <a:chExt cx="17678980" cy="11342285"/>
          </a:xfrm>
        </p:grpSpPr>
        <p:sp>
          <p:nvSpPr>
            <p:cNvPr id="20" name="Plus Sign 19"/>
            <p:cNvSpPr/>
            <p:nvPr/>
          </p:nvSpPr>
          <p:spPr>
            <a:xfrm rot="2700000">
              <a:off x="5475517" y="3844656"/>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Block Arc 20"/>
            <p:cNvSpPr/>
            <p:nvPr/>
          </p:nvSpPr>
          <p:spPr>
            <a:xfrm rot="16200000">
              <a:off x="3731980" y="2599212"/>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Circle: Hollow 21"/>
            <p:cNvSpPr/>
            <p:nvPr/>
          </p:nvSpPr>
          <p:spPr>
            <a:xfrm>
              <a:off x="8430418" y="370756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Rectangle 22"/>
            <p:cNvSpPr/>
            <p:nvPr/>
          </p:nvSpPr>
          <p:spPr>
            <a:xfrm>
              <a:off x="8505824" y="1557119"/>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p:cNvGrpSpPr/>
            <p:nvPr/>
          </p:nvGrpSpPr>
          <p:grpSpPr>
            <a:xfrm>
              <a:off x="7238359" y="2553493"/>
              <a:ext cx="176213" cy="176213"/>
              <a:chOff x="7124699" y="2576294"/>
              <a:chExt cx="176213" cy="176213"/>
            </a:xfrm>
          </p:grpSpPr>
          <p:sp>
            <p:nvSpPr>
              <p:cNvPr id="24" name="Rectangle 23"/>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6" name="Block Arc 25"/>
            <p:cNvSpPr/>
            <p:nvPr/>
          </p:nvSpPr>
          <p:spPr>
            <a:xfrm rot="12064165">
              <a:off x="4874528" y="593771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8" name="Block Arc 27"/>
            <p:cNvSpPr/>
            <p:nvPr/>
          </p:nvSpPr>
          <p:spPr>
            <a:xfrm rot="12064165">
              <a:off x="1061966" y="2164080"/>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29" name="Group 28"/>
            <p:cNvGrpSpPr/>
            <p:nvPr/>
          </p:nvGrpSpPr>
          <p:grpSpPr>
            <a:xfrm>
              <a:off x="9030365" y="5220493"/>
              <a:ext cx="176213" cy="176213"/>
              <a:chOff x="7124699" y="2576294"/>
              <a:chExt cx="176213" cy="176213"/>
            </a:xfrm>
          </p:grpSpPr>
          <p:sp>
            <p:nvSpPr>
              <p:cNvPr id="30" name="Rectangle 29"/>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Group 31"/>
            <p:cNvGrpSpPr/>
            <p:nvPr/>
          </p:nvGrpSpPr>
          <p:grpSpPr>
            <a:xfrm>
              <a:off x="469046" y="5651606"/>
              <a:ext cx="176213" cy="176213"/>
              <a:chOff x="7124699" y="2576294"/>
              <a:chExt cx="176213" cy="176213"/>
            </a:xfrm>
          </p:grpSpPr>
          <p:sp>
            <p:nvSpPr>
              <p:cNvPr id="33" name="Rectangle 32"/>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5" name="Rectangle 34"/>
            <p:cNvSpPr/>
            <p:nvPr/>
          </p:nvSpPr>
          <p:spPr>
            <a:xfrm>
              <a:off x="10123504" y="4129833"/>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Circle: Hollow 35"/>
            <p:cNvSpPr/>
            <p:nvPr/>
          </p:nvSpPr>
          <p:spPr>
            <a:xfrm>
              <a:off x="5548112" y="2235307"/>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7" name="Circle: Hollow 36"/>
            <p:cNvSpPr/>
            <p:nvPr/>
          </p:nvSpPr>
          <p:spPr>
            <a:xfrm>
              <a:off x="330224" y="3955249"/>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9" name="Circle: Hollow 38"/>
            <p:cNvSpPr/>
            <p:nvPr/>
          </p:nvSpPr>
          <p:spPr>
            <a:xfrm>
              <a:off x="1992113" y="92901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0" name="Group 39"/>
            <p:cNvGrpSpPr/>
            <p:nvPr/>
          </p:nvGrpSpPr>
          <p:grpSpPr>
            <a:xfrm>
              <a:off x="2264959" y="3373222"/>
              <a:ext cx="176213" cy="176213"/>
              <a:chOff x="7124699" y="2576294"/>
              <a:chExt cx="176213" cy="176213"/>
            </a:xfrm>
          </p:grpSpPr>
          <p:sp>
            <p:nvSpPr>
              <p:cNvPr id="41" name="Rectangle 40"/>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Circle: Hollow 44"/>
            <p:cNvSpPr/>
            <p:nvPr/>
          </p:nvSpPr>
          <p:spPr>
            <a:xfrm>
              <a:off x="3110931" y="4513107"/>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6" name="Plus Sign 45"/>
            <p:cNvSpPr/>
            <p:nvPr/>
          </p:nvSpPr>
          <p:spPr>
            <a:xfrm rot="2700000">
              <a:off x="11112500" y="5827671"/>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Plus Sign 47"/>
            <p:cNvSpPr/>
            <p:nvPr/>
          </p:nvSpPr>
          <p:spPr>
            <a:xfrm rot="2700000">
              <a:off x="3835400" y="703221"/>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Plus Sign 49"/>
            <p:cNvSpPr/>
            <p:nvPr/>
          </p:nvSpPr>
          <p:spPr>
            <a:xfrm rot="2700000">
              <a:off x="10083806" y="1929678"/>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Block Arc 50"/>
            <p:cNvSpPr/>
            <p:nvPr/>
          </p:nvSpPr>
          <p:spPr>
            <a:xfrm rot="16200000">
              <a:off x="1591125" y="4652985"/>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2" name="Block Arc 51"/>
            <p:cNvSpPr/>
            <p:nvPr/>
          </p:nvSpPr>
          <p:spPr>
            <a:xfrm rot="16200000">
              <a:off x="7084793" y="5400471"/>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3" name="Rectangle 52"/>
            <p:cNvSpPr/>
            <p:nvPr/>
          </p:nvSpPr>
          <p:spPr>
            <a:xfrm>
              <a:off x="6669767" y="1056375"/>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Block Arc 53"/>
            <p:cNvSpPr/>
            <p:nvPr/>
          </p:nvSpPr>
          <p:spPr>
            <a:xfrm rot="12064165">
              <a:off x="5321910" y="25545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5" name="Rectangle 54"/>
            <p:cNvSpPr/>
            <p:nvPr/>
          </p:nvSpPr>
          <p:spPr>
            <a:xfrm>
              <a:off x="2489646" y="6179919"/>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Block Arc 55"/>
            <p:cNvSpPr/>
            <p:nvPr/>
          </p:nvSpPr>
          <p:spPr>
            <a:xfrm rot="12064165">
              <a:off x="11250998" y="422367"/>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7" name="Plus Sign 56"/>
            <p:cNvSpPr/>
            <p:nvPr/>
          </p:nvSpPr>
          <p:spPr>
            <a:xfrm rot="2700000">
              <a:off x="-1115783" y="-1527444"/>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Block Arc 57"/>
            <p:cNvSpPr/>
            <p:nvPr/>
          </p:nvSpPr>
          <p:spPr>
            <a:xfrm rot="16200000">
              <a:off x="-2859320" y="-2772888"/>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9" name="Circle: Hollow 58"/>
            <p:cNvSpPr/>
            <p:nvPr/>
          </p:nvSpPr>
          <p:spPr>
            <a:xfrm>
              <a:off x="1839118" y="-166453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0" name="Rectangle 59"/>
            <p:cNvSpPr/>
            <p:nvPr/>
          </p:nvSpPr>
          <p:spPr>
            <a:xfrm>
              <a:off x="1914524" y="-381498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1" name="Group 60"/>
            <p:cNvGrpSpPr/>
            <p:nvPr/>
          </p:nvGrpSpPr>
          <p:grpSpPr>
            <a:xfrm>
              <a:off x="647059" y="-2818607"/>
              <a:ext cx="176213" cy="176213"/>
              <a:chOff x="7124699" y="2576294"/>
              <a:chExt cx="176213" cy="176213"/>
            </a:xfrm>
          </p:grpSpPr>
          <p:sp>
            <p:nvSpPr>
              <p:cNvPr id="62" name="Rectangle 61"/>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4" name="Block Arc 63"/>
            <p:cNvSpPr/>
            <p:nvPr/>
          </p:nvSpPr>
          <p:spPr>
            <a:xfrm rot="12064165">
              <a:off x="-1716772" y="56561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5" name="Block Arc 64"/>
            <p:cNvSpPr/>
            <p:nvPr/>
          </p:nvSpPr>
          <p:spPr>
            <a:xfrm rot="12064165">
              <a:off x="-5529334" y="-3208020"/>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7" name="Rectangle 66"/>
            <p:cNvSpPr/>
            <p:nvPr/>
          </p:nvSpPr>
          <p:spPr>
            <a:xfrm>
              <a:off x="2439065" y="-151607"/>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9" name="Group 68"/>
            <p:cNvGrpSpPr/>
            <p:nvPr/>
          </p:nvGrpSpPr>
          <p:grpSpPr>
            <a:xfrm>
              <a:off x="-6122254" y="279506"/>
              <a:ext cx="176213" cy="176213"/>
              <a:chOff x="7124699" y="2576294"/>
              <a:chExt cx="176213" cy="176213"/>
            </a:xfrm>
          </p:grpSpPr>
          <p:sp>
            <p:nvSpPr>
              <p:cNvPr id="70" name="Rectangle 69"/>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2" name="Rectangle 71"/>
            <p:cNvSpPr/>
            <p:nvPr/>
          </p:nvSpPr>
          <p:spPr>
            <a:xfrm>
              <a:off x="3532204" y="-1242267"/>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Circle: Hollow 72"/>
            <p:cNvSpPr/>
            <p:nvPr/>
          </p:nvSpPr>
          <p:spPr>
            <a:xfrm>
              <a:off x="-1043188" y="-3136793"/>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4" name="Circle: Hollow 73"/>
            <p:cNvSpPr/>
            <p:nvPr/>
          </p:nvSpPr>
          <p:spPr>
            <a:xfrm>
              <a:off x="-6261076" y="-1416851"/>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5" name="Circle: Hollow 74"/>
            <p:cNvSpPr/>
            <p:nvPr/>
          </p:nvSpPr>
          <p:spPr>
            <a:xfrm>
              <a:off x="-4599187" y="-4443085"/>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76" name="Group 75"/>
            <p:cNvGrpSpPr/>
            <p:nvPr/>
          </p:nvGrpSpPr>
          <p:grpSpPr>
            <a:xfrm>
              <a:off x="-4326341" y="-1998878"/>
              <a:ext cx="176213" cy="176213"/>
              <a:chOff x="7124699" y="2576294"/>
              <a:chExt cx="176213" cy="176213"/>
            </a:xfrm>
          </p:grpSpPr>
          <p:sp>
            <p:nvSpPr>
              <p:cNvPr id="77" name="Rectangle 76"/>
              <p:cNvSpPr/>
              <p:nvPr/>
            </p:nvSpPr>
            <p:spPr>
              <a:xfrm>
                <a:off x="7124699" y="2576294"/>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p:cNvSpPr/>
              <p:nvPr/>
            </p:nvSpPr>
            <p:spPr>
              <a:xfrm rot="16200000">
                <a:off x="7059452" y="2641541"/>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9" name="Block Arc 78"/>
            <p:cNvSpPr/>
            <p:nvPr/>
          </p:nvSpPr>
          <p:spPr>
            <a:xfrm rot="16200000">
              <a:off x="-6132291" y="-4449292"/>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0" name="Circle: Hollow 79"/>
            <p:cNvSpPr/>
            <p:nvPr/>
          </p:nvSpPr>
          <p:spPr>
            <a:xfrm>
              <a:off x="-3480369" y="-858993"/>
              <a:ext cx="150812" cy="150812"/>
            </a:xfrm>
            <a:prstGeom prst="donu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2" name="Plus Sign 81"/>
            <p:cNvSpPr/>
            <p:nvPr/>
          </p:nvSpPr>
          <p:spPr>
            <a:xfrm rot="2700000">
              <a:off x="-2755900" y="-4668879"/>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Plus Sign 82"/>
            <p:cNvSpPr/>
            <p:nvPr/>
          </p:nvSpPr>
          <p:spPr>
            <a:xfrm rot="2700000">
              <a:off x="3492506" y="-3442422"/>
              <a:ext cx="254000" cy="254000"/>
            </a:xfrm>
            <a:prstGeom prst="mathPlus">
              <a:avLst>
                <a:gd name="adj1" fmla="val 17894"/>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Block Arc 83"/>
            <p:cNvSpPr/>
            <p:nvPr/>
          </p:nvSpPr>
          <p:spPr>
            <a:xfrm rot="16200000">
              <a:off x="-5000175" y="-719115"/>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5" name="Block Arc 84"/>
            <p:cNvSpPr/>
            <p:nvPr/>
          </p:nvSpPr>
          <p:spPr>
            <a:xfrm rot="16200000">
              <a:off x="493493" y="28371"/>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6" name="Rectangle 85"/>
            <p:cNvSpPr/>
            <p:nvPr/>
          </p:nvSpPr>
          <p:spPr>
            <a:xfrm>
              <a:off x="78467" y="-4315725"/>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Block Arc 86"/>
            <p:cNvSpPr/>
            <p:nvPr/>
          </p:nvSpPr>
          <p:spPr>
            <a:xfrm rot="12064165">
              <a:off x="-1269390" y="-5116647"/>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8" name="Rectangle 87"/>
            <p:cNvSpPr/>
            <p:nvPr/>
          </p:nvSpPr>
          <p:spPr>
            <a:xfrm>
              <a:off x="-4101654" y="807819"/>
              <a:ext cx="176213" cy="45719"/>
            </a:xfrm>
            <a:prstGeom prst="rect">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Block Arc 88"/>
            <p:cNvSpPr/>
            <p:nvPr/>
          </p:nvSpPr>
          <p:spPr>
            <a:xfrm rot="12064165">
              <a:off x="4659698" y="-4949733"/>
              <a:ext cx="166906" cy="166906"/>
            </a:xfrm>
            <a:prstGeom prst="blockArc">
              <a:avLst>
                <a:gd name="adj1" fmla="val 10800000"/>
                <a:gd name="adj2" fmla="val 154988"/>
                <a:gd name="adj3" fmla="val 22431"/>
              </a:avLst>
            </a:prstGeom>
            <a:solidFill>
              <a:srgbClr val="FD3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81" name="Group 80"/>
          <p:cNvGrpSpPr/>
          <p:nvPr/>
        </p:nvGrpSpPr>
        <p:grpSpPr>
          <a:xfrm>
            <a:off x="-79355" y="2333256"/>
            <a:ext cx="12511330" cy="1015663"/>
            <a:chOff x="1493585" y="2095632"/>
            <a:chExt cx="7655388" cy="1015663"/>
          </a:xfrm>
        </p:grpSpPr>
        <p:sp>
          <p:nvSpPr>
            <p:cNvPr id="94" name="Rectangle 93"/>
            <p:cNvSpPr/>
            <p:nvPr/>
          </p:nvSpPr>
          <p:spPr>
            <a:xfrm>
              <a:off x="2155054" y="2210710"/>
              <a:ext cx="6993919" cy="821635"/>
            </a:xfrm>
            <a:prstGeom prst="rect">
              <a:avLst/>
            </a:prstGeom>
            <a:solidFill>
              <a:srgbClr val="FC48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TextBox 94"/>
            <p:cNvSpPr txBox="1"/>
            <p:nvPr/>
          </p:nvSpPr>
          <p:spPr>
            <a:xfrm>
              <a:off x="1493585" y="2095632"/>
              <a:ext cx="7583651" cy="1015663"/>
            </a:xfrm>
            <a:prstGeom prst="rect">
              <a:avLst/>
            </a:prstGeom>
            <a:noFill/>
          </p:spPr>
          <p:txBody>
            <a:bodyPr wrap="square" rtlCol="0">
              <a:spAutoFit/>
            </a:bodyPr>
            <a:lstStyle/>
            <a:p>
              <a:pPr algn="ctr"/>
              <a:r>
                <a:rPr lang="en-US" sz="6000" b="1" dirty="0">
                  <a:solidFill>
                    <a:schemeClr val="bg1"/>
                  </a:solidFill>
                  <a:latin typeface="Tw Cen MT" panose="020B0602020104020603" pitchFamily="34" charset="0"/>
                </a:rPr>
                <a:t>Reaching your global or </a:t>
              </a:r>
              <a:endParaRPr lang="en-US" sz="6000" b="1" dirty="0">
                <a:solidFill>
                  <a:schemeClr val="bg1"/>
                </a:solidFill>
                <a:latin typeface="Tw Cen MT" panose="020B0602020104020603" pitchFamily="34" charset="0"/>
              </a:endParaRPr>
            </a:p>
          </p:txBody>
        </p:sp>
      </p:grpSp>
      <p:sp>
        <p:nvSpPr>
          <p:cNvPr id="96" name="TextBox 95"/>
          <p:cNvSpPr txBox="1"/>
          <p:nvPr/>
        </p:nvSpPr>
        <p:spPr>
          <a:xfrm>
            <a:off x="69137" y="3630943"/>
            <a:ext cx="10455965" cy="1569660"/>
          </a:xfrm>
          <a:prstGeom prst="rect">
            <a:avLst/>
          </a:prstGeom>
          <a:noFill/>
        </p:spPr>
        <p:txBody>
          <a:bodyPr wrap="square" rtlCol="0">
            <a:spAutoFit/>
          </a:bodyPr>
          <a:lstStyle/>
          <a:p>
            <a:r>
              <a:rPr lang="en-US" sz="9600" b="1" dirty="0">
                <a:solidFill>
                  <a:schemeClr val="bg1"/>
                </a:solidFill>
                <a:latin typeface="Tw Cen MT" panose="020B0602020104020603" pitchFamily="34" charset="0"/>
              </a:rPr>
              <a:t>personal goals</a:t>
            </a:r>
          </a:p>
        </p:txBody>
      </p:sp>
    </p:spTree>
    <p:extLst>
      <p:ext uri="{BB962C8B-B14F-4D97-AF65-F5344CB8AC3E}">
        <p14:creationId xmlns:p14="http://schemas.microsoft.com/office/powerpoint/2010/main" val="1622667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48000" decel="48000" autoRev="1" fill="hold" nodeType="clickEffect">
                                  <p:stCondLst>
                                    <p:cond delay="0"/>
                                  </p:stCondLst>
                                  <p:childTnLst>
                                    <p:animMotion origin="layout" path="M 3.54167E-6 -4.81481E-6 L 0.77994 0.99329 " pathEditMode="relative" rAng="0" ptsTypes="AA">
                                      <p:cBhvr>
                                        <p:cTn id="6" dur="2500" fill="hold"/>
                                        <p:tgtEl>
                                          <p:spTgt spid="4"/>
                                        </p:tgtEl>
                                        <p:attrNameLst>
                                          <p:attrName>ppt_x</p:attrName>
                                          <p:attrName>ppt_y</p:attrName>
                                        </p:attrNameLst>
                                      </p:cBhvr>
                                      <p:rCtr x="38997" y="49653"/>
                                    </p:animMotion>
                                  </p:childTnLst>
                                </p:cTn>
                              </p:par>
                              <p:par>
                                <p:cTn id="7" presetID="42" presetClass="path" presetSubtype="0" accel="50000" decel="50000" autoRev="1" fill="hold" nodeType="withEffect">
                                  <p:stCondLst>
                                    <p:cond delay="0"/>
                                  </p:stCondLst>
                                  <p:childTnLst>
                                    <p:animMotion origin="layout" path="M -3.33333E-6 4.07407E-6 L 0.55131 0.72824 " pathEditMode="relative" rAng="0" ptsTypes="AA">
                                      <p:cBhvr>
                                        <p:cTn id="8" dur="3000" fill="hold"/>
                                        <p:tgtEl>
                                          <p:spTgt spid="90"/>
                                        </p:tgtEl>
                                        <p:attrNameLst>
                                          <p:attrName>ppt_x</p:attrName>
                                          <p:attrName>ppt_y</p:attrName>
                                        </p:attrNameLst>
                                      </p:cBhvr>
                                      <p:rCtr x="27565" y="36412"/>
                                    </p:animMotion>
                                  </p:childTnLst>
                                </p:cTn>
                              </p:par>
                              <p:par>
                                <p:cTn id="9" presetID="2" presetClass="entr" presetSubtype="4" decel="100000" fill="hold" grpId="0" nodeType="withEffect">
                                  <p:stCondLst>
                                    <p:cond delay="750"/>
                                  </p:stCondLst>
                                  <p:childTnLst>
                                    <p:set>
                                      <p:cBhvr>
                                        <p:cTn id="10" dur="1" fill="hold">
                                          <p:stCondLst>
                                            <p:cond delay="0"/>
                                          </p:stCondLst>
                                        </p:cTn>
                                        <p:tgtEl>
                                          <p:spTgt spid="96"/>
                                        </p:tgtEl>
                                        <p:attrNameLst>
                                          <p:attrName>style.visibility</p:attrName>
                                        </p:attrNameLst>
                                      </p:cBhvr>
                                      <p:to>
                                        <p:strVal val="visible"/>
                                      </p:to>
                                    </p:set>
                                    <p:anim calcmode="lin" valueType="num">
                                      <p:cBhvr additive="base">
                                        <p:cTn id="11" dur="750" fill="hold"/>
                                        <p:tgtEl>
                                          <p:spTgt spid="96"/>
                                        </p:tgtEl>
                                        <p:attrNameLst>
                                          <p:attrName>ppt_x</p:attrName>
                                        </p:attrNameLst>
                                      </p:cBhvr>
                                      <p:tavLst>
                                        <p:tav tm="0">
                                          <p:val>
                                            <p:strVal val="#ppt_x"/>
                                          </p:val>
                                        </p:tav>
                                        <p:tav tm="100000">
                                          <p:val>
                                            <p:strVal val="#ppt_x"/>
                                          </p:val>
                                        </p:tav>
                                      </p:tavLst>
                                    </p:anim>
                                    <p:anim calcmode="lin" valueType="num">
                                      <p:cBhvr additive="base">
                                        <p:cTn id="12" dur="750" fill="hold"/>
                                        <p:tgtEl>
                                          <p:spTgt spid="96"/>
                                        </p:tgtEl>
                                        <p:attrNameLst>
                                          <p:attrName>ppt_y</p:attrName>
                                        </p:attrNameLst>
                                      </p:cBhvr>
                                      <p:tavLst>
                                        <p:tav tm="0">
                                          <p:val>
                                            <p:strVal val="1+#ppt_h/2"/>
                                          </p:val>
                                        </p:tav>
                                        <p:tav tm="100000">
                                          <p:val>
                                            <p:strVal val="#ppt_y"/>
                                          </p:val>
                                        </p:tav>
                                      </p:tavLst>
                                    </p:anim>
                                  </p:childTnLst>
                                </p:cTn>
                              </p:par>
                              <p:par>
                                <p:cTn id="13" presetID="2" presetClass="entr" presetSubtype="1" decel="100000" fill="hold" nodeType="withEffect">
                                  <p:stCondLst>
                                    <p:cond delay="750"/>
                                  </p:stCondLst>
                                  <p:childTnLst>
                                    <p:set>
                                      <p:cBhvr>
                                        <p:cTn id="14" dur="1" fill="hold">
                                          <p:stCondLst>
                                            <p:cond delay="0"/>
                                          </p:stCondLst>
                                        </p:cTn>
                                        <p:tgtEl>
                                          <p:spTgt spid="81"/>
                                        </p:tgtEl>
                                        <p:attrNameLst>
                                          <p:attrName>style.visibility</p:attrName>
                                        </p:attrNameLst>
                                      </p:cBhvr>
                                      <p:to>
                                        <p:strVal val="visible"/>
                                      </p:to>
                                    </p:set>
                                    <p:anim calcmode="lin" valueType="num">
                                      <p:cBhvr additive="base">
                                        <p:cTn id="15" dur="750" fill="hold"/>
                                        <p:tgtEl>
                                          <p:spTgt spid="81"/>
                                        </p:tgtEl>
                                        <p:attrNameLst>
                                          <p:attrName>ppt_x</p:attrName>
                                        </p:attrNameLst>
                                      </p:cBhvr>
                                      <p:tavLst>
                                        <p:tav tm="0">
                                          <p:val>
                                            <p:strVal val="#ppt_x"/>
                                          </p:val>
                                        </p:tav>
                                        <p:tav tm="100000">
                                          <p:val>
                                            <p:strVal val="#ppt_x"/>
                                          </p:val>
                                        </p:tav>
                                      </p:tavLst>
                                    </p:anim>
                                    <p:anim calcmode="lin" valueType="num">
                                      <p:cBhvr additive="base">
                                        <p:cTn id="16" dur="750" fill="hold"/>
                                        <p:tgtEl>
                                          <p:spTgt spid="81"/>
                                        </p:tgtEl>
                                        <p:attrNameLst>
                                          <p:attrName>ppt_y</p:attrName>
                                        </p:attrNameLst>
                                      </p:cBhvr>
                                      <p:tavLst>
                                        <p:tav tm="0">
                                          <p:val>
                                            <p:strVal val="0-#ppt_h/2"/>
                                          </p:val>
                                        </p:tav>
                                        <p:tav tm="100000">
                                          <p:val>
                                            <p:strVal val="#ppt_y"/>
                                          </p:val>
                                        </p:tav>
                                      </p:tavLst>
                                    </p:anim>
                                  </p:childTnLst>
                                </p:cTn>
                              </p:par>
                              <p:par>
                                <p:cTn id="17" presetID="2" presetClass="exit" presetSubtype="4" accel="100000" fill="hold" grpId="1" nodeType="withEffect">
                                  <p:stCondLst>
                                    <p:cond delay="3000"/>
                                  </p:stCondLst>
                                  <p:childTnLst>
                                    <p:anim calcmode="lin" valueType="num">
                                      <p:cBhvr additive="base">
                                        <p:cTn id="18" dur="500"/>
                                        <p:tgtEl>
                                          <p:spTgt spid="96"/>
                                        </p:tgtEl>
                                        <p:attrNameLst>
                                          <p:attrName>ppt_x</p:attrName>
                                        </p:attrNameLst>
                                      </p:cBhvr>
                                      <p:tavLst>
                                        <p:tav tm="0">
                                          <p:val>
                                            <p:strVal val="ppt_x"/>
                                          </p:val>
                                        </p:tav>
                                        <p:tav tm="100000">
                                          <p:val>
                                            <p:strVal val="ppt_x"/>
                                          </p:val>
                                        </p:tav>
                                      </p:tavLst>
                                    </p:anim>
                                    <p:anim calcmode="lin" valueType="num">
                                      <p:cBhvr additive="base">
                                        <p:cTn id="19" dur="500"/>
                                        <p:tgtEl>
                                          <p:spTgt spid="96"/>
                                        </p:tgtEl>
                                        <p:attrNameLst>
                                          <p:attrName>ppt_y</p:attrName>
                                        </p:attrNameLst>
                                      </p:cBhvr>
                                      <p:tavLst>
                                        <p:tav tm="0">
                                          <p:val>
                                            <p:strVal val="ppt_y"/>
                                          </p:val>
                                        </p:tav>
                                        <p:tav tm="100000">
                                          <p:val>
                                            <p:strVal val="1+ppt_h/2"/>
                                          </p:val>
                                        </p:tav>
                                      </p:tavLst>
                                    </p:anim>
                                    <p:set>
                                      <p:cBhvr>
                                        <p:cTn id="20" dur="1" fill="hold">
                                          <p:stCondLst>
                                            <p:cond delay="499"/>
                                          </p:stCondLst>
                                        </p:cTn>
                                        <p:tgtEl>
                                          <p:spTgt spid="96"/>
                                        </p:tgtEl>
                                        <p:attrNameLst>
                                          <p:attrName>style.visibility</p:attrName>
                                        </p:attrNameLst>
                                      </p:cBhvr>
                                      <p:to>
                                        <p:strVal val="hidden"/>
                                      </p:to>
                                    </p:set>
                                  </p:childTnLst>
                                </p:cTn>
                              </p:par>
                              <p:par>
                                <p:cTn id="21" presetID="2" presetClass="exit" presetSubtype="1" accel="100000" fill="hold" nodeType="withEffect">
                                  <p:stCondLst>
                                    <p:cond delay="3000"/>
                                  </p:stCondLst>
                                  <p:childTnLst>
                                    <p:anim calcmode="lin" valueType="num">
                                      <p:cBhvr additive="base">
                                        <p:cTn id="22" dur="500"/>
                                        <p:tgtEl>
                                          <p:spTgt spid="81"/>
                                        </p:tgtEl>
                                        <p:attrNameLst>
                                          <p:attrName>ppt_x</p:attrName>
                                        </p:attrNameLst>
                                      </p:cBhvr>
                                      <p:tavLst>
                                        <p:tav tm="0">
                                          <p:val>
                                            <p:strVal val="ppt_x"/>
                                          </p:val>
                                        </p:tav>
                                        <p:tav tm="100000">
                                          <p:val>
                                            <p:strVal val="ppt_x"/>
                                          </p:val>
                                        </p:tav>
                                      </p:tavLst>
                                    </p:anim>
                                    <p:anim calcmode="lin" valueType="num">
                                      <p:cBhvr additive="base">
                                        <p:cTn id="23" dur="500"/>
                                        <p:tgtEl>
                                          <p:spTgt spid="81"/>
                                        </p:tgtEl>
                                        <p:attrNameLst>
                                          <p:attrName>ppt_y</p:attrName>
                                        </p:attrNameLst>
                                      </p:cBhvr>
                                      <p:tavLst>
                                        <p:tav tm="0">
                                          <p:val>
                                            <p:strVal val="ppt_y"/>
                                          </p:val>
                                        </p:tav>
                                        <p:tav tm="100000">
                                          <p:val>
                                            <p:strVal val="0-ppt_h/2"/>
                                          </p:val>
                                        </p:tav>
                                      </p:tavLst>
                                    </p:anim>
                                    <p:set>
                                      <p:cBhvr>
                                        <p:cTn id="24" dur="1" fill="hold">
                                          <p:stCondLst>
                                            <p:cond delay="499"/>
                                          </p:stCondLst>
                                        </p:cTn>
                                        <p:tgtEl>
                                          <p:spTgt spid="8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 grpId="0"/>
      <p:bldP spid="96" grpId="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412</Words>
  <Application>Microsoft Office PowerPoint</Application>
  <PresentationFormat>Widescreen</PresentationFormat>
  <Paragraphs>126</Paragraphs>
  <Slides>22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22</vt:i4>
      </vt:variant>
    </vt:vector>
  </HeadingPairs>
  <TitlesOfParts>
    <vt:vector size="31" baseType="lpstr">
      <vt:lpstr>맑은 고딕</vt:lpstr>
      <vt:lpstr>Amatic SC</vt:lpstr>
      <vt:lpstr>Arial</vt:lpstr>
      <vt:lpstr>Calibri</vt:lpstr>
      <vt:lpstr>Calibri Light</vt:lpstr>
      <vt:lpstr>Spectral Medium</vt:lpstr>
      <vt:lpstr>Times New Roman</vt:lpstr>
      <vt:lpstr>Tw Cen MT</vt:lpstr>
      <vt:lpstr>Thème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 1. Problem statement  2. Research Objectives 3. Research methodology 4. Finding and Discussion 5. Conclusion</dc:title>
  <dc:creator>TASNIM INFO</dc:creator>
  <cp:lastModifiedBy>Algerian1Gamer zaimi</cp:lastModifiedBy>
  <cp:revision>39</cp:revision>
  <dcterms:created xsi:type="dcterms:W3CDTF">2019-11-29T09:12:00Z</dcterms:created>
  <dcterms:modified xsi:type="dcterms:W3CDTF">2019-12-17T17:46:32Z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1033-11.2.0.9028</vt:lpwstr>
  </property>
</Properties>
</file>