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883" r:id="rId1"/>
  </p:sldMasterIdLst>
  <p:notesMasterIdLst>
    <p:notesMasterId r:id="rId98"/>
  </p:notesMasterIdLst>
  <p:sldIdLst>
    <p:sldId id="330" r:id="rId2"/>
    <p:sldId id="334" r:id="rId3"/>
    <p:sldId id="404" r:id="rId4"/>
    <p:sldId id="302" r:id="rId5"/>
    <p:sldId id="332" r:id="rId6"/>
    <p:sldId id="329" r:id="rId7"/>
    <p:sldId id="322" r:id="rId8"/>
    <p:sldId id="323" r:id="rId9"/>
    <p:sldId id="324" r:id="rId10"/>
    <p:sldId id="289" r:id="rId11"/>
    <p:sldId id="263" r:id="rId12"/>
    <p:sldId id="264" r:id="rId13"/>
    <p:sldId id="265" r:id="rId14"/>
    <p:sldId id="266" r:id="rId15"/>
    <p:sldId id="259" r:id="rId16"/>
    <p:sldId id="267" r:id="rId17"/>
    <p:sldId id="260" r:id="rId18"/>
    <p:sldId id="268" r:id="rId19"/>
    <p:sldId id="325" r:id="rId20"/>
    <p:sldId id="326" r:id="rId21"/>
    <p:sldId id="269" r:id="rId22"/>
    <p:sldId id="270" r:id="rId23"/>
    <p:sldId id="271" r:id="rId24"/>
    <p:sldId id="273" r:id="rId25"/>
    <p:sldId id="274" r:id="rId26"/>
    <p:sldId id="275" r:id="rId27"/>
    <p:sldId id="285" r:id="rId28"/>
    <p:sldId id="286" r:id="rId29"/>
    <p:sldId id="287" r:id="rId30"/>
    <p:sldId id="346" r:id="rId31"/>
    <p:sldId id="347" r:id="rId32"/>
    <p:sldId id="369" r:id="rId33"/>
    <p:sldId id="370" r:id="rId34"/>
    <p:sldId id="348" r:id="rId35"/>
    <p:sldId id="349" r:id="rId36"/>
    <p:sldId id="351" r:id="rId37"/>
    <p:sldId id="371" r:id="rId38"/>
    <p:sldId id="352" r:id="rId39"/>
    <p:sldId id="353" r:id="rId40"/>
    <p:sldId id="372" r:id="rId41"/>
    <p:sldId id="354" r:id="rId42"/>
    <p:sldId id="355" r:id="rId43"/>
    <p:sldId id="356" r:id="rId44"/>
    <p:sldId id="357" r:id="rId45"/>
    <p:sldId id="358" r:id="rId46"/>
    <p:sldId id="359" r:id="rId47"/>
    <p:sldId id="360" r:id="rId48"/>
    <p:sldId id="361" r:id="rId49"/>
    <p:sldId id="362" r:id="rId50"/>
    <p:sldId id="367" r:id="rId51"/>
    <p:sldId id="368" r:id="rId52"/>
    <p:sldId id="373" r:id="rId53"/>
    <p:sldId id="374" r:id="rId54"/>
    <p:sldId id="375" r:id="rId55"/>
    <p:sldId id="376" r:id="rId56"/>
    <p:sldId id="377" r:id="rId57"/>
    <p:sldId id="378" r:id="rId58"/>
    <p:sldId id="402" r:id="rId59"/>
    <p:sldId id="403" r:id="rId60"/>
    <p:sldId id="379" r:id="rId61"/>
    <p:sldId id="380" r:id="rId62"/>
    <p:sldId id="381" r:id="rId63"/>
    <p:sldId id="382" r:id="rId64"/>
    <p:sldId id="383" r:id="rId65"/>
    <p:sldId id="384" r:id="rId66"/>
    <p:sldId id="385" r:id="rId67"/>
    <p:sldId id="386" r:id="rId68"/>
    <p:sldId id="387" r:id="rId69"/>
    <p:sldId id="388" r:id="rId70"/>
    <p:sldId id="389" r:id="rId71"/>
    <p:sldId id="390" r:id="rId72"/>
    <p:sldId id="391" r:id="rId73"/>
    <p:sldId id="392" r:id="rId74"/>
    <p:sldId id="393" r:id="rId75"/>
    <p:sldId id="394" r:id="rId76"/>
    <p:sldId id="395" r:id="rId77"/>
    <p:sldId id="396" r:id="rId78"/>
    <p:sldId id="397" r:id="rId79"/>
    <p:sldId id="398" r:id="rId80"/>
    <p:sldId id="399" r:id="rId81"/>
    <p:sldId id="400" r:id="rId82"/>
    <p:sldId id="401" r:id="rId83"/>
    <p:sldId id="327" r:id="rId84"/>
    <p:sldId id="328" r:id="rId85"/>
    <p:sldId id="297" r:id="rId86"/>
    <p:sldId id="304" r:id="rId87"/>
    <p:sldId id="305" r:id="rId88"/>
    <p:sldId id="335" r:id="rId89"/>
    <p:sldId id="345" r:id="rId90"/>
    <p:sldId id="307" r:id="rId91"/>
    <p:sldId id="308" r:id="rId92"/>
    <p:sldId id="309" r:id="rId93"/>
    <p:sldId id="310" r:id="rId94"/>
    <p:sldId id="311" r:id="rId95"/>
    <p:sldId id="319" r:id="rId96"/>
    <p:sldId id="336" r:id="rId9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ahoma" charset="0"/>
        <a:ea typeface="+mn-ea"/>
        <a:cs typeface="+mn-cs"/>
      </a:defRPr>
    </a:lvl1pPr>
    <a:lvl2pPr marL="457200" algn="l" rtl="0" eaLnBrk="0" fontAlgn="base" hangingPunct="0">
      <a:spcBef>
        <a:spcPct val="0"/>
      </a:spcBef>
      <a:spcAft>
        <a:spcPct val="0"/>
      </a:spcAft>
      <a:defRPr sz="2400" kern="1200">
        <a:solidFill>
          <a:schemeClr val="tx1"/>
        </a:solidFill>
        <a:latin typeface="Tahoma" charset="0"/>
        <a:ea typeface="+mn-ea"/>
        <a:cs typeface="+mn-cs"/>
      </a:defRPr>
    </a:lvl2pPr>
    <a:lvl3pPr marL="914400" algn="l" rtl="0" eaLnBrk="0" fontAlgn="base" hangingPunct="0">
      <a:spcBef>
        <a:spcPct val="0"/>
      </a:spcBef>
      <a:spcAft>
        <a:spcPct val="0"/>
      </a:spcAft>
      <a:defRPr sz="2400" kern="1200">
        <a:solidFill>
          <a:schemeClr val="tx1"/>
        </a:solidFill>
        <a:latin typeface="Tahoma" charset="0"/>
        <a:ea typeface="+mn-ea"/>
        <a:cs typeface="+mn-cs"/>
      </a:defRPr>
    </a:lvl3pPr>
    <a:lvl4pPr marL="1371600" algn="l" rtl="0" eaLnBrk="0" fontAlgn="base" hangingPunct="0">
      <a:spcBef>
        <a:spcPct val="0"/>
      </a:spcBef>
      <a:spcAft>
        <a:spcPct val="0"/>
      </a:spcAft>
      <a:defRPr sz="2400" kern="1200">
        <a:solidFill>
          <a:schemeClr val="tx1"/>
        </a:solidFill>
        <a:latin typeface="Tahoma" charset="0"/>
        <a:ea typeface="+mn-ea"/>
        <a:cs typeface="+mn-cs"/>
      </a:defRPr>
    </a:lvl4pPr>
    <a:lvl5pPr marL="1828800" algn="l" rtl="0" eaLnBrk="0" fontAlgn="base" hangingPunct="0">
      <a:spcBef>
        <a:spcPct val="0"/>
      </a:spcBef>
      <a:spcAft>
        <a:spcPct val="0"/>
      </a:spcAft>
      <a:defRPr sz="2400" kern="1200">
        <a:solidFill>
          <a:schemeClr val="tx1"/>
        </a:solidFill>
        <a:latin typeface="Tahoma" charset="0"/>
        <a:ea typeface="+mn-ea"/>
        <a:cs typeface="+mn-cs"/>
      </a:defRPr>
    </a:lvl5pPr>
    <a:lvl6pPr marL="2286000" algn="l" defTabSz="914400" rtl="0" eaLnBrk="1" latinLnBrk="0" hangingPunct="1">
      <a:defRPr sz="2400" kern="1200">
        <a:solidFill>
          <a:schemeClr val="tx1"/>
        </a:solidFill>
        <a:latin typeface="Tahoma" charset="0"/>
        <a:ea typeface="+mn-ea"/>
        <a:cs typeface="+mn-cs"/>
      </a:defRPr>
    </a:lvl6pPr>
    <a:lvl7pPr marL="2743200" algn="l" defTabSz="914400" rtl="0" eaLnBrk="1" latinLnBrk="0" hangingPunct="1">
      <a:defRPr sz="2400" kern="1200">
        <a:solidFill>
          <a:schemeClr val="tx1"/>
        </a:solidFill>
        <a:latin typeface="Tahoma" charset="0"/>
        <a:ea typeface="+mn-ea"/>
        <a:cs typeface="+mn-cs"/>
      </a:defRPr>
    </a:lvl7pPr>
    <a:lvl8pPr marL="3200400" algn="l" defTabSz="914400" rtl="0" eaLnBrk="1" latinLnBrk="0" hangingPunct="1">
      <a:defRPr sz="2400" kern="1200">
        <a:solidFill>
          <a:schemeClr val="tx1"/>
        </a:solidFill>
        <a:latin typeface="Tahoma" charset="0"/>
        <a:ea typeface="+mn-ea"/>
        <a:cs typeface="+mn-cs"/>
      </a:defRPr>
    </a:lvl8pPr>
    <a:lvl9pPr marL="3657600" algn="l" defTabSz="914400" rtl="0" eaLnBrk="1" latinLnBrk="0" hangingPunct="1">
      <a:defRPr sz="24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31" autoAdjust="0"/>
    <p:restoredTop sz="94682" autoAdjust="0"/>
  </p:normalViewPr>
  <p:slideViewPr>
    <p:cSldViewPr>
      <p:cViewPr varScale="1">
        <p:scale>
          <a:sx n="108" d="100"/>
          <a:sy n="108" d="100"/>
        </p:scale>
        <p:origin x="1008" y="19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theme" Target="theme/theme1.xml"/><Relationship Id="rId10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notesMaster" Target="notesMasters/notesMaster1.xml"/><Relationship Id="rId9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viewProps" Target="viewProp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iagrams/_rels/data1.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jpeg"/><Relationship Id="rId6" Type="http://schemas.openxmlformats.org/officeDocument/2006/relationships/image" Target="../media/image9.jpg"/><Relationship Id="rId7" Type="http://schemas.openxmlformats.org/officeDocument/2006/relationships/image" Target="../media/image10.jpg"/><Relationship Id="rId8" Type="http://schemas.openxmlformats.org/officeDocument/2006/relationships/image" Target="../media/image11.jpeg"/><Relationship Id="rId9" Type="http://schemas.openxmlformats.org/officeDocument/2006/relationships/image" Target="../media/image12.png"/><Relationship Id="rId10" Type="http://schemas.openxmlformats.org/officeDocument/2006/relationships/image" Target="../media/image13.jpeg"/><Relationship Id="rId11" Type="http://schemas.openxmlformats.org/officeDocument/2006/relationships/image" Target="../media/image14.jpeg"/><Relationship Id="rId1" Type="http://schemas.openxmlformats.org/officeDocument/2006/relationships/image" Target="../media/image4.png"/><Relationship Id="rId2"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jpeg"/><Relationship Id="rId6" Type="http://schemas.openxmlformats.org/officeDocument/2006/relationships/image" Target="../media/image9.jpg"/><Relationship Id="rId7" Type="http://schemas.openxmlformats.org/officeDocument/2006/relationships/image" Target="../media/image10.jpg"/><Relationship Id="rId8" Type="http://schemas.openxmlformats.org/officeDocument/2006/relationships/image" Target="../media/image11.jpeg"/><Relationship Id="rId9" Type="http://schemas.openxmlformats.org/officeDocument/2006/relationships/image" Target="../media/image12.png"/><Relationship Id="rId10" Type="http://schemas.openxmlformats.org/officeDocument/2006/relationships/image" Target="../media/image13.jpeg"/><Relationship Id="rId11" Type="http://schemas.openxmlformats.org/officeDocument/2006/relationships/image" Target="../media/image14.jpeg"/><Relationship Id="rId1" Type="http://schemas.openxmlformats.org/officeDocument/2006/relationships/image" Target="../media/image4.png"/><Relationship Id="rId2"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20F341-8B93-45D2-A570-692BA529975A}" type="doc">
      <dgm:prSet loTypeId="urn:microsoft.com/office/officeart/2005/8/layout/vList3" loCatId="picture" qsTypeId="urn:microsoft.com/office/officeart/2005/8/quickstyle/3d1" qsCatId="3D" csTypeId="urn:microsoft.com/office/officeart/2005/8/colors/accent1_5" csCatId="accent1" phldr="1"/>
      <dgm:spPr/>
      <dgm:t>
        <a:bodyPr/>
        <a:lstStyle/>
        <a:p>
          <a:endParaRPr lang="en-US"/>
        </a:p>
      </dgm:t>
    </dgm:pt>
    <dgm:pt modelId="{47ADFAE8-1B2F-4DB6-B778-C1F4847FA09B}">
      <dgm:prSet phldrT="[Text]" custT="1"/>
      <dgm:spPr>
        <a:solidFill>
          <a:schemeClr val="accent1">
            <a:lumMod val="75000"/>
          </a:schemeClr>
        </a:solidFill>
        <a:ln>
          <a:solidFill>
            <a:schemeClr val="accent2">
              <a:lumMod val="50000"/>
            </a:schemeClr>
          </a:solidFill>
        </a:ln>
      </dgm:spPr>
      <dgm:t>
        <a:bodyPr/>
        <a:lstStyle/>
        <a:p>
          <a:pPr algn="l"/>
          <a:r>
            <a:rPr lang="en-US" sz="1400" b="1" dirty="0" smtClean="0">
              <a:effectLst/>
            </a:rPr>
            <a:t>(BAB 1): MANUSIA &amp; PEMIKIRAN</a:t>
          </a:r>
          <a:endParaRPr lang="en-US" sz="1400" b="1" dirty="0">
            <a:effectLst/>
          </a:endParaRPr>
        </a:p>
      </dgm:t>
    </dgm:pt>
    <dgm:pt modelId="{4197E2F7-0DC9-40D1-BC78-AFCF362CD114}" type="parTrans" cxnId="{8FE0874B-9595-428F-974C-31EE5844E1DD}">
      <dgm:prSet/>
      <dgm:spPr/>
      <dgm:t>
        <a:bodyPr/>
        <a:lstStyle/>
        <a:p>
          <a:endParaRPr lang="en-US"/>
        </a:p>
      </dgm:t>
    </dgm:pt>
    <dgm:pt modelId="{70952CD7-20A9-426D-A63D-B83D1EAE4EE7}" type="sibTrans" cxnId="{8FE0874B-9595-428F-974C-31EE5844E1DD}">
      <dgm:prSet/>
      <dgm:spPr/>
      <dgm:t>
        <a:bodyPr/>
        <a:lstStyle/>
        <a:p>
          <a:endParaRPr lang="en-US"/>
        </a:p>
      </dgm:t>
    </dgm:pt>
    <dgm:pt modelId="{FFF88E33-8692-427C-A0EA-76572F34E9AF}">
      <dgm:prSet phldrT="[Text]" custT="1"/>
      <dgm:spPr/>
      <dgm:t>
        <a:bodyPr/>
        <a:lstStyle/>
        <a:p>
          <a:pPr algn="l"/>
          <a:r>
            <a:rPr lang="en-US" sz="1400" b="1" dirty="0" smtClean="0">
              <a:effectLst/>
            </a:rPr>
            <a:t>(BAB 3): EKOSISTEM KEILMUAN ISLAM</a:t>
          </a:r>
          <a:endParaRPr lang="en-US" sz="1400" b="1" dirty="0">
            <a:effectLst/>
          </a:endParaRPr>
        </a:p>
      </dgm:t>
    </dgm:pt>
    <dgm:pt modelId="{7CD4326D-FACF-4216-B380-0E392C7755F6}" type="parTrans" cxnId="{8E013E73-DDE5-476E-8D8E-4A45365C74A7}">
      <dgm:prSet/>
      <dgm:spPr/>
      <dgm:t>
        <a:bodyPr/>
        <a:lstStyle/>
        <a:p>
          <a:endParaRPr lang="en-US"/>
        </a:p>
      </dgm:t>
    </dgm:pt>
    <dgm:pt modelId="{E47A71CF-CF43-4BDE-A94E-D40BC665E623}" type="sibTrans" cxnId="{8E013E73-DDE5-476E-8D8E-4A45365C74A7}">
      <dgm:prSet/>
      <dgm:spPr/>
      <dgm:t>
        <a:bodyPr/>
        <a:lstStyle/>
        <a:p>
          <a:endParaRPr lang="en-US"/>
        </a:p>
      </dgm:t>
    </dgm:pt>
    <dgm:pt modelId="{17F512B4-0EF3-4B9D-B586-92CAF90032FF}">
      <dgm:prSet phldrT="[Text]" custT="1"/>
      <dgm:spPr/>
      <dgm:t>
        <a:bodyPr/>
        <a:lstStyle/>
        <a:p>
          <a:pPr algn="l"/>
          <a:r>
            <a:rPr lang="en-US" sz="1400" b="1" dirty="0" smtClean="0">
              <a:effectLst/>
            </a:rPr>
            <a:t>(BAB 4): AGAMA, PEMIKIRAN SAINS DAN TEKNOLOGI</a:t>
          </a:r>
          <a:endParaRPr lang="en-US" sz="1400" b="1" dirty="0">
            <a:effectLst/>
          </a:endParaRPr>
        </a:p>
      </dgm:t>
    </dgm:pt>
    <dgm:pt modelId="{2B099C09-8131-4BC4-93C3-16F5BF1F7BC0}" type="parTrans" cxnId="{92617D13-87AC-40E1-8DB2-D7EBAA8AF34B}">
      <dgm:prSet/>
      <dgm:spPr/>
      <dgm:t>
        <a:bodyPr/>
        <a:lstStyle/>
        <a:p>
          <a:endParaRPr lang="en-US"/>
        </a:p>
      </dgm:t>
    </dgm:pt>
    <dgm:pt modelId="{C0C7B500-1319-4722-867E-E619A532BD4F}" type="sibTrans" cxnId="{92617D13-87AC-40E1-8DB2-D7EBAA8AF34B}">
      <dgm:prSet/>
      <dgm:spPr/>
      <dgm:t>
        <a:bodyPr/>
        <a:lstStyle/>
        <a:p>
          <a:endParaRPr lang="en-US"/>
        </a:p>
      </dgm:t>
    </dgm:pt>
    <dgm:pt modelId="{0EA9BBCA-EB81-4D2E-9786-7A836D28ED13}">
      <dgm:prSet phldrT="[Text]" custT="1"/>
      <dgm:spPr/>
      <dgm:t>
        <a:bodyPr/>
        <a:lstStyle/>
        <a:p>
          <a:pPr algn="l"/>
          <a:r>
            <a:rPr lang="en-US" sz="1400" b="1" dirty="0" smtClean="0">
              <a:effectLst/>
            </a:rPr>
            <a:t>(BAB 5): PEMIKIRAN SAINS &amp; TEKNOLOGI MERENTAS SEMPADAN</a:t>
          </a:r>
          <a:endParaRPr lang="en-US" sz="1400" b="1" dirty="0">
            <a:effectLst/>
          </a:endParaRPr>
        </a:p>
      </dgm:t>
    </dgm:pt>
    <dgm:pt modelId="{C8A0D7BC-09E8-4348-90D8-DEFFE946DFAD}" type="parTrans" cxnId="{E27A4C66-A6F6-4872-B5B1-73A456858791}">
      <dgm:prSet/>
      <dgm:spPr/>
      <dgm:t>
        <a:bodyPr/>
        <a:lstStyle/>
        <a:p>
          <a:endParaRPr lang="en-US"/>
        </a:p>
      </dgm:t>
    </dgm:pt>
    <dgm:pt modelId="{928AE3FA-319E-4139-B46B-6492332CDAB3}" type="sibTrans" cxnId="{E27A4C66-A6F6-4872-B5B1-73A456858791}">
      <dgm:prSet/>
      <dgm:spPr/>
      <dgm:t>
        <a:bodyPr/>
        <a:lstStyle/>
        <a:p>
          <a:endParaRPr lang="en-US"/>
        </a:p>
      </dgm:t>
    </dgm:pt>
    <dgm:pt modelId="{CDD2A652-C340-4892-B0D2-DC6E75984C49}">
      <dgm:prSet phldrT="[Text]" custT="1"/>
      <dgm:spPr/>
      <dgm:t>
        <a:bodyPr/>
        <a:lstStyle/>
        <a:p>
          <a:pPr algn="l"/>
          <a:r>
            <a:rPr lang="sv-SE" sz="1400" b="1" dirty="0" smtClean="0">
              <a:effectLst/>
            </a:rPr>
            <a:t>(BAB 6): PEMIKIRAN SAINTIFIK SAINTIS MUSLIM </a:t>
          </a:r>
          <a:endParaRPr lang="en-US" sz="1400" b="1" dirty="0">
            <a:effectLst/>
          </a:endParaRPr>
        </a:p>
      </dgm:t>
    </dgm:pt>
    <dgm:pt modelId="{84B7A46D-DA4B-4E51-B3EA-A5470AA179D0}" type="parTrans" cxnId="{04BC0CC4-E24F-4167-B7B7-8B847CB74C1D}">
      <dgm:prSet/>
      <dgm:spPr/>
      <dgm:t>
        <a:bodyPr/>
        <a:lstStyle/>
        <a:p>
          <a:endParaRPr lang="en-US"/>
        </a:p>
      </dgm:t>
    </dgm:pt>
    <dgm:pt modelId="{77801F65-8053-4F8C-8C32-1B742DB22A99}" type="sibTrans" cxnId="{04BC0CC4-E24F-4167-B7B7-8B847CB74C1D}">
      <dgm:prSet/>
      <dgm:spPr/>
      <dgm:t>
        <a:bodyPr/>
        <a:lstStyle/>
        <a:p>
          <a:endParaRPr lang="en-US"/>
        </a:p>
      </dgm:t>
    </dgm:pt>
    <dgm:pt modelId="{CDB1ACCF-F6BE-4C05-9110-A72207F7E70E}">
      <dgm:prSet phldrT="[Text]" custT="1"/>
      <dgm:spPr/>
      <dgm:t>
        <a:bodyPr/>
        <a:lstStyle/>
        <a:p>
          <a:pPr algn="l"/>
          <a:r>
            <a:rPr lang="sv-SE" sz="1400" b="1" dirty="0" smtClean="0">
              <a:effectLst/>
            </a:rPr>
            <a:t>(BAB 7): PERUBAHAN PARADIGMA PEMIKIRAN SAINTIS BARAT</a:t>
          </a:r>
          <a:endParaRPr lang="en-US" sz="1400" b="1" dirty="0">
            <a:effectLst/>
          </a:endParaRPr>
        </a:p>
      </dgm:t>
    </dgm:pt>
    <dgm:pt modelId="{FE3D33DA-CE47-4721-9E7B-1773C64B4C25}" type="parTrans" cxnId="{D5BBA12D-FF8B-42D8-A91F-AA44637ED180}">
      <dgm:prSet/>
      <dgm:spPr/>
      <dgm:t>
        <a:bodyPr/>
        <a:lstStyle/>
        <a:p>
          <a:endParaRPr lang="en-US"/>
        </a:p>
      </dgm:t>
    </dgm:pt>
    <dgm:pt modelId="{041C24FB-17B8-4976-B486-AC190830A1EC}" type="sibTrans" cxnId="{D5BBA12D-FF8B-42D8-A91F-AA44637ED180}">
      <dgm:prSet/>
      <dgm:spPr/>
      <dgm:t>
        <a:bodyPr/>
        <a:lstStyle/>
        <a:p>
          <a:endParaRPr lang="en-US"/>
        </a:p>
      </dgm:t>
    </dgm:pt>
    <dgm:pt modelId="{7CA58972-CB76-4BCA-B08F-CDBC5B822A9D}">
      <dgm:prSet phldrT="[Text]" custT="1"/>
      <dgm:spPr/>
      <dgm:t>
        <a:bodyPr/>
        <a:lstStyle/>
        <a:p>
          <a:pPr algn="l"/>
          <a:r>
            <a:rPr lang="sv-SE" sz="1400" b="1" dirty="0" smtClean="0">
              <a:effectLst/>
            </a:rPr>
            <a:t>(BAB 8): PEMODENAN SAINS &amp; TEKNOLOGI</a:t>
          </a:r>
          <a:endParaRPr lang="en-US" sz="1400" b="1" dirty="0">
            <a:effectLst/>
          </a:endParaRPr>
        </a:p>
      </dgm:t>
    </dgm:pt>
    <dgm:pt modelId="{29830A98-D7C1-43EA-A5FA-5848FF855EF6}" type="parTrans" cxnId="{67CA44FA-8DBD-4885-B382-0E1BF7E50AB8}">
      <dgm:prSet/>
      <dgm:spPr/>
      <dgm:t>
        <a:bodyPr/>
        <a:lstStyle/>
        <a:p>
          <a:endParaRPr lang="en-US"/>
        </a:p>
      </dgm:t>
    </dgm:pt>
    <dgm:pt modelId="{32AC0448-8AD3-4E04-B9C1-C24EC93F0E23}" type="sibTrans" cxnId="{67CA44FA-8DBD-4885-B382-0E1BF7E50AB8}">
      <dgm:prSet/>
      <dgm:spPr/>
      <dgm:t>
        <a:bodyPr/>
        <a:lstStyle/>
        <a:p>
          <a:endParaRPr lang="en-US"/>
        </a:p>
      </dgm:t>
    </dgm:pt>
    <dgm:pt modelId="{35DED561-DCF6-4A7A-A132-1933FF1650F5}">
      <dgm:prSet custT="1"/>
      <dgm:spPr/>
      <dgm:t>
        <a:bodyPr/>
        <a:lstStyle/>
        <a:p>
          <a:pPr algn="l"/>
          <a:r>
            <a:rPr lang="en-US" sz="1400" b="1" dirty="0" smtClean="0"/>
            <a:t>(BAB 9): REVOLUSI INDUSTRI &amp; KESANNYA TERHADAP KEMANUSIAAN</a:t>
          </a:r>
          <a:endParaRPr lang="en-US" sz="1400" b="1" dirty="0"/>
        </a:p>
      </dgm:t>
    </dgm:pt>
    <dgm:pt modelId="{659D7254-208D-4F7F-8116-EEACCB24C7A5}" type="parTrans" cxnId="{01BB505A-865A-4CCE-9C3D-F00A3651083A}">
      <dgm:prSet/>
      <dgm:spPr/>
      <dgm:t>
        <a:bodyPr/>
        <a:lstStyle/>
        <a:p>
          <a:endParaRPr lang="en-US"/>
        </a:p>
      </dgm:t>
    </dgm:pt>
    <dgm:pt modelId="{D033B360-523E-4A99-A414-9BF53900BFB1}" type="sibTrans" cxnId="{01BB505A-865A-4CCE-9C3D-F00A3651083A}">
      <dgm:prSet/>
      <dgm:spPr/>
      <dgm:t>
        <a:bodyPr/>
        <a:lstStyle/>
        <a:p>
          <a:endParaRPr lang="en-US"/>
        </a:p>
      </dgm:t>
    </dgm:pt>
    <dgm:pt modelId="{C8A50876-40EE-46B5-A799-BD2AFAEE1CE1}">
      <dgm:prSet custT="1"/>
      <dgm:spPr/>
      <dgm:t>
        <a:bodyPr/>
        <a:lstStyle/>
        <a:p>
          <a:pPr algn="l"/>
          <a:r>
            <a:rPr lang="en-US" sz="1400" b="1" dirty="0" smtClean="0"/>
            <a:t>(BAB 10): ETIKA &amp; NILAI DALAM PEMIKIRAN SAINS &amp; TEKNOLOGI</a:t>
          </a:r>
          <a:endParaRPr lang="en-US" sz="1400" b="1" dirty="0"/>
        </a:p>
      </dgm:t>
    </dgm:pt>
    <dgm:pt modelId="{02B9B005-03FA-4499-9F16-B1E561B19423}" type="parTrans" cxnId="{B87727F1-BAB6-4BCE-A3BF-C4FF49FD519C}">
      <dgm:prSet/>
      <dgm:spPr/>
      <dgm:t>
        <a:bodyPr/>
        <a:lstStyle/>
        <a:p>
          <a:endParaRPr lang="en-US"/>
        </a:p>
      </dgm:t>
    </dgm:pt>
    <dgm:pt modelId="{756562EA-DB8E-420B-8CA2-7379661495B3}" type="sibTrans" cxnId="{B87727F1-BAB6-4BCE-A3BF-C4FF49FD519C}">
      <dgm:prSet/>
      <dgm:spPr/>
      <dgm:t>
        <a:bodyPr/>
        <a:lstStyle/>
        <a:p>
          <a:endParaRPr lang="en-US"/>
        </a:p>
      </dgm:t>
    </dgm:pt>
    <dgm:pt modelId="{F8430487-3DE1-47B7-957A-C09883421080}">
      <dgm:prSet custT="1"/>
      <dgm:spPr/>
      <dgm:t>
        <a:bodyPr/>
        <a:lstStyle/>
        <a:p>
          <a:pPr algn="l"/>
          <a:r>
            <a:rPr lang="en-US" sz="1400" b="1" dirty="0" smtClean="0"/>
            <a:t>(</a:t>
          </a:r>
          <a:r>
            <a:rPr lang="en-US" sz="1400" b="1" smtClean="0"/>
            <a:t>BAB 11): </a:t>
          </a:r>
          <a:r>
            <a:rPr lang="en-US" sz="1400" b="1" dirty="0" smtClean="0"/>
            <a:t>MENGINSANKAN SAINS &amp; TEKNOLOGI</a:t>
          </a:r>
          <a:endParaRPr lang="en-US" sz="1400" b="1" dirty="0"/>
        </a:p>
      </dgm:t>
    </dgm:pt>
    <dgm:pt modelId="{2CE05880-B36D-47BD-BA8D-1734E7141BB9}" type="sibTrans" cxnId="{61C8A1E2-0920-4182-958E-29B50E900F60}">
      <dgm:prSet/>
      <dgm:spPr/>
      <dgm:t>
        <a:bodyPr/>
        <a:lstStyle/>
        <a:p>
          <a:endParaRPr lang="en-US"/>
        </a:p>
      </dgm:t>
    </dgm:pt>
    <dgm:pt modelId="{BF704D96-05E6-49D5-8A02-593FEC9F6CF0}" type="parTrans" cxnId="{61C8A1E2-0920-4182-958E-29B50E900F60}">
      <dgm:prSet/>
      <dgm:spPr/>
      <dgm:t>
        <a:bodyPr/>
        <a:lstStyle/>
        <a:p>
          <a:endParaRPr lang="en-US"/>
        </a:p>
      </dgm:t>
    </dgm:pt>
    <dgm:pt modelId="{DC1541FD-A1BF-428C-A031-1B8C966AFA01}">
      <dgm:prSet custT="1"/>
      <dgm:spPr>
        <a:solidFill>
          <a:srgbClr val="92D050"/>
        </a:solidFill>
      </dgm:spPr>
      <dgm:t>
        <a:bodyPr/>
        <a:lstStyle/>
        <a:p>
          <a:pPr algn="l"/>
          <a:r>
            <a:rPr lang="en-US" sz="1400" b="1" dirty="0" smtClean="0">
              <a:effectLst/>
            </a:rPr>
            <a:t>(BAB 2): PERKEMBANGAN ILMU ZAMAN PERTENGAHAN</a:t>
          </a:r>
          <a:endParaRPr lang="en-MY" sz="1400" dirty="0"/>
        </a:p>
      </dgm:t>
    </dgm:pt>
    <dgm:pt modelId="{552AEF63-A3DF-4A3E-89D1-312DA1A6B627}" type="parTrans" cxnId="{A1C94C36-2B1A-4BA1-A362-24B8839ECAFD}">
      <dgm:prSet/>
      <dgm:spPr/>
      <dgm:t>
        <a:bodyPr/>
        <a:lstStyle/>
        <a:p>
          <a:endParaRPr lang="en-MY"/>
        </a:p>
      </dgm:t>
    </dgm:pt>
    <dgm:pt modelId="{5CD56D93-65F6-45EA-9EF0-59A4B1230C60}" type="sibTrans" cxnId="{A1C94C36-2B1A-4BA1-A362-24B8839ECAFD}">
      <dgm:prSet/>
      <dgm:spPr/>
      <dgm:t>
        <a:bodyPr/>
        <a:lstStyle/>
        <a:p>
          <a:endParaRPr lang="en-MY"/>
        </a:p>
      </dgm:t>
    </dgm:pt>
    <dgm:pt modelId="{C6AAB039-9CE5-4484-9416-F58ED6F425A6}" type="pres">
      <dgm:prSet presAssocID="{DE20F341-8B93-45D2-A570-692BA529975A}" presName="linearFlow" presStyleCnt="0">
        <dgm:presLayoutVars>
          <dgm:dir/>
          <dgm:resizeHandles val="exact"/>
        </dgm:presLayoutVars>
      </dgm:prSet>
      <dgm:spPr/>
      <dgm:t>
        <a:bodyPr/>
        <a:lstStyle/>
        <a:p>
          <a:endParaRPr lang="en-US"/>
        </a:p>
      </dgm:t>
    </dgm:pt>
    <dgm:pt modelId="{1AE1882D-CD59-47CB-93C2-B90024E146FC}" type="pres">
      <dgm:prSet presAssocID="{47ADFAE8-1B2F-4DB6-B778-C1F4847FA09B}" presName="composite" presStyleCnt="0"/>
      <dgm:spPr/>
      <dgm:t>
        <a:bodyPr/>
        <a:lstStyle/>
        <a:p>
          <a:endParaRPr lang="en-US"/>
        </a:p>
      </dgm:t>
    </dgm:pt>
    <dgm:pt modelId="{B04A8F5D-24F2-4A48-B9D4-E6EEE20451F4}" type="pres">
      <dgm:prSet presAssocID="{47ADFAE8-1B2F-4DB6-B778-C1F4847FA09B}" presName="imgShp" presStyleLbl="fgImgPlace1" presStyleIdx="0" presStyleCnt="1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F5008C10-FBE9-4A54-BE12-B7B415C3D705}" type="pres">
      <dgm:prSet presAssocID="{47ADFAE8-1B2F-4DB6-B778-C1F4847FA09B}" presName="txShp" presStyleLbl="node1" presStyleIdx="0" presStyleCnt="11">
        <dgm:presLayoutVars>
          <dgm:bulletEnabled val="1"/>
        </dgm:presLayoutVars>
      </dgm:prSet>
      <dgm:spPr/>
      <dgm:t>
        <a:bodyPr/>
        <a:lstStyle/>
        <a:p>
          <a:endParaRPr lang="en-US"/>
        </a:p>
      </dgm:t>
    </dgm:pt>
    <dgm:pt modelId="{C8A3E03E-9484-49D4-890C-B1A15D216552}" type="pres">
      <dgm:prSet presAssocID="{70952CD7-20A9-426D-A63D-B83D1EAE4EE7}" presName="spacing" presStyleCnt="0"/>
      <dgm:spPr/>
      <dgm:t>
        <a:bodyPr/>
        <a:lstStyle/>
        <a:p>
          <a:endParaRPr lang="en-US"/>
        </a:p>
      </dgm:t>
    </dgm:pt>
    <dgm:pt modelId="{02C7405A-B4A0-40C2-BBBA-690E54A03E14}" type="pres">
      <dgm:prSet presAssocID="{DC1541FD-A1BF-428C-A031-1B8C966AFA01}" presName="composite" presStyleCnt="0"/>
      <dgm:spPr/>
    </dgm:pt>
    <dgm:pt modelId="{FF7AAE50-4C8D-4A61-8405-07E6A6F5CEC2}" type="pres">
      <dgm:prSet presAssocID="{DC1541FD-A1BF-428C-A031-1B8C966AFA01}" presName="imgShp" presStyleLbl="fgImgPlace1" presStyleIdx="1" presStyleCnt="1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0" r="-30000"/>
          </a:stretch>
        </a:blipFill>
      </dgm:spPr>
      <dgm:t>
        <a:bodyPr/>
        <a:lstStyle/>
        <a:p>
          <a:endParaRPr lang="en-MY"/>
        </a:p>
      </dgm:t>
    </dgm:pt>
    <dgm:pt modelId="{E3F3C465-E0C2-4FBD-99AC-0A56E76357E6}" type="pres">
      <dgm:prSet presAssocID="{DC1541FD-A1BF-428C-A031-1B8C966AFA01}" presName="txShp" presStyleLbl="node1" presStyleIdx="1" presStyleCnt="11">
        <dgm:presLayoutVars>
          <dgm:bulletEnabled val="1"/>
        </dgm:presLayoutVars>
      </dgm:prSet>
      <dgm:spPr/>
      <dgm:t>
        <a:bodyPr/>
        <a:lstStyle/>
        <a:p>
          <a:endParaRPr lang="en-MY"/>
        </a:p>
      </dgm:t>
    </dgm:pt>
    <dgm:pt modelId="{5D335787-8048-482C-A57C-284DDC74C3A3}" type="pres">
      <dgm:prSet presAssocID="{5CD56D93-65F6-45EA-9EF0-59A4B1230C60}" presName="spacing" presStyleCnt="0"/>
      <dgm:spPr/>
    </dgm:pt>
    <dgm:pt modelId="{C4AFADD6-283A-4698-B3B9-5AFE15F72C80}" type="pres">
      <dgm:prSet presAssocID="{FFF88E33-8692-427C-A0EA-76572F34E9AF}" presName="composite" presStyleCnt="0"/>
      <dgm:spPr/>
      <dgm:t>
        <a:bodyPr/>
        <a:lstStyle/>
        <a:p>
          <a:endParaRPr lang="en-US"/>
        </a:p>
      </dgm:t>
    </dgm:pt>
    <dgm:pt modelId="{3A016C8D-37A5-423D-84F6-24B5450D0119}" type="pres">
      <dgm:prSet presAssocID="{FFF88E33-8692-427C-A0EA-76572F34E9AF}" presName="imgShp" presStyleLbl="fgImgPlace1" presStyleIdx="2" presStyleCnt="11"/>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5E1029C2-750A-4BDA-BD36-8879DA0A0572}" type="pres">
      <dgm:prSet presAssocID="{FFF88E33-8692-427C-A0EA-76572F34E9AF}" presName="txShp" presStyleLbl="node1" presStyleIdx="2" presStyleCnt="11">
        <dgm:presLayoutVars>
          <dgm:bulletEnabled val="1"/>
        </dgm:presLayoutVars>
      </dgm:prSet>
      <dgm:spPr/>
      <dgm:t>
        <a:bodyPr/>
        <a:lstStyle/>
        <a:p>
          <a:endParaRPr lang="en-US"/>
        </a:p>
      </dgm:t>
    </dgm:pt>
    <dgm:pt modelId="{98FBB1E4-7299-4F9F-9C80-62C43557D030}" type="pres">
      <dgm:prSet presAssocID="{E47A71CF-CF43-4BDE-A94E-D40BC665E623}" presName="spacing" presStyleCnt="0"/>
      <dgm:spPr/>
      <dgm:t>
        <a:bodyPr/>
        <a:lstStyle/>
        <a:p>
          <a:endParaRPr lang="en-US"/>
        </a:p>
      </dgm:t>
    </dgm:pt>
    <dgm:pt modelId="{C38F179B-56BF-491F-AA28-02751628F957}" type="pres">
      <dgm:prSet presAssocID="{17F512B4-0EF3-4B9D-B586-92CAF90032FF}" presName="composite" presStyleCnt="0"/>
      <dgm:spPr/>
      <dgm:t>
        <a:bodyPr/>
        <a:lstStyle/>
        <a:p>
          <a:endParaRPr lang="en-US"/>
        </a:p>
      </dgm:t>
    </dgm:pt>
    <dgm:pt modelId="{E072B02F-FF00-4788-9FEA-02FDE8662C6D}" type="pres">
      <dgm:prSet presAssocID="{17F512B4-0EF3-4B9D-B586-92CAF90032FF}" presName="imgShp" presStyleLbl="fgImgPlace1" presStyleIdx="3" presStyleCnt="11" custLinFactNeighborX="4384"/>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7D8C9BD6-7CF4-4ABE-8C26-0420793C0AC6}" type="pres">
      <dgm:prSet presAssocID="{17F512B4-0EF3-4B9D-B586-92CAF90032FF}" presName="txShp" presStyleLbl="node1" presStyleIdx="3" presStyleCnt="11" custScaleX="99886" custLinFactNeighborX="491" custLinFactNeighborY="-991">
        <dgm:presLayoutVars>
          <dgm:bulletEnabled val="1"/>
        </dgm:presLayoutVars>
      </dgm:prSet>
      <dgm:spPr/>
      <dgm:t>
        <a:bodyPr/>
        <a:lstStyle/>
        <a:p>
          <a:endParaRPr lang="en-US"/>
        </a:p>
      </dgm:t>
    </dgm:pt>
    <dgm:pt modelId="{5154EF1E-1FFD-421F-9506-17C0F05B498B}" type="pres">
      <dgm:prSet presAssocID="{C0C7B500-1319-4722-867E-E619A532BD4F}" presName="spacing" presStyleCnt="0"/>
      <dgm:spPr/>
      <dgm:t>
        <a:bodyPr/>
        <a:lstStyle/>
        <a:p>
          <a:endParaRPr lang="en-US"/>
        </a:p>
      </dgm:t>
    </dgm:pt>
    <dgm:pt modelId="{5624271C-EFE2-402C-A777-68E3039C4171}" type="pres">
      <dgm:prSet presAssocID="{0EA9BBCA-EB81-4D2E-9786-7A836D28ED13}" presName="composite" presStyleCnt="0"/>
      <dgm:spPr/>
      <dgm:t>
        <a:bodyPr/>
        <a:lstStyle/>
        <a:p>
          <a:endParaRPr lang="en-US"/>
        </a:p>
      </dgm:t>
    </dgm:pt>
    <dgm:pt modelId="{605E6AA0-B05E-458C-904C-9DF31F422FDC}" type="pres">
      <dgm:prSet presAssocID="{0EA9BBCA-EB81-4D2E-9786-7A836D28ED13}" presName="imgShp" presStyleLbl="fgImgPlace1" presStyleIdx="4" presStyleCnt="11"/>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62F9B839-90C4-41EA-A5CA-AF16B9E7C8BC}" type="pres">
      <dgm:prSet presAssocID="{0EA9BBCA-EB81-4D2E-9786-7A836D28ED13}" presName="txShp" presStyleLbl="node1" presStyleIdx="4" presStyleCnt="11">
        <dgm:presLayoutVars>
          <dgm:bulletEnabled val="1"/>
        </dgm:presLayoutVars>
      </dgm:prSet>
      <dgm:spPr/>
      <dgm:t>
        <a:bodyPr/>
        <a:lstStyle/>
        <a:p>
          <a:endParaRPr lang="en-US"/>
        </a:p>
      </dgm:t>
    </dgm:pt>
    <dgm:pt modelId="{329D9734-3EBC-4E7A-8CAF-9F2946D99FF9}" type="pres">
      <dgm:prSet presAssocID="{928AE3FA-319E-4139-B46B-6492332CDAB3}" presName="spacing" presStyleCnt="0"/>
      <dgm:spPr/>
      <dgm:t>
        <a:bodyPr/>
        <a:lstStyle/>
        <a:p>
          <a:endParaRPr lang="en-US"/>
        </a:p>
      </dgm:t>
    </dgm:pt>
    <dgm:pt modelId="{69B025BB-4BA1-43D7-BC71-37D86001FECF}" type="pres">
      <dgm:prSet presAssocID="{CDD2A652-C340-4892-B0D2-DC6E75984C49}" presName="composite" presStyleCnt="0"/>
      <dgm:spPr/>
      <dgm:t>
        <a:bodyPr/>
        <a:lstStyle/>
        <a:p>
          <a:endParaRPr lang="en-US"/>
        </a:p>
      </dgm:t>
    </dgm:pt>
    <dgm:pt modelId="{DA5BADE1-D175-4AD4-9D87-F53F883529A6}" type="pres">
      <dgm:prSet presAssocID="{CDD2A652-C340-4892-B0D2-DC6E75984C49}" presName="imgShp" presStyleLbl="fgImgPlace1" presStyleIdx="5" presStyleCnt="11"/>
      <dgm:spPr>
        <a:blipFill>
          <a:blip xmlns:r="http://schemas.openxmlformats.org/officeDocument/2006/relationships" r:embed="rId6">
            <a:extLst>
              <a:ext uri="{28A0092B-C50C-407E-A947-70E740481C1C}">
                <a14:useLocalDpi xmlns:a14="http://schemas.microsoft.com/office/drawing/2010/main" val="0"/>
              </a:ext>
            </a:extLst>
          </a:blip>
          <a:srcRect/>
          <a:stretch>
            <a:fillRect l="-21000" r="-21000"/>
          </a:stretch>
        </a:blipFill>
      </dgm:spPr>
      <dgm:t>
        <a:bodyPr/>
        <a:lstStyle/>
        <a:p>
          <a:endParaRPr lang="en-US"/>
        </a:p>
      </dgm:t>
    </dgm:pt>
    <dgm:pt modelId="{A78F82CA-2E89-475C-97AD-2CF4D1877239}" type="pres">
      <dgm:prSet presAssocID="{CDD2A652-C340-4892-B0D2-DC6E75984C49}" presName="txShp" presStyleLbl="node1" presStyleIdx="5" presStyleCnt="11">
        <dgm:presLayoutVars>
          <dgm:bulletEnabled val="1"/>
        </dgm:presLayoutVars>
      </dgm:prSet>
      <dgm:spPr/>
      <dgm:t>
        <a:bodyPr/>
        <a:lstStyle/>
        <a:p>
          <a:endParaRPr lang="en-US"/>
        </a:p>
      </dgm:t>
    </dgm:pt>
    <dgm:pt modelId="{AD20F19F-27FA-49E8-8CA4-2FF274536EA6}" type="pres">
      <dgm:prSet presAssocID="{77801F65-8053-4F8C-8C32-1B742DB22A99}" presName="spacing" presStyleCnt="0"/>
      <dgm:spPr/>
      <dgm:t>
        <a:bodyPr/>
        <a:lstStyle/>
        <a:p>
          <a:endParaRPr lang="en-US"/>
        </a:p>
      </dgm:t>
    </dgm:pt>
    <dgm:pt modelId="{5245A61D-54C8-4D49-B3CB-158BACAF5BB0}" type="pres">
      <dgm:prSet presAssocID="{CDB1ACCF-F6BE-4C05-9110-A72207F7E70E}" presName="composite" presStyleCnt="0"/>
      <dgm:spPr/>
      <dgm:t>
        <a:bodyPr/>
        <a:lstStyle/>
        <a:p>
          <a:endParaRPr lang="en-US"/>
        </a:p>
      </dgm:t>
    </dgm:pt>
    <dgm:pt modelId="{B676AEA2-0C84-41F6-B730-813D528C294E}" type="pres">
      <dgm:prSet presAssocID="{CDB1ACCF-F6BE-4C05-9110-A72207F7E70E}" presName="imgShp" presStyleLbl="fgImgPlace1" presStyleIdx="6" presStyleCnt="11"/>
      <dgm:spPr>
        <a:blipFill>
          <a:blip xmlns:r="http://schemas.openxmlformats.org/officeDocument/2006/relationships" r:embed="rId7">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CB05E971-FA2C-4454-A8EB-90CB79F9A029}" type="pres">
      <dgm:prSet presAssocID="{CDB1ACCF-F6BE-4C05-9110-A72207F7E70E}" presName="txShp" presStyleLbl="node1" presStyleIdx="6" presStyleCnt="11">
        <dgm:presLayoutVars>
          <dgm:bulletEnabled val="1"/>
        </dgm:presLayoutVars>
      </dgm:prSet>
      <dgm:spPr/>
      <dgm:t>
        <a:bodyPr/>
        <a:lstStyle/>
        <a:p>
          <a:endParaRPr lang="en-US"/>
        </a:p>
      </dgm:t>
    </dgm:pt>
    <dgm:pt modelId="{11108E23-CF6F-4B06-96E8-0E4E737C79C8}" type="pres">
      <dgm:prSet presAssocID="{041C24FB-17B8-4976-B486-AC190830A1EC}" presName="spacing" presStyleCnt="0"/>
      <dgm:spPr/>
      <dgm:t>
        <a:bodyPr/>
        <a:lstStyle/>
        <a:p>
          <a:endParaRPr lang="en-US"/>
        </a:p>
      </dgm:t>
    </dgm:pt>
    <dgm:pt modelId="{F65988D8-C2EF-47A1-8DE8-0D8BDB6897F2}" type="pres">
      <dgm:prSet presAssocID="{7CA58972-CB76-4BCA-B08F-CDBC5B822A9D}" presName="composite" presStyleCnt="0"/>
      <dgm:spPr/>
      <dgm:t>
        <a:bodyPr/>
        <a:lstStyle/>
        <a:p>
          <a:endParaRPr lang="en-US"/>
        </a:p>
      </dgm:t>
    </dgm:pt>
    <dgm:pt modelId="{3C1ADFF2-9D36-4B8B-8E4F-8807B4631CC1}" type="pres">
      <dgm:prSet presAssocID="{7CA58972-CB76-4BCA-B08F-CDBC5B822A9D}" presName="imgShp" presStyleLbl="fgImgPlace1" presStyleIdx="7" presStyleCnt="11"/>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2D711DC3-F42B-4B8B-B78E-D9195146C499}" type="pres">
      <dgm:prSet presAssocID="{7CA58972-CB76-4BCA-B08F-CDBC5B822A9D}" presName="txShp" presStyleLbl="node1" presStyleIdx="7" presStyleCnt="11">
        <dgm:presLayoutVars>
          <dgm:bulletEnabled val="1"/>
        </dgm:presLayoutVars>
      </dgm:prSet>
      <dgm:spPr/>
      <dgm:t>
        <a:bodyPr/>
        <a:lstStyle/>
        <a:p>
          <a:endParaRPr lang="en-US"/>
        </a:p>
      </dgm:t>
    </dgm:pt>
    <dgm:pt modelId="{2641C871-F6C6-4971-B3CF-BC2F4210F013}" type="pres">
      <dgm:prSet presAssocID="{32AC0448-8AD3-4E04-B9C1-C24EC93F0E23}" presName="spacing" presStyleCnt="0"/>
      <dgm:spPr/>
      <dgm:t>
        <a:bodyPr/>
        <a:lstStyle/>
        <a:p>
          <a:endParaRPr lang="en-US"/>
        </a:p>
      </dgm:t>
    </dgm:pt>
    <dgm:pt modelId="{9E9ABA44-ED7D-48FA-8ABE-9AD72AB2C6F5}" type="pres">
      <dgm:prSet presAssocID="{35DED561-DCF6-4A7A-A132-1933FF1650F5}" presName="composite" presStyleCnt="0"/>
      <dgm:spPr/>
      <dgm:t>
        <a:bodyPr/>
        <a:lstStyle/>
        <a:p>
          <a:endParaRPr lang="en-US"/>
        </a:p>
      </dgm:t>
    </dgm:pt>
    <dgm:pt modelId="{A729C592-13A4-42E3-9CBB-EBAD46CEE75D}" type="pres">
      <dgm:prSet presAssocID="{35DED561-DCF6-4A7A-A132-1933FF1650F5}" presName="imgShp" presStyleLbl="fgImgPlace1" presStyleIdx="8" presStyleCnt="11"/>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92000" r="-92000"/>
          </a:stretch>
        </a:blipFill>
      </dgm:spPr>
      <dgm:t>
        <a:bodyPr/>
        <a:lstStyle/>
        <a:p>
          <a:endParaRPr lang="en-US"/>
        </a:p>
      </dgm:t>
    </dgm:pt>
    <dgm:pt modelId="{7E391BBF-002F-45A5-B205-92F09BE2E0E4}" type="pres">
      <dgm:prSet presAssocID="{35DED561-DCF6-4A7A-A132-1933FF1650F5}" presName="txShp" presStyleLbl="node1" presStyleIdx="8" presStyleCnt="11">
        <dgm:presLayoutVars>
          <dgm:bulletEnabled val="1"/>
        </dgm:presLayoutVars>
      </dgm:prSet>
      <dgm:spPr/>
      <dgm:t>
        <a:bodyPr/>
        <a:lstStyle/>
        <a:p>
          <a:endParaRPr lang="en-US"/>
        </a:p>
      </dgm:t>
    </dgm:pt>
    <dgm:pt modelId="{DE7264D4-AC12-4870-9583-A82F0E247A2A}" type="pres">
      <dgm:prSet presAssocID="{D033B360-523E-4A99-A414-9BF53900BFB1}" presName="spacing" presStyleCnt="0"/>
      <dgm:spPr/>
      <dgm:t>
        <a:bodyPr/>
        <a:lstStyle/>
        <a:p>
          <a:endParaRPr lang="en-US"/>
        </a:p>
      </dgm:t>
    </dgm:pt>
    <dgm:pt modelId="{F35FC72A-CFA4-4B40-AEB5-0E5074E3B0F8}" type="pres">
      <dgm:prSet presAssocID="{C8A50876-40EE-46B5-A799-BD2AFAEE1CE1}" presName="composite" presStyleCnt="0"/>
      <dgm:spPr/>
      <dgm:t>
        <a:bodyPr/>
        <a:lstStyle/>
        <a:p>
          <a:endParaRPr lang="en-US"/>
        </a:p>
      </dgm:t>
    </dgm:pt>
    <dgm:pt modelId="{902B784A-A02A-4ECE-B896-4FD63C9B0569}" type="pres">
      <dgm:prSet presAssocID="{C8A50876-40EE-46B5-A799-BD2AFAEE1CE1}" presName="imgShp" presStyleLbl="fgImgPlace1" presStyleIdx="9" presStyleCnt="11"/>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1000" r="-21000"/>
          </a:stretch>
        </a:blipFill>
      </dgm:spPr>
      <dgm:t>
        <a:bodyPr/>
        <a:lstStyle/>
        <a:p>
          <a:endParaRPr lang="en-US"/>
        </a:p>
      </dgm:t>
    </dgm:pt>
    <dgm:pt modelId="{9BFC6490-B43C-4D5D-AEF2-BB40067B8719}" type="pres">
      <dgm:prSet presAssocID="{C8A50876-40EE-46B5-A799-BD2AFAEE1CE1}" presName="txShp" presStyleLbl="node1" presStyleIdx="9" presStyleCnt="11">
        <dgm:presLayoutVars>
          <dgm:bulletEnabled val="1"/>
        </dgm:presLayoutVars>
      </dgm:prSet>
      <dgm:spPr/>
      <dgm:t>
        <a:bodyPr/>
        <a:lstStyle/>
        <a:p>
          <a:endParaRPr lang="en-US"/>
        </a:p>
      </dgm:t>
    </dgm:pt>
    <dgm:pt modelId="{3D92204E-6877-4F6C-950B-2B14A1576885}" type="pres">
      <dgm:prSet presAssocID="{756562EA-DB8E-420B-8CA2-7379661495B3}" presName="spacing" presStyleCnt="0"/>
      <dgm:spPr/>
      <dgm:t>
        <a:bodyPr/>
        <a:lstStyle/>
        <a:p>
          <a:endParaRPr lang="en-US"/>
        </a:p>
      </dgm:t>
    </dgm:pt>
    <dgm:pt modelId="{F363BED7-B791-4000-AEC4-6F104B6FF1E1}" type="pres">
      <dgm:prSet presAssocID="{F8430487-3DE1-47B7-957A-C09883421080}" presName="composite" presStyleCnt="0"/>
      <dgm:spPr/>
      <dgm:t>
        <a:bodyPr/>
        <a:lstStyle/>
        <a:p>
          <a:endParaRPr lang="en-US"/>
        </a:p>
      </dgm:t>
    </dgm:pt>
    <dgm:pt modelId="{5B852D7F-1F20-47A1-88C3-4A9A23213B5C}" type="pres">
      <dgm:prSet presAssocID="{F8430487-3DE1-47B7-957A-C09883421080}" presName="imgShp" presStyleLbl="fgImgPlace1" presStyleIdx="10" presStyleCnt="11"/>
      <dgm:spPr>
        <a:blipFill>
          <a:blip xmlns:r="http://schemas.openxmlformats.org/officeDocument/2006/relationships" r:embed="rId11" cstate="print">
            <a:extLst>
              <a:ext uri="{28A0092B-C50C-407E-A947-70E740481C1C}">
                <a14:useLocalDpi xmlns:a14="http://schemas.microsoft.com/office/drawing/2010/main" val="0"/>
              </a:ext>
            </a:extLst>
          </a:blip>
          <a:srcRect/>
          <a:stretch>
            <a:fillRect l="-29000" r="-29000"/>
          </a:stretch>
        </a:blipFill>
      </dgm:spPr>
      <dgm:t>
        <a:bodyPr/>
        <a:lstStyle/>
        <a:p>
          <a:endParaRPr lang="en-US"/>
        </a:p>
      </dgm:t>
    </dgm:pt>
    <dgm:pt modelId="{CE191A45-E451-4D51-B11E-E453D2C75895}" type="pres">
      <dgm:prSet presAssocID="{F8430487-3DE1-47B7-957A-C09883421080}" presName="txShp" presStyleLbl="node1" presStyleIdx="10" presStyleCnt="11">
        <dgm:presLayoutVars>
          <dgm:bulletEnabled val="1"/>
        </dgm:presLayoutVars>
      </dgm:prSet>
      <dgm:spPr/>
      <dgm:t>
        <a:bodyPr/>
        <a:lstStyle/>
        <a:p>
          <a:endParaRPr lang="en-US"/>
        </a:p>
      </dgm:t>
    </dgm:pt>
  </dgm:ptLst>
  <dgm:cxnLst>
    <dgm:cxn modelId="{E27A4C66-A6F6-4872-B5B1-73A456858791}" srcId="{DE20F341-8B93-45D2-A570-692BA529975A}" destId="{0EA9BBCA-EB81-4D2E-9786-7A836D28ED13}" srcOrd="4" destOrd="0" parTransId="{C8A0D7BC-09E8-4348-90D8-DEFFE946DFAD}" sibTransId="{928AE3FA-319E-4139-B46B-6492332CDAB3}"/>
    <dgm:cxn modelId="{D5BBA12D-FF8B-42D8-A91F-AA44637ED180}" srcId="{DE20F341-8B93-45D2-A570-692BA529975A}" destId="{CDB1ACCF-F6BE-4C05-9110-A72207F7E70E}" srcOrd="6" destOrd="0" parTransId="{FE3D33DA-CE47-4721-9E7B-1773C64B4C25}" sibTransId="{041C24FB-17B8-4976-B486-AC190830A1EC}"/>
    <dgm:cxn modelId="{0C506341-A953-4644-9192-2583C173302A}" type="presOf" srcId="{CDD2A652-C340-4892-B0D2-DC6E75984C49}" destId="{A78F82CA-2E89-475C-97AD-2CF4D1877239}" srcOrd="0" destOrd="0" presId="urn:microsoft.com/office/officeart/2005/8/layout/vList3"/>
    <dgm:cxn modelId="{A4EA1682-171C-43BA-B5AC-601088E2DD94}" type="presOf" srcId="{F8430487-3DE1-47B7-957A-C09883421080}" destId="{CE191A45-E451-4D51-B11E-E453D2C75895}" srcOrd="0" destOrd="0" presId="urn:microsoft.com/office/officeart/2005/8/layout/vList3"/>
    <dgm:cxn modelId="{B66BBAD8-D32D-44F0-886E-9FDC2C80E7F4}" type="presOf" srcId="{C8A50876-40EE-46B5-A799-BD2AFAEE1CE1}" destId="{9BFC6490-B43C-4D5D-AEF2-BB40067B8719}" srcOrd="0" destOrd="0" presId="urn:microsoft.com/office/officeart/2005/8/layout/vList3"/>
    <dgm:cxn modelId="{61C8A1E2-0920-4182-958E-29B50E900F60}" srcId="{DE20F341-8B93-45D2-A570-692BA529975A}" destId="{F8430487-3DE1-47B7-957A-C09883421080}" srcOrd="10" destOrd="0" parTransId="{BF704D96-05E6-49D5-8A02-593FEC9F6CF0}" sibTransId="{2CE05880-B36D-47BD-BA8D-1734E7141BB9}"/>
    <dgm:cxn modelId="{67CA44FA-8DBD-4885-B382-0E1BF7E50AB8}" srcId="{DE20F341-8B93-45D2-A570-692BA529975A}" destId="{7CA58972-CB76-4BCA-B08F-CDBC5B822A9D}" srcOrd="7" destOrd="0" parTransId="{29830A98-D7C1-43EA-A5FA-5848FF855EF6}" sibTransId="{32AC0448-8AD3-4E04-B9C1-C24EC93F0E23}"/>
    <dgm:cxn modelId="{0DA286AE-AB67-4CB2-A616-17952E0EA47F}" type="presOf" srcId="{DE20F341-8B93-45D2-A570-692BA529975A}" destId="{C6AAB039-9CE5-4484-9416-F58ED6F425A6}" srcOrd="0" destOrd="0" presId="urn:microsoft.com/office/officeart/2005/8/layout/vList3"/>
    <dgm:cxn modelId="{3EAF1EC7-9527-487D-B2B2-7676313F6086}" type="presOf" srcId="{47ADFAE8-1B2F-4DB6-B778-C1F4847FA09B}" destId="{F5008C10-FBE9-4A54-BE12-B7B415C3D705}" srcOrd="0" destOrd="0" presId="urn:microsoft.com/office/officeart/2005/8/layout/vList3"/>
    <dgm:cxn modelId="{6C315A55-AA04-4614-ACDC-DC4380B4E792}" type="presOf" srcId="{7CA58972-CB76-4BCA-B08F-CDBC5B822A9D}" destId="{2D711DC3-F42B-4B8B-B78E-D9195146C499}" srcOrd="0" destOrd="0" presId="urn:microsoft.com/office/officeart/2005/8/layout/vList3"/>
    <dgm:cxn modelId="{E581016F-25E3-454D-AD68-5763E0D5F2C5}" type="presOf" srcId="{17F512B4-0EF3-4B9D-B586-92CAF90032FF}" destId="{7D8C9BD6-7CF4-4ABE-8C26-0420793C0AC6}" srcOrd="0" destOrd="0" presId="urn:microsoft.com/office/officeart/2005/8/layout/vList3"/>
    <dgm:cxn modelId="{F26060D2-6328-4C05-8A47-F880F914E15A}" type="presOf" srcId="{CDB1ACCF-F6BE-4C05-9110-A72207F7E70E}" destId="{CB05E971-FA2C-4454-A8EB-90CB79F9A029}" srcOrd="0" destOrd="0" presId="urn:microsoft.com/office/officeart/2005/8/layout/vList3"/>
    <dgm:cxn modelId="{0E657480-C23E-409A-8869-FCAC23A5A106}" type="presOf" srcId="{FFF88E33-8692-427C-A0EA-76572F34E9AF}" destId="{5E1029C2-750A-4BDA-BD36-8879DA0A0572}" srcOrd="0" destOrd="0" presId="urn:microsoft.com/office/officeart/2005/8/layout/vList3"/>
    <dgm:cxn modelId="{62504B1B-DFE3-408A-9741-14341DD293AB}" type="presOf" srcId="{DC1541FD-A1BF-428C-A031-1B8C966AFA01}" destId="{E3F3C465-E0C2-4FBD-99AC-0A56E76357E6}" srcOrd="0" destOrd="0" presId="urn:microsoft.com/office/officeart/2005/8/layout/vList3"/>
    <dgm:cxn modelId="{B87727F1-BAB6-4BCE-A3BF-C4FF49FD519C}" srcId="{DE20F341-8B93-45D2-A570-692BA529975A}" destId="{C8A50876-40EE-46B5-A799-BD2AFAEE1CE1}" srcOrd="9" destOrd="0" parTransId="{02B9B005-03FA-4499-9F16-B1E561B19423}" sibTransId="{756562EA-DB8E-420B-8CA2-7379661495B3}"/>
    <dgm:cxn modelId="{8FE0874B-9595-428F-974C-31EE5844E1DD}" srcId="{DE20F341-8B93-45D2-A570-692BA529975A}" destId="{47ADFAE8-1B2F-4DB6-B778-C1F4847FA09B}" srcOrd="0" destOrd="0" parTransId="{4197E2F7-0DC9-40D1-BC78-AFCF362CD114}" sibTransId="{70952CD7-20A9-426D-A63D-B83D1EAE4EE7}"/>
    <dgm:cxn modelId="{92617D13-87AC-40E1-8DB2-D7EBAA8AF34B}" srcId="{DE20F341-8B93-45D2-A570-692BA529975A}" destId="{17F512B4-0EF3-4B9D-B586-92CAF90032FF}" srcOrd="3" destOrd="0" parTransId="{2B099C09-8131-4BC4-93C3-16F5BF1F7BC0}" sibTransId="{C0C7B500-1319-4722-867E-E619A532BD4F}"/>
    <dgm:cxn modelId="{01BB505A-865A-4CCE-9C3D-F00A3651083A}" srcId="{DE20F341-8B93-45D2-A570-692BA529975A}" destId="{35DED561-DCF6-4A7A-A132-1933FF1650F5}" srcOrd="8" destOrd="0" parTransId="{659D7254-208D-4F7F-8116-EEACCB24C7A5}" sibTransId="{D033B360-523E-4A99-A414-9BF53900BFB1}"/>
    <dgm:cxn modelId="{04BC0CC4-E24F-4167-B7B7-8B847CB74C1D}" srcId="{DE20F341-8B93-45D2-A570-692BA529975A}" destId="{CDD2A652-C340-4892-B0D2-DC6E75984C49}" srcOrd="5" destOrd="0" parTransId="{84B7A46D-DA4B-4E51-B3EA-A5470AA179D0}" sibTransId="{77801F65-8053-4F8C-8C32-1B742DB22A99}"/>
    <dgm:cxn modelId="{8E013E73-DDE5-476E-8D8E-4A45365C74A7}" srcId="{DE20F341-8B93-45D2-A570-692BA529975A}" destId="{FFF88E33-8692-427C-A0EA-76572F34E9AF}" srcOrd="2" destOrd="0" parTransId="{7CD4326D-FACF-4216-B380-0E392C7755F6}" sibTransId="{E47A71CF-CF43-4BDE-A94E-D40BC665E623}"/>
    <dgm:cxn modelId="{C85CB0C5-31E6-4B2A-AA87-3E39FEDFF00B}" type="presOf" srcId="{0EA9BBCA-EB81-4D2E-9786-7A836D28ED13}" destId="{62F9B839-90C4-41EA-A5CA-AF16B9E7C8BC}" srcOrd="0" destOrd="0" presId="urn:microsoft.com/office/officeart/2005/8/layout/vList3"/>
    <dgm:cxn modelId="{5B4A3F33-BA05-47FD-BAE7-42A2EFCEF329}" type="presOf" srcId="{35DED561-DCF6-4A7A-A132-1933FF1650F5}" destId="{7E391BBF-002F-45A5-B205-92F09BE2E0E4}" srcOrd="0" destOrd="0" presId="urn:microsoft.com/office/officeart/2005/8/layout/vList3"/>
    <dgm:cxn modelId="{A1C94C36-2B1A-4BA1-A362-24B8839ECAFD}" srcId="{DE20F341-8B93-45D2-A570-692BA529975A}" destId="{DC1541FD-A1BF-428C-A031-1B8C966AFA01}" srcOrd="1" destOrd="0" parTransId="{552AEF63-A3DF-4A3E-89D1-312DA1A6B627}" sibTransId="{5CD56D93-65F6-45EA-9EF0-59A4B1230C60}"/>
    <dgm:cxn modelId="{E3553ABE-855D-4055-BF56-7AB4F55797FE}" type="presParOf" srcId="{C6AAB039-9CE5-4484-9416-F58ED6F425A6}" destId="{1AE1882D-CD59-47CB-93C2-B90024E146FC}" srcOrd="0" destOrd="0" presId="urn:microsoft.com/office/officeart/2005/8/layout/vList3"/>
    <dgm:cxn modelId="{9D1EB049-016F-4049-999F-57A52BB8480D}" type="presParOf" srcId="{1AE1882D-CD59-47CB-93C2-B90024E146FC}" destId="{B04A8F5D-24F2-4A48-B9D4-E6EEE20451F4}" srcOrd="0" destOrd="0" presId="urn:microsoft.com/office/officeart/2005/8/layout/vList3"/>
    <dgm:cxn modelId="{E96C0241-D636-401A-B521-CADD941F6B88}" type="presParOf" srcId="{1AE1882D-CD59-47CB-93C2-B90024E146FC}" destId="{F5008C10-FBE9-4A54-BE12-B7B415C3D705}" srcOrd="1" destOrd="0" presId="urn:microsoft.com/office/officeart/2005/8/layout/vList3"/>
    <dgm:cxn modelId="{89A97E41-DDE5-438F-930A-466B3658E44B}" type="presParOf" srcId="{C6AAB039-9CE5-4484-9416-F58ED6F425A6}" destId="{C8A3E03E-9484-49D4-890C-B1A15D216552}" srcOrd="1" destOrd="0" presId="urn:microsoft.com/office/officeart/2005/8/layout/vList3"/>
    <dgm:cxn modelId="{2846AB95-2BA2-44AE-8A7F-2C38EFAEE1CB}" type="presParOf" srcId="{C6AAB039-9CE5-4484-9416-F58ED6F425A6}" destId="{02C7405A-B4A0-40C2-BBBA-690E54A03E14}" srcOrd="2" destOrd="0" presId="urn:microsoft.com/office/officeart/2005/8/layout/vList3"/>
    <dgm:cxn modelId="{FD6C2FB0-B0F2-4F6A-8170-65FC42516E8A}" type="presParOf" srcId="{02C7405A-B4A0-40C2-BBBA-690E54A03E14}" destId="{FF7AAE50-4C8D-4A61-8405-07E6A6F5CEC2}" srcOrd="0" destOrd="0" presId="urn:microsoft.com/office/officeart/2005/8/layout/vList3"/>
    <dgm:cxn modelId="{B27681C5-482F-4C00-BE64-614CDC7CB970}" type="presParOf" srcId="{02C7405A-B4A0-40C2-BBBA-690E54A03E14}" destId="{E3F3C465-E0C2-4FBD-99AC-0A56E76357E6}" srcOrd="1" destOrd="0" presId="urn:microsoft.com/office/officeart/2005/8/layout/vList3"/>
    <dgm:cxn modelId="{1982A59A-9702-4ABE-BF03-3C656EE71648}" type="presParOf" srcId="{C6AAB039-9CE5-4484-9416-F58ED6F425A6}" destId="{5D335787-8048-482C-A57C-284DDC74C3A3}" srcOrd="3" destOrd="0" presId="urn:microsoft.com/office/officeart/2005/8/layout/vList3"/>
    <dgm:cxn modelId="{B40EDD60-E76A-49F7-87D5-54029C3B2300}" type="presParOf" srcId="{C6AAB039-9CE5-4484-9416-F58ED6F425A6}" destId="{C4AFADD6-283A-4698-B3B9-5AFE15F72C80}" srcOrd="4" destOrd="0" presId="urn:microsoft.com/office/officeart/2005/8/layout/vList3"/>
    <dgm:cxn modelId="{471597D3-A656-4D64-B1EB-07379577F8F5}" type="presParOf" srcId="{C4AFADD6-283A-4698-B3B9-5AFE15F72C80}" destId="{3A016C8D-37A5-423D-84F6-24B5450D0119}" srcOrd="0" destOrd="0" presId="urn:microsoft.com/office/officeart/2005/8/layout/vList3"/>
    <dgm:cxn modelId="{CE57DE61-C151-4BA3-B31C-1E05872E2489}" type="presParOf" srcId="{C4AFADD6-283A-4698-B3B9-5AFE15F72C80}" destId="{5E1029C2-750A-4BDA-BD36-8879DA0A0572}" srcOrd="1" destOrd="0" presId="urn:microsoft.com/office/officeart/2005/8/layout/vList3"/>
    <dgm:cxn modelId="{27540F8C-A46C-47BE-A505-C3758CA8E9FA}" type="presParOf" srcId="{C6AAB039-9CE5-4484-9416-F58ED6F425A6}" destId="{98FBB1E4-7299-4F9F-9C80-62C43557D030}" srcOrd="5" destOrd="0" presId="urn:microsoft.com/office/officeart/2005/8/layout/vList3"/>
    <dgm:cxn modelId="{11064170-AE4B-4E1E-8F8A-BDE637F08757}" type="presParOf" srcId="{C6AAB039-9CE5-4484-9416-F58ED6F425A6}" destId="{C38F179B-56BF-491F-AA28-02751628F957}" srcOrd="6" destOrd="0" presId="urn:microsoft.com/office/officeart/2005/8/layout/vList3"/>
    <dgm:cxn modelId="{4FEEA71B-0526-437B-977E-33B0C936ACE3}" type="presParOf" srcId="{C38F179B-56BF-491F-AA28-02751628F957}" destId="{E072B02F-FF00-4788-9FEA-02FDE8662C6D}" srcOrd="0" destOrd="0" presId="urn:microsoft.com/office/officeart/2005/8/layout/vList3"/>
    <dgm:cxn modelId="{043383CC-36E3-4556-91DC-AC52F4C3804D}" type="presParOf" srcId="{C38F179B-56BF-491F-AA28-02751628F957}" destId="{7D8C9BD6-7CF4-4ABE-8C26-0420793C0AC6}" srcOrd="1" destOrd="0" presId="urn:microsoft.com/office/officeart/2005/8/layout/vList3"/>
    <dgm:cxn modelId="{61AC0A64-D7E8-407B-8C7F-5868A57ABCC3}" type="presParOf" srcId="{C6AAB039-9CE5-4484-9416-F58ED6F425A6}" destId="{5154EF1E-1FFD-421F-9506-17C0F05B498B}" srcOrd="7" destOrd="0" presId="urn:microsoft.com/office/officeart/2005/8/layout/vList3"/>
    <dgm:cxn modelId="{4C0C6C5C-A38D-4514-97BD-E74EEAA5483D}" type="presParOf" srcId="{C6AAB039-9CE5-4484-9416-F58ED6F425A6}" destId="{5624271C-EFE2-402C-A777-68E3039C4171}" srcOrd="8" destOrd="0" presId="urn:microsoft.com/office/officeart/2005/8/layout/vList3"/>
    <dgm:cxn modelId="{1597A310-BD89-4238-AFD9-C7A525B7D1A4}" type="presParOf" srcId="{5624271C-EFE2-402C-A777-68E3039C4171}" destId="{605E6AA0-B05E-458C-904C-9DF31F422FDC}" srcOrd="0" destOrd="0" presId="urn:microsoft.com/office/officeart/2005/8/layout/vList3"/>
    <dgm:cxn modelId="{AFCB30DD-8CE0-4281-87E5-B03B61DBA432}" type="presParOf" srcId="{5624271C-EFE2-402C-A777-68E3039C4171}" destId="{62F9B839-90C4-41EA-A5CA-AF16B9E7C8BC}" srcOrd="1" destOrd="0" presId="urn:microsoft.com/office/officeart/2005/8/layout/vList3"/>
    <dgm:cxn modelId="{EB757B14-8F2D-43F8-87FD-C420145FF433}" type="presParOf" srcId="{C6AAB039-9CE5-4484-9416-F58ED6F425A6}" destId="{329D9734-3EBC-4E7A-8CAF-9F2946D99FF9}" srcOrd="9" destOrd="0" presId="urn:microsoft.com/office/officeart/2005/8/layout/vList3"/>
    <dgm:cxn modelId="{7A2A8D63-46E4-40CD-8CBA-C69A8CCAF691}" type="presParOf" srcId="{C6AAB039-9CE5-4484-9416-F58ED6F425A6}" destId="{69B025BB-4BA1-43D7-BC71-37D86001FECF}" srcOrd="10" destOrd="0" presId="urn:microsoft.com/office/officeart/2005/8/layout/vList3"/>
    <dgm:cxn modelId="{D20B4E7B-C8BD-4B6B-9FBF-8D366B3A8A67}" type="presParOf" srcId="{69B025BB-4BA1-43D7-BC71-37D86001FECF}" destId="{DA5BADE1-D175-4AD4-9D87-F53F883529A6}" srcOrd="0" destOrd="0" presId="urn:microsoft.com/office/officeart/2005/8/layout/vList3"/>
    <dgm:cxn modelId="{BC3BBD8B-135A-45D2-A055-0A53E16386D9}" type="presParOf" srcId="{69B025BB-4BA1-43D7-BC71-37D86001FECF}" destId="{A78F82CA-2E89-475C-97AD-2CF4D1877239}" srcOrd="1" destOrd="0" presId="urn:microsoft.com/office/officeart/2005/8/layout/vList3"/>
    <dgm:cxn modelId="{1580D155-E11A-43BF-92EB-681F4DCFA4D9}" type="presParOf" srcId="{C6AAB039-9CE5-4484-9416-F58ED6F425A6}" destId="{AD20F19F-27FA-49E8-8CA4-2FF274536EA6}" srcOrd="11" destOrd="0" presId="urn:microsoft.com/office/officeart/2005/8/layout/vList3"/>
    <dgm:cxn modelId="{F9D969E8-3EFF-4EF5-BBC1-E8D4E6F3A97D}" type="presParOf" srcId="{C6AAB039-9CE5-4484-9416-F58ED6F425A6}" destId="{5245A61D-54C8-4D49-B3CB-158BACAF5BB0}" srcOrd="12" destOrd="0" presId="urn:microsoft.com/office/officeart/2005/8/layout/vList3"/>
    <dgm:cxn modelId="{BA8A51B0-E7C9-4FB8-AEC4-3819CA17BAAC}" type="presParOf" srcId="{5245A61D-54C8-4D49-B3CB-158BACAF5BB0}" destId="{B676AEA2-0C84-41F6-B730-813D528C294E}" srcOrd="0" destOrd="0" presId="urn:microsoft.com/office/officeart/2005/8/layout/vList3"/>
    <dgm:cxn modelId="{F647ACD4-341B-44DB-8DE8-0A2DC6475789}" type="presParOf" srcId="{5245A61D-54C8-4D49-B3CB-158BACAF5BB0}" destId="{CB05E971-FA2C-4454-A8EB-90CB79F9A029}" srcOrd="1" destOrd="0" presId="urn:microsoft.com/office/officeart/2005/8/layout/vList3"/>
    <dgm:cxn modelId="{8D1DAF82-03FF-4E4F-A803-9980A9A25795}" type="presParOf" srcId="{C6AAB039-9CE5-4484-9416-F58ED6F425A6}" destId="{11108E23-CF6F-4B06-96E8-0E4E737C79C8}" srcOrd="13" destOrd="0" presId="urn:microsoft.com/office/officeart/2005/8/layout/vList3"/>
    <dgm:cxn modelId="{942B2243-3DD9-4D22-83E1-C7C7A49A74D7}" type="presParOf" srcId="{C6AAB039-9CE5-4484-9416-F58ED6F425A6}" destId="{F65988D8-C2EF-47A1-8DE8-0D8BDB6897F2}" srcOrd="14" destOrd="0" presId="urn:microsoft.com/office/officeart/2005/8/layout/vList3"/>
    <dgm:cxn modelId="{08981DD1-B3EF-4EAD-BC86-2D7C9A09D74F}" type="presParOf" srcId="{F65988D8-C2EF-47A1-8DE8-0D8BDB6897F2}" destId="{3C1ADFF2-9D36-4B8B-8E4F-8807B4631CC1}" srcOrd="0" destOrd="0" presId="urn:microsoft.com/office/officeart/2005/8/layout/vList3"/>
    <dgm:cxn modelId="{8878CB89-8BEC-42B7-A212-0334D61A3B94}" type="presParOf" srcId="{F65988D8-C2EF-47A1-8DE8-0D8BDB6897F2}" destId="{2D711DC3-F42B-4B8B-B78E-D9195146C499}" srcOrd="1" destOrd="0" presId="urn:microsoft.com/office/officeart/2005/8/layout/vList3"/>
    <dgm:cxn modelId="{48253519-07A1-494B-9280-19F75F6D3AD3}" type="presParOf" srcId="{C6AAB039-9CE5-4484-9416-F58ED6F425A6}" destId="{2641C871-F6C6-4971-B3CF-BC2F4210F013}" srcOrd="15" destOrd="0" presId="urn:microsoft.com/office/officeart/2005/8/layout/vList3"/>
    <dgm:cxn modelId="{A6290FD9-6EF9-4A81-AE4E-A8500956B73B}" type="presParOf" srcId="{C6AAB039-9CE5-4484-9416-F58ED6F425A6}" destId="{9E9ABA44-ED7D-48FA-8ABE-9AD72AB2C6F5}" srcOrd="16" destOrd="0" presId="urn:microsoft.com/office/officeart/2005/8/layout/vList3"/>
    <dgm:cxn modelId="{5144246A-EF3B-4C23-8E24-D99740890733}" type="presParOf" srcId="{9E9ABA44-ED7D-48FA-8ABE-9AD72AB2C6F5}" destId="{A729C592-13A4-42E3-9CBB-EBAD46CEE75D}" srcOrd="0" destOrd="0" presId="urn:microsoft.com/office/officeart/2005/8/layout/vList3"/>
    <dgm:cxn modelId="{8196805D-3E89-43CF-B257-E7D0D3EA989D}" type="presParOf" srcId="{9E9ABA44-ED7D-48FA-8ABE-9AD72AB2C6F5}" destId="{7E391BBF-002F-45A5-B205-92F09BE2E0E4}" srcOrd="1" destOrd="0" presId="urn:microsoft.com/office/officeart/2005/8/layout/vList3"/>
    <dgm:cxn modelId="{30090018-45B6-40EA-939F-DACE101D1C5B}" type="presParOf" srcId="{C6AAB039-9CE5-4484-9416-F58ED6F425A6}" destId="{DE7264D4-AC12-4870-9583-A82F0E247A2A}" srcOrd="17" destOrd="0" presId="urn:microsoft.com/office/officeart/2005/8/layout/vList3"/>
    <dgm:cxn modelId="{9DDF0211-9549-4A1A-A471-98CA111AB558}" type="presParOf" srcId="{C6AAB039-9CE5-4484-9416-F58ED6F425A6}" destId="{F35FC72A-CFA4-4B40-AEB5-0E5074E3B0F8}" srcOrd="18" destOrd="0" presId="urn:microsoft.com/office/officeart/2005/8/layout/vList3"/>
    <dgm:cxn modelId="{A69DA93F-B6E0-4291-A9A2-59FEED2BF8D9}" type="presParOf" srcId="{F35FC72A-CFA4-4B40-AEB5-0E5074E3B0F8}" destId="{902B784A-A02A-4ECE-B896-4FD63C9B0569}" srcOrd="0" destOrd="0" presId="urn:microsoft.com/office/officeart/2005/8/layout/vList3"/>
    <dgm:cxn modelId="{1AD383E0-1CC6-4DA1-8BE5-CE394E3B6948}" type="presParOf" srcId="{F35FC72A-CFA4-4B40-AEB5-0E5074E3B0F8}" destId="{9BFC6490-B43C-4D5D-AEF2-BB40067B8719}" srcOrd="1" destOrd="0" presId="urn:microsoft.com/office/officeart/2005/8/layout/vList3"/>
    <dgm:cxn modelId="{27C8C057-0A78-4F6F-8933-1516B3DABA77}" type="presParOf" srcId="{C6AAB039-9CE5-4484-9416-F58ED6F425A6}" destId="{3D92204E-6877-4F6C-950B-2B14A1576885}" srcOrd="19" destOrd="0" presId="urn:microsoft.com/office/officeart/2005/8/layout/vList3"/>
    <dgm:cxn modelId="{ED113E15-5812-4A4C-B5D4-11909C22D56C}" type="presParOf" srcId="{C6AAB039-9CE5-4484-9416-F58ED6F425A6}" destId="{F363BED7-B791-4000-AEC4-6F104B6FF1E1}" srcOrd="20" destOrd="0" presId="urn:microsoft.com/office/officeart/2005/8/layout/vList3"/>
    <dgm:cxn modelId="{CFEF9BD4-F198-43CF-9C44-E9361C930AF3}" type="presParOf" srcId="{F363BED7-B791-4000-AEC4-6F104B6FF1E1}" destId="{5B852D7F-1F20-47A1-88C3-4A9A23213B5C}" srcOrd="0" destOrd="0" presId="urn:microsoft.com/office/officeart/2005/8/layout/vList3"/>
    <dgm:cxn modelId="{EE6B7456-5D13-40B2-9CBC-3D475FF9EDA7}" type="presParOf" srcId="{F363BED7-B791-4000-AEC4-6F104B6FF1E1}" destId="{CE191A45-E451-4D51-B11E-E453D2C75895}" srcOrd="1" destOrd="0" presId="urn:microsoft.com/office/officeart/2005/8/layout/vList3"/>
  </dgm:cxnLst>
  <dgm:bg>
    <a:gradFill>
      <a:gsLst>
        <a:gs pos="0">
          <a:schemeClr val="bg1"/>
        </a:gs>
        <a:gs pos="100000">
          <a:schemeClr val="bg2"/>
        </a:gs>
      </a:gsLst>
      <a:lin ang="0" scaled="1"/>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8A7C24-2CD2-488B-8D2A-9C9F3AF72B48}" type="doc">
      <dgm:prSet loTypeId="urn:microsoft.com/office/officeart/2005/8/layout/StepDownProcess" loCatId="process" qsTypeId="urn:microsoft.com/office/officeart/2005/8/quickstyle/simple5" qsCatId="simple" csTypeId="urn:microsoft.com/office/officeart/2005/8/colors/accent6_2" csCatId="accent6" phldr="1"/>
      <dgm:spPr/>
      <dgm:t>
        <a:bodyPr/>
        <a:lstStyle/>
        <a:p>
          <a:endParaRPr lang="en-US"/>
        </a:p>
      </dgm:t>
    </dgm:pt>
    <dgm:pt modelId="{EB17ED44-B320-4F78-BEED-63659689E26B}">
      <dgm:prSet phldrT="[Text]"/>
      <dgm:spPr/>
      <dgm:t>
        <a:bodyPr/>
        <a:lstStyle/>
        <a:p>
          <a:r>
            <a:rPr lang="en-GB" u="none" dirty="0" smtClean="0">
              <a:solidFill>
                <a:schemeClr val="tx1"/>
              </a:solidFill>
            </a:rPr>
            <a:t>EARLY MIDDLE AGES</a:t>
          </a:r>
          <a:endParaRPr lang="en-US" u="none" dirty="0">
            <a:solidFill>
              <a:schemeClr val="tx1"/>
            </a:solidFill>
          </a:endParaRPr>
        </a:p>
      </dgm:t>
    </dgm:pt>
    <dgm:pt modelId="{74450381-7CEA-4CE5-B022-663ECE6F8CDB}" type="parTrans" cxnId="{A00877A6-EF67-4542-ACCF-E182657B26C7}">
      <dgm:prSet/>
      <dgm:spPr/>
      <dgm:t>
        <a:bodyPr/>
        <a:lstStyle/>
        <a:p>
          <a:endParaRPr lang="en-US"/>
        </a:p>
      </dgm:t>
    </dgm:pt>
    <dgm:pt modelId="{AD28A12F-7D0B-4DDE-B6E1-6D307508CDCD}" type="sibTrans" cxnId="{A00877A6-EF67-4542-ACCF-E182657B26C7}">
      <dgm:prSet/>
      <dgm:spPr/>
      <dgm:t>
        <a:bodyPr/>
        <a:lstStyle/>
        <a:p>
          <a:endParaRPr lang="en-US"/>
        </a:p>
      </dgm:t>
    </dgm:pt>
    <dgm:pt modelId="{691DCF47-B998-45C8-B377-648794CE83AD}">
      <dgm:prSet phldrT="[Text]"/>
      <dgm:spPr/>
      <dgm:t>
        <a:bodyPr/>
        <a:lstStyle/>
        <a:p>
          <a:r>
            <a:rPr lang="en-US" dirty="0" smtClean="0"/>
            <a:t>4-9 </a:t>
          </a:r>
          <a:r>
            <a:rPr lang="en-US" dirty="0" err="1" smtClean="0"/>
            <a:t>Masihi</a:t>
          </a:r>
          <a:endParaRPr lang="en-US" dirty="0"/>
        </a:p>
      </dgm:t>
    </dgm:pt>
    <dgm:pt modelId="{6C9DAB0C-ECEC-426C-8491-B79FCCCC387C}" type="parTrans" cxnId="{D0A35610-BC4B-4CFC-A7D5-98701D481D2D}">
      <dgm:prSet/>
      <dgm:spPr/>
      <dgm:t>
        <a:bodyPr/>
        <a:lstStyle/>
        <a:p>
          <a:endParaRPr lang="en-US"/>
        </a:p>
      </dgm:t>
    </dgm:pt>
    <dgm:pt modelId="{44EF55DA-26DD-47C8-B0EB-1ACC8A667505}" type="sibTrans" cxnId="{D0A35610-BC4B-4CFC-A7D5-98701D481D2D}">
      <dgm:prSet/>
      <dgm:spPr/>
      <dgm:t>
        <a:bodyPr/>
        <a:lstStyle/>
        <a:p>
          <a:endParaRPr lang="en-US"/>
        </a:p>
      </dgm:t>
    </dgm:pt>
    <dgm:pt modelId="{D7307675-C808-4BC2-8064-B531F0083132}">
      <dgm:prSet phldrT="[Text]"/>
      <dgm:spPr/>
      <dgm:t>
        <a:bodyPr/>
        <a:lstStyle/>
        <a:p>
          <a:r>
            <a:rPr lang="en-US" dirty="0" smtClean="0"/>
            <a:t>HIGH MIDDLE AGES</a:t>
          </a:r>
          <a:endParaRPr lang="en-US" dirty="0"/>
        </a:p>
      </dgm:t>
    </dgm:pt>
    <dgm:pt modelId="{45EB6FB4-3252-4A1D-B808-6051C9CE2747}" type="parTrans" cxnId="{1C64AE89-C69E-4E49-BB23-851B408C19F3}">
      <dgm:prSet/>
      <dgm:spPr/>
      <dgm:t>
        <a:bodyPr/>
        <a:lstStyle/>
        <a:p>
          <a:endParaRPr lang="en-US"/>
        </a:p>
      </dgm:t>
    </dgm:pt>
    <dgm:pt modelId="{EC2998CF-DBB1-41B9-9CC4-B8277C9EE1D8}" type="sibTrans" cxnId="{1C64AE89-C69E-4E49-BB23-851B408C19F3}">
      <dgm:prSet/>
      <dgm:spPr/>
      <dgm:t>
        <a:bodyPr/>
        <a:lstStyle/>
        <a:p>
          <a:endParaRPr lang="en-US"/>
        </a:p>
      </dgm:t>
    </dgm:pt>
    <dgm:pt modelId="{706A9A70-1FF0-4745-8EFB-1299A91C9033}">
      <dgm:prSet phldrT="[Text]"/>
      <dgm:spPr/>
      <dgm:t>
        <a:bodyPr/>
        <a:lstStyle/>
        <a:p>
          <a:r>
            <a:rPr lang="en-US" dirty="0" smtClean="0"/>
            <a:t>10-12 </a:t>
          </a:r>
          <a:r>
            <a:rPr lang="en-US" dirty="0" err="1" smtClean="0"/>
            <a:t>Masihi</a:t>
          </a:r>
          <a:endParaRPr lang="en-US" dirty="0"/>
        </a:p>
      </dgm:t>
    </dgm:pt>
    <dgm:pt modelId="{8A054C82-9A11-4893-BE34-12879213DBFD}" type="parTrans" cxnId="{01A9B12C-73F8-47C9-9422-28C6FFB6A2E3}">
      <dgm:prSet/>
      <dgm:spPr/>
      <dgm:t>
        <a:bodyPr/>
        <a:lstStyle/>
        <a:p>
          <a:endParaRPr lang="en-US"/>
        </a:p>
      </dgm:t>
    </dgm:pt>
    <dgm:pt modelId="{C9199BA6-0FE4-4FB0-897D-088BC4FB266A}" type="sibTrans" cxnId="{01A9B12C-73F8-47C9-9422-28C6FFB6A2E3}">
      <dgm:prSet/>
      <dgm:spPr/>
      <dgm:t>
        <a:bodyPr/>
        <a:lstStyle/>
        <a:p>
          <a:endParaRPr lang="en-US"/>
        </a:p>
      </dgm:t>
    </dgm:pt>
    <dgm:pt modelId="{39662456-522E-4C70-9224-CD64CB536F1C}">
      <dgm:prSet phldrT="[Text]"/>
      <dgm:spPr/>
      <dgm:t>
        <a:bodyPr/>
        <a:lstStyle/>
        <a:p>
          <a:r>
            <a:rPr lang="en-US" dirty="0" smtClean="0"/>
            <a:t>LATE MIDDLE AGES</a:t>
          </a:r>
          <a:endParaRPr lang="en-US" dirty="0"/>
        </a:p>
      </dgm:t>
    </dgm:pt>
    <dgm:pt modelId="{469922EA-9E00-42EE-BC78-971717B43445}" type="parTrans" cxnId="{CC0A4E85-E665-4497-B855-FA01F289C104}">
      <dgm:prSet/>
      <dgm:spPr/>
      <dgm:t>
        <a:bodyPr/>
        <a:lstStyle/>
        <a:p>
          <a:endParaRPr lang="en-US"/>
        </a:p>
      </dgm:t>
    </dgm:pt>
    <dgm:pt modelId="{D4652541-5A77-45E0-B8ED-E2F629B08B1B}" type="sibTrans" cxnId="{CC0A4E85-E665-4497-B855-FA01F289C104}">
      <dgm:prSet/>
      <dgm:spPr/>
      <dgm:t>
        <a:bodyPr/>
        <a:lstStyle/>
        <a:p>
          <a:endParaRPr lang="en-US"/>
        </a:p>
      </dgm:t>
    </dgm:pt>
    <dgm:pt modelId="{63B3DC62-7A95-4DEF-BFEC-69B0E52EE123}">
      <dgm:prSet phldrT="[Text]"/>
      <dgm:spPr/>
      <dgm:t>
        <a:bodyPr/>
        <a:lstStyle/>
        <a:p>
          <a:r>
            <a:rPr lang="en-US" dirty="0" smtClean="0"/>
            <a:t>13 M-1499 M</a:t>
          </a:r>
          <a:endParaRPr lang="en-US" dirty="0"/>
        </a:p>
      </dgm:t>
    </dgm:pt>
    <dgm:pt modelId="{5B8BD65B-A45A-4285-B16C-723B66F08FB0}" type="parTrans" cxnId="{3994052A-8464-40B9-A94A-354DA2003E1A}">
      <dgm:prSet/>
      <dgm:spPr/>
      <dgm:t>
        <a:bodyPr/>
        <a:lstStyle/>
        <a:p>
          <a:endParaRPr lang="en-US"/>
        </a:p>
      </dgm:t>
    </dgm:pt>
    <dgm:pt modelId="{171CF00E-A85C-456E-9C40-F6B39A44DA35}" type="sibTrans" cxnId="{3994052A-8464-40B9-A94A-354DA2003E1A}">
      <dgm:prSet/>
      <dgm:spPr/>
      <dgm:t>
        <a:bodyPr/>
        <a:lstStyle/>
        <a:p>
          <a:endParaRPr lang="en-US"/>
        </a:p>
      </dgm:t>
    </dgm:pt>
    <dgm:pt modelId="{A4954E4D-6E94-4B82-89D0-B69421DC79A6}" type="pres">
      <dgm:prSet presAssocID="{B98A7C24-2CD2-488B-8D2A-9C9F3AF72B48}" presName="rootnode" presStyleCnt="0">
        <dgm:presLayoutVars>
          <dgm:chMax/>
          <dgm:chPref/>
          <dgm:dir/>
          <dgm:animLvl val="lvl"/>
        </dgm:presLayoutVars>
      </dgm:prSet>
      <dgm:spPr/>
      <dgm:t>
        <a:bodyPr/>
        <a:lstStyle/>
        <a:p>
          <a:endParaRPr lang="en-US"/>
        </a:p>
      </dgm:t>
    </dgm:pt>
    <dgm:pt modelId="{19E4B30F-A9E4-4FDF-B6CE-0147BC50DAB9}" type="pres">
      <dgm:prSet presAssocID="{EB17ED44-B320-4F78-BEED-63659689E26B}" presName="composite" presStyleCnt="0"/>
      <dgm:spPr/>
    </dgm:pt>
    <dgm:pt modelId="{61C57816-E043-4AFF-8FD5-B7C599EC6895}" type="pres">
      <dgm:prSet presAssocID="{EB17ED44-B320-4F78-BEED-63659689E26B}" presName="bentUpArrow1" presStyleLbl="alignImgPlace1" presStyleIdx="0" presStyleCnt="2"/>
      <dgm:spPr/>
    </dgm:pt>
    <dgm:pt modelId="{527DC920-8934-4A9F-8E26-C4533C73DF6A}" type="pres">
      <dgm:prSet presAssocID="{EB17ED44-B320-4F78-BEED-63659689E26B}" presName="ParentText" presStyleLbl="node1" presStyleIdx="0" presStyleCnt="3">
        <dgm:presLayoutVars>
          <dgm:chMax val="1"/>
          <dgm:chPref val="1"/>
          <dgm:bulletEnabled val="1"/>
        </dgm:presLayoutVars>
      </dgm:prSet>
      <dgm:spPr/>
      <dgm:t>
        <a:bodyPr/>
        <a:lstStyle/>
        <a:p>
          <a:endParaRPr lang="en-US"/>
        </a:p>
      </dgm:t>
    </dgm:pt>
    <dgm:pt modelId="{C160FB39-B163-45DE-AFB8-3E4B688C964C}" type="pres">
      <dgm:prSet presAssocID="{EB17ED44-B320-4F78-BEED-63659689E26B}" presName="ChildText" presStyleLbl="revTx" presStyleIdx="0" presStyleCnt="3">
        <dgm:presLayoutVars>
          <dgm:chMax val="0"/>
          <dgm:chPref val="0"/>
          <dgm:bulletEnabled val="1"/>
        </dgm:presLayoutVars>
      </dgm:prSet>
      <dgm:spPr/>
      <dgm:t>
        <a:bodyPr/>
        <a:lstStyle/>
        <a:p>
          <a:endParaRPr lang="en-US"/>
        </a:p>
      </dgm:t>
    </dgm:pt>
    <dgm:pt modelId="{0E3B3732-A9FE-4429-BE0C-61FA9B5671F9}" type="pres">
      <dgm:prSet presAssocID="{AD28A12F-7D0B-4DDE-B6E1-6D307508CDCD}" presName="sibTrans" presStyleCnt="0"/>
      <dgm:spPr/>
    </dgm:pt>
    <dgm:pt modelId="{F6C500CD-771B-49A4-A762-92A644EF5821}" type="pres">
      <dgm:prSet presAssocID="{D7307675-C808-4BC2-8064-B531F0083132}" presName="composite" presStyleCnt="0"/>
      <dgm:spPr/>
    </dgm:pt>
    <dgm:pt modelId="{214627E6-B44F-44CF-8011-C6A411EFC1B8}" type="pres">
      <dgm:prSet presAssocID="{D7307675-C808-4BC2-8064-B531F0083132}" presName="bentUpArrow1" presStyleLbl="alignImgPlace1" presStyleIdx="1" presStyleCnt="2"/>
      <dgm:spPr/>
    </dgm:pt>
    <dgm:pt modelId="{F3FD18A5-2C9A-4E75-882B-45FB30AD0D7F}" type="pres">
      <dgm:prSet presAssocID="{D7307675-C808-4BC2-8064-B531F0083132}" presName="ParentText" presStyleLbl="node1" presStyleIdx="1" presStyleCnt="3">
        <dgm:presLayoutVars>
          <dgm:chMax val="1"/>
          <dgm:chPref val="1"/>
          <dgm:bulletEnabled val="1"/>
        </dgm:presLayoutVars>
      </dgm:prSet>
      <dgm:spPr/>
      <dgm:t>
        <a:bodyPr/>
        <a:lstStyle/>
        <a:p>
          <a:endParaRPr lang="en-US"/>
        </a:p>
      </dgm:t>
    </dgm:pt>
    <dgm:pt modelId="{3728440D-E38B-472B-BB62-9D62860511BF}" type="pres">
      <dgm:prSet presAssocID="{D7307675-C808-4BC2-8064-B531F0083132}" presName="ChildText" presStyleLbl="revTx" presStyleIdx="1" presStyleCnt="3">
        <dgm:presLayoutVars>
          <dgm:chMax val="0"/>
          <dgm:chPref val="0"/>
          <dgm:bulletEnabled val="1"/>
        </dgm:presLayoutVars>
      </dgm:prSet>
      <dgm:spPr/>
      <dgm:t>
        <a:bodyPr/>
        <a:lstStyle/>
        <a:p>
          <a:endParaRPr lang="en-US"/>
        </a:p>
      </dgm:t>
    </dgm:pt>
    <dgm:pt modelId="{0B0F435E-6481-417B-8A8B-E6DA3F0D260E}" type="pres">
      <dgm:prSet presAssocID="{EC2998CF-DBB1-41B9-9CC4-B8277C9EE1D8}" presName="sibTrans" presStyleCnt="0"/>
      <dgm:spPr/>
    </dgm:pt>
    <dgm:pt modelId="{DF53CB77-A05B-4516-B6DF-FF03CDCA6CC2}" type="pres">
      <dgm:prSet presAssocID="{39662456-522E-4C70-9224-CD64CB536F1C}" presName="composite" presStyleCnt="0"/>
      <dgm:spPr/>
    </dgm:pt>
    <dgm:pt modelId="{134E9A5B-49EA-4A55-B304-D27B6A1B3959}" type="pres">
      <dgm:prSet presAssocID="{39662456-522E-4C70-9224-CD64CB536F1C}" presName="ParentText" presStyleLbl="node1" presStyleIdx="2" presStyleCnt="3">
        <dgm:presLayoutVars>
          <dgm:chMax val="1"/>
          <dgm:chPref val="1"/>
          <dgm:bulletEnabled val="1"/>
        </dgm:presLayoutVars>
      </dgm:prSet>
      <dgm:spPr/>
      <dgm:t>
        <a:bodyPr/>
        <a:lstStyle/>
        <a:p>
          <a:endParaRPr lang="en-US"/>
        </a:p>
      </dgm:t>
    </dgm:pt>
    <dgm:pt modelId="{B68FC9F0-A2E7-49D8-AD46-030FC1CE9B1E}" type="pres">
      <dgm:prSet presAssocID="{39662456-522E-4C70-9224-CD64CB536F1C}" presName="FinalChildText" presStyleLbl="revTx" presStyleIdx="2" presStyleCnt="3">
        <dgm:presLayoutVars>
          <dgm:chMax val="0"/>
          <dgm:chPref val="0"/>
          <dgm:bulletEnabled val="1"/>
        </dgm:presLayoutVars>
      </dgm:prSet>
      <dgm:spPr/>
      <dgm:t>
        <a:bodyPr/>
        <a:lstStyle/>
        <a:p>
          <a:endParaRPr lang="en-US"/>
        </a:p>
      </dgm:t>
    </dgm:pt>
  </dgm:ptLst>
  <dgm:cxnLst>
    <dgm:cxn modelId="{8F696AA6-22DD-4FFB-BD4F-2805409886F4}" type="presOf" srcId="{691DCF47-B998-45C8-B377-648794CE83AD}" destId="{C160FB39-B163-45DE-AFB8-3E4B688C964C}" srcOrd="0" destOrd="0" presId="urn:microsoft.com/office/officeart/2005/8/layout/StepDownProcess"/>
    <dgm:cxn modelId="{1C64AE89-C69E-4E49-BB23-851B408C19F3}" srcId="{B98A7C24-2CD2-488B-8D2A-9C9F3AF72B48}" destId="{D7307675-C808-4BC2-8064-B531F0083132}" srcOrd="1" destOrd="0" parTransId="{45EB6FB4-3252-4A1D-B808-6051C9CE2747}" sibTransId="{EC2998CF-DBB1-41B9-9CC4-B8277C9EE1D8}"/>
    <dgm:cxn modelId="{A00877A6-EF67-4542-ACCF-E182657B26C7}" srcId="{B98A7C24-2CD2-488B-8D2A-9C9F3AF72B48}" destId="{EB17ED44-B320-4F78-BEED-63659689E26B}" srcOrd="0" destOrd="0" parTransId="{74450381-7CEA-4CE5-B022-663ECE6F8CDB}" sibTransId="{AD28A12F-7D0B-4DDE-B6E1-6D307508CDCD}"/>
    <dgm:cxn modelId="{01A9B12C-73F8-47C9-9422-28C6FFB6A2E3}" srcId="{D7307675-C808-4BC2-8064-B531F0083132}" destId="{706A9A70-1FF0-4745-8EFB-1299A91C9033}" srcOrd="0" destOrd="0" parTransId="{8A054C82-9A11-4893-BE34-12879213DBFD}" sibTransId="{C9199BA6-0FE4-4FB0-897D-088BC4FB266A}"/>
    <dgm:cxn modelId="{0E5B1493-DB89-48E1-BBE1-028A31779E7A}" type="presOf" srcId="{D7307675-C808-4BC2-8064-B531F0083132}" destId="{F3FD18A5-2C9A-4E75-882B-45FB30AD0D7F}" srcOrd="0" destOrd="0" presId="urn:microsoft.com/office/officeart/2005/8/layout/StepDownProcess"/>
    <dgm:cxn modelId="{CC0A4E85-E665-4497-B855-FA01F289C104}" srcId="{B98A7C24-2CD2-488B-8D2A-9C9F3AF72B48}" destId="{39662456-522E-4C70-9224-CD64CB536F1C}" srcOrd="2" destOrd="0" parTransId="{469922EA-9E00-42EE-BC78-971717B43445}" sibTransId="{D4652541-5A77-45E0-B8ED-E2F629B08B1B}"/>
    <dgm:cxn modelId="{4E44676C-4AA5-4AEC-82E4-C2E9D632870C}" type="presOf" srcId="{39662456-522E-4C70-9224-CD64CB536F1C}" destId="{134E9A5B-49EA-4A55-B304-D27B6A1B3959}" srcOrd="0" destOrd="0" presId="urn:microsoft.com/office/officeart/2005/8/layout/StepDownProcess"/>
    <dgm:cxn modelId="{936153CB-99F3-41CE-B1D3-E23D75FC4620}" type="presOf" srcId="{63B3DC62-7A95-4DEF-BFEC-69B0E52EE123}" destId="{B68FC9F0-A2E7-49D8-AD46-030FC1CE9B1E}" srcOrd="0" destOrd="0" presId="urn:microsoft.com/office/officeart/2005/8/layout/StepDownProcess"/>
    <dgm:cxn modelId="{7857608E-D08C-4C01-8A8A-37A069CFBC6F}" type="presOf" srcId="{EB17ED44-B320-4F78-BEED-63659689E26B}" destId="{527DC920-8934-4A9F-8E26-C4533C73DF6A}" srcOrd="0" destOrd="0" presId="urn:microsoft.com/office/officeart/2005/8/layout/StepDownProcess"/>
    <dgm:cxn modelId="{D0A35610-BC4B-4CFC-A7D5-98701D481D2D}" srcId="{EB17ED44-B320-4F78-BEED-63659689E26B}" destId="{691DCF47-B998-45C8-B377-648794CE83AD}" srcOrd="0" destOrd="0" parTransId="{6C9DAB0C-ECEC-426C-8491-B79FCCCC387C}" sibTransId="{44EF55DA-26DD-47C8-B0EB-1ACC8A667505}"/>
    <dgm:cxn modelId="{D781CDEA-D952-4B9A-9BA7-C286C64DFC7A}" type="presOf" srcId="{706A9A70-1FF0-4745-8EFB-1299A91C9033}" destId="{3728440D-E38B-472B-BB62-9D62860511BF}" srcOrd="0" destOrd="0" presId="urn:microsoft.com/office/officeart/2005/8/layout/StepDownProcess"/>
    <dgm:cxn modelId="{3994052A-8464-40B9-A94A-354DA2003E1A}" srcId="{39662456-522E-4C70-9224-CD64CB536F1C}" destId="{63B3DC62-7A95-4DEF-BFEC-69B0E52EE123}" srcOrd="0" destOrd="0" parTransId="{5B8BD65B-A45A-4285-B16C-723B66F08FB0}" sibTransId="{171CF00E-A85C-456E-9C40-F6B39A44DA35}"/>
    <dgm:cxn modelId="{B3E07A2E-53A0-4CFC-9068-527FE5F1CFCC}" type="presOf" srcId="{B98A7C24-2CD2-488B-8D2A-9C9F3AF72B48}" destId="{A4954E4D-6E94-4B82-89D0-B69421DC79A6}" srcOrd="0" destOrd="0" presId="urn:microsoft.com/office/officeart/2005/8/layout/StepDownProcess"/>
    <dgm:cxn modelId="{15ED6024-C08C-4487-B6AE-A0796874FF4B}" type="presParOf" srcId="{A4954E4D-6E94-4B82-89D0-B69421DC79A6}" destId="{19E4B30F-A9E4-4FDF-B6CE-0147BC50DAB9}" srcOrd="0" destOrd="0" presId="urn:microsoft.com/office/officeart/2005/8/layout/StepDownProcess"/>
    <dgm:cxn modelId="{CF68FAFF-835F-4755-8A7D-1DC4A0677E9D}" type="presParOf" srcId="{19E4B30F-A9E4-4FDF-B6CE-0147BC50DAB9}" destId="{61C57816-E043-4AFF-8FD5-B7C599EC6895}" srcOrd="0" destOrd="0" presId="urn:microsoft.com/office/officeart/2005/8/layout/StepDownProcess"/>
    <dgm:cxn modelId="{BDADC2A0-6110-4439-836C-23C2F63DFBDE}" type="presParOf" srcId="{19E4B30F-A9E4-4FDF-B6CE-0147BC50DAB9}" destId="{527DC920-8934-4A9F-8E26-C4533C73DF6A}" srcOrd="1" destOrd="0" presId="urn:microsoft.com/office/officeart/2005/8/layout/StepDownProcess"/>
    <dgm:cxn modelId="{6030FE8C-0B69-42A0-9D6B-AFB6A23A3243}" type="presParOf" srcId="{19E4B30F-A9E4-4FDF-B6CE-0147BC50DAB9}" destId="{C160FB39-B163-45DE-AFB8-3E4B688C964C}" srcOrd="2" destOrd="0" presId="urn:microsoft.com/office/officeart/2005/8/layout/StepDownProcess"/>
    <dgm:cxn modelId="{23C17D74-6683-4C2F-B23D-0B5CBCFB5AC8}" type="presParOf" srcId="{A4954E4D-6E94-4B82-89D0-B69421DC79A6}" destId="{0E3B3732-A9FE-4429-BE0C-61FA9B5671F9}" srcOrd="1" destOrd="0" presId="urn:microsoft.com/office/officeart/2005/8/layout/StepDownProcess"/>
    <dgm:cxn modelId="{805FAD70-D976-4555-A9AD-75A6DB27291A}" type="presParOf" srcId="{A4954E4D-6E94-4B82-89D0-B69421DC79A6}" destId="{F6C500CD-771B-49A4-A762-92A644EF5821}" srcOrd="2" destOrd="0" presId="urn:microsoft.com/office/officeart/2005/8/layout/StepDownProcess"/>
    <dgm:cxn modelId="{F0AB58D3-961A-4200-9091-BE596FE4F6CF}" type="presParOf" srcId="{F6C500CD-771B-49A4-A762-92A644EF5821}" destId="{214627E6-B44F-44CF-8011-C6A411EFC1B8}" srcOrd="0" destOrd="0" presId="urn:microsoft.com/office/officeart/2005/8/layout/StepDownProcess"/>
    <dgm:cxn modelId="{A9ABB9F1-7613-4C99-AF71-70E1632BBA1B}" type="presParOf" srcId="{F6C500CD-771B-49A4-A762-92A644EF5821}" destId="{F3FD18A5-2C9A-4E75-882B-45FB30AD0D7F}" srcOrd="1" destOrd="0" presId="urn:microsoft.com/office/officeart/2005/8/layout/StepDownProcess"/>
    <dgm:cxn modelId="{A4F24AD4-1FB8-40A2-8FE4-00C51B2E9C37}" type="presParOf" srcId="{F6C500CD-771B-49A4-A762-92A644EF5821}" destId="{3728440D-E38B-472B-BB62-9D62860511BF}" srcOrd="2" destOrd="0" presId="urn:microsoft.com/office/officeart/2005/8/layout/StepDownProcess"/>
    <dgm:cxn modelId="{B9873565-40EB-4A4F-935D-1D2D313F8A3E}" type="presParOf" srcId="{A4954E4D-6E94-4B82-89D0-B69421DC79A6}" destId="{0B0F435E-6481-417B-8A8B-E6DA3F0D260E}" srcOrd="3" destOrd="0" presId="urn:microsoft.com/office/officeart/2005/8/layout/StepDownProcess"/>
    <dgm:cxn modelId="{F9EEF3A0-FF94-4057-A127-F2599455FEB0}" type="presParOf" srcId="{A4954E4D-6E94-4B82-89D0-B69421DC79A6}" destId="{DF53CB77-A05B-4516-B6DF-FF03CDCA6CC2}" srcOrd="4" destOrd="0" presId="urn:microsoft.com/office/officeart/2005/8/layout/StepDownProcess"/>
    <dgm:cxn modelId="{60FD940A-BC5D-4430-9D40-FF719F540ED9}" type="presParOf" srcId="{DF53CB77-A05B-4516-B6DF-FF03CDCA6CC2}" destId="{134E9A5B-49EA-4A55-B304-D27B6A1B3959}" srcOrd="0" destOrd="0" presId="urn:microsoft.com/office/officeart/2005/8/layout/StepDownProcess"/>
    <dgm:cxn modelId="{5F3DFB70-60C4-4C28-8C52-5935C7795EC8}" type="presParOf" srcId="{DF53CB77-A05B-4516-B6DF-FF03CDCA6CC2}" destId="{B68FC9F0-A2E7-49D8-AD46-030FC1CE9B1E}"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C6735A-977B-467D-BD7D-66DF84E49184}" type="doc">
      <dgm:prSet loTypeId="urn:microsoft.com/office/officeart/2005/8/layout/process5" loCatId="process" qsTypeId="urn:microsoft.com/office/officeart/2005/8/quickstyle/simple1#3" qsCatId="simple" csTypeId="urn:microsoft.com/office/officeart/2005/8/colors/accent1_2#3" csCatId="accent1" phldr="1"/>
      <dgm:spPr/>
      <dgm:t>
        <a:bodyPr/>
        <a:lstStyle/>
        <a:p>
          <a:endParaRPr lang="en-US"/>
        </a:p>
      </dgm:t>
    </dgm:pt>
    <dgm:pt modelId="{4932465B-45FA-4BDA-8E6B-7BACECE56E02}">
      <dgm:prSet phldrT="[Text]"/>
      <dgm:spPr/>
      <dgm:t>
        <a:bodyPr/>
        <a:lstStyle/>
        <a:p>
          <a:r>
            <a:rPr lang="en-US" dirty="0" smtClean="0"/>
            <a:t>1: What is the problem?</a:t>
          </a:r>
          <a:endParaRPr lang="en-US" dirty="0"/>
        </a:p>
      </dgm:t>
    </dgm:pt>
    <dgm:pt modelId="{BE87453F-C60E-4A9C-AA61-39A52C3D7DBD}" type="parTrans" cxnId="{41E3B67E-741A-48B5-A818-C9286A19BA80}">
      <dgm:prSet/>
      <dgm:spPr/>
      <dgm:t>
        <a:bodyPr/>
        <a:lstStyle/>
        <a:p>
          <a:endParaRPr lang="en-US"/>
        </a:p>
      </dgm:t>
    </dgm:pt>
    <dgm:pt modelId="{881BF745-B16B-42B5-8FA2-A231703DAA9F}" type="sibTrans" cxnId="{41E3B67E-741A-48B5-A818-C9286A19BA80}">
      <dgm:prSet/>
      <dgm:spPr/>
      <dgm:t>
        <a:bodyPr/>
        <a:lstStyle/>
        <a:p>
          <a:endParaRPr lang="en-US"/>
        </a:p>
      </dgm:t>
    </dgm:pt>
    <dgm:pt modelId="{ED88703E-3138-4837-AC46-2DC3D4DFE39A}">
      <dgm:prSet phldrT="[Text]"/>
      <dgm:spPr/>
      <dgm:t>
        <a:bodyPr/>
        <a:lstStyle/>
        <a:p>
          <a:r>
            <a:rPr lang="en-US" dirty="0" smtClean="0"/>
            <a:t>2: Research Information</a:t>
          </a:r>
          <a:endParaRPr lang="en-US" dirty="0"/>
        </a:p>
      </dgm:t>
    </dgm:pt>
    <dgm:pt modelId="{251CD0F6-193B-4845-ADAE-97E70E2C888A}" type="parTrans" cxnId="{E4AC2489-D2A1-4A4A-B804-68E65E6E30AC}">
      <dgm:prSet/>
      <dgm:spPr/>
      <dgm:t>
        <a:bodyPr/>
        <a:lstStyle/>
        <a:p>
          <a:endParaRPr lang="en-US"/>
        </a:p>
      </dgm:t>
    </dgm:pt>
    <dgm:pt modelId="{14C75332-F1C6-4DCF-92AB-35524A435D4F}" type="sibTrans" cxnId="{E4AC2489-D2A1-4A4A-B804-68E65E6E30AC}">
      <dgm:prSet/>
      <dgm:spPr/>
      <dgm:t>
        <a:bodyPr/>
        <a:lstStyle/>
        <a:p>
          <a:endParaRPr lang="en-US"/>
        </a:p>
      </dgm:t>
    </dgm:pt>
    <dgm:pt modelId="{54C1151E-CF63-4DC7-99B9-03D2840EE905}">
      <dgm:prSet phldrT="[Text]"/>
      <dgm:spPr/>
      <dgm:t>
        <a:bodyPr/>
        <a:lstStyle/>
        <a:p>
          <a:r>
            <a:rPr lang="en-US" dirty="0" smtClean="0"/>
            <a:t>3: Hypothesis</a:t>
          </a:r>
          <a:endParaRPr lang="en-US" dirty="0"/>
        </a:p>
      </dgm:t>
    </dgm:pt>
    <dgm:pt modelId="{726F4907-82F2-4338-9D2B-7B9C142B26B6}" type="parTrans" cxnId="{D269E5D1-9BCB-49D7-BB40-65475B60339B}">
      <dgm:prSet/>
      <dgm:spPr/>
      <dgm:t>
        <a:bodyPr/>
        <a:lstStyle/>
        <a:p>
          <a:endParaRPr lang="en-US"/>
        </a:p>
      </dgm:t>
    </dgm:pt>
    <dgm:pt modelId="{7BB0A2A9-ADF0-4E28-90D4-DB99EA58391C}" type="sibTrans" cxnId="{D269E5D1-9BCB-49D7-BB40-65475B60339B}">
      <dgm:prSet/>
      <dgm:spPr/>
      <dgm:t>
        <a:bodyPr/>
        <a:lstStyle/>
        <a:p>
          <a:endParaRPr lang="en-US"/>
        </a:p>
      </dgm:t>
    </dgm:pt>
    <dgm:pt modelId="{6E2CBF3B-8F02-42F7-944F-27199223E8E1}">
      <dgm:prSet phldrT="[Text]"/>
      <dgm:spPr/>
      <dgm:t>
        <a:bodyPr/>
        <a:lstStyle/>
        <a:p>
          <a:r>
            <a:rPr lang="en-US" dirty="0" smtClean="0"/>
            <a:t>4: Test Hypothesis</a:t>
          </a:r>
          <a:endParaRPr lang="en-US" dirty="0"/>
        </a:p>
      </dgm:t>
    </dgm:pt>
    <dgm:pt modelId="{D865B3F2-1A18-412F-8B68-EADA817C6710}" type="parTrans" cxnId="{DEAFC6A4-2EF1-4FD9-9934-CCE680568613}">
      <dgm:prSet/>
      <dgm:spPr/>
      <dgm:t>
        <a:bodyPr/>
        <a:lstStyle/>
        <a:p>
          <a:endParaRPr lang="en-US"/>
        </a:p>
      </dgm:t>
    </dgm:pt>
    <dgm:pt modelId="{F886F8D9-4EEC-4D7E-A1B6-3929B66005C8}" type="sibTrans" cxnId="{DEAFC6A4-2EF1-4FD9-9934-CCE680568613}">
      <dgm:prSet/>
      <dgm:spPr/>
      <dgm:t>
        <a:bodyPr/>
        <a:lstStyle/>
        <a:p>
          <a:endParaRPr lang="en-US"/>
        </a:p>
      </dgm:t>
    </dgm:pt>
    <dgm:pt modelId="{29E3269A-6955-492F-8796-1AE5BAF9F0DB}">
      <dgm:prSet phldrT="[Text]"/>
      <dgm:spPr/>
      <dgm:t>
        <a:bodyPr/>
        <a:lstStyle/>
        <a:p>
          <a:r>
            <a:rPr lang="en-US" dirty="0" smtClean="0"/>
            <a:t>5: Record and Analyze Data</a:t>
          </a:r>
          <a:endParaRPr lang="en-US" dirty="0"/>
        </a:p>
      </dgm:t>
    </dgm:pt>
    <dgm:pt modelId="{BE5B6FC7-D290-419F-9341-B0D0EA6FC42F}" type="parTrans" cxnId="{AFCDC2DC-8DC3-4EE6-8A8A-1FA0F9952590}">
      <dgm:prSet/>
      <dgm:spPr/>
      <dgm:t>
        <a:bodyPr/>
        <a:lstStyle/>
        <a:p>
          <a:endParaRPr lang="en-US"/>
        </a:p>
      </dgm:t>
    </dgm:pt>
    <dgm:pt modelId="{3DA5F05A-46FB-4F75-9E38-E6E2CD3008F6}" type="sibTrans" cxnId="{AFCDC2DC-8DC3-4EE6-8A8A-1FA0F9952590}">
      <dgm:prSet/>
      <dgm:spPr/>
      <dgm:t>
        <a:bodyPr/>
        <a:lstStyle/>
        <a:p>
          <a:endParaRPr lang="en-US"/>
        </a:p>
      </dgm:t>
    </dgm:pt>
    <dgm:pt modelId="{90B8C335-2BFC-4F08-86B5-10C9D657BF72}">
      <dgm:prSet/>
      <dgm:spPr/>
      <dgm:t>
        <a:bodyPr/>
        <a:lstStyle/>
        <a:p>
          <a:r>
            <a:rPr lang="en-US" dirty="0" smtClean="0"/>
            <a:t>6: Draw Conclusions</a:t>
          </a:r>
          <a:endParaRPr lang="en-US" dirty="0"/>
        </a:p>
      </dgm:t>
    </dgm:pt>
    <dgm:pt modelId="{F037C60D-A9B9-4BBA-8C86-9CD4B63197C6}" type="parTrans" cxnId="{78085D8F-EA02-4CAE-8CCE-C76EE287C29B}">
      <dgm:prSet/>
      <dgm:spPr/>
      <dgm:t>
        <a:bodyPr/>
        <a:lstStyle/>
        <a:p>
          <a:endParaRPr lang="en-US"/>
        </a:p>
      </dgm:t>
    </dgm:pt>
    <dgm:pt modelId="{186D4CEB-CAB9-41F1-B053-B1107D7038AA}" type="sibTrans" cxnId="{78085D8F-EA02-4CAE-8CCE-C76EE287C29B}">
      <dgm:prSet/>
      <dgm:spPr/>
      <dgm:t>
        <a:bodyPr/>
        <a:lstStyle/>
        <a:p>
          <a:endParaRPr lang="en-US"/>
        </a:p>
      </dgm:t>
    </dgm:pt>
    <dgm:pt modelId="{F2441443-F178-4C40-B1F6-A4DE6E3E4A8C}" type="pres">
      <dgm:prSet presAssocID="{86C6735A-977B-467D-BD7D-66DF84E49184}" presName="diagram" presStyleCnt="0">
        <dgm:presLayoutVars>
          <dgm:dir/>
          <dgm:resizeHandles val="exact"/>
        </dgm:presLayoutVars>
      </dgm:prSet>
      <dgm:spPr/>
      <dgm:t>
        <a:bodyPr/>
        <a:lstStyle/>
        <a:p>
          <a:endParaRPr lang="en-US"/>
        </a:p>
      </dgm:t>
    </dgm:pt>
    <dgm:pt modelId="{A77C6735-58C3-4B7B-BD8A-C4C39B1450E5}" type="pres">
      <dgm:prSet presAssocID="{4932465B-45FA-4BDA-8E6B-7BACECE56E02}" presName="node" presStyleLbl="node1" presStyleIdx="0" presStyleCnt="6">
        <dgm:presLayoutVars>
          <dgm:bulletEnabled val="1"/>
        </dgm:presLayoutVars>
      </dgm:prSet>
      <dgm:spPr/>
      <dgm:t>
        <a:bodyPr/>
        <a:lstStyle/>
        <a:p>
          <a:endParaRPr lang="en-US"/>
        </a:p>
      </dgm:t>
    </dgm:pt>
    <dgm:pt modelId="{6AE9FB9D-1096-4EFE-9467-DF5433F7EDDD}" type="pres">
      <dgm:prSet presAssocID="{881BF745-B16B-42B5-8FA2-A231703DAA9F}" presName="sibTrans" presStyleLbl="sibTrans2D1" presStyleIdx="0" presStyleCnt="5"/>
      <dgm:spPr/>
      <dgm:t>
        <a:bodyPr/>
        <a:lstStyle/>
        <a:p>
          <a:endParaRPr lang="en-US"/>
        </a:p>
      </dgm:t>
    </dgm:pt>
    <dgm:pt modelId="{3FAB5FE5-4BFE-4F7E-9F97-6338B4146589}" type="pres">
      <dgm:prSet presAssocID="{881BF745-B16B-42B5-8FA2-A231703DAA9F}" presName="connectorText" presStyleLbl="sibTrans2D1" presStyleIdx="0" presStyleCnt="5"/>
      <dgm:spPr/>
      <dgm:t>
        <a:bodyPr/>
        <a:lstStyle/>
        <a:p>
          <a:endParaRPr lang="en-US"/>
        </a:p>
      </dgm:t>
    </dgm:pt>
    <dgm:pt modelId="{7F3ACF79-DA71-4DE9-8C96-8DB10BFC209F}" type="pres">
      <dgm:prSet presAssocID="{ED88703E-3138-4837-AC46-2DC3D4DFE39A}" presName="node" presStyleLbl="node1" presStyleIdx="1" presStyleCnt="6">
        <dgm:presLayoutVars>
          <dgm:bulletEnabled val="1"/>
        </dgm:presLayoutVars>
      </dgm:prSet>
      <dgm:spPr/>
      <dgm:t>
        <a:bodyPr/>
        <a:lstStyle/>
        <a:p>
          <a:endParaRPr lang="en-US"/>
        </a:p>
      </dgm:t>
    </dgm:pt>
    <dgm:pt modelId="{9A75CFDF-1E15-4472-BCCB-C08F4F7E5137}" type="pres">
      <dgm:prSet presAssocID="{14C75332-F1C6-4DCF-92AB-35524A435D4F}" presName="sibTrans" presStyleLbl="sibTrans2D1" presStyleIdx="1" presStyleCnt="5"/>
      <dgm:spPr/>
      <dgm:t>
        <a:bodyPr/>
        <a:lstStyle/>
        <a:p>
          <a:endParaRPr lang="en-US"/>
        </a:p>
      </dgm:t>
    </dgm:pt>
    <dgm:pt modelId="{F9DF625F-7869-48E1-82CB-603BDE16473A}" type="pres">
      <dgm:prSet presAssocID="{14C75332-F1C6-4DCF-92AB-35524A435D4F}" presName="connectorText" presStyleLbl="sibTrans2D1" presStyleIdx="1" presStyleCnt="5"/>
      <dgm:spPr/>
      <dgm:t>
        <a:bodyPr/>
        <a:lstStyle/>
        <a:p>
          <a:endParaRPr lang="en-US"/>
        </a:p>
      </dgm:t>
    </dgm:pt>
    <dgm:pt modelId="{12566BD9-DD8A-4CF6-866C-E6D68B1DDC41}" type="pres">
      <dgm:prSet presAssocID="{54C1151E-CF63-4DC7-99B9-03D2840EE905}" presName="node" presStyleLbl="node1" presStyleIdx="2" presStyleCnt="6">
        <dgm:presLayoutVars>
          <dgm:bulletEnabled val="1"/>
        </dgm:presLayoutVars>
      </dgm:prSet>
      <dgm:spPr/>
      <dgm:t>
        <a:bodyPr/>
        <a:lstStyle/>
        <a:p>
          <a:endParaRPr lang="en-US"/>
        </a:p>
      </dgm:t>
    </dgm:pt>
    <dgm:pt modelId="{6EF3CF4C-018D-4B16-8900-B145A70237D6}" type="pres">
      <dgm:prSet presAssocID="{7BB0A2A9-ADF0-4E28-90D4-DB99EA58391C}" presName="sibTrans" presStyleLbl="sibTrans2D1" presStyleIdx="2" presStyleCnt="5"/>
      <dgm:spPr/>
      <dgm:t>
        <a:bodyPr/>
        <a:lstStyle/>
        <a:p>
          <a:endParaRPr lang="en-US"/>
        </a:p>
      </dgm:t>
    </dgm:pt>
    <dgm:pt modelId="{D11E2D8D-F063-4AAF-8E57-FE01A9C9339C}" type="pres">
      <dgm:prSet presAssocID="{7BB0A2A9-ADF0-4E28-90D4-DB99EA58391C}" presName="connectorText" presStyleLbl="sibTrans2D1" presStyleIdx="2" presStyleCnt="5"/>
      <dgm:spPr/>
      <dgm:t>
        <a:bodyPr/>
        <a:lstStyle/>
        <a:p>
          <a:endParaRPr lang="en-US"/>
        </a:p>
      </dgm:t>
    </dgm:pt>
    <dgm:pt modelId="{2E9EF058-ACE1-4ADA-B36C-4C92BE7328A6}" type="pres">
      <dgm:prSet presAssocID="{6E2CBF3B-8F02-42F7-944F-27199223E8E1}" presName="node" presStyleLbl="node1" presStyleIdx="3" presStyleCnt="6">
        <dgm:presLayoutVars>
          <dgm:bulletEnabled val="1"/>
        </dgm:presLayoutVars>
      </dgm:prSet>
      <dgm:spPr/>
      <dgm:t>
        <a:bodyPr/>
        <a:lstStyle/>
        <a:p>
          <a:endParaRPr lang="en-US"/>
        </a:p>
      </dgm:t>
    </dgm:pt>
    <dgm:pt modelId="{2FF8A8C2-A920-40AF-BB3E-AD43B11337B9}" type="pres">
      <dgm:prSet presAssocID="{F886F8D9-4EEC-4D7E-A1B6-3929B66005C8}" presName="sibTrans" presStyleLbl="sibTrans2D1" presStyleIdx="3" presStyleCnt="5"/>
      <dgm:spPr/>
      <dgm:t>
        <a:bodyPr/>
        <a:lstStyle/>
        <a:p>
          <a:endParaRPr lang="en-US"/>
        </a:p>
      </dgm:t>
    </dgm:pt>
    <dgm:pt modelId="{17B4C02E-D894-4143-B54B-D19DD80D34B6}" type="pres">
      <dgm:prSet presAssocID="{F886F8D9-4EEC-4D7E-A1B6-3929B66005C8}" presName="connectorText" presStyleLbl="sibTrans2D1" presStyleIdx="3" presStyleCnt="5"/>
      <dgm:spPr/>
      <dgm:t>
        <a:bodyPr/>
        <a:lstStyle/>
        <a:p>
          <a:endParaRPr lang="en-US"/>
        </a:p>
      </dgm:t>
    </dgm:pt>
    <dgm:pt modelId="{664172BE-28C2-45F5-9681-EF0EFD7DF33A}" type="pres">
      <dgm:prSet presAssocID="{29E3269A-6955-492F-8796-1AE5BAF9F0DB}" presName="node" presStyleLbl="node1" presStyleIdx="4" presStyleCnt="6">
        <dgm:presLayoutVars>
          <dgm:bulletEnabled val="1"/>
        </dgm:presLayoutVars>
      </dgm:prSet>
      <dgm:spPr/>
      <dgm:t>
        <a:bodyPr/>
        <a:lstStyle/>
        <a:p>
          <a:endParaRPr lang="en-US"/>
        </a:p>
      </dgm:t>
    </dgm:pt>
    <dgm:pt modelId="{736159F7-BA9F-4CF2-87A2-133DF2F1BEC0}" type="pres">
      <dgm:prSet presAssocID="{3DA5F05A-46FB-4F75-9E38-E6E2CD3008F6}" presName="sibTrans" presStyleLbl="sibTrans2D1" presStyleIdx="4" presStyleCnt="5"/>
      <dgm:spPr/>
      <dgm:t>
        <a:bodyPr/>
        <a:lstStyle/>
        <a:p>
          <a:endParaRPr lang="en-US"/>
        </a:p>
      </dgm:t>
    </dgm:pt>
    <dgm:pt modelId="{F99D3D8C-4165-4BCB-80D7-F78F6D84857E}" type="pres">
      <dgm:prSet presAssocID="{3DA5F05A-46FB-4F75-9E38-E6E2CD3008F6}" presName="connectorText" presStyleLbl="sibTrans2D1" presStyleIdx="4" presStyleCnt="5"/>
      <dgm:spPr/>
      <dgm:t>
        <a:bodyPr/>
        <a:lstStyle/>
        <a:p>
          <a:endParaRPr lang="en-US"/>
        </a:p>
      </dgm:t>
    </dgm:pt>
    <dgm:pt modelId="{396213A7-1638-4786-A056-77C601DD5A61}" type="pres">
      <dgm:prSet presAssocID="{90B8C335-2BFC-4F08-86B5-10C9D657BF72}" presName="node" presStyleLbl="node1" presStyleIdx="5" presStyleCnt="6" custScaleY="106195" custLinFactNeighborX="4424" custLinFactNeighborY="1487">
        <dgm:presLayoutVars>
          <dgm:bulletEnabled val="1"/>
        </dgm:presLayoutVars>
      </dgm:prSet>
      <dgm:spPr/>
      <dgm:t>
        <a:bodyPr/>
        <a:lstStyle/>
        <a:p>
          <a:endParaRPr lang="en-US"/>
        </a:p>
      </dgm:t>
    </dgm:pt>
  </dgm:ptLst>
  <dgm:cxnLst>
    <dgm:cxn modelId="{055301CD-2013-0B4A-8766-7D4B068F9397}" type="presOf" srcId="{881BF745-B16B-42B5-8FA2-A231703DAA9F}" destId="{3FAB5FE5-4BFE-4F7E-9F97-6338B4146589}" srcOrd="1" destOrd="0" presId="urn:microsoft.com/office/officeart/2005/8/layout/process5"/>
    <dgm:cxn modelId="{84C59D84-05EA-8F43-B8B4-BA78EBFA23F3}" type="presOf" srcId="{ED88703E-3138-4837-AC46-2DC3D4DFE39A}" destId="{7F3ACF79-DA71-4DE9-8C96-8DB10BFC209F}" srcOrd="0" destOrd="0" presId="urn:microsoft.com/office/officeart/2005/8/layout/process5"/>
    <dgm:cxn modelId="{AFCDC2DC-8DC3-4EE6-8A8A-1FA0F9952590}" srcId="{86C6735A-977B-467D-BD7D-66DF84E49184}" destId="{29E3269A-6955-492F-8796-1AE5BAF9F0DB}" srcOrd="4" destOrd="0" parTransId="{BE5B6FC7-D290-419F-9341-B0D0EA6FC42F}" sibTransId="{3DA5F05A-46FB-4F75-9E38-E6E2CD3008F6}"/>
    <dgm:cxn modelId="{E4AC2489-D2A1-4A4A-B804-68E65E6E30AC}" srcId="{86C6735A-977B-467D-BD7D-66DF84E49184}" destId="{ED88703E-3138-4837-AC46-2DC3D4DFE39A}" srcOrd="1" destOrd="0" parTransId="{251CD0F6-193B-4845-ADAE-97E70E2C888A}" sibTransId="{14C75332-F1C6-4DCF-92AB-35524A435D4F}"/>
    <dgm:cxn modelId="{008D6C41-8F75-8B4A-B8AD-C8175EBE9421}" type="presOf" srcId="{7BB0A2A9-ADF0-4E28-90D4-DB99EA58391C}" destId="{6EF3CF4C-018D-4B16-8900-B145A70237D6}" srcOrd="0" destOrd="0" presId="urn:microsoft.com/office/officeart/2005/8/layout/process5"/>
    <dgm:cxn modelId="{0B0A39F3-B815-4D46-B728-FBE15A4E8F27}" type="presOf" srcId="{3DA5F05A-46FB-4F75-9E38-E6E2CD3008F6}" destId="{736159F7-BA9F-4CF2-87A2-133DF2F1BEC0}" srcOrd="0" destOrd="0" presId="urn:microsoft.com/office/officeart/2005/8/layout/process5"/>
    <dgm:cxn modelId="{1C889D38-0DE1-F248-9780-350D4C699443}" type="presOf" srcId="{3DA5F05A-46FB-4F75-9E38-E6E2CD3008F6}" destId="{F99D3D8C-4165-4BCB-80D7-F78F6D84857E}" srcOrd="1" destOrd="0" presId="urn:microsoft.com/office/officeart/2005/8/layout/process5"/>
    <dgm:cxn modelId="{CBD76B38-7ADE-374E-8DE7-AB2624549C9B}" type="presOf" srcId="{90B8C335-2BFC-4F08-86B5-10C9D657BF72}" destId="{396213A7-1638-4786-A056-77C601DD5A61}" srcOrd="0" destOrd="0" presId="urn:microsoft.com/office/officeart/2005/8/layout/process5"/>
    <dgm:cxn modelId="{54FB857D-5E2C-3D4E-B8AA-03A97E3944D9}" type="presOf" srcId="{14C75332-F1C6-4DCF-92AB-35524A435D4F}" destId="{F9DF625F-7869-48E1-82CB-603BDE16473A}" srcOrd="1" destOrd="0" presId="urn:microsoft.com/office/officeart/2005/8/layout/process5"/>
    <dgm:cxn modelId="{066F2EDC-D4C3-8049-946C-BDDD9C81CA08}" type="presOf" srcId="{7BB0A2A9-ADF0-4E28-90D4-DB99EA58391C}" destId="{D11E2D8D-F063-4AAF-8E57-FE01A9C9339C}" srcOrd="1" destOrd="0" presId="urn:microsoft.com/office/officeart/2005/8/layout/process5"/>
    <dgm:cxn modelId="{E64DC550-BA2D-A34E-B944-F0897C2AF528}" type="presOf" srcId="{F886F8D9-4EEC-4D7E-A1B6-3929B66005C8}" destId="{17B4C02E-D894-4143-B54B-D19DD80D34B6}" srcOrd="1" destOrd="0" presId="urn:microsoft.com/office/officeart/2005/8/layout/process5"/>
    <dgm:cxn modelId="{B17B1430-77E7-3D45-AAA3-6E920A242394}" type="presOf" srcId="{29E3269A-6955-492F-8796-1AE5BAF9F0DB}" destId="{664172BE-28C2-45F5-9681-EF0EFD7DF33A}" srcOrd="0" destOrd="0" presId="urn:microsoft.com/office/officeart/2005/8/layout/process5"/>
    <dgm:cxn modelId="{853D5BA1-17E6-B24C-9E54-35A17FF91F8D}" type="presOf" srcId="{881BF745-B16B-42B5-8FA2-A231703DAA9F}" destId="{6AE9FB9D-1096-4EFE-9467-DF5433F7EDDD}" srcOrd="0" destOrd="0" presId="urn:microsoft.com/office/officeart/2005/8/layout/process5"/>
    <dgm:cxn modelId="{EBED1D05-08AA-3147-AD85-E029FEEF9ECE}" type="presOf" srcId="{54C1151E-CF63-4DC7-99B9-03D2840EE905}" destId="{12566BD9-DD8A-4CF6-866C-E6D68B1DDC41}" srcOrd="0" destOrd="0" presId="urn:microsoft.com/office/officeart/2005/8/layout/process5"/>
    <dgm:cxn modelId="{D269E5D1-9BCB-49D7-BB40-65475B60339B}" srcId="{86C6735A-977B-467D-BD7D-66DF84E49184}" destId="{54C1151E-CF63-4DC7-99B9-03D2840EE905}" srcOrd="2" destOrd="0" parTransId="{726F4907-82F2-4338-9D2B-7B9C142B26B6}" sibTransId="{7BB0A2A9-ADF0-4E28-90D4-DB99EA58391C}"/>
    <dgm:cxn modelId="{41E3B67E-741A-48B5-A818-C9286A19BA80}" srcId="{86C6735A-977B-467D-BD7D-66DF84E49184}" destId="{4932465B-45FA-4BDA-8E6B-7BACECE56E02}" srcOrd="0" destOrd="0" parTransId="{BE87453F-C60E-4A9C-AA61-39A52C3D7DBD}" sibTransId="{881BF745-B16B-42B5-8FA2-A231703DAA9F}"/>
    <dgm:cxn modelId="{78085D8F-EA02-4CAE-8CCE-C76EE287C29B}" srcId="{86C6735A-977B-467D-BD7D-66DF84E49184}" destId="{90B8C335-2BFC-4F08-86B5-10C9D657BF72}" srcOrd="5" destOrd="0" parTransId="{F037C60D-A9B9-4BBA-8C86-9CD4B63197C6}" sibTransId="{186D4CEB-CAB9-41F1-B053-B1107D7038AA}"/>
    <dgm:cxn modelId="{A613CD56-51C6-2645-B948-BC4AEF3B2122}" type="presOf" srcId="{4932465B-45FA-4BDA-8E6B-7BACECE56E02}" destId="{A77C6735-58C3-4B7B-BD8A-C4C39B1450E5}" srcOrd="0" destOrd="0" presId="urn:microsoft.com/office/officeart/2005/8/layout/process5"/>
    <dgm:cxn modelId="{1024510D-2B32-7442-8D4F-49AAB051EF5B}" type="presOf" srcId="{6E2CBF3B-8F02-42F7-944F-27199223E8E1}" destId="{2E9EF058-ACE1-4ADA-B36C-4C92BE7328A6}" srcOrd="0" destOrd="0" presId="urn:microsoft.com/office/officeart/2005/8/layout/process5"/>
    <dgm:cxn modelId="{513521F9-902D-F44D-8B3E-D14DF5633C05}" type="presOf" srcId="{F886F8D9-4EEC-4D7E-A1B6-3929B66005C8}" destId="{2FF8A8C2-A920-40AF-BB3E-AD43B11337B9}" srcOrd="0" destOrd="0" presId="urn:microsoft.com/office/officeart/2005/8/layout/process5"/>
    <dgm:cxn modelId="{5EE214B0-F42D-0944-956D-E414F7B52D4B}" type="presOf" srcId="{14C75332-F1C6-4DCF-92AB-35524A435D4F}" destId="{9A75CFDF-1E15-4472-BCCB-C08F4F7E5137}" srcOrd="0" destOrd="0" presId="urn:microsoft.com/office/officeart/2005/8/layout/process5"/>
    <dgm:cxn modelId="{5407089B-5126-D546-A431-9FAB56A230B2}" type="presOf" srcId="{86C6735A-977B-467D-BD7D-66DF84E49184}" destId="{F2441443-F178-4C40-B1F6-A4DE6E3E4A8C}" srcOrd="0" destOrd="0" presId="urn:microsoft.com/office/officeart/2005/8/layout/process5"/>
    <dgm:cxn modelId="{DEAFC6A4-2EF1-4FD9-9934-CCE680568613}" srcId="{86C6735A-977B-467D-BD7D-66DF84E49184}" destId="{6E2CBF3B-8F02-42F7-944F-27199223E8E1}" srcOrd="3" destOrd="0" parTransId="{D865B3F2-1A18-412F-8B68-EADA817C6710}" sibTransId="{F886F8D9-4EEC-4D7E-A1B6-3929B66005C8}"/>
    <dgm:cxn modelId="{35B509E4-B189-6741-A326-1EEC8FA33A0F}" type="presParOf" srcId="{F2441443-F178-4C40-B1F6-A4DE6E3E4A8C}" destId="{A77C6735-58C3-4B7B-BD8A-C4C39B1450E5}" srcOrd="0" destOrd="0" presId="urn:microsoft.com/office/officeart/2005/8/layout/process5"/>
    <dgm:cxn modelId="{AC0692AD-9EE0-E947-B9FC-8EA6DB475502}" type="presParOf" srcId="{F2441443-F178-4C40-B1F6-A4DE6E3E4A8C}" destId="{6AE9FB9D-1096-4EFE-9467-DF5433F7EDDD}" srcOrd="1" destOrd="0" presId="urn:microsoft.com/office/officeart/2005/8/layout/process5"/>
    <dgm:cxn modelId="{18B8F6E5-D2E5-2F41-99C6-5A7926F5F2FC}" type="presParOf" srcId="{6AE9FB9D-1096-4EFE-9467-DF5433F7EDDD}" destId="{3FAB5FE5-4BFE-4F7E-9F97-6338B4146589}" srcOrd="0" destOrd="0" presId="urn:microsoft.com/office/officeart/2005/8/layout/process5"/>
    <dgm:cxn modelId="{1E4AB041-6A00-474E-B5B4-EF3C26F8F67A}" type="presParOf" srcId="{F2441443-F178-4C40-B1F6-A4DE6E3E4A8C}" destId="{7F3ACF79-DA71-4DE9-8C96-8DB10BFC209F}" srcOrd="2" destOrd="0" presId="urn:microsoft.com/office/officeart/2005/8/layout/process5"/>
    <dgm:cxn modelId="{14E24C5C-BAAD-1B43-BA28-F6572085058A}" type="presParOf" srcId="{F2441443-F178-4C40-B1F6-A4DE6E3E4A8C}" destId="{9A75CFDF-1E15-4472-BCCB-C08F4F7E5137}" srcOrd="3" destOrd="0" presId="urn:microsoft.com/office/officeart/2005/8/layout/process5"/>
    <dgm:cxn modelId="{F698DDAC-A86D-C043-B4FE-4A3813321FFF}" type="presParOf" srcId="{9A75CFDF-1E15-4472-BCCB-C08F4F7E5137}" destId="{F9DF625F-7869-48E1-82CB-603BDE16473A}" srcOrd="0" destOrd="0" presId="urn:microsoft.com/office/officeart/2005/8/layout/process5"/>
    <dgm:cxn modelId="{6506906C-E0C2-9D4E-8732-3158F07ACB5E}" type="presParOf" srcId="{F2441443-F178-4C40-B1F6-A4DE6E3E4A8C}" destId="{12566BD9-DD8A-4CF6-866C-E6D68B1DDC41}" srcOrd="4" destOrd="0" presId="urn:microsoft.com/office/officeart/2005/8/layout/process5"/>
    <dgm:cxn modelId="{37DF9745-FCB0-3540-9E2C-27B2DA78B605}" type="presParOf" srcId="{F2441443-F178-4C40-B1F6-A4DE6E3E4A8C}" destId="{6EF3CF4C-018D-4B16-8900-B145A70237D6}" srcOrd="5" destOrd="0" presId="urn:microsoft.com/office/officeart/2005/8/layout/process5"/>
    <dgm:cxn modelId="{35E0C013-CF39-7F49-BB4C-DF95199E4320}" type="presParOf" srcId="{6EF3CF4C-018D-4B16-8900-B145A70237D6}" destId="{D11E2D8D-F063-4AAF-8E57-FE01A9C9339C}" srcOrd="0" destOrd="0" presId="urn:microsoft.com/office/officeart/2005/8/layout/process5"/>
    <dgm:cxn modelId="{B41B12C2-5D97-4A45-84E2-D51C406F1C24}" type="presParOf" srcId="{F2441443-F178-4C40-B1F6-A4DE6E3E4A8C}" destId="{2E9EF058-ACE1-4ADA-B36C-4C92BE7328A6}" srcOrd="6" destOrd="0" presId="urn:microsoft.com/office/officeart/2005/8/layout/process5"/>
    <dgm:cxn modelId="{6DB74F31-0D1D-9042-A64E-07FFE51F3C34}" type="presParOf" srcId="{F2441443-F178-4C40-B1F6-A4DE6E3E4A8C}" destId="{2FF8A8C2-A920-40AF-BB3E-AD43B11337B9}" srcOrd="7" destOrd="0" presId="urn:microsoft.com/office/officeart/2005/8/layout/process5"/>
    <dgm:cxn modelId="{C15EC9A1-0E98-614A-A28C-EC0C902460CF}" type="presParOf" srcId="{2FF8A8C2-A920-40AF-BB3E-AD43B11337B9}" destId="{17B4C02E-D894-4143-B54B-D19DD80D34B6}" srcOrd="0" destOrd="0" presId="urn:microsoft.com/office/officeart/2005/8/layout/process5"/>
    <dgm:cxn modelId="{312DF49D-8DCD-1D4E-8EB1-05FC4EB4BDEF}" type="presParOf" srcId="{F2441443-F178-4C40-B1F6-A4DE6E3E4A8C}" destId="{664172BE-28C2-45F5-9681-EF0EFD7DF33A}" srcOrd="8" destOrd="0" presId="urn:microsoft.com/office/officeart/2005/8/layout/process5"/>
    <dgm:cxn modelId="{8DFEF169-9F75-304F-8C53-284EA3C60333}" type="presParOf" srcId="{F2441443-F178-4C40-B1F6-A4DE6E3E4A8C}" destId="{736159F7-BA9F-4CF2-87A2-133DF2F1BEC0}" srcOrd="9" destOrd="0" presId="urn:microsoft.com/office/officeart/2005/8/layout/process5"/>
    <dgm:cxn modelId="{997B1BA8-F99C-624A-9BF2-E340BE4082D0}" type="presParOf" srcId="{736159F7-BA9F-4CF2-87A2-133DF2F1BEC0}" destId="{F99D3D8C-4165-4BCB-80D7-F78F6D84857E}" srcOrd="0" destOrd="0" presId="urn:microsoft.com/office/officeart/2005/8/layout/process5"/>
    <dgm:cxn modelId="{FDBA33A2-D1BB-F74E-B5CD-29CE16E7EE67}" type="presParOf" srcId="{F2441443-F178-4C40-B1F6-A4DE6E3E4A8C}" destId="{396213A7-1638-4786-A056-77C601DD5A61}"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08C10-FBE9-4A54-BE12-B7B415C3D705}">
      <dsp:nvSpPr>
        <dsp:cNvPr id="0" name=""/>
        <dsp:cNvSpPr/>
      </dsp:nvSpPr>
      <dsp:spPr>
        <a:xfrm rot="10800000">
          <a:off x="1637816" y="1473"/>
          <a:ext cx="6080760" cy="424785"/>
        </a:xfrm>
        <a:prstGeom prst="homePlate">
          <a:avLst/>
        </a:prstGeom>
        <a:solidFill>
          <a:schemeClr val="accent1">
            <a:lumMod val="75000"/>
          </a:schemeClr>
        </a:solidFill>
        <a:ln>
          <a:solidFill>
            <a:schemeClr val="accent2">
              <a:lumMod val="5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318" tIns="53340" rIns="99568" bIns="53340" numCol="1" spcCol="1270" anchor="ctr" anchorCtr="0">
          <a:noAutofit/>
        </a:bodyPr>
        <a:lstStyle/>
        <a:p>
          <a:pPr lvl="0" algn="l" defTabSz="622300">
            <a:lnSpc>
              <a:spcPct val="90000"/>
            </a:lnSpc>
            <a:spcBef>
              <a:spcPct val="0"/>
            </a:spcBef>
            <a:spcAft>
              <a:spcPct val="35000"/>
            </a:spcAft>
          </a:pPr>
          <a:r>
            <a:rPr lang="en-US" sz="1400" b="1" kern="1200" dirty="0" smtClean="0">
              <a:effectLst/>
            </a:rPr>
            <a:t>(BAB 1): MANUSIA &amp; PEMIKIRAN</a:t>
          </a:r>
          <a:endParaRPr lang="en-US" sz="1400" b="1" kern="1200" dirty="0">
            <a:effectLst/>
          </a:endParaRPr>
        </a:p>
      </dsp:txBody>
      <dsp:txXfrm rot="10800000">
        <a:off x="1744012" y="1473"/>
        <a:ext cx="5974564" cy="424785"/>
      </dsp:txXfrm>
    </dsp:sp>
    <dsp:sp modelId="{B04A8F5D-24F2-4A48-B9D4-E6EEE20451F4}">
      <dsp:nvSpPr>
        <dsp:cNvPr id="0" name=""/>
        <dsp:cNvSpPr/>
      </dsp:nvSpPr>
      <dsp:spPr>
        <a:xfrm>
          <a:off x="1425423" y="1473"/>
          <a:ext cx="424785" cy="42478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3F3C465-E0C2-4FBD-99AC-0A56E76357E6}">
      <dsp:nvSpPr>
        <dsp:cNvPr id="0" name=""/>
        <dsp:cNvSpPr/>
      </dsp:nvSpPr>
      <dsp:spPr>
        <a:xfrm rot="10800000">
          <a:off x="1637816" y="553060"/>
          <a:ext cx="6080760" cy="424785"/>
        </a:xfrm>
        <a:prstGeom prst="homePlate">
          <a:avLst/>
        </a:prstGeom>
        <a:solidFill>
          <a:srgbClr val="92D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318" tIns="53340" rIns="99568" bIns="53340" numCol="1" spcCol="1270" anchor="ctr" anchorCtr="0">
          <a:noAutofit/>
        </a:bodyPr>
        <a:lstStyle/>
        <a:p>
          <a:pPr lvl="0" algn="l" defTabSz="622300">
            <a:lnSpc>
              <a:spcPct val="90000"/>
            </a:lnSpc>
            <a:spcBef>
              <a:spcPct val="0"/>
            </a:spcBef>
            <a:spcAft>
              <a:spcPct val="35000"/>
            </a:spcAft>
          </a:pPr>
          <a:r>
            <a:rPr lang="en-US" sz="1400" b="1" kern="1200" dirty="0" smtClean="0">
              <a:effectLst/>
            </a:rPr>
            <a:t>(BAB 2): PERKEMBANGAN ILMU ZAMAN PERTENGAHAN</a:t>
          </a:r>
          <a:endParaRPr lang="en-MY" sz="1400" kern="1200" dirty="0"/>
        </a:p>
      </dsp:txBody>
      <dsp:txXfrm rot="10800000">
        <a:off x="1744012" y="553060"/>
        <a:ext cx="5974564" cy="424785"/>
      </dsp:txXfrm>
    </dsp:sp>
    <dsp:sp modelId="{FF7AAE50-4C8D-4A61-8405-07E6A6F5CEC2}">
      <dsp:nvSpPr>
        <dsp:cNvPr id="0" name=""/>
        <dsp:cNvSpPr/>
      </dsp:nvSpPr>
      <dsp:spPr>
        <a:xfrm>
          <a:off x="1425423" y="553060"/>
          <a:ext cx="424785" cy="42478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0" r="-30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E1029C2-750A-4BDA-BD36-8879DA0A0572}">
      <dsp:nvSpPr>
        <dsp:cNvPr id="0" name=""/>
        <dsp:cNvSpPr/>
      </dsp:nvSpPr>
      <dsp:spPr>
        <a:xfrm rot="10800000">
          <a:off x="1637816" y="1104646"/>
          <a:ext cx="6080760" cy="424785"/>
        </a:xfrm>
        <a:prstGeom prst="homePlate">
          <a:avLst/>
        </a:prstGeom>
        <a:gradFill rotWithShape="0">
          <a:gsLst>
            <a:gs pos="0">
              <a:schemeClr val="accent1">
                <a:alpha val="90000"/>
                <a:hueOff val="0"/>
                <a:satOff val="0"/>
                <a:lumOff val="0"/>
                <a:alphaOff val="-8000"/>
                <a:tint val="96000"/>
                <a:satMod val="100000"/>
                <a:lumMod val="104000"/>
              </a:schemeClr>
            </a:gs>
            <a:gs pos="78000">
              <a:schemeClr val="accent1">
                <a:alpha val="90000"/>
                <a:hueOff val="0"/>
                <a:satOff val="0"/>
                <a:lumOff val="0"/>
                <a:alphaOff val="-800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318" tIns="53340" rIns="99568" bIns="53340" numCol="1" spcCol="1270" anchor="ctr" anchorCtr="0">
          <a:noAutofit/>
        </a:bodyPr>
        <a:lstStyle/>
        <a:p>
          <a:pPr lvl="0" algn="l" defTabSz="622300">
            <a:lnSpc>
              <a:spcPct val="90000"/>
            </a:lnSpc>
            <a:spcBef>
              <a:spcPct val="0"/>
            </a:spcBef>
            <a:spcAft>
              <a:spcPct val="35000"/>
            </a:spcAft>
          </a:pPr>
          <a:r>
            <a:rPr lang="en-US" sz="1400" b="1" kern="1200" dirty="0" smtClean="0">
              <a:effectLst/>
            </a:rPr>
            <a:t>(BAB 3): EKOSISTEM KEILMUAN ISLAM</a:t>
          </a:r>
          <a:endParaRPr lang="en-US" sz="1400" b="1" kern="1200" dirty="0">
            <a:effectLst/>
          </a:endParaRPr>
        </a:p>
      </dsp:txBody>
      <dsp:txXfrm rot="10800000">
        <a:off x="1744012" y="1104646"/>
        <a:ext cx="5974564" cy="424785"/>
      </dsp:txXfrm>
    </dsp:sp>
    <dsp:sp modelId="{3A016C8D-37A5-423D-84F6-24B5450D0119}">
      <dsp:nvSpPr>
        <dsp:cNvPr id="0" name=""/>
        <dsp:cNvSpPr/>
      </dsp:nvSpPr>
      <dsp:spPr>
        <a:xfrm>
          <a:off x="1425423" y="1104646"/>
          <a:ext cx="424785" cy="42478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D8C9BD6-7CF4-4ABE-8C26-0420793C0AC6}">
      <dsp:nvSpPr>
        <dsp:cNvPr id="0" name=""/>
        <dsp:cNvSpPr/>
      </dsp:nvSpPr>
      <dsp:spPr>
        <a:xfrm rot="10800000">
          <a:off x="1672871" y="1652024"/>
          <a:ext cx="6073827" cy="424785"/>
        </a:xfrm>
        <a:prstGeom prst="homePlate">
          <a:avLst/>
        </a:prstGeom>
        <a:gradFill rotWithShape="0">
          <a:gsLst>
            <a:gs pos="0">
              <a:schemeClr val="accent1">
                <a:alpha val="90000"/>
                <a:hueOff val="0"/>
                <a:satOff val="0"/>
                <a:lumOff val="0"/>
                <a:alphaOff val="-12000"/>
                <a:tint val="96000"/>
                <a:satMod val="100000"/>
                <a:lumMod val="104000"/>
              </a:schemeClr>
            </a:gs>
            <a:gs pos="78000">
              <a:schemeClr val="accent1">
                <a:alpha val="90000"/>
                <a:hueOff val="0"/>
                <a:satOff val="0"/>
                <a:lumOff val="0"/>
                <a:alphaOff val="-1200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318" tIns="53340" rIns="99568" bIns="53340" numCol="1" spcCol="1270" anchor="ctr" anchorCtr="0">
          <a:noAutofit/>
        </a:bodyPr>
        <a:lstStyle/>
        <a:p>
          <a:pPr lvl="0" algn="l" defTabSz="622300">
            <a:lnSpc>
              <a:spcPct val="90000"/>
            </a:lnSpc>
            <a:spcBef>
              <a:spcPct val="0"/>
            </a:spcBef>
            <a:spcAft>
              <a:spcPct val="35000"/>
            </a:spcAft>
          </a:pPr>
          <a:r>
            <a:rPr lang="en-US" sz="1400" b="1" kern="1200" dirty="0" smtClean="0">
              <a:effectLst/>
            </a:rPr>
            <a:t>(BAB 4): AGAMA, PEMIKIRAN SAINS DAN TEKNOLOGI</a:t>
          </a:r>
          <a:endParaRPr lang="en-US" sz="1400" b="1" kern="1200" dirty="0">
            <a:effectLst/>
          </a:endParaRPr>
        </a:p>
      </dsp:txBody>
      <dsp:txXfrm rot="10800000">
        <a:off x="1779067" y="1652024"/>
        <a:ext cx="5967631" cy="424785"/>
      </dsp:txXfrm>
    </dsp:sp>
    <dsp:sp modelId="{E072B02F-FF00-4788-9FEA-02FDE8662C6D}">
      <dsp:nvSpPr>
        <dsp:cNvPr id="0" name=""/>
        <dsp:cNvSpPr/>
      </dsp:nvSpPr>
      <dsp:spPr>
        <a:xfrm>
          <a:off x="1445779" y="1656233"/>
          <a:ext cx="424785" cy="42478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2F9B839-90C4-41EA-A5CA-AF16B9E7C8BC}">
      <dsp:nvSpPr>
        <dsp:cNvPr id="0" name=""/>
        <dsp:cNvSpPr/>
      </dsp:nvSpPr>
      <dsp:spPr>
        <a:xfrm rot="10800000">
          <a:off x="1637816" y="2207820"/>
          <a:ext cx="6080760" cy="424785"/>
        </a:xfrm>
        <a:prstGeom prst="homePlate">
          <a:avLst/>
        </a:prstGeom>
        <a:gradFill rotWithShape="0">
          <a:gsLst>
            <a:gs pos="0">
              <a:schemeClr val="accent1">
                <a:alpha val="90000"/>
                <a:hueOff val="0"/>
                <a:satOff val="0"/>
                <a:lumOff val="0"/>
                <a:alphaOff val="-16000"/>
                <a:tint val="96000"/>
                <a:satMod val="100000"/>
                <a:lumMod val="104000"/>
              </a:schemeClr>
            </a:gs>
            <a:gs pos="78000">
              <a:schemeClr val="accent1">
                <a:alpha val="90000"/>
                <a:hueOff val="0"/>
                <a:satOff val="0"/>
                <a:lumOff val="0"/>
                <a:alphaOff val="-1600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318" tIns="53340" rIns="99568" bIns="53340" numCol="1" spcCol="1270" anchor="ctr" anchorCtr="0">
          <a:noAutofit/>
        </a:bodyPr>
        <a:lstStyle/>
        <a:p>
          <a:pPr lvl="0" algn="l" defTabSz="622300">
            <a:lnSpc>
              <a:spcPct val="90000"/>
            </a:lnSpc>
            <a:spcBef>
              <a:spcPct val="0"/>
            </a:spcBef>
            <a:spcAft>
              <a:spcPct val="35000"/>
            </a:spcAft>
          </a:pPr>
          <a:r>
            <a:rPr lang="en-US" sz="1400" b="1" kern="1200" dirty="0" smtClean="0">
              <a:effectLst/>
            </a:rPr>
            <a:t>(BAB 5): PEMIKIRAN SAINS &amp; TEKNOLOGI MERENTAS SEMPADAN</a:t>
          </a:r>
          <a:endParaRPr lang="en-US" sz="1400" b="1" kern="1200" dirty="0">
            <a:effectLst/>
          </a:endParaRPr>
        </a:p>
      </dsp:txBody>
      <dsp:txXfrm rot="10800000">
        <a:off x="1744012" y="2207820"/>
        <a:ext cx="5974564" cy="424785"/>
      </dsp:txXfrm>
    </dsp:sp>
    <dsp:sp modelId="{605E6AA0-B05E-458C-904C-9DF31F422FDC}">
      <dsp:nvSpPr>
        <dsp:cNvPr id="0" name=""/>
        <dsp:cNvSpPr/>
      </dsp:nvSpPr>
      <dsp:spPr>
        <a:xfrm>
          <a:off x="1425423" y="2207820"/>
          <a:ext cx="424785" cy="424785"/>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78F82CA-2E89-475C-97AD-2CF4D1877239}">
      <dsp:nvSpPr>
        <dsp:cNvPr id="0" name=""/>
        <dsp:cNvSpPr/>
      </dsp:nvSpPr>
      <dsp:spPr>
        <a:xfrm rot="10800000">
          <a:off x="1637816" y="2759407"/>
          <a:ext cx="6080760" cy="424785"/>
        </a:xfrm>
        <a:prstGeom prst="homePlate">
          <a:avLst/>
        </a:prstGeom>
        <a:gradFill rotWithShape="0">
          <a:gsLst>
            <a:gs pos="0">
              <a:schemeClr val="accent1">
                <a:alpha val="90000"/>
                <a:hueOff val="0"/>
                <a:satOff val="0"/>
                <a:lumOff val="0"/>
                <a:alphaOff val="-20000"/>
                <a:tint val="96000"/>
                <a:satMod val="100000"/>
                <a:lumMod val="104000"/>
              </a:schemeClr>
            </a:gs>
            <a:gs pos="78000">
              <a:schemeClr val="accent1">
                <a:alpha val="90000"/>
                <a:hueOff val="0"/>
                <a:satOff val="0"/>
                <a:lumOff val="0"/>
                <a:alphaOff val="-2000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318" tIns="53340" rIns="99568" bIns="53340" numCol="1" spcCol="1270" anchor="ctr" anchorCtr="0">
          <a:noAutofit/>
        </a:bodyPr>
        <a:lstStyle/>
        <a:p>
          <a:pPr lvl="0" algn="l" defTabSz="622300">
            <a:lnSpc>
              <a:spcPct val="90000"/>
            </a:lnSpc>
            <a:spcBef>
              <a:spcPct val="0"/>
            </a:spcBef>
            <a:spcAft>
              <a:spcPct val="35000"/>
            </a:spcAft>
          </a:pPr>
          <a:r>
            <a:rPr lang="sv-SE" sz="1400" b="1" kern="1200" dirty="0" smtClean="0">
              <a:effectLst/>
            </a:rPr>
            <a:t>(BAB 6): PEMIKIRAN SAINTIFIK SAINTIS MUSLIM </a:t>
          </a:r>
          <a:endParaRPr lang="en-US" sz="1400" b="1" kern="1200" dirty="0">
            <a:effectLst/>
          </a:endParaRPr>
        </a:p>
      </dsp:txBody>
      <dsp:txXfrm rot="10800000">
        <a:off x="1744012" y="2759407"/>
        <a:ext cx="5974564" cy="424785"/>
      </dsp:txXfrm>
    </dsp:sp>
    <dsp:sp modelId="{DA5BADE1-D175-4AD4-9D87-F53F883529A6}">
      <dsp:nvSpPr>
        <dsp:cNvPr id="0" name=""/>
        <dsp:cNvSpPr/>
      </dsp:nvSpPr>
      <dsp:spPr>
        <a:xfrm>
          <a:off x="1425423" y="2759407"/>
          <a:ext cx="424785" cy="424785"/>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21000" r="-21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B05E971-FA2C-4454-A8EB-90CB79F9A029}">
      <dsp:nvSpPr>
        <dsp:cNvPr id="0" name=""/>
        <dsp:cNvSpPr/>
      </dsp:nvSpPr>
      <dsp:spPr>
        <a:xfrm rot="10800000">
          <a:off x="1637816" y="3310994"/>
          <a:ext cx="6080760" cy="424785"/>
        </a:xfrm>
        <a:prstGeom prst="homePlate">
          <a:avLst/>
        </a:prstGeom>
        <a:gradFill rotWithShape="0">
          <a:gsLst>
            <a:gs pos="0">
              <a:schemeClr val="accent1">
                <a:alpha val="90000"/>
                <a:hueOff val="0"/>
                <a:satOff val="0"/>
                <a:lumOff val="0"/>
                <a:alphaOff val="-24000"/>
                <a:tint val="96000"/>
                <a:satMod val="100000"/>
                <a:lumMod val="104000"/>
              </a:schemeClr>
            </a:gs>
            <a:gs pos="78000">
              <a:schemeClr val="accent1">
                <a:alpha val="90000"/>
                <a:hueOff val="0"/>
                <a:satOff val="0"/>
                <a:lumOff val="0"/>
                <a:alphaOff val="-2400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318" tIns="53340" rIns="99568" bIns="53340" numCol="1" spcCol="1270" anchor="ctr" anchorCtr="0">
          <a:noAutofit/>
        </a:bodyPr>
        <a:lstStyle/>
        <a:p>
          <a:pPr lvl="0" algn="l" defTabSz="622300">
            <a:lnSpc>
              <a:spcPct val="90000"/>
            </a:lnSpc>
            <a:spcBef>
              <a:spcPct val="0"/>
            </a:spcBef>
            <a:spcAft>
              <a:spcPct val="35000"/>
            </a:spcAft>
          </a:pPr>
          <a:r>
            <a:rPr lang="sv-SE" sz="1400" b="1" kern="1200" dirty="0" smtClean="0">
              <a:effectLst/>
            </a:rPr>
            <a:t>(BAB 7): PERUBAHAN PARADIGMA PEMIKIRAN SAINTIS BARAT</a:t>
          </a:r>
          <a:endParaRPr lang="en-US" sz="1400" b="1" kern="1200" dirty="0">
            <a:effectLst/>
          </a:endParaRPr>
        </a:p>
      </dsp:txBody>
      <dsp:txXfrm rot="10800000">
        <a:off x="1744012" y="3310994"/>
        <a:ext cx="5974564" cy="424785"/>
      </dsp:txXfrm>
    </dsp:sp>
    <dsp:sp modelId="{B676AEA2-0C84-41F6-B730-813D528C294E}">
      <dsp:nvSpPr>
        <dsp:cNvPr id="0" name=""/>
        <dsp:cNvSpPr/>
      </dsp:nvSpPr>
      <dsp:spPr>
        <a:xfrm>
          <a:off x="1425423" y="3310994"/>
          <a:ext cx="424785" cy="424785"/>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25000" r="-25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D711DC3-F42B-4B8B-B78E-D9195146C499}">
      <dsp:nvSpPr>
        <dsp:cNvPr id="0" name=""/>
        <dsp:cNvSpPr/>
      </dsp:nvSpPr>
      <dsp:spPr>
        <a:xfrm rot="10800000">
          <a:off x="1637816" y="3862580"/>
          <a:ext cx="6080760" cy="424785"/>
        </a:xfrm>
        <a:prstGeom prst="homePlate">
          <a:avLst/>
        </a:prstGeom>
        <a:gradFill rotWithShape="0">
          <a:gsLst>
            <a:gs pos="0">
              <a:schemeClr val="accent1">
                <a:alpha val="90000"/>
                <a:hueOff val="0"/>
                <a:satOff val="0"/>
                <a:lumOff val="0"/>
                <a:alphaOff val="-28000"/>
                <a:tint val="96000"/>
                <a:satMod val="100000"/>
                <a:lumMod val="104000"/>
              </a:schemeClr>
            </a:gs>
            <a:gs pos="78000">
              <a:schemeClr val="accent1">
                <a:alpha val="90000"/>
                <a:hueOff val="0"/>
                <a:satOff val="0"/>
                <a:lumOff val="0"/>
                <a:alphaOff val="-2800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318" tIns="53340" rIns="99568" bIns="53340" numCol="1" spcCol="1270" anchor="ctr" anchorCtr="0">
          <a:noAutofit/>
        </a:bodyPr>
        <a:lstStyle/>
        <a:p>
          <a:pPr lvl="0" algn="l" defTabSz="622300">
            <a:lnSpc>
              <a:spcPct val="90000"/>
            </a:lnSpc>
            <a:spcBef>
              <a:spcPct val="0"/>
            </a:spcBef>
            <a:spcAft>
              <a:spcPct val="35000"/>
            </a:spcAft>
          </a:pPr>
          <a:r>
            <a:rPr lang="sv-SE" sz="1400" b="1" kern="1200" dirty="0" smtClean="0">
              <a:effectLst/>
            </a:rPr>
            <a:t>(BAB 8): PEMODENAN SAINS &amp; TEKNOLOGI</a:t>
          </a:r>
          <a:endParaRPr lang="en-US" sz="1400" b="1" kern="1200" dirty="0">
            <a:effectLst/>
          </a:endParaRPr>
        </a:p>
      </dsp:txBody>
      <dsp:txXfrm rot="10800000">
        <a:off x="1744012" y="3862580"/>
        <a:ext cx="5974564" cy="424785"/>
      </dsp:txXfrm>
    </dsp:sp>
    <dsp:sp modelId="{3C1ADFF2-9D36-4B8B-8E4F-8807B4631CC1}">
      <dsp:nvSpPr>
        <dsp:cNvPr id="0" name=""/>
        <dsp:cNvSpPr/>
      </dsp:nvSpPr>
      <dsp:spPr>
        <a:xfrm>
          <a:off x="1425423" y="3862580"/>
          <a:ext cx="424785" cy="424785"/>
        </a:xfrm>
        <a:prstGeom prst="ellipse">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E391BBF-002F-45A5-B205-92F09BE2E0E4}">
      <dsp:nvSpPr>
        <dsp:cNvPr id="0" name=""/>
        <dsp:cNvSpPr/>
      </dsp:nvSpPr>
      <dsp:spPr>
        <a:xfrm rot="10800000">
          <a:off x="1637816" y="4414167"/>
          <a:ext cx="6080760" cy="424785"/>
        </a:xfrm>
        <a:prstGeom prst="homePlate">
          <a:avLst/>
        </a:prstGeom>
        <a:gradFill rotWithShape="0">
          <a:gsLst>
            <a:gs pos="0">
              <a:schemeClr val="accent1">
                <a:alpha val="90000"/>
                <a:hueOff val="0"/>
                <a:satOff val="0"/>
                <a:lumOff val="0"/>
                <a:alphaOff val="-32000"/>
                <a:tint val="96000"/>
                <a:satMod val="100000"/>
                <a:lumMod val="104000"/>
              </a:schemeClr>
            </a:gs>
            <a:gs pos="78000">
              <a:schemeClr val="accent1">
                <a:alpha val="90000"/>
                <a:hueOff val="0"/>
                <a:satOff val="0"/>
                <a:lumOff val="0"/>
                <a:alphaOff val="-3200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318" tIns="53340" rIns="99568" bIns="53340" numCol="1" spcCol="1270" anchor="ctr" anchorCtr="0">
          <a:noAutofit/>
        </a:bodyPr>
        <a:lstStyle/>
        <a:p>
          <a:pPr lvl="0" algn="l" defTabSz="622300">
            <a:lnSpc>
              <a:spcPct val="90000"/>
            </a:lnSpc>
            <a:spcBef>
              <a:spcPct val="0"/>
            </a:spcBef>
            <a:spcAft>
              <a:spcPct val="35000"/>
            </a:spcAft>
          </a:pPr>
          <a:r>
            <a:rPr lang="en-US" sz="1400" b="1" kern="1200" dirty="0" smtClean="0"/>
            <a:t>(BAB 9): REVOLUSI INDUSTRI &amp; KESANNYA TERHADAP KEMANUSIAAN</a:t>
          </a:r>
          <a:endParaRPr lang="en-US" sz="1400" b="1" kern="1200" dirty="0"/>
        </a:p>
      </dsp:txBody>
      <dsp:txXfrm rot="10800000">
        <a:off x="1744012" y="4414167"/>
        <a:ext cx="5974564" cy="424785"/>
      </dsp:txXfrm>
    </dsp:sp>
    <dsp:sp modelId="{A729C592-13A4-42E3-9CBB-EBAD46CEE75D}">
      <dsp:nvSpPr>
        <dsp:cNvPr id="0" name=""/>
        <dsp:cNvSpPr/>
      </dsp:nvSpPr>
      <dsp:spPr>
        <a:xfrm>
          <a:off x="1425423" y="4414167"/>
          <a:ext cx="424785" cy="424785"/>
        </a:xfrm>
        <a:prstGeom prst="ellipse">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92000" r="-92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BFC6490-B43C-4D5D-AEF2-BB40067B8719}">
      <dsp:nvSpPr>
        <dsp:cNvPr id="0" name=""/>
        <dsp:cNvSpPr/>
      </dsp:nvSpPr>
      <dsp:spPr>
        <a:xfrm rot="10800000">
          <a:off x="1637816" y="4965754"/>
          <a:ext cx="6080760" cy="424785"/>
        </a:xfrm>
        <a:prstGeom prst="homePlate">
          <a:avLst/>
        </a:prstGeom>
        <a:gradFill rotWithShape="0">
          <a:gsLst>
            <a:gs pos="0">
              <a:schemeClr val="accent1">
                <a:alpha val="90000"/>
                <a:hueOff val="0"/>
                <a:satOff val="0"/>
                <a:lumOff val="0"/>
                <a:alphaOff val="-36000"/>
                <a:tint val="96000"/>
                <a:satMod val="100000"/>
                <a:lumMod val="104000"/>
              </a:schemeClr>
            </a:gs>
            <a:gs pos="78000">
              <a:schemeClr val="accent1">
                <a:alpha val="90000"/>
                <a:hueOff val="0"/>
                <a:satOff val="0"/>
                <a:lumOff val="0"/>
                <a:alphaOff val="-3600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318" tIns="53340" rIns="99568" bIns="53340" numCol="1" spcCol="1270" anchor="ctr" anchorCtr="0">
          <a:noAutofit/>
        </a:bodyPr>
        <a:lstStyle/>
        <a:p>
          <a:pPr lvl="0" algn="l" defTabSz="622300">
            <a:lnSpc>
              <a:spcPct val="90000"/>
            </a:lnSpc>
            <a:spcBef>
              <a:spcPct val="0"/>
            </a:spcBef>
            <a:spcAft>
              <a:spcPct val="35000"/>
            </a:spcAft>
          </a:pPr>
          <a:r>
            <a:rPr lang="en-US" sz="1400" b="1" kern="1200" dirty="0" smtClean="0"/>
            <a:t>(BAB 10): ETIKA &amp; NILAI DALAM PEMIKIRAN SAINS &amp; TEKNOLOGI</a:t>
          </a:r>
          <a:endParaRPr lang="en-US" sz="1400" b="1" kern="1200" dirty="0"/>
        </a:p>
      </dsp:txBody>
      <dsp:txXfrm rot="10800000">
        <a:off x="1744012" y="4965754"/>
        <a:ext cx="5974564" cy="424785"/>
      </dsp:txXfrm>
    </dsp:sp>
    <dsp:sp modelId="{902B784A-A02A-4ECE-B896-4FD63C9B0569}">
      <dsp:nvSpPr>
        <dsp:cNvPr id="0" name=""/>
        <dsp:cNvSpPr/>
      </dsp:nvSpPr>
      <dsp:spPr>
        <a:xfrm>
          <a:off x="1425423" y="4965754"/>
          <a:ext cx="424785" cy="424785"/>
        </a:xfrm>
        <a:prstGeom prst="ellipse">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1000" r="-21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E191A45-E451-4D51-B11E-E453D2C75895}">
      <dsp:nvSpPr>
        <dsp:cNvPr id="0" name=""/>
        <dsp:cNvSpPr/>
      </dsp:nvSpPr>
      <dsp:spPr>
        <a:xfrm rot="10800000">
          <a:off x="1637816" y="5517341"/>
          <a:ext cx="6080760" cy="424785"/>
        </a:xfrm>
        <a:prstGeom prst="homePlate">
          <a:avLst/>
        </a:prstGeom>
        <a:gradFill rotWithShape="0">
          <a:gsLst>
            <a:gs pos="0">
              <a:schemeClr val="accent1">
                <a:alpha val="90000"/>
                <a:hueOff val="0"/>
                <a:satOff val="0"/>
                <a:lumOff val="0"/>
                <a:alphaOff val="-40000"/>
                <a:tint val="96000"/>
                <a:satMod val="100000"/>
                <a:lumMod val="104000"/>
              </a:schemeClr>
            </a:gs>
            <a:gs pos="78000">
              <a:schemeClr val="accent1">
                <a:alpha val="90000"/>
                <a:hueOff val="0"/>
                <a:satOff val="0"/>
                <a:lumOff val="0"/>
                <a:alphaOff val="-40000"/>
                <a:shade val="100000"/>
                <a:satMod val="110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318" tIns="53340" rIns="99568" bIns="53340" numCol="1" spcCol="1270" anchor="ctr" anchorCtr="0">
          <a:noAutofit/>
        </a:bodyPr>
        <a:lstStyle/>
        <a:p>
          <a:pPr lvl="0" algn="l" defTabSz="622300">
            <a:lnSpc>
              <a:spcPct val="90000"/>
            </a:lnSpc>
            <a:spcBef>
              <a:spcPct val="0"/>
            </a:spcBef>
            <a:spcAft>
              <a:spcPct val="35000"/>
            </a:spcAft>
          </a:pPr>
          <a:r>
            <a:rPr lang="en-US" sz="1400" b="1" kern="1200" dirty="0" smtClean="0"/>
            <a:t>(</a:t>
          </a:r>
          <a:r>
            <a:rPr lang="en-US" sz="1400" b="1" kern="1200" smtClean="0"/>
            <a:t>BAB 11): </a:t>
          </a:r>
          <a:r>
            <a:rPr lang="en-US" sz="1400" b="1" kern="1200" dirty="0" smtClean="0"/>
            <a:t>MENGINSANKAN SAINS &amp; TEKNOLOGI</a:t>
          </a:r>
          <a:endParaRPr lang="en-US" sz="1400" b="1" kern="1200" dirty="0"/>
        </a:p>
      </dsp:txBody>
      <dsp:txXfrm rot="10800000">
        <a:off x="1744012" y="5517341"/>
        <a:ext cx="5974564" cy="424785"/>
      </dsp:txXfrm>
    </dsp:sp>
    <dsp:sp modelId="{5B852D7F-1F20-47A1-88C3-4A9A23213B5C}">
      <dsp:nvSpPr>
        <dsp:cNvPr id="0" name=""/>
        <dsp:cNvSpPr/>
      </dsp:nvSpPr>
      <dsp:spPr>
        <a:xfrm>
          <a:off x="1425423" y="5517341"/>
          <a:ext cx="424785" cy="424785"/>
        </a:xfrm>
        <a:prstGeom prst="ellipse">
          <a:avLst/>
        </a:prstGeom>
        <a:blipFill>
          <a:blip xmlns:r="http://schemas.openxmlformats.org/officeDocument/2006/relationships" r:embed="rId11" cstate="print">
            <a:extLst>
              <a:ext uri="{28A0092B-C50C-407E-A947-70E740481C1C}">
                <a14:useLocalDpi xmlns:a14="http://schemas.microsoft.com/office/drawing/2010/main" val="0"/>
              </a:ext>
            </a:extLst>
          </a:blip>
          <a:srcRect/>
          <a:stretch>
            <a:fillRect l="-29000" r="-29000"/>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57816-E043-4AFF-8FD5-B7C599EC6895}">
      <dsp:nvSpPr>
        <dsp:cNvPr id="0" name=""/>
        <dsp:cNvSpPr/>
      </dsp:nvSpPr>
      <dsp:spPr>
        <a:xfrm rot="5400000">
          <a:off x="1015933" y="1295909"/>
          <a:ext cx="1146119" cy="1304816"/>
        </a:xfrm>
        <a:prstGeom prst="bentUpArrow">
          <a:avLst>
            <a:gd name="adj1" fmla="val 32840"/>
            <a:gd name="adj2" fmla="val 25000"/>
            <a:gd name="adj3" fmla="val 35780"/>
          </a:avLst>
        </a:prstGeom>
        <a:solidFill>
          <a:schemeClr val="accent6">
            <a:tint val="50000"/>
            <a:hueOff val="0"/>
            <a:satOff val="0"/>
            <a:lumOff val="0"/>
            <a:alphaOff val="0"/>
          </a:schemeClr>
        </a:soli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1">
          <a:scrgbClr r="0" g="0" b="0"/>
        </a:fillRef>
        <a:effectRef idx="3">
          <a:scrgbClr r="0" g="0" b="0"/>
        </a:effectRef>
        <a:fontRef idx="minor"/>
      </dsp:style>
    </dsp:sp>
    <dsp:sp modelId="{527DC920-8934-4A9F-8E26-C4533C73DF6A}">
      <dsp:nvSpPr>
        <dsp:cNvPr id="0" name=""/>
        <dsp:cNvSpPr/>
      </dsp:nvSpPr>
      <dsp:spPr>
        <a:xfrm>
          <a:off x="712281" y="25412"/>
          <a:ext cx="1929391" cy="1350511"/>
        </a:xfrm>
        <a:prstGeom prst="roundRect">
          <a:avLst>
            <a:gd name="adj" fmla="val 16670"/>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u="none" kern="1200" dirty="0" smtClean="0">
              <a:solidFill>
                <a:schemeClr val="tx1"/>
              </a:solidFill>
            </a:rPr>
            <a:t>EARLY MIDDLE AGES</a:t>
          </a:r>
          <a:endParaRPr lang="en-US" sz="2400" u="none" kern="1200" dirty="0">
            <a:solidFill>
              <a:schemeClr val="tx1"/>
            </a:solidFill>
          </a:endParaRPr>
        </a:p>
      </dsp:txBody>
      <dsp:txXfrm>
        <a:off x="778219" y="91350"/>
        <a:ext cx="1797515" cy="1218635"/>
      </dsp:txXfrm>
    </dsp:sp>
    <dsp:sp modelId="{C160FB39-B163-45DE-AFB8-3E4B688C964C}">
      <dsp:nvSpPr>
        <dsp:cNvPr id="0" name=""/>
        <dsp:cNvSpPr/>
      </dsp:nvSpPr>
      <dsp:spPr>
        <a:xfrm>
          <a:off x="2641672" y="154214"/>
          <a:ext cx="1403255" cy="1091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4-9 </a:t>
          </a:r>
          <a:r>
            <a:rPr lang="en-US" sz="1900" kern="1200" dirty="0" err="1" smtClean="0"/>
            <a:t>Masihi</a:t>
          </a:r>
          <a:endParaRPr lang="en-US" sz="1900" kern="1200" dirty="0"/>
        </a:p>
      </dsp:txBody>
      <dsp:txXfrm>
        <a:off x="2641672" y="154214"/>
        <a:ext cx="1403255" cy="1091542"/>
      </dsp:txXfrm>
    </dsp:sp>
    <dsp:sp modelId="{214627E6-B44F-44CF-8011-C6A411EFC1B8}">
      <dsp:nvSpPr>
        <dsp:cNvPr id="0" name=""/>
        <dsp:cNvSpPr/>
      </dsp:nvSpPr>
      <dsp:spPr>
        <a:xfrm rot="5400000">
          <a:off x="2615603" y="2812978"/>
          <a:ext cx="1146119" cy="1304816"/>
        </a:xfrm>
        <a:prstGeom prst="bentUpArrow">
          <a:avLst>
            <a:gd name="adj1" fmla="val 32840"/>
            <a:gd name="adj2" fmla="val 25000"/>
            <a:gd name="adj3" fmla="val 35780"/>
          </a:avLst>
        </a:prstGeom>
        <a:solidFill>
          <a:schemeClr val="accent6">
            <a:tint val="50000"/>
            <a:hueOff val="0"/>
            <a:satOff val="0"/>
            <a:lumOff val="0"/>
            <a:alphaOff val="0"/>
          </a:schemeClr>
        </a:soli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1">
          <a:scrgbClr r="0" g="0" b="0"/>
        </a:fillRef>
        <a:effectRef idx="3">
          <a:scrgbClr r="0" g="0" b="0"/>
        </a:effectRef>
        <a:fontRef idx="minor"/>
      </dsp:style>
    </dsp:sp>
    <dsp:sp modelId="{F3FD18A5-2C9A-4E75-882B-45FB30AD0D7F}">
      <dsp:nvSpPr>
        <dsp:cNvPr id="0" name=""/>
        <dsp:cNvSpPr/>
      </dsp:nvSpPr>
      <dsp:spPr>
        <a:xfrm>
          <a:off x="2311951" y="1542481"/>
          <a:ext cx="1929391" cy="1350511"/>
        </a:xfrm>
        <a:prstGeom prst="roundRect">
          <a:avLst>
            <a:gd name="adj" fmla="val 16670"/>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HIGH MIDDLE AGES</a:t>
          </a:r>
          <a:endParaRPr lang="en-US" sz="2400" kern="1200" dirty="0"/>
        </a:p>
      </dsp:txBody>
      <dsp:txXfrm>
        <a:off x="2377889" y="1608419"/>
        <a:ext cx="1797515" cy="1218635"/>
      </dsp:txXfrm>
    </dsp:sp>
    <dsp:sp modelId="{3728440D-E38B-472B-BB62-9D62860511BF}">
      <dsp:nvSpPr>
        <dsp:cNvPr id="0" name=""/>
        <dsp:cNvSpPr/>
      </dsp:nvSpPr>
      <dsp:spPr>
        <a:xfrm>
          <a:off x="4241342" y="1671283"/>
          <a:ext cx="1403255" cy="1091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10-12 </a:t>
          </a:r>
          <a:r>
            <a:rPr lang="en-US" sz="1900" kern="1200" dirty="0" err="1" smtClean="0"/>
            <a:t>Masihi</a:t>
          </a:r>
          <a:endParaRPr lang="en-US" sz="1900" kern="1200" dirty="0"/>
        </a:p>
      </dsp:txBody>
      <dsp:txXfrm>
        <a:off x="4241342" y="1671283"/>
        <a:ext cx="1403255" cy="1091542"/>
      </dsp:txXfrm>
    </dsp:sp>
    <dsp:sp modelId="{134E9A5B-49EA-4A55-B304-D27B6A1B3959}">
      <dsp:nvSpPr>
        <dsp:cNvPr id="0" name=""/>
        <dsp:cNvSpPr/>
      </dsp:nvSpPr>
      <dsp:spPr>
        <a:xfrm>
          <a:off x="3911622" y="3059551"/>
          <a:ext cx="1929391" cy="1350511"/>
        </a:xfrm>
        <a:prstGeom prst="roundRect">
          <a:avLst>
            <a:gd name="adj" fmla="val 16670"/>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LATE MIDDLE AGES</a:t>
          </a:r>
          <a:endParaRPr lang="en-US" sz="2400" kern="1200" dirty="0"/>
        </a:p>
      </dsp:txBody>
      <dsp:txXfrm>
        <a:off x="3977560" y="3125489"/>
        <a:ext cx="1797515" cy="1218635"/>
      </dsp:txXfrm>
    </dsp:sp>
    <dsp:sp modelId="{B68FC9F0-A2E7-49D8-AD46-030FC1CE9B1E}">
      <dsp:nvSpPr>
        <dsp:cNvPr id="0" name=""/>
        <dsp:cNvSpPr/>
      </dsp:nvSpPr>
      <dsp:spPr>
        <a:xfrm>
          <a:off x="5841013" y="3188353"/>
          <a:ext cx="1403255" cy="1091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13 M-1499 M</a:t>
          </a:r>
          <a:endParaRPr lang="en-US" sz="2200" kern="1200" dirty="0"/>
        </a:p>
      </dsp:txBody>
      <dsp:txXfrm>
        <a:off x="5841013" y="3188353"/>
        <a:ext cx="1403255" cy="10915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C6735-58C3-4B7B-BD8A-C4C39B1450E5}">
      <dsp:nvSpPr>
        <dsp:cNvPr id="0" name=""/>
        <dsp:cNvSpPr/>
      </dsp:nvSpPr>
      <dsp:spPr>
        <a:xfrm>
          <a:off x="5357" y="721125"/>
          <a:ext cx="1601390" cy="960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1: What is the problem?</a:t>
          </a:r>
          <a:endParaRPr lang="en-US" sz="1800" kern="1200" dirty="0"/>
        </a:p>
      </dsp:txBody>
      <dsp:txXfrm>
        <a:off x="33499" y="749267"/>
        <a:ext cx="1545106" cy="904550"/>
      </dsp:txXfrm>
    </dsp:sp>
    <dsp:sp modelId="{6AE9FB9D-1096-4EFE-9467-DF5433F7EDDD}">
      <dsp:nvSpPr>
        <dsp:cNvPr id="0" name=""/>
        <dsp:cNvSpPr/>
      </dsp:nvSpPr>
      <dsp:spPr>
        <a:xfrm>
          <a:off x="1747670" y="1002970"/>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747670" y="1082399"/>
        <a:ext cx="237646" cy="238286"/>
      </dsp:txXfrm>
    </dsp:sp>
    <dsp:sp modelId="{7F3ACF79-DA71-4DE9-8C96-8DB10BFC209F}">
      <dsp:nvSpPr>
        <dsp:cNvPr id="0" name=""/>
        <dsp:cNvSpPr/>
      </dsp:nvSpPr>
      <dsp:spPr>
        <a:xfrm>
          <a:off x="2247304" y="721125"/>
          <a:ext cx="1601390" cy="960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2: Research Information</a:t>
          </a:r>
          <a:endParaRPr lang="en-US" sz="1800" kern="1200" dirty="0"/>
        </a:p>
      </dsp:txBody>
      <dsp:txXfrm>
        <a:off x="2275446" y="749267"/>
        <a:ext cx="1545106" cy="904550"/>
      </dsp:txXfrm>
    </dsp:sp>
    <dsp:sp modelId="{9A75CFDF-1E15-4472-BCCB-C08F4F7E5137}">
      <dsp:nvSpPr>
        <dsp:cNvPr id="0" name=""/>
        <dsp:cNvSpPr/>
      </dsp:nvSpPr>
      <dsp:spPr>
        <a:xfrm>
          <a:off x="3989617" y="1002970"/>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989617" y="1082399"/>
        <a:ext cx="237646" cy="238286"/>
      </dsp:txXfrm>
    </dsp:sp>
    <dsp:sp modelId="{12566BD9-DD8A-4CF6-866C-E6D68B1DDC41}">
      <dsp:nvSpPr>
        <dsp:cNvPr id="0" name=""/>
        <dsp:cNvSpPr/>
      </dsp:nvSpPr>
      <dsp:spPr>
        <a:xfrm>
          <a:off x="4489251" y="721125"/>
          <a:ext cx="1601390" cy="960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3: Hypothesis</a:t>
          </a:r>
          <a:endParaRPr lang="en-US" sz="1800" kern="1200" dirty="0"/>
        </a:p>
      </dsp:txBody>
      <dsp:txXfrm>
        <a:off x="4517393" y="749267"/>
        <a:ext cx="1545106" cy="904550"/>
      </dsp:txXfrm>
    </dsp:sp>
    <dsp:sp modelId="{6EF3CF4C-018D-4B16-8900-B145A70237D6}">
      <dsp:nvSpPr>
        <dsp:cNvPr id="0" name=""/>
        <dsp:cNvSpPr/>
      </dsp:nvSpPr>
      <dsp:spPr>
        <a:xfrm rot="5400000">
          <a:off x="5112312" y="1808491"/>
          <a:ext cx="355268"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5170803" y="1829429"/>
        <a:ext cx="238286" cy="248688"/>
      </dsp:txXfrm>
    </dsp:sp>
    <dsp:sp modelId="{2E9EF058-ACE1-4ADA-B36C-4C92BE7328A6}">
      <dsp:nvSpPr>
        <dsp:cNvPr id="0" name=""/>
        <dsp:cNvSpPr/>
      </dsp:nvSpPr>
      <dsp:spPr>
        <a:xfrm>
          <a:off x="4489251" y="2352278"/>
          <a:ext cx="1601390" cy="960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4: Test Hypothesis</a:t>
          </a:r>
          <a:endParaRPr lang="en-US" sz="1800" kern="1200" dirty="0"/>
        </a:p>
      </dsp:txBody>
      <dsp:txXfrm>
        <a:off x="4517393" y="2380420"/>
        <a:ext cx="1545106" cy="904550"/>
      </dsp:txXfrm>
    </dsp:sp>
    <dsp:sp modelId="{2FF8A8C2-A920-40AF-BB3E-AD43B11337B9}">
      <dsp:nvSpPr>
        <dsp:cNvPr id="0" name=""/>
        <dsp:cNvSpPr/>
      </dsp:nvSpPr>
      <dsp:spPr>
        <a:xfrm rot="10800000">
          <a:off x="4008834" y="2634122"/>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4110682" y="2713551"/>
        <a:ext cx="237646" cy="238286"/>
      </dsp:txXfrm>
    </dsp:sp>
    <dsp:sp modelId="{664172BE-28C2-45F5-9681-EF0EFD7DF33A}">
      <dsp:nvSpPr>
        <dsp:cNvPr id="0" name=""/>
        <dsp:cNvSpPr/>
      </dsp:nvSpPr>
      <dsp:spPr>
        <a:xfrm>
          <a:off x="2247304" y="2352278"/>
          <a:ext cx="1601390" cy="960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5: Record and Analyze Data</a:t>
          </a:r>
          <a:endParaRPr lang="en-US" sz="1800" kern="1200" dirty="0"/>
        </a:p>
      </dsp:txBody>
      <dsp:txXfrm>
        <a:off x="2275446" y="2380420"/>
        <a:ext cx="1545106" cy="904550"/>
      </dsp:txXfrm>
    </dsp:sp>
    <dsp:sp modelId="{736159F7-BA9F-4CF2-87A2-133DF2F1BEC0}">
      <dsp:nvSpPr>
        <dsp:cNvPr id="0" name=""/>
        <dsp:cNvSpPr/>
      </dsp:nvSpPr>
      <dsp:spPr>
        <a:xfrm rot="10777377">
          <a:off x="1820018" y="2641210"/>
          <a:ext cx="301953"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1910603" y="2720341"/>
        <a:ext cx="211367" cy="238286"/>
      </dsp:txXfrm>
    </dsp:sp>
    <dsp:sp modelId="{396213A7-1638-4786-A056-77C601DD5A61}">
      <dsp:nvSpPr>
        <dsp:cNvPr id="0" name=""/>
        <dsp:cNvSpPr/>
      </dsp:nvSpPr>
      <dsp:spPr>
        <a:xfrm>
          <a:off x="76203" y="2336803"/>
          <a:ext cx="1601390" cy="10203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6: Draw Conclusions</a:t>
          </a:r>
          <a:endParaRPr lang="en-US" sz="1800" kern="1200" dirty="0"/>
        </a:p>
      </dsp:txBody>
      <dsp:txXfrm>
        <a:off x="106088" y="2366688"/>
        <a:ext cx="1541620" cy="960588"/>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ahoma" panose="020B0604030504040204" pitchFamily="34" charset="0"/>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ahoma" panose="020B0604030504040204" pitchFamily="34" charset="0"/>
              </a:defRPr>
            </a:lvl1pPr>
          </a:lstStyle>
          <a:p>
            <a:pPr>
              <a:defRPr/>
            </a:pPr>
            <a:fld id="{3946E995-6198-E04F-A90C-A4045FF4C573}" type="datetimeFigureOut">
              <a:rPr lang="en-GB"/>
              <a:pPr>
                <a:defRPr/>
              </a:pPr>
              <a:t>10/02/2019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ahoma" panose="020B0604030504040204" pitchFamily="34"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ahoma" panose="020B0604030504040204" pitchFamily="34" charset="0"/>
              </a:defRPr>
            </a:lvl1pPr>
          </a:lstStyle>
          <a:p>
            <a:pPr>
              <a:defRPr/>
            </a:pPr>
            <a:fld id="{B9A8F256-82F1-824A-93A9-DD9F0938CD1B}" type="slidenum">
              <a:rPr lang="en-GB"/>
              <a:pPr>
                <a:defRPr/>
              </a:pPr>
              <a:t>‹#›</a:t>
            </a:fld>
            <a:endParaRPr lang="en-GB"/>
          </a:p>
        </p:txBody>
      </p:sp>
    </p:spTree>
    <p:extLst>
      <p:ext uri="{BB962C8B-B14F-4D97-AF65-F5344CB8AC3E}">
        <p14:creationId xmlns:p14="http://schemas.microsoft.com/office/powerpoint/2010/main" val="15033540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E42CB3-8BF4-412D-A1D8-2672607BBA80}" type="slidenum">
              <a:rPr lang="en-US"/>
              <a:pPr fontAlgn="base">
                <a:spcBef>
                  <a:spcPct val="0"/>
                </a:spcBef>
                <a:spcAft>
                  <a:spcPct val="0"/>
                </a:spcAft>
                <a:defRPr/>
              </a:pPr>
              <a:t>30</a:t>
            </a:fld>
            <a:endParaRPr lang="en-US"/>
          </a:p>
        </p:txBody>
      </p:sp>
    </p:spTree>
    <p:extLst>
      <p:ext uri="{BB962C8B-B14F-4D97-AF65-F5344CB8AC3E}">
        <p14:creationId xmlns:p14="http://schemas.microsoft.com/office/powerpoint/2010/main" val="831666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5039BF-D310-4075-A166-027E4A7BD1AD}" type="slidenum">
              <a:rPr lang="en-US"/>
              <a:pPr fontAlgn="base">
                <a:spcBef>
                  <a:spcPct val="0"/>
                </a:spcBef>
                <a:spcAft>
                  <a:spcPct val="0"/>
                </a:spcAft>
                <a:defRPr/>
              </a:pPr>
              <a:t>56</a:t>
            </a:fld>
            <a:endParaRPr lang="en-US"/>
          </a:p>
        </p:txBody>
      </p:sp>
    </p:spTree>
    <p:extLst>
      <p:ext uri="{BB962C8B-B14F-4D97-AF65-F5344CB8AC3E}">
        <p14:creationId xmlns:p14="http://schemas.microsoft.com/office/powerpoint/2010/main" val="2046266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FD1BE3-21A5-403E-99CB-89E737465E0C}" type="slidenum">
              <a:rPr lang="en-US"/>
              <a:pPr fontAlgn="base">
                <a:spcBef>
                  <a:spcPct val="0"/>
                </a:spcBef>
                <a:spcAft>
                  <a:spcPct val="0"/>
                </a:spcAft>
                <a:defRPr/>
              </a:pPr>
              <a:t>57</a:t>
            </a:fld>
            <a:endParaRPr lang="en-US"/>
          </a:p>
        </p:txBody>
      </p:sp>
    </p:spTree>
    <p:extLst>
      <p:ext uri="{BB962C8B-B14F-4D97-AF65-F5344CB8AC3E}">
        <p14:creationId xmlns:p14="http://schemas.microsoft.com/office/powerpoint/2010/main" val="67988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974112-5A32-44D7-8448-BDAD69217202}" type="slidenum">
              <a:rPr lang="en-US"/>
              <a:pPr fontAlgn="base">
                <a:spcBef>
                  <a:spcPct val="0"/>
                </a:spcBef>
                <a:spcAft>
                  <a:spcPct val="0"/>
                </a:spcAft>
                <a:defRPr/>
              </a:pPr>
              <a:t>60</a:t>
            </a:fld>
            <a:endParaRPr lang="en-US"/>
          </a:p>
        </p:txBody>
      </p:sp>
    </p:spTree>
    <p:extLst>
      <p:ext uri="{BB962C8B-B14F-4D97-AF65-F5344CB8AC3E}">
        <p14:creationId xmlns:p14="http://schemas.microsoft.com/office/powerpoint/2010/main" val="1968522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58C890-714F-4786-A291-4F393502BC23}" type="slidenum">
              <a:rPr lang="en-US"/>
              <a:pPr fontAlgn="base">
                <a:spcBef>
                  <a:spcPct val="0"/>
                </a:spcBef>
                <a:spcAft>
                  <a:spcPct val="0"/>
                </a:spcAft>
                <a:defRPr/>
              </a:pPr>
              <a:t>61</a:t>
            </a:fld>
            <a:endParaRPr lang="en-US"/>
          </a:p>
        </p:txBody>
      </p:sp>
    </p:spTree>
    <p:extLst>
      <p:ext uri="{BB962C8B-B14F-4D97-AF65-F5344CB8AC3E}">
        <p14:creationId xmlns:p14="http://schemas.microsoft.com/office/powerpoint/2010/main" val="877667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6D5BA4-8B12-43C7-92CF-EE63B9F04DCC}" type="slidenum">
              <a:rPr lang="en-US"/>
              <a:pPr fontAlgn="base">
                <a:spcBef>
                  <a:spcPct val="0"/>
                </a:spcBef>
                <a:spcAft>
                  <a:spcPct val="0"/>
                </a:spcAft>
                <a:defRPr/>
              </a:pPr>
              <a:t>62</a:t>
            </a:fld>
            <a:endParaRPr lang="en-US"/>
          </a:p>
        </p:txBody>
      </p:sp>
    </p:spTree>
    <p:extLst>
      <p:ext uri="{BB962C8B-B14F-4D97-AF65-F5344CB8AC3E}">
        <p14:creationId xmlns:p14="http://schemas.microsoft.com/office/powerpoint/2010/main" val="611836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3F6747-4C3D-44FC-8FA0-09B4575AA506}" type="slidenum">
              <a:rPr lang="en-US"/>
              <a:pPr fontAlgn="base">
                <a:spcBef>
                  <a:spcPct val="0"/>
                </a:spcBef>
                <a:spcAft>
                  <a:spcPct val="0"/>
                </a:spcAft>
                <a:defRPr/>
              </a:pPr>
              <a:t>63</a:t>
            </a:fld>
            <a:endParaRPr lang="en-US"/>
          </a:p>
        </p:txBody>
      </p:sp>
    </p:spTree>
    <p:extLst>
      <p:ext uri="{BB962C8B-B14F-4D97-AF65-F5344CB8AC3E}">
        <p14:creationId xmlns:p14="http://schemas.microsoft.com/office/powerpoint/2010/main" val="930817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E4738A-AF53-482E-A118-1EA9E5172468}" type="slidenum">
              <a:rPr lang="en-US"/>
              <a:pPr fontAlgn="base">
                <a:spcBef>
                  <a:spcPct val="0"/>
                </a:spcBef>
                <a:spcAft>
                  <a:spcPct val="0"/>
                </a:spcAft>
                <a:defRPr/>
              </a:pPr>
              <a:t>64</a:t>
            </a:fld>
            <a:endParaRPr lang="en-US"/>
          </a:p>
        </p:txBody>
      </p:sp>
    </p:spTree>
    <p:extLst>
      <p:ext uri="{BB962C8B-B14F-4D97-AF65-F5344CB8AC3E}">
        <p14:creationId xmlns:p14="http://schemas.microsoft.com/office/powerpoint/2010/main" val="726831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6966EE-A571-4249-9246-C1EAE7E88C04}" type="slidenum">
              <a:rPr lang="en-US"/>
              <a:pPr fontAlgn="base">
                <a:spcBef>
                  <a:spcPct val="0"/>
                </a:spcBef>
                <a:spcAft>
                  <a:spcPct val="0"/>
                </a:spcAft>
                <a:defRPr/>
              </a:pPr>
              <a:t>65</a:t>
            </a:fld>
            <a:endParaRPr lang="en-US"/>
          </a:p>
        </p:txBody>
      </p:sp>
    </p:spTree>
    <p:extLst>
      <p:ext uri="{BB962C8B-B14F-4D97-AF65-F5344CB8AC3E}">
        <p14:creationId xmlns:p14="http://schemas.microsoft.com/office/powerpoint/2010/main" val="1870662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ED1B5E-5A7F-4FDD-9AE1-20C6BE2E030F}" type="slidenum">
              <a:rPr lang="en-US"/>
              <a:pPr fontAlgn="base">
                <a:spcBef>
                  <a:spcPct val="0"/>
                </a:spcBef>
                <a:spcAft>
                  <a:spcPct val="0"/>
                </a:spcAft>
                <a:defRPr/>
              </a:pPr>
              <a:t>66</a:t>
            </a:fld>
            <a:endParaRPr lang="en-US"/>
          </a:p>
        </p:txBody>
      </p:sp>
    </p:spTree>
    <p:extLst>
      <p:ext uri="{BB962C8B-B14F-4D97-AF65-F5344CB8AC3E}">
        <p14:creationId xmlns:p14="http://schemas.microsoft.com/office/powerpoint/2010/main" val="2021488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65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7FB847-74E8-4965-AA78-CD916E2888E8}" type="slidenum">
              <a:rPr lang="en-US"/>
              <a:pPr fontAlgn="base">
                <a:spcBef>
                  <a:spcPct val="0"/>
                </a:spcBef>
                <a:spcAft>
                  <a:spcPct val="0"/>
                </a:spcAft>
                <a:defRPr/>
              </a:pPr>
              <a:t>67</a:t>
            </a:fld>
            <a:endParaRPr lang="en-US"/>
          </a:p>
        </p:txBody>
      </p:sp>
    </p:spTree>
    <p:extLst>
      <p:ext uri="{BB962C8B-B14F-4D97-AF65-F5344CB8AC3E}">
        <p14:creationId xmlns:p14="http://schemas.microsoft.com/office/powerpoint/2010/main" val="2030932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EBAD27-2DEF-45F5-BDB8-BE7F81DACCE0}" type="slidenum">
              <a:rPr lang="en-US"/>
              <a:pPr fontAlgn="base">
                <a:spcBef>
                  <a:spcPct val="0"/>
                </a:spcBef>
                <a:spcAft>
                  <a:spcPct val="0"/>
                </a:spcAft>
                <a:defRPr/>
              </a:pPr>
              <a:t>32</a:t>
            </a:fld>
            <a:endParaRPr lang="en-US"/>
          </a:p>
        </p:txBody>
      </p:sp>
    </p:spTree>
    <p:extLst>
      <p:ext uri="{BB962C8B-B14F-4D97-AF65-F5344CB8AC3E}">
        <p14:creationId xmlns:p14="http://schemas.microsoft.com/office/powerpoint/2010/main" val="29519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E9D255-9EC3-4860-AE0A-A8FFBB4A1CB0}" type="slidenum">
              <a:rPr lang="en-US"/>
              <a:pPr fontAlgn="base">
                <a:spcBef>
                  <a:spcPct val="0"/>
                </a:spcBef>
                <a:spcAft>
                  <a:spcPct val="0"/>
                </a:spcAft>
                <a:defRPr/>
              </a:pPr>
              <a:t>68</a:t>
            </a:fld>
            <a:endParaRPr lang="en-US"/>
          </a:p>
        </p:txBody>
      </p:sp>
    </p:spTree>
    <p:extLst>
      <p:ext uri="{BB962C8B-B14F-4D97-AF65-F5344CB8AC3E}">
        <p14:creationId xmlns:p14="http://schemas.microsoft.com/office/powerpoint/2010/main" val="1219087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04C6C6-9430-4966-8846-513D47C5C378}" type="slidenum">
              <a:rPr lang="en-US"/>
              <a:pPr fontAlgn="base">
                <a:spcBef>
                  <a:spcPct val="0"/>
                </a:spcBef>
                <a:spcAft>
                  <a:spcPct val="0"/>
                </a:spcAft>
                <a:defRPr/>
              </a:pPr>
              <a:t>69</a:t>
            </a:fld>
            <a:endParaRPr lang="en-US"/>
          </a:p>
        </p:txBody>
      </p:sp>
    </p:spTree>
    <p:extLst>
      <p:ext uri="{BB962C8B-B14F-4D97-AF65-F5344CB8AC3E}">
        <p14:creationId xmlns:p14="http://schemas.microsoft.com/office/powerpoint/2010/main" val="2120864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2BA9AC-4B41-452F-9963-BD71FB2E29FF}" type="slidenum">
              <a:rPr lang="en-US"/>
              <a:pPr fontAlgn="base">
                <a:spcBef>
                  <a:spcPct val="0"/>
                </a:spcBef>
                <a:spcAft>
                  <a:spcPct val="0"/>
                </a:spcAft>
                <a:defRPr/>
              </a:pPr>
              <a:t>70</a:t>
            </a:fld>
            <a:endParaRPr lang="en-US"/>
          </a:p>
        </p:txBody>
      </p:sp>
    </p:spTree>
    <p:extLst>
      <p:ext uri="{BB962C8B-B14F-4D97-AF65-F5344CB8AC3E}">
        <p14:creationId xmlns:p14="http://schemas.microsoft.com/office/powerpoint/2010/main" val="453195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47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CBF0A4-9E01-41DD-8F4F-2351F3B8F766}" type="slidenum">
              <a:rPr lang="en-US"/>
              <a:pPr fontAlgn="base">
                <a:spcBef>
                  <a:spcPct val="0"/>
                </a:spcBef>
                <a:spcAft>
                  <a:spcPct val="0"/>
                </a:spcAft>
                <a:defRPr/>
              </a:pPr>
              <a:t>71</a:t>
            </a:fld>
            <a:endParaRPr lang="en-US"/>
          </a:p>
        </p:txBody>
      </p:sp>
    </p:spTree>
    <p:extLst>
      <p:ext uri="{BB962C8B-B14F-4D97-AF65-F5344CB8AC3E}">
        <p14:creationId xmlns:p14="http://schemas.microsoft.com/office/powerpoint/2010/main" val="767461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68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48D2B3-1D06-4A3E-8A97-3844F09120AF}" type="slidenum">
              <a:rPr lang="en-US"/>
              <a:pPr fontAlgn="base">
                <a:spcBef>
                  <a:spcPct val="0"/>
                </a:spcBef>
                <a:spcAft>
                  <a:spcPct val="0"/>
                </a:spcAft>
                <a:defRPr/>
              </a:pPr>
              <a:t>72</a:t>
            </a:fld>
            <a:endParaRPr lang="en-US"/>
          </a:p>
        </p:txBody>
      </p:sp>
    </p:spTree>
    <p:extLst>
      <p:ext uri="{BB962C8B-B14F-4D97-AF65-F5344CB8AC3E}">
        <p14:creationId xmlns:p14="http://schemas.microsoft.com/office/powerpoint/2010/main" val="122188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154344-A95D-4C0B-BE0F-7242C2A4EF20}" type="slidenum">
              <a:rPr lang="en-US"/>
              <a:pPr fontAlgn="base">
                <a:spcBef>
                  <a:spcPct val="0"/>
                </a:spcBef>
                <a:spcAft>
                  <a:spcPct val="0"/>
                </a:spcAft>
                <a:defRPr/>
              </a:pPr>
              <a:t>73</a:t>
            </a:fld>
            <a:endParaRPr lang="en-US"/>
          </a:p>
        </p:txBody>
      </p:sp>
    </p:spTree>
    <p:extLst>
      <p:ext uri="{BB962C8B-B14F-4D97-AF65-F5344CB8AC3E}">
        <p14:creationId xmlns:p14="http://schemas.microsoft.com/office/powerpoint/2010/main" val="10859831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08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46AD8E-51BA-4CC3-A06B-55BD6AFC6ED5}" type="slidenum">
              <a:rPr lang="en-US"/>
              <a:pPr fontAlgn="base">
                <a:spcBef>
                  <a:spcPct val="0"/>
                </a:spcBef>
                <a:spcAft>
                  <a:spcPct val="0"/>
                </a:spcAft>
                <a:defRPr/>
              </a:pPr>
              <a:t>74</a:t>
            </a:fld>
            <a:endParaRPr lang="en-US"/>
          </a:p>
        </p:txBody>
      </p:sp>
    </p:spTree>
    <p:extLst>
      <p:ext uri="{BB962C8B-B14F-4D97-AF65-F5344CB8AC3E}">
        <p14:creationId xmlns:p14="http://schemas.microsoft.com/office/powerpoint/2010/main" val="1528948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037AB2-3B93-4F0E-82B0-6008B2B8BA5F}" type="slidenum">
              <a:rPr lang="en-US"/>
              <a:pPr fontAlgn="base">
                <a:spcBef>
                  <a:spcPct val="0"/>
                </a:spcBef>
                <a:spcAft>
                  <a:spcPct val="0"/>
                </a:spcAft>
                <a:defRPr/>
              </a:pPr>
              <a:t>75</a:t>
            </a:fld>
            <a:endParaRPr lang="en-US"/>
          </a:p>
        </p:txBody>
      </p:sp>
    </p:spTree>
    <p:extLst>
      <p:ext uri="{BB962C8B-B14F-4D97-AF65-F5344CB8AC3E}">
        <p14:creationId xmlns:p14="http://schemas.microsoft.com/office/powerpoint/2010/main" val="2066177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C40AEE-BD72-4777-B477-FC847B6985BD}" type="slidenum">
              <a:rPr lang="en-US"/>
              <a:pPr fontAlgn="base">
                <a:spcBef>
                  <a:spcPct val="0"/>
                </a:spcBef>
                <a:spcAft>
                  <a:spcPct val="0"/>
                </a:spcAft>
                <a:defRPr/>
              </a:pPr>
              <a:t>76</a:t>
            </a:fld>
            <a:endParaRPr lang="en-US"/>
          </a:p>
        </p:txBody>
      </p:sp>
    </p:spTree>
    <p:extLst>
      <p:ext uri="{BB962C8B-B14F-4D97-AF65-F5344CB8AC3E}">
        <p14:creationId xmlns:p14="http://schemas.microsoft.com/office/powerpoint/2010/main" val="8854405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70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6C037E-9384-4365-8D3A-6331447A5F1F}" type="slidenum">
              <a:rPr lang="en-US"/>
              <a:pPr fontAlgn="base">
                <a:spcBef>
                  <a:spcPct val="0"/>
                </a:spcBef>
                <a:spcAft>
                  <a:spcPct val="0"/>
                </a:spcAft>
                <a:defRPr/>
              </a:pPr>
              <a:t>77</a:t>
            </a:fld>
            <a:endParaRPr lang="en-US"/>
          </a:p>
        </p:txBody>
      </p:sp>
    </p:spTree>
    <p:extLst>
      <p:ext uri="{BB962C8B-B14F-4D97-AF65-F5344CB8AC3E}">
        <p14:creationId xmlns:p14="http://schemas.microsoft.com/office/powerpoint/2010/main" val="722312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A406B0-E212-4807-BD71-971C8897B3E1}" type="slidenum">
              <a:rPr lang="en-US"/>
              <a:pPr fontAlgn="base">
                <a:spcBef>
                  <a:spcPct val="0"/>
                </a:spcBef>
                <a:spcAft>
                  <a:spcPct val="0"/>
                </a:spcAft>
                <a:defRPr/>
              </a:pPr>
              <a:t>33</a:t>
            </a:fld>
            <a:endParaRPr lang="en-US"/>
          </a:p>
        </p:txBody>
      </p:sp>
    </p:spTree>
    <p:extLst>
      <p:ext uri="{BB962C8B-B14F-4D97-AF65-F5344CB8AC3E}">
        <p14:creationId xmlns:p14="http://schemas.microsoft.com/office/powerpoint/2010/main" val="1793727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90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004D49-BBBE-4EF5-988A-D89E6034472F}" type="slidenum">
              <a:rPr lang="en-US"/>
              <a:pPr fontAlgn="base">
                <a:spcBef>
                  <a:spcPct val="0"/>
                </a:spcBef>
                <a:spcAft>
                  <a:spcPct val="0"/>
                </a:spcAft>
                <a:defRPr/>
              </a:pPr>
              <a:t>78</a:t>
            </a:fld>
            <a:endParaRPr lang="en-US"/>
          </a:p>
        </p:txBody>
      </p:sp>
    </p:spTree>
    <p:extLst>
      <p:ext uri="{BB962C8B-B14F-4D97-AF65-F5344CB8AC3E}">
        <p14:creationId xmlns:p14="http://schemas.microsoft.com/office/powerpoint/2010/main" val="1857541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11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520660-290A-41F3-A9DB-14BC7C92B143}" type="slidenum">
              <a:rPr lang="en-US"/>
              <a:pPr fontAlgn="base">
                <a:spcBef>
                  <a:spcPct val="0"/>
                </a:spcBef>
                <a:spcAft>
                  <a:spcPct val="0"/>
                </a:spcAft>
                <a:defRPr/>
              </a:pPr>
              <a:t>79</a:t>
            </a:fld>
            <a:endParaRPr lang="en-US"/>
          </a:p>
        </p:txBody>
      </p:sp>
    </p:spTree>
    <p:extLst>
      <p:ext uri="{BB962C8B-B14F-4D97-AF65-F5344CB8AC3E}">
        <p14:creationId xmlns:p14="http://schemas.microsoft.com/office/powerpoint/2010/main" val="2036677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31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CF3AF7-FD89-4617-8849-BFA70CCBCF35}" type="slidenum">
              <a:rPr lang="en-US"/>
              <a:pPr fontAlgn="base">
                <a:spcBef>
                  <a:spcPct val="0"/>
                </a:spcBef>
                <a:spcAft>
                  <a:spcPct val="0"/>
                </a:spcAft>
                <a:defRPr/>
              </a:pPr>
              <a:t>80</a:t>
            </a:fld>
            <a:endParaRPr lang="en-US"/>
          </a:p>
        </p:txBody>
      </p:sp>
    </p:spTree>
    <p:extLst>
      <p:ext uri="{BB962C8B-B14F-4D97-AF65-F5344CB8AC3E}">
        <p14:creationId xmlns:p14="http://schemas.microsoft.com/office/powerpoint/2010/main" val="2230852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52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8A97CC-6CB3-499E-A4D4-760E46E87B12}" type="slidenum">
              <a:rPr lang="en-US"/>
              <a:pPr fontAlgn="base">
                <a:spcBef>
                  <a:spcPct val="0"/>
                </a:spcBef>
                <a:spcAft>
                  <a:spcPct val="0"/>
                </a:spcAft>
                <a:defRPr/>
              </a:pPr>
              <a:t>81</a:t>
            </a:fld>
            <a:endParaRPr lang="en-US"/>
          </a:p>
        </p:txBody>
      </p:sp>
    </p:spTree>
    <p:extLst>
      <p:ext uri="{BB962C8B-B14F-4D97-AF65-F5344CB8AC3E}">
        <p14:creationId xmlns:p14="http://schemas.microsoft.com/office/powerpoint/2010/main" val="1867737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72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97B35C-CFBF-4653-9477-56001DD8EF91}" type="slidenum">
              <a:rPr lang="en-US"/>
              <a:pPr fontAlgn="base">
                <a:spcBef>
                  <a:spcPct val="0"/>
                </a:spcBef>
                <a:spcAft>
                  <a:spcPct val="0"/>
                </a:spcAft>
                <a:defRPr/>
              </a:pPr>
              <a:t>82</a:t>
            </a:fld>
            <a:endParaRPr lang="en-US"/>
          </a:p>
        </p:txBody>
      </p:sp>
    </p:spTree>
    <p:extLst>
      <p:ext uri="{BB962C8B-B14F-4D97-AF65-F5344CB8AC3E}">
        <p14:creationId xmlns:p14="http://schemas.microsoft.com/office/powerpoint/2010/main" val="1890930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735AEA-5A25-411B-92CD-B16883AFAD39}" type="slidenum">
              <a:rPr lang="en-US"/>
              <a:pPr fontAlgn="base">
                <a:spcBef>
                  <a:spcPct val="0"/>
                </a:spcBef>
                <a:spcAft>
                  <a:spcPct val="0"/>
                </a:spcAft>
                <a:defRPr/>
              </a:pPr>
              <a:t>37</a:t>
            </a:fld>
            <a:endParaRPr lang="en-US"/>
          </a:p>
        </p:txBody>
      </p:sp>
    </p:spTree>
    <p:extLst>
      <p:ext uri="{BB962C8B-B14F-4D97-AF65-F5344CB8AC3E}">
        <p14:creationId xmlns:p14="http://schemas.microsoft.com/office/powerpoint/2010/main" val="444682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A4519F-395C-4BB6-854C-2FFB1D51A88E}" type="slidenum">
              <a:rPr lang="en-US"/>
              <a:pPr fontAlgn="base">
                <a:spcBef>
                  <a:spcPct val="0"/>
                </a:spcBef>
                <a:spcAft>
                  <a:spcPct val="0"/>
                </a:spcAft>
                <a:defRPr/>
              </a:pPr>
              <a:t>40</a:t>
            </a:fld>
            <a:endParaRPr lang="en-US"/>
          </a:p>
        </p:txBody>
      </p:sp>
    </p:spTree>
    <p:extLst>
      <p:ext uri="{BB962C8B-B14F-4D97-AF65-F5344CB8AC3E}">
        <p14:creationId xmlns:p14="http://schemas.microsoft.com/office/powerpoint/2010/main" val="694568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866138-6DA9-43DA-8738-1AB837DF22BE}" type="slidenum">
              <a:rPr lang="en-US"/>
              <a:pPr fontAlgn="base">
                <a:spcBef>
                  <a:spcPct val="0"/>
                </a:spcBef>
                <a:spcAft>
                  <a:spcPct val="0"/>
                </a:spcAft>
                <a:defRPr/>
              </a:pPr>
              <a:t>52</a:t>
            </a:fld>
            <a:endParaRPr lang="en-US"/>
          </a:p>
        </p:txBody>
      </p:sp>
    </p:spTree>
    <p:extLst>
      <p:ext uri="{BB962C8B-B14F-4D97-AF65-F5344CB8AC3E}">
        <p14:creationId xmlns:p14="http://schemas.microsoft.com/office/powerpoint/2010/main" val="2027270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8D6624-0FF3-418E-95B0-B44C5C3C069A}" type="slidenum">
              <a:rPr lang="en-US"/>
              <a:pPr fontAlgn="base">
                <a:spcBef>
                  <a:spcPct val="0"/>
                </a:spcBef>
                <a:spcAft>
                  <a:spcPct val="0"/>
                </a:spcAft>
                <a:defRPr/>
              </a:pPr>
              <a:t>53</a:t>
            </a:fld>
            <a:endParaRPr lang="en-US"/>
          </a:p>
        </p:txBody>
      </p:sp>
    </p:spTree>
    <p:extLst>
      <p:ext uri="{BB962C8B-B14F-4D97-AF65-F5344CB8AC3E}">
        <p14:creationId xmlns:p14="http://schemas.microsoft.com/office/powerpoint/2010/main" val="785018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8044FF-0D90-445E-BB66-627CE7C95614}" type="slidenum">
              <a:rPr lang="en-US"/>
              <a:pPr fontAlgn="base">
                <a:spcBef>
                  <a:spcPct val="0"/>
                </a:spcBef>
                <a:spcAft>
                  <a:spcPct val="0"/>
                </a:spcAft>
                <a:defRPr/>
              </a:pPr>
              <a:t>54</a:t>
            </a:fld>
            <a:endParaRPr lang="en-US"/>
          </a:p>
        </p:txBody>
      </p:sp>
    </p:spTree>
    <p:extLst>
      <p:ext uri="{BB962C8B-B14F-4D97-AF65-F5344CB8AC3E}">
        <p14:creationId xmlns:p14="http://schemas.microsoft.com/office/powerpoint/2010/main" val="366228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D25EBE-F7B3-4978-B9C1-C3A6728F1C02}" type="slidenum">
              <a:rPr lang="en-US"/>
              <a:pPr fontAlgn="base">
                <a:spcBef>
                  <a:spcPct val="0"/>
                </a:spcBef>
                <a:spcAft>
                  <a:spcPct val="0"/>
                </a:spcAft>
                <a:defRPr/>
              </a:pPr>
              <a:t>55</a:t>
            </a:fld>
            <a:endParaRPr lang="en-US"/>
          </a:p>
        </p:txBody>
      </p:sp>
    </p:spTree>
    <p:extLst>
      <p:ext uri="{BB962C8B-B14F-4D97-AF65-F5344CB8AC3E}">
        <p14:creationId xmlns:p14="http://schemas.microsoft.com/office/powerpoint/2010/main" val="200145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C0-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803405"/>
            <a:ext cx="7315200" cy="1825096"/>
          </a:xfrm>
        </p:spPr>
        <p:txBody>
          <a:bodyPr anchor="b"/>
          <a:lstStyle>
            <a:lvl1pPr algn="ctr">
              <a:defRPr sz="4000" b="1">
                <a:solidFill>
                  <a:srgbClr val="FFFF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5932488" y="4324350"/>
            <a:ext cx="2297112" cy="365125"/>
          </a:xfrm>
        </p:spPr>
        <p:txBody>
          <a:bodyPr/>
          <a:lstStyle>
            <a:lvl1pPr>
              <a:defRPr/>
            </a:lvl1pPr>
          </a:lstStyle>
          <a:p>
            <a:pPr>
              <a:defRPr/>
            </a:pPr>
            <a:endParaRPr lang="en-US"/>
          </a:p>
        </p:txBody>
      </p:sp>
      <p:sp>
        <p:nvSpPr>
          <p:cNvPr id="6" name="Footer Placeholder 4"/>
          <p:cNvSpPr>
            <a:spLocks noGrp="1"/>
          </p:cNvSpPr>
          <p:nvPr>
            <p:ph type="ftr" sz="quarter" idx="11"/>
          </p:nvPr>
        </p:nvSpPr>
        <p:spPr>
          <a:xfrm>
            <a:off x="914400" y="4324350"/>
            <a:ext cx="4879975"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057900" y="1430338"/>
            <a:ext cx="2171700" cy="365125"/>
          </a:xfrm>
        </p:spPr>
        <p:txBody>
          <a:bodyPr/>
          <a:lstStyle>
            <a:lvl1pPr>
              <a:defRPr/>
            </a:lvl1pPr>
          </a:lstStyle>
          <a:p>
            <a:pPr>
              <a:defRPr/>
            </a:pPr>
            <a:fld id="{547D61D8-4438-7445-BDD5-C836AAFC919A}" type="slidenum">
              <a:rPr lang="en-US" altLang="en-US"/>
              <a:pPr>
                <a:defRPr/>
              </a:pPr>
              <a:t>‹#›</a:t>
            </a:fld>
            <a:endParaRPr lang="en-US" altLang="en-US"/>
          </a:p>
        </p:txBody>
      </p:sp>
    </p:spTree>
    <p:extLst>
      <p:ext uri="{BB962C8B-B14F-4D97-AF65-F5344CB8AC3E}">
        <p14:creationId xmlns:p14="http://schemas.microsoft.com/office/powerpoint/2010/main" val="22351598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43556DA1-07E7-C84C-952F-B7E80DF83F99}" type="slidenum">
              <a:rPr lang="en-US" altLang="zh-CN"/>
              <a:pPr>
                <a:defRPr/>
              </a:pPr>
              <a:t>‹#›</a:t>
            </a:fld>
            <a:endParaRPr lang="en-US" altLang="zh-CN"/>
          </a:p>
        </p:txBody>
      </p:sp>
    </p:spTree>
    <p:extLst>
      <p:ext uri="{BB962C8B-B14F-4D97-AF65-F5344CB8AC3E}">
        <p14:creationId xmlns:p14="http://schemas.microsoft.com/office/powerpoint/2010/main" val="39718854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5" name="Picture 7" descr="C0-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4360" y="753533"/>
            <a:ext cx="7955280" cy="2802467"/>
          </a:xfrm>
        </p:spPr>
        <p:txBody>
          <a:bodyP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Date Placeholder 4"/>
          <p:cNvSpPr>
            <a:spLocks noGrp="1"/>
          </p:cNvSpPr>
          <p:nvPr>
            <p:ph type="dt" sz="half" idx="10"/>
          </p:nvPr>
        </p:nvSpPr>
        <p:spPr>
          <a:xfrm>
            <a:off x="5562600" y="381000"/>
            <a:ext cx="2182813" cy="365125"/>
          </a:xfrm>
        </p:spPr>
        <p:txBody>
          <a:bodyPr/>
          <a:lstStyle>
            <a:lvl1pPr algn="r">
              <a:defRPr/>
            </a:lvl1pPr>
          </a:lstStyle>
          <a:p>
            <a:pPr>
              <a:defRPr/>
            </a:pPr>
            <a:endParaRPr lang="en-US" altLang="zh-CN"/>
          </a:p>
        </p:txBody>
      </p:sp>
      <p:sp>
        <p:nvSpPr>
          <p:cNvPr id="7" name="Footer Placeholder 5"/>
          <p:cNvSpPr>
            <a:spLocks noGrp="1"/>
          </p:cNvSpPr>
          <p:nvPr>
            <p:ph type="ftr" sz="quarter" idx="11"/>
          </p:nvPr>
        </p:nvSpPr>
        <p:spPr>
          <a:xfrm>
            <a:off x="593725" y="381000"/>
            <a:ext cx="4830763" cy="365125"/>
          </a:xfrm>
        </p:spPr>
        <p:txBody>
          <a:bodyPr/>
          <a:lstStyle>
            <a:lvl1pPr>
              <a:defRPr/>
            </a:lvl1pPr>
          </a:lstStyle>
          <a:p>
            <a:pPr>
              <a:defRPr/>
            </a:pPr>
            <a:endParaRPr lang="en-US" altLang="zh-CN"/>
          </a:p>
        </p:txBody>
      </p:sp>
      <p:sp>
        <p:nvSpPr>
          <p:cNvPr id="8" name="Slide Number Placeholder 6"/>
          <p:cNvSpPr>
            <a:spLocks noGrp="1"/>
          </p:cNvSpPr>
          <p:nvPr>
            <p:ph type="sldNum" sz="quarter" idx="12"/>
          </p:nvPr>
        </p:nvSpPr>
        <p:spPr>
          <a:xfrm>
            <a:off x="7881938" y="381000"/>
            <a:ext cx="668337" cy="365125"/>
          </a:xfrm>
        </p:spPr>
        <p:txBody>
          <a:bodyPr/>
          <a:lstStyle>
            <a:lvl1pPr>
              <a:defRPr/>
            </a:lvl1pPr>
          </a:lstStyle>
          <a:p>
            <a:pPr>
              <a:defRPr/>
            </a:pPr>
            <a:fld id="{B41D487A-4203-914F-B375-E89DDC0FFCEA}" type="slidenum">
              <a:rPr lang="en-US" altLang="zh-CN"/>
              <a:pPr>
                <a:defRPr/>
              </a:pPr>
              <a:t>‹#›</a:t>
            </a:fld>
            <a:endParaRPr lang="en-US" altLang="zh-CN"/>
          </a:p>
        </p:txBody>
      </p:sp>
    </p:spTree>
    <p:extLst>
      <p:ext uri="{BB962C8B-B14F-4D97-AF65-F5344CB8AC3E}">
        <p14:creationId xmlns:p14="http://schemas.microsoft.com/office/powerpoint/2010/main" val="88708020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5" name="Picture 7" descr="C0-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31775" y="808038"/>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hangingPunct="1">
              <a:defRPr/>
            </a:pPr>
            <a:r>
              <a:rPr lang="en-US" sz="8000" dirty="0">
                <a:effectLst/>
                <a:latin typeface="Tahoma" panose="020B0604030504040204" pitchFamily="34" charset="0"/>
              </a:rPr>
              <a:t>“</a:t>
            </a:r>
          </a:p>
        </p:txBody>
      </p:sp>
      <p:sp>
        <p:nvSpPr>
          <p:cNvPr id="7" name="TextBox 6"/>
          <p:cNvSpPr txBox="1"/>
          <p:nvPr/>
        </p:nvSpPr>
        <p:spPr>
          <a:xfrm>
            <a:off x="8147050" y="3021013"/>
            <a:ext cx="4572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hangingPunct="1">
              <a:defRPr/>
            </a:pPr>
            <a:r>
              <a:rPr lang="en-US" sz="8000" dirty="0">
                <a:effectLst/>
                <a:latin typeface="Tahoma" panose="020B0604030504040204" pitchFamily="34" charset="0"/>
              </a:rPr>
              <a:t>”</a:t>
            </a:r>
          </a:p>
        </p:txBody>
      </p:sp>
      <p:sp>
        <p:nvSpPr>
          <p:cNvPr id="2" name="Title 1"/>
          <p:cNvSpPr>
            <a:spLocks noGrp="1"/>
          </p:cNvSpPr>
          <p:nvPr>
            <p:ph type="title"/>
          </p:nvPr>
        </p:nvSpPr>
        <p:spPr>
          <a:xfrm>
            <a:off x="768351" y="753534"/>
            <a:ext cx="7613650" cy="2756234"/>
          </a:xfrm>
        </p:spPr>
        <p:txBody>
          <a:bodyP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4"/>
          <p:cNvSpPr>
            <a:spLocks noGrp="1"/>
          </p:cNvSpPr>
          <p:nvPr>
            <p:ph type="dt" sz="half" idx="14"/>
          </p:nvPr>
        </p:nvSpPr>
        <p:spPr>
          <a:xfrm>
            <a:off x="5562600" y="381000"/>
            <a:ext cx="2182813" cy="365125"/>
          </a:xfrm>
        </p:spPr>
        <p:txBody>
          <a:bodyPr/>
          <a:lstStyle>
            <a:lvl1pPr algn="r">
              <a:defRPr/>
            </a:lvl1pPr>
          </a:lstStyle>
          <a:p>
            <a:pPr>
              <a:defRPr/>
            </a:pPr>
            <a:endParaRPr lang="en-US" altLang="zh-CN"/>
          </a:p>
        </p:txBody>
      </p:sp>
      <p:sp>
        <p:nvSpPr>
          <p:cNvPr id="9" name="Footer Placeholder 5"/>
          <p:cNvSpPr>
            <a:spLocks noGrp="1"/>
          </p:cNvSpPr>
          <p:nvPr>
            <p:ph type="ftr" sz="quarter" idx="15"/>
          </p:nvPr>
        </p:nvSpPr>
        <p:spPr>
          <a:xfrm>
            <a:off x="593725" y="379413"/>
            <a:ext cx="4830763" cy="365125"/>
          </a:xfrm>
        </p:spPr>
        <p:txBody>
          <a:bodyPr/>
          <a:lstStyle>
            <a:lvl1pPr>
              <a:defRPr/>
            </a:lvl1pPr>
          </a:lstStyle>
          <a:p>
            <a:pPr>
              <a:defRPr/>
            </a:pPr>
            <a:endParaRPr lang="en-US" altLang="zh-CN"/>
          </a:p>
        </p:txBody>
      </p:sp>
      <p:sp>
        <p:nvSpPr>
          <p:cNvPr id="10" name="Slide Number Placeholder 6"/>
          <p:cNvSpPr>
            <a:spLocks noGrp="1"/>
          </p:cNvSpPr>
          <p:nvPr>
            <p:ph type="sldNum" sz="quarter" idx="16"/>
          </p:nvPr>
        </p:nvSpPr>
        <p:spPr>
          <a:xfrm>
            <a:off x="7881938" y="381000"/>
            <a:ext cx="668337" cy="365125"/>
          </a:xfrm>
        </p:spPr>
        <p:txBody>
          <a:bodyPr/>
          <a:lstStyle>
            <a:lvl1pPr>
              <a:defRPr/>
            </a:lvl1pPr>
          </a:lstStyle>
          <a:p>
            <a:pPr>
              <a:defRPr/>
            </a:pPr>
            <a:fld id="{53EA02E7-1E97-D544-932D-CDA7EE1DB335}" type="slidenum">
              <a:rPr lang="en-US" altLang="zh-CN"/>
              <a:pPr>
                <a:defRPr/>
              </a:pPr>
              <a:t>‹#›</a:t>
            </a:fld>
            <a:endParaRPr lang="en-US" altLang="zh-CN"/>
          </a:p>
        </p:txBody>
      </p:sp>
    </p:spTree>
    <p:extLst>
      <p:ext uri="{BB962C8B-B14F-4D97-AF65-F5344CB8AC3E}">
        <p14:creationId xmlns:p14="http://schemas.microsoft.com/office/powerpoint/2010/main" val="132557838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5" name="Picture 7" descr="C0-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Date Placeholder 4"/>
          <p:cNvSpPr>
            <a:spLocks noGrp="1"/>
          </p:cNvSpPr>
          <p:nvPr>
            <p:ph type="dt" sz="half" idx="10"/>
          </p:nvPr>
        </p:nvSpPr>
        <p:spPr>
          <a:xfrm>
            <a:off x="5562600" y="379413"/>
            <a:ext cx="2182813" cy="365125"/>
          </a:xfrm>
        </p:spPr>
        <p:txBody>
          <a:bodyPr/>
          <a:lstStyle>
            <a:lvl1pPr algn="r">
              <a:defRPr/>
            </a:lvl1pPr>
          </a:lstStyle>
          <a:p>
            <a:pPr>
              <a:defRPr/>
            </a:pPr>
            <a:endParaRPr lang="en-US" altLang="zh-CN"/>
          </a:p>
        </p:txBody>
      </p:sp>
      <p:sp>
        <p:nvSpPr>
          <p:cNvPr id="7" name="Footer Placeholder 5"/>
          <p:cNvSpPr>
            <a:spLocks noGrp="1"/>
          </p:cNvSpPr>
          <p:nvPr>
            <p:ph type="ftr" sz="quarter" idx="11"/>
          </p:nvPr>
        </p:nvSpPr>
        <p:spPr>
          <a:xfrm>
            <a:off x="593725" y="379413"/>
            <a:ext cx="4830763" cy="365125"/>
          </a:xfrm>
        </p:spPr>
        <p:txBody>
          <a:bodyPr/>
          <a:lstStyle>
            <a:lvl1pPr>
              <a:defRPr/>
            </a:lvl1pPr>
          </a:lstStyle>
          <a:p>
            <a:pPr>
              <a:defRPr/>
            </a:pPr>
            <a:endParaRPr lang="en-US" altLang="zh-CN"/>
          </a:p>
        </p:txBody>
      </p:sp>
      <p:sp>
        <p:nvSpPr>
          <p:cNvPr id="8" name="Slide Number Placeholder 6"/>
          <p:cNvSpPr>
            <a:spLocks noGrp="1"/>
          </p:cNvSpPr>
          <p:nvPr>
            <p:ph type="sldNum" sz="quarter" idx="12"/>
          </p:nvPr>
        </p:nvSpPr>
        <p:spPr>
          <a:xfrm>
            <a:off x="7881938" y="381000"/>
            <a:ext cx="668337" cy="365125"/>
          </a:xfrm>
        </p:spPr>
        <p:txBody>
          <a:bodyPr/>
          <a:lstStyle>
            <a:lvl1pPr>
              <a:defRPr/>
            </a:lvl1pPr>
          </a:lstStyle>
          <a:p>
            <a:pPr>
              <a:defRPr/>
            </a:pPr>
            <a:fld id="{7C9D12F7-85FC-A34E-B51D-A00983603FDC}" type="slidenum">
              <a:rPr lang="en-US" altLang="zh-CN"/>
              <a:pPr>
                <a:defRPr/>
              </a:pPr>
              <a:t>‹#›</a:t>
            </a:fld>
            <a:endParaRPr lang="en-US" altLang="zh-CN"/>
          </a:p>
        </p:txBody>
      </p:sp>
    </p:spTree>
    <p:extLst>
      <p:ext uri="{BB962C8B-B14F-4D97-AF65-F5344CB8AC3E}">
        <p14:creationId xmlns:p14="http://schemas.microsoft.com/office/powerpoint/2010/main" val="100051229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594360" y="2904564"/>
            <a:ext cx="2560320" cy="335907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00781" y="2904068"/>
            <a:ext cx="2560320" cy="335957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89320" y="2904564"/>
            <a:ext cx="2560320" cy="335907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3" name="Date Placeholder 3"/>
          <p:cNvSpPr>
            <a:spLocks noGrp="1"/>
          </p:cNvSpPr>
          <p:nvPr>
            <p:ph type="dt" sz="half" idx="18"/>
          </p:nvPr>
        </p:nvSpPr>
        <p:spPr/>
        <p:txBody>
          <a:bodyPr/>
          <a:lstStyle>
            <a:lvl1pPr>
              <a:defRPr/>
            </a:lvl1pPr>
          </a:lstStyle>
          <a:p>
            <a:pPr>
              <a:defRPr/>
            </a:pPr>
            <a:endParaRPr lang="en-US" altLang="zh-CN"/>
          </a:p>
        </p:txBody>
      </p:sp>
      <p:sp>
        <p:nvSpPr>
          <p:cNvPr id="14" name="Footer Placeholder 4"/>
          <p:cNvSpPr>
            <a:spLocks noGrp="1"/>
          </p:cNvSpPr>
          <p:nvPr>
            <p:ph type="ftr" sz="quarter" idx="19"/>
          </p:nvPr>
        </p:nvSpPr>
        <p:spPr/>
        <p:txBody>
          <a:bodyPr/>
          <a:lstStyle>
            <a:lvl1pPr>
              <a:defRPr/>
            </a:lvl1pPr>
          </a:lstStyle>
          <a:p>
            <a:pPr>
              <a:defRPr/>
            </a:pPr>
            <a:endParaRPr lang="en-US" altLang="zh-CN"/>
          </a:p>
        </p:txBody>
      </p:sp>
      <p:sp>
        <p:nvSpPr>
          <p:cNvPr id="16" name="Slide Number Placeholder 5"/>
          <p:cNvSpPr>
            <a:spLocks noGrp="1"/>
          </p:cNvSpPr>
          <p:nvPr>
            <p:ph type="sldNum" sz="quarter" idx="20"/>
          </p:nvPr>
        </p:nvSpPr>
        <p:spPr/>
        <p:txBody>
          <a:bodyPr/>
          <a:lstStyle>
            <a:lvl1pPr>
              <a:defRPr/>
            </a:lvl1pPr>
          </a:lstStyle>
          <a:p>
            <a:pPr>
              <a:defRPr/>
            </a:pPr>
            <a:fld id="{30CCBAF0-8A01-D343-AEFA-517B62D22E71}" type="slidenum">
              <a:rPr lang="en-US" altLang="zh-CN"/>
              <a:pPr>
                <a:defRPr/>
              </a:pPr>
              <a:t>‹#›</a:t>
            </a:fld>
            <a:endParaRPr lang="en-US" altLang="zh-CN"/>
          </a:p>
        </p:txBody>
      </p:sp>
    </p:spTree>
    <p:extLst>
      <p:ext uri="{BB962C8B-B14F-4D97-AF65-F5344CB8AC3E}">
        <p14:creationId xmlns:p14="http://schemas.microsoft.com/office/powerpoint/2010/main" val="116868413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1" name="Text Placeholder 3"/>
          <p:cNvSpPr>
            <a:spLocks noGrp="1"/>
          </p:cNvSpPr>
          <p:nvPr>
            <p:ph type="body" sz="half" idx="18"/>
          </p:nvPr>
        </p:nvSpPr>
        <p:spPr>
          <a:xfrm>
            <a:off x="594360" y="4796103"/>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3290858" y="4796102"/>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5993272" y="4796100"/>
            <a:ext cx="2560320" cy="1467537"/>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Date Placeholder 3"/>
          <p:cNvSpPr>
            <a:spLocks noGrp="1"/>
          </p:cNvSpPr>
          <p:nvPr>
            <p:ph type="dt" sz="half" idx="23"/>
          </p:nvPr>
        </p:nvSpPr>
        <p:spPr/>
        <p:txBody>
          <a:bodyPr/>
          <a:lstStyle>
            <a:lvl1pPr>
              <a:defRPr/>
            </a:lvl1pPr>
          </a:lstStyle>
          <a:p>
            <a:pPr>
              <a:defRPr/>
            </a:pPr>
            <a:endParaRPr lang="en-US" altLang="zh-CN"/>
          </a:p>
        </p:txBody>
      </p:sp>
      <p:sp>
        <p:nvSpPr>
          <p:cNvPr id="13" name="Footer Placeholder 4"/>
          <p:cNvSpPr>
            <a:spLocks noGrp="1"/>
          </p:cNvSpPr>
          <p:nvPr>
            <p:ph type="ftr" sz="quarter" idx="24"/>
          </p:nvPr>
        </p:nvSpPr>
        <p:spPr/>
        <p:txBody>
          <a:bodyPr/>
          <a:lstStyle>
            <a:lvl1pPr>
              <a:defRPr/>
            </a:lvl1pPr>
          </a:lstStyle>
          <a:p>
            <a:pPr>
              <a:defRPr/>
            </a:pPr>
            <a:endParaRPr lang="en-US" altLang="zh-CN"/>
          </a:p>
        </p:txBody>
      </p:sp>
      <p:sp>
        <p:nvSpPr>
          <p:cNvPr id="14" name="Slide Number Placeholder 5"/>
          <p:cNvSpPr>
            <a:spLocks noGrp="1"/>
          </p:cNvSpPr>
          <p:nvPr>
            <p:ph type="sldNum" sz="quarter" idx="25"/>
          </p:nvPr>
        </p:nvSpPr>
        <p:spPr/>
        <p:txBody>
          <a:bodyPr/>
          <a:lstStyle>
            <a:lvl1pPr>
              <a:defRPr/>
            </a:lvl1pPr>
          </a:lstStyle>
          <a:p>
            <a:pPr>
              <a:defRPr/>
            </a:pPr>
            <a:fld id="{CF069B93-8B42-E249-8F70-015E493237EF}" type="slidenum">
              <a:rPr lang="en-US" altLang="zh-CN"/>
              <a:pPr>
                <a:defRPr/>
              </a:pPr>
              <a:t>‹#›</a:t>
            </a:fld>
            <a:endParaRPr lang="en-US" altLang="zh-CN"/>
          </a:p>
        </p:txBody>
      </p:sp>
    </p:spTree>
    <p:extLst>
      <p:ext uri="{BB962C8B-B14F-4D97-AF65-F5344CB8AC3E}">
        <p14:creationId xmlns:p14="http://schemas.microsoft.com/office/powerpoint/2010/main" val="118877106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8F0C0722-5A73-8B4D-84C2-0620DF406DC8}" type="slidenum">
              <a:rPr lang="en-US" altLang="zh-CN"/>
              <a:pPr>
                <a:defRPr/>
              </a:pPr>
              <a:t>‹#›</a:t>
            </a:fld>
            <a:endParaRPr lang="en-US" altLang="zh-CN"/>
          </a:p>
        </p:txBody>
      </p:sp>
    </p:spTree>
    <p:extLst>
      <p:ext uri="{BB962C8B-B14F-4D97-AF65-F5344CB8AC3E}">
        <p14:creationId xmlns:p14="http://schemas.microsoft.com/office/powerpoint/2010/main" val="163487099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7" descr="C0-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a:off x="5562600" y="381000"/>
            <a:ext cx="2182813" cy="365125"/>
          </a:xfrm>
        </p:spPr>
        <p:txBody>
          <a:bodyPr/>
          <a:lstStyle>
            <a:lvl1pPr algn="r">
              <a:defRPr/>
            </a:lvl1pPr>
          </a:lstStyle>
          <a:p>
            <a:pPr>
              <a:defRPr/>
            </a:pPr>
            <a:endParaRPr lang="en-US"/>
          </a:p>
        </p:txBody>
      </p:sp>
      <p:sp>
        <p:nvSpPr>
          <p:cNvPr id="6" name="Footer Placeholder 4"/>
          <p:cNvSpPr>
            <a:spLocks noGrp="1"/>
          </p:cNvSpPr>
          <p:nvPr>
            <p:ph type="ftr" sz="quarter" idx="11"/>
          </p:nvPr>
        </p:nvSpPr>
        <p:spPr>
          <a:xfrm>
            <a:off x="593725" y="381000"/>
            <a:ext cx="4830763"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7881938" y="381000"/>
            <a:ext cx="668337" cy="365125"/>
          </a:xfrm>
        </p:spPr>
        <p:txBody>
          <a:bodyPr/>
          <a:lstStyle>
            <a:lvl1pPr>
              <a:defRPr/>
            </a:lvl1pPr>
          </a:lstStyle>
          <a:p>
            <a:pPr>
              <a:defRPr/>
            </a:pPr>
            <a:fld id="{BBB10311-33C0-7344-91EC-95571C52389F}" type="slidenum">
              <a:rPr lang="en-US" altLang="en-US"/>
              <a:pPr>
                <a:defRPr/>
              </a:pPr>
              <a:t>‹#›</a:t>
            </a:fld>
            <a:endParaRPr lang="en-US" altLang="en-US"/>
          </a:p>
        </p:txBody>
      </p:sp>
    </p:spTree>
    <p:extLst>
      <p:ext uri="{BB962C8B-B14F-4D97-AF65-F5344CB8AC3E}">
        <p14:creationId xmlns:p14="http://schemas.microsoft.com/office/powerpoint/2010/main" val="81320286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2656C9C2-3F64-49A8-BE0D-9EF7E28C35BE}" type="slidenum">
              <a:rPr lang="en-US"/>
              <a:pPr>
                <a:defRPr/>
              </a:pPr>
              <a:t>‹#›</a:t>
            </a:fld>
            <a:endParaRPr lang="en-US"/>
          </a:p>
        </p:txBody>
      </p:sp>
    </p:spTree>
    <p:extLst>
      <p:ext uri="{BB962C8B-B14F-4D97-AF65-F5344CB8AC3E}">
        <p14:creationId xmlns:p14="http://schemas.microsoft.com/office/powerpoint/2010/main" val="598129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EEEFB4FC-1C9C-4A31-AFB4-85B2B845AEE8}" type="slidenum">
              <a:rPr lang="en-US"/>
              <a:pPr>
                <a:defRPr/>
              </a:pPr>
              <a:t>‹#›</a:t>
            </a:fld>
            <a:endParaRPr lang="en-US"/>
          </a:p>
        </p:txBody>
      </p:sp>
    </p:spTree>
    <p:extLst>
      <p:ext uri="{BB962C8B-B14F-4D97-AF65-F5344CB8AC3E}">
        <p14:creationId xmlns:p14="http://schemas.microsoft.com/office/powerpoint/2010/main" val="543045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FFF00"/>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D7BA2EBB-689D-0443-A3AE-24FA9A43CDA6}" type="slidenum">
              <a:rPr lang="en-US" altLang="zh-CN"/>
              <a:pPr>
                <a:defRPr/>
              </a:pPr>
              <a:t>‹#›</a:t>
            </a:fld>
            <a:endParaRPr lang="en-US" altLang="zh-CN"/>
          </a:p>
        </p:txBody>
      </p:sp>
    </p:spTree>
    <p:extLst>
      <p:ext uri="{BB962C8B-B14F-4D97-AF65-F5344CB8AC3E}">
        <p14:creationId xmlns:p14="http://schemas.microsoft.com/office/powerpoint/2010/main" val="172642820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C0-HD-BT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995863"/>
            <a:ext cx="9144000"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4360" y="753534"/>
            <a:ext cx="7955280" cy="2801935"/>
          </a:xfrm>
        </p:spPr>
        <p:txBody>
          <a:bodyPr anchor="b"/>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5" name="Date Placeholder 3"/>
          <p:cNvSpPr>
            <a:spLocks noGrp="1"/>
          </p:cNvSpPr>
          <p:nvPr>
            <p:ph type="dt" sz="half" idx="10"/>
          </p:nvPr>
        </p:nvSpPr>
        <p:spPr>
          <a:xfrm>
            <a:off x="5562600" y="381000"/>
            <a:ext cx="2182813" cy="365125"/>
          </a:xfrm>
        </p:spPr>
        <p:txBody>
          <a:bodyPr/>
          <a:lstStyle>
            <a:lvl1pPr algn="r">
              <a:defRPr/>
            </a:lvl1pPr>
          </a:lstStyle>
          <a:p>
            <a:pPr>
              <a:defRPr/>
            </a:pPr>
            <a:endParaRPr lang="en-US"/>
          </a:p>
        </p:txBody>
      </p:sp>
      <p:sp>
        <p:nvSpPr>
          <p:cNvPr id="6" name="Footer Placeholder 4"/>
          <p:cNvSpPr>
            <a:spLocks noGrp="1"/>
          </p:cNvSpPr>
          <p:nvPr>
            <p:ph type="ftr" sz="quarter" idx="11"/>
          </p:nvPr>
        </p:nvSpPr>
        <p:spPr>
          <a:xfrm>
            <a:off x="593725" y="381000"/>
            <a:ext cx="4830763"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7881938" y="381000"/>
            <a:ext cx="668337" cy="365125"/>
          </a:xfrm>
        </p:spPr>
        <p:txBody>
          <a:bodyPr/>
          <a:lstStyle>
            <a:lvl1pPr>
              <a:defRPr/>
            </a:lvl1pPr>
          </a:lstStyle>
          <a:p>
            <a:pPr>
              <a:defRPr/>
            </a:pPr>
            <a:fld id="{63D80D1E-53F6-2444-9752-C1D86FA1E39B}" type="slidenum">
              <a:rPr lang="en-US" altLang="en-US"/>
              <a:pPr>
                <a:defRPr/>
              </a:pPr>
              <a:t>‹#›</a:t>
            </a:fld>
            <a:endParaRPr lang="en-US" altLang="en-US"/>
          </a:p>
        </p:txBody>
      </p:sp>
    </p:spTree>
    <p:extLst>
      <p:ext uri="{BB962C8B-B14F-4D97-AF65-F5344CB8AC3E}">
        <p14:creationId xmlns:p14="http://schemas.microsoft.com/office/powerpoint/2010/main" val="68427809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A7E18DF6-C5BA-AB4C-88A9-50728C40C880}" type="slidenum">
              <a:rPr lang="en-US" altLang="zh-CN"/>
              <a:pPr>
                <a:defRPr/>
              </a:pPr>
              <a:t>‹#›</a:t>
            </a:fld>
            <a:endParaRPr lang="en-US" altLang="zh-CN"/>
          </a:p>
        </p:txBody>
      </p:sp>
    </p:spTree>
    <p:extLst>
      <p:ext uri="{BB962C8B-B14F-4D97-AF65-F5344CB8AC3E}">
        <p14:creationId xmlns:p14="http://schemas.microsoft.com/office/powerpoint/2010/main" val="142723639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en-US" altLang="zh-CN"/>
          </a:p>
        </p:txBody>
      </p:sp>
      <p:sp>
        <p:nvSpPr>
          <p:cNvPr id="9" name="Slide Number Placeholder 5"/>
          <p:cNvSpPr>
            <a:spLocks noGrp="1"/>
          </p:cNvSpPr>
          <p:nvPr>
            <p:ph type="sldNum" sz="quarter" idx="12"/>
          </p:nvPr>
        </p:nvSpPr>
        <p:spPr/>
        <p:txBody>
          <a:bodyPr/>
          <a:lstStyle>
            <a:lvl1pPr>
              <a:defRPr/>
            </a:lvl1pPr>
          </a:lstStyle>
          <a:p>
            <a:pPr>
              <a:defRPr/>
            </a:pPr>
            <a:fld id="{41F2A76A-BEF3-A246-9018-06249BD7C5D5}" type="slidenum">
              <a:rPr lang="en-US" altLang="zh-CN"/>
              <a:pPr>
                <a:defRPr/>
              </a:pPr>
              <a:t>‹#›</a:t>
            </a:fld>
            <a:endParaRPr lang="en-US" altLang="zh-CN"/>
          </a:p>
        </p:txBody>
      </p:sp>
    </p:spTree>
    <p:extLst>
      <p:ext uri="{BB962C8B-B14F-4D97-AF65-F5344CB8AC3E}">
        <p14:creationId xmlns:p14="http://schemas.microsoft.com/office/powerpoint/2010/main" val="16978738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zh-CN"/>
          </a:p>
        </p:txBody>
      </p:sp>
      <p:sp>
        <p:nvSpPr>
          <p:cNvPr id="4" name="Footer Placeholder 4"/>
          <p:cNvSpPr>
            <a:spLocks noGrp="1"/>
          </p:cNvSpPr>
          <p:nvPr>
            <p:ph type="ftr" sz="quarter" idx="11"/>
          </p:nvPr>
        </p:nvSpPr>
        <p:spPr/>
        <p:txBody>
          <a:bodyPr/>
          <a:lstStyle>
            <a:lvl1pPr>
              <a:defRPr/>
            </a:lvl1pPr>
          </a:lstStyle>
          <a:p>
            <a:pPr>
              <a:defRPr/>
            </a:pPr>
            <a:endParaRPr lang="en-US" altLang="zh-CN"/>
          </a:p>
        </p:txBody>
      </p:sp>
      <p:sp>
        <p:nvSpPr>
          <p:cNvPr id="5" name="Slide Number Placeholder 5"/>
          <p:cNvSpPr>
            <a:spLocks noGrp="1"/>
          </p:cNvSpPr>
          <p:nvPr>
            <p:ph type="sldNum" sz="quarter" idx="12"/>
          </p:nvPr>
        </p:nvSpPr>
        <p:spPr/>
        <p:txBody>
          <a:bodyPr/>
          <a:lstStyle>
            <a:lvl1pPr>
              <a:defRPr/>
            </a:lvl1pPr>
          </a:lstStyle>
          <a:p>
            <a:pPr>
              <a:defRPr/>
            </a:pPr>
            <a:fld id="{B7F73CC8-0582-0F4D-9805-D8A85D2379E2}" type="slidenum">
              <a:rPr lang="en-US" altLang="zh-CN"/>
              <a:pPr>
                <a:defRPr/>
              </a:pPr>
              <a:t>‹#›</a:t>
            </a:fld>
            <a:endParaRPr lang="en-US" altLang="zh-CN"/>
          </a:p>
        </p:txBody>
      </p:sp>
    </p:spTree>
    <p:extLst>
      <p:ext uri="{BB962C8B-B14F-4D97-AF65-F5344CB8AC3E}">
        <p14:creationId xmlns:p14="http://schemas.microsoft.com/office/powerpoint/2010/main" val="175836370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zh-CN"/>
          </a:p>
        </p:txBody>
      </p:sp>
      <p:sp>
        <p:nvSpPr>
          <p:cNvPr id="3" name="Footer Placeholder 4"/>
          <p:cNvSpPr>
            <a:spLocks noGrp="1"/>
          </p:cNvSpPr>
          <p:nvPr>
            <p:ph type="ftr" sz="quarter" idx="11"/>
          </p:nvPr>
        </p:nvSpPr>
        <p:spPr/>
        <p:txBody>
          <a:bodyPr/>
          <a:lstStyle>
            <a:lvl1pPr>
              <a:defRPr/>
            </a:lvl1pPr>
          </a:lstStyle>
          <a:p>
            <a:pPr>
              <a:defRPr/>
            </a:pPr>
            <a:endParaRPr lang="en-US" altLang="zh-CN"/>
          </a:p>
        </p:txBody>
      </p:sp>
      <p:sp>
        <p:nvSpPr>
          <p:cNvPr id="4" name="Slide Number Placeholder 5"/>
          <p:cNvSpPr>
            <a:spLocks noGrp="1"/>
          </p:cNvSpPr>
          <p:nvPr>
            <p:ph type="sldNum" sz="quarter" idx="12"/>
          </p:nvPr>
        </p:nvSpPr>
        <p:spPr/>
        <p:txBody>
          <a:bodyPr/>
          <a:lstStyle>
            <a:lvl1pPr>
              <a:defRPr/>
            </a:lvl1pPr>
          </a:lstStyle>
          <a:p>
            <a:pPr>
              <a:defRPr/>
            </a:pPr>
            <a:fld id="{6F515603-B1E2-514C-8393-78D928A35D27}" type="slidenum">
              <a:rPr lang="en-US" altLang="zh-CN"/>
              <a:pPr>
                <a:defRPr/>
              </a:pPr>
              <a:t>‹#›</a:t>
            </a:fld>
            <a:endParaRPr lang="en-US" altLang="zh-CN"/>
          </a:p>
        </p:txBody>
      </p:sp>
    </p:spTree>
    <p:extLst>
      <p:ext uri="{BB962C8B-B14F-4D97-AF65-F5344CB8AC3E}">
        <p14:creationId xmlns:p14="http://schemas.microsoft.com/office/powerpoint/2010/main" val="129635718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A5F65F9C-AA93-B244-A67B-80F1D26A4F56}" type="slidenum">
              <a:rPr lang="en-US" altLang="zh-CN"/>
              <a:pPr>
                <a:defRPr/>
              </a:pPr>
              <a:t>‹#›</a:t>
            </a:fld>
            <a:endParaRPr lang="en-US" altLang="zh-CN"/>
          </a:p>
        </p:txBody>
      </p:sp>
    </p:spTree>
    <p:extLst>
      <p:ext uri="{BB962C8B-B14F-4D97-AF65-F5344CB8AC3E}">
        <p14:creationId xmlns:p14="http://schemas.microsoft.com/office/powerpoint/2010/main" val="165355905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D8966C6D-32F6-7042-97E7-FD83832DD5F4}" type="slidenum">
              <a:rPr lang="en-US" altLang="zh-CN"/>
              <a:pPr>
                <a:defRPr/>
              </a:pPr>
              <a:t>‹#›</a:t>
            </a:fld>
            <a:endParaRPr lang="en-US" altLang="zh-CN"/>
          </a:p>
        </p:txBody>
      </p:sp>
    </p:spTree>
    <p:extLst>
      <p:ext uri="{BB962C8B-B14F-4D97-AF65-F5344CB8AC3E}">
        <p14:creationId xmlns:p14="http://schemas.microsoft.com/office/powerpoint/2010/main" val="781228786"/>
      </p:ext>
    </p:extLst>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C0-HD-TOP.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91440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2171700" y="763588"/>
            <a:ext cx="6378575" cy="12938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593725" y="2193925"/>
            <a:ext cx="795655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411913" y="6356350"/>
            <a:ext cx="2138362" cy="365125"/>
          </a:xfrm>
          <a:prstGeom prst="rect">
            <a:avLst/>
          </a:prstGeom>
        </p:spPr>
        <p:txBody>
          <a:bodyPr vert="horz" lIns="91440" tIns="45720" rIns="91440" bIns="45720" rtlCol="0" anchor="ctr"/>
          <a:lstStyle>
            <a:lvl1pPr algn="r" eaLnBrk="1" hangingPunct="1">
              <a:defRPr sz="1050">
                <a:solidFill>
                  <a:schemeClr val="tx1">
                    <a:tint val="75000"/>
                  </a:schemeClr>
                </a:solidFill>
                <a:latin typeface="Tahoma" panose="020B0604030504040204" pitchFamily="34" charset="0"/>
              </a:defRPr>
            </a:lvl1pPr>
          </a:lstStyle>
          <a:p>
            <a:pPr>
              <a:defRPr/>
            </a:pPr>
            <a:endParaRPr lang="en-US" altLang="zh-CN"/>
          </a:p>
        </p:txBody>
      </p:sp>
      <p:sp>
        <p:nvSpPr>
          <p:cNvPr id="5" name="Footer Placeholder 4"/>
          <p:cNvSpPr>
            <a:spLocks noGrp="1"/>
          </p:cNvSpPr>
          <p:nvPr>
            <p:ph type="ftr" sz="quarter" idx="3"/>
          </p:nvPr>
        </p:nvSpPr>
        <p:spPr>
          <a:xfrm>
            <a:off x="593725" y="6356350"/>
            <a:ext cx="5681663" cy="365125"/>
          </a:xfrm>
          <a:prstGeom prst="rect">
            <a:avLst/>
          </a:prstGeom>
        </p:spPr>
        <p:txBody>
          <a:bodyPr vert="horz" lIns="91440" tIns="45720" rIns="91440" bIns="45720" rtlCol="0" anchor="ctr"/>
          <a:lstStyle>
            <a:lvl1pPr algn="l" eaLnBrk="1" hangingPunct="1">
              <a:defRPr sz="1050">
                <a:solidFill>
                  <a:schemeClr val="tx1">
                    <a:tint val="75000"/>
                  </a:schemeClr>
                </a:solidFill>
                <a:latin typeface="Tahoma" panose="020B0604030504040204" pitchFamily="34" charset="0"/>
              </a:defRPr>
            </a:lvl1pPr>
          </a:lstStyle>
          <a:p>
            <a:pPr>
              <a:defRPr/>
            </a:pPr>
            <a:endParaRPr lang="en-US" altLang="zh-CN"/>
          </a:p>
        </p:txBody>
      </p:sp>
      <p:sp>
        <p:nvSpPr>
          <p:cNvPr id="6" name="Slide Number Placeholder 5"/>
          <p:cNvSpPr>
            <a:spLocks noGrp="1"/>
          </p:cNvSpPr>
          <p:nvPr>
            <p:ph type="sldNum" sz="quarter" idx="4"/>
          </p:nvPr>
        </p:nvSpPr>
        <p:spPr>
          <a:xfrm>
            <a:off x="6572250" y="381000"/>
            <a:ext cx="1978025" cy="365125"/>
          </a:xfrm>
          <a:prstGeom prst="rect">
            <a:avLst/>
          </a:prstGeom>
        </p:spPr>
        <p:txBody>
          <a:bodyPr vert="horz" lIns="91440" tIns="45720" rIns="91440" bIns="45720" rtlCol="0" anchor="ctr"/>
          <a:lstStyle>
            <a:lvl1pPr algn="r" eaLnBrk="1" hangingPunct="1">
              <a:defRPr sz="1050">
                <a:solidFill>
                  <a:schemeClr val="tx1">
                    <a:tint val="75000"/>
                  </a:schemeClr>
                </a:solidFill>
                <a:latin typeface="Tahoma" panose="020B0604030504040204" pitchFamily="34" charset="0"/>
              </a:defRPr>
            </a:lvl1pPr>
          </a:lstStyle>
          <a:p>
            <a:pPr>
              <a:defRPr/>
            </a:pPr>
            <a:fld id="{0398237C-2FA6-EE4A-A965-183DD17A4E07}" type="slidenum">
              <a:rPr lang="en-US" altLang="zh-CN"/>
              <a:pPr>
                <a:defRPr/>
              </a:pPr>
              <a:t>‹#›</a:t>
            </a:fld>
            <a:endParaRPr lang="en-US" altLang="zh-CN"/>
          </a:p>
        </p:txBody>
      </p:sp>
    </p:spTree>
  </p:cSld>
  <p:clrMap bg1="dk1" tx1="lt1" bg2="dk2" tx2="lt2" accent1="accent1" accent2="accent2" accent3="accent3" accent4="accent4" accent5="accent5" accent6="accent6" hlink="hlink" folHlink="folHlink"/>
  <p:sldLayoutIdLst>
    <p:sldLayoutId id="2147484125" r:id="rId1"/>
    <p:sldLayoutId id="2147484114" r:id="rId2"/>
    <p:sldLayoutId id="2147484126" r:id="rId3"/>
    <p:sldLayoutId id="2147484115" r:id="rId4"/>
    <p:sldLayoutId id="2147484116" r:id="rId5"/>
    <p:sldLayoutId id="2147484117" r:id="rId6"/>
    <p:sldLayoutId id="2147484118" r:id="rId7"/>
    <p:sldLayoutId id="2147484119" r:id="rId8"/>
    <p:sldLayoutId id="2147484120" r:id="rId9"/>
    <p:sldLayoutId id="2147484121" r:id="rId10"/>
    <p:sldLayoutId id="2147484127" r:id="rId11"/>
    <p:sldLayoutId id="2147484128" r:id="rId12"/>
    <p:sldLayoutId id="2147484129" r:id="rId13"/>
    <p:sldLayoutId id="2147484122" r:id="rId14"/>
    <p:sldLayoutId id="2147484123" r:id="rId15"/>
    <p:sldLayoutId id="2147484124" r:id="rId16"/>
    <p:sldLayoutId id="2147484130" r:id="rId17"/>
    <p:sldLayoutId id="2147484131" r:id="rId18"/>
    <p:sldLayoutId id="2147484132" r:id="rId19"/>
  </p:sldLayoutIdLst>
  <p:transition/>
  <p:timing>
    <p:tnLst>
      <p:par>
        <p:cTn id="1" dur="indefinite" restart="never" nodeType="tmRoot"/>
      </p:par>
    </p:tnLst>
  </p:timing>
  <p:hf hdr="0" ftr="0" dt="0"/>
  <p:txStyles>
    <p:titleStyle>
      <a:lvl1pPr algn="r" rtl="0" eaLnBrk="0" fontAlgn="base" hangingPunct="0">
        <a:lnSpc>
          <a:spcPct val="90000"/>
        </a:lnSpc>
        <a:spcBef>
          <a:spcPct val="0"/>
        </a:spcBef>
        <a:spcAft>
          <a:spcPct val="0"/>
        </a:spcAft>
        <a:defRPr sz="4000" kern="1200" cap="all">
          <a:solidFill>
            <a:schemeClr val="tx1"/>
          </a:solidFill>
          <a:latin typeface="+mj-lt"/>
          <a:ea typeface="+mj-ea"/>
          <a:cs typeface="+mj-cs"/>
        </a:defRPr>
      </a:lvl1pPr>
      <a:lvl2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2pPr>
      <a:lvl3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3pPr>
      <a:lvl4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4pPr>
      <a:lvl5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5pPr>
      <a:lvl6pPr marL="457200" algn="r" rtl="0" fontAlgn="base">
        <a:lnSpc>
          <a:spcPct val="90000"/>
        </a:lnSpc>
        <a:spcBef>
          <a:spcPct val="0"/>
        </a:spcBef>
        <a:spcAft>
          <a:spcPct val="0"/>
        </a:spcAft>
        <a:defRPr sz="4000">
          <a:solidFill>
            <a:schemeClr val="tx1"/>
          </a:solidFill>
          <a:latin typeface="Century Gothic" panose="020B0502020202020204" pitchFamily="34" charset="0"/>
        </a:defRPr>
      </a:lvl6pPr>
      <a:lvl7pPr marL="914400" algn="r" rtl="0" fontAlgn="base">
        <a:lnSpc>
          <a:spcPct val="90000"/>
        </a:lnSpc>
        <a:spcBef>
          <a:spcPct val="0"/>
        </a:spcBef>
        <a:spcAft>
          <a:spcPct val="0"/>
        </a:spcAft>
        <a:defRPr sz="4000">
          <a:solidFill>
            <a:schemeClr val="tx1"/>
          </a:solidFill>
          <a:latin typeface="Century Gothic" panose="020B0502020202020204" pitchFamily="34" charset="0"/>
        </a:defRPr>
      </a:lvl7pPr>
      <a:lvl8pPr marL="1371600" algn="r" rtl="0" fontAlgn="base">
        <a:lnSpc>
          <a:spcPct val="90000"/>
        </a:lnSpc>
        <a:spcBef>
          <a:spcPct val="0"/>
        </a:spcBef>
        <a:spcAft>
          <a:spcPct val="0"/>
        </a:spcAft>
        <a:defRPr sz="4000">
          <a:solidFill>
            <a:schemeClr val="tx1"/>
          </a:solidFill>
          <a:latin typeface="Century Gothic" panose="020B0502020202020204" pitchFamily="34" charset="0"/>
        </a:defRPr>
      </a:lvl8pPr>
      <a:lvl9pPr marL="1828800" algn="r" rtl="0" fontAlgn="base">
        <a:lnSpc>
          <a:spcPct val="90000"/>
        </a:lnSpc>
        <a:spcBef>
          <a:spcPct val="0"/>
        </a:spcBef>
        <a:spcAft>
          <a:spcPct val="0"/>
        </a:spcAft>
        <a:defRPr sz="4000">
          <a:solidFill>
            <a:schemeClr val="tx1"/>
          </a:solidFill>
          <a:latin typeface="Century Gothic" panose="020B050202020202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2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tuEZ3NMr3jk"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7.gif"/><Relationship Id="rId4" Type="http://schemas.openxmlformats.org/officeDocument/2006/relationships/image" Target="../media/image18.jpe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36.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 Id="rId3" Type="http://schemas.openxmlformats.org/officeDocument/2006/relationships/image" Target="../media/image37.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1" Type="http://schemas.openxmlformats.org/officeDocument/2006/relationships/slideLayout" Target="../slideLayouts/slideLayout19.xml"/><Relationship Id="rId2" Type="http://schemas.openxmlformats.org/officeDocument/2006/relationships/notesSlide" Target="../notesSlides/notesSlide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image" Target="../media/image40.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2.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4.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5.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7.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8.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9.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2" name="Rectangle 6"/>
          <p:cNvSpPr>
            <a:spLocks noGrp="1" noChangeArrowheads="1"/>
          </p:cNvSpPr>
          <p:nvPr>
            <p:ph type="ctrTitle"/>
          </p:nvPr>
        </p:nvSpPr>
        <p:spPr>
          <a:xfrm>
            <a:off x="2362200" y="1524000"/>
            <a:ext cx="4876800" cy="1600200"/>
          </a:xfrm>
        </p:spPr>
        <p:txBody>
          <a:bodyPr>
            <a:noAutofit/>
          </a:bodyPr>
          <a:lstStyle/>
          <a:p>
            <a:pPr eaLnBrk="1" fontAlgn="auto" hangingPunct="1">
              <a:spcAft>
                <a:spcPts val="0"/>
              </a:spcAft>
              <a:defRPr/>
            </a:pPr>
            <a:r>
              <a:rPr lang="en-US" sz="6000" dirty="0" smtClean="0">
                <a:effectLst>
                  <a:outerShdw blurRad="38100" dist="38100" dir="2700000" algn="tl">
                    <a:srgbClr val="000000">
                      <a:alpha val="43137"/>
                    </a:srgbClr>
                  </a:outerShdw>
                </a:effectLst>
              </a:rPr>
              <a:t>UICL 2302</a:t>
            </a:r>
            <a:endParaRPr lang="en-US" sz="6000" dirty="0">
              <a:effectLst>
                <a:outerShdw blurRad="38100" dist="38100" dir="2700000" algn="tl">
                  <a:srgbClr val="000000">
                    <a:alpha val="43137"/>
                  </a:srgbClr>
                </a:outerShdw>
              </a:effectLst>
            </a:endParaRPr>
          </a:p>
        </p:txBody>
      </p:sp>
      <p:sp>
        <p:nvSpPr>
          <p:cNvPr id="4103" name="Rectangle 7"/>
          <p:cNvSpPr>
            <a:spLocks noGrp="1" noChangeArrowheads="1"/>
          </p:cNvSpPr>
          <p:nvPr>
            <p:ph type="subTitle" idx="1"/>
          </p:nvPr>
        </p:nvSpPr>
        <p:spPr>
          <a:xfrm>
            <a:off x="0" y="3352800"/>
            <a:ext cx="9144000" cy="914400"/>
          </a:xfrm>
        </p:spPr>
        <p:txBody>
          <a:bodyPr rtlCol="0">
            <a:normAutofit fontScale="92500"/>
          </a:bodyPr>
          <a:lstStyle/>
          <a:p>
            <a:pPr algn="ctr" eaLnBrk="1" fontAlgn="auto" hangingPunct="1">
              <a:spcBef>
                <a:spcPts val="0"/>
              </a:spcBef>
              <a:buFont typeface="Arial"/>
              <a:buNone/>
              <a:defRPr/>
            </a:pPr>
            <a:r>
              <a:rPr lang="en-US" sz="4800" b="1" dirty="0" smtClean="0">
                <a:solidFill>
                  <a:srgbClr val="FFFF00"/>
                </a:solidFill>
                <a:effectLst>
                  <a:outerShdw blurRad="38100" dist="38100" dir="2700000" algn="tl">
                    <a:srgbClr val="000000"/>
                  </a:outerShdw>
                </a:effectLst>
              </a:rPr>
              <a:t>PEMIKIRAN SAINS &amp; TEKNOLOGI</a:t>
            </a:r>
            <a:endParaRPr lang="en-US" sz="4800" b="1" dirty="0">
              <a:solidFill>
                <a:srgbClr val="FFFF00"/>
              </a:solidFill>
              <a:effectLst>
                <a:outerShdw blurRad="38100" dist="38100" dir="2700000" algn="tl">
                  <a:srgbClr val="000000"/>
                </a:outerShdw>
              </a:effectLst>
            </a:endParaRPr>
          </a:p>
        </p:txBody>
      </p:sp>
      <p:pic>
        <p:nvPicPr>
          <p:cNvPr id="9220" name="Picture 6" descr="Image result for thin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267200"/>
            <a:ext cx="47942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wrap="square" numCol="1" anchorCtr="0" compatLnSpc="1">
            <a:prstTxWarp prst="textNoShape">
              <a:avLst/>
            </a:prstTxWarp>
          </a:bodyPr>
          <a:lstStyle>
            <a:lvl1pPr>
              <a:defRPr sz="2400">
                <a:solidFill>
                  <a:schemeClr val="tx1"/>
                </a:solidFill>
                <a:latin typeface="Tahoma" charset="0"/>
              </a:defRPr>
            </a:lvl1pPr>
            <a:lvl2pPr marL="742950" indent="-285750">
              <a:defRPr sz="2400">
                <a:solidFill>
                  <a:schemeClr val="tx1"/>
                </a:solidFill>
                <a:latin typeface="Tahoma" charset="0"/>
              </a:defRPr>
            </a:lvl2pPr>
            <a:lvl3pPr marL="1143000" indent="-228600">
              <a:defRPr sz="2400">
                <a:solidFill>
                  <a:schemeClr val="tx1"/>
                </a:solidFill>
                <a:latin typeface="Tahoma" charset="0"/>
              </a:defRPr>
            </a:lvl3pPr>
            <a:lvl4pPr marL="1600200" indent="-228600">
              <a:defRPr sz="2400">
                <a:solidFill>
                  <a:schemeClr val="tx1"/>
                </a:solidFill>
                <a:latin typeface="Tahoma" charset="0"/>
              </a:defRPr>
            </a:lvl4pPr>
            <a:lvl5pPr marL="2057400" indent="-22860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fld id="{E478E090-0168-274F-8FE6-7698283B0816}" type="slidenum">
              <a:rPr lang="ar-SA" altLang="en-US" sz="1000">
                <a:solidFill>
                  <a:srgbClr val="FFFFFF"/>
                </a:solidFill>
                <a:ea typeface="Arial" charset="0"/>
              </a:rPr>
              <a:pPr/>
              <a:t>1</a:t>
            </a:fld>
            <a:endParaRPr lang="en-US" altLang="en-US" sz="1000">
              <a:solidFill>
                <a:srgbClr val="FFFFFF"/>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1000" y="838200"/>
            <a:ext cx="8258175" cy="922338"/>
          </a:xfrm>
        </p:spPr>
        <p:txBody>
          <a:bodyPr/>
          <a:lstStyle/>
          <a:p>
            <a:pPr algn="ctr" eaLnBrk="1" fontAlgn="auto" hangingPunct="1">
              <a:spcAft>
                <a:spcPts val="0"/>
              </a:spcAft>
              <a:defRPr/>
            </a:pPr>
            <a:r>
              <a:rPr lang="en-US" altLang="en-US" sz="5400" dirty="0" err="1" smtClean="0"/>
              <a:t>Pembahagian</a:t>
            </a:r>
            <a:r>
              <a:rPr lang="en-US" altLang="en-US" sz="5400" dirty="0" smtClean="0"/>
              <a:t> zaman</a:t>
            </a:r>
          </a:p>
        </p:txBody>
      </p:sp>
      <p:sp>
        <p:nvSpPr>
          <p:cNvPr id="17411" name="Rectangle 3"/>
          <p:cNvSpPr>
            <a:spLocks noGrp="1" noChangeArrowheads="1"/>
          </p:cNvSpPr>
          <p:nvPr>
            <p:ph idx="1"/>
          </p:nvPr>
        </p:nvSpPr>
        <p:spPr>
          <a:xfrm>
            <a:off x="1182688" y="2017713"/>
            <a:ext cx="7961312" cy="4840287"/>
          </a:xfrm>
        </p:spPr>
        <p:txBody>
          <a:bodyPr/>
          <a:lstStyle/>
          <a:p>
            <a:pPr marL="742950" indent="-742950" eaLnBrk="1" hangingPunct="1">
              <a:buFont typeface="+mj-lt"/>
              <a:buAutoNum type="arabicPeriod"/>
              <a:defRPr/>
            </a:pPr>
            <a:r>
              <a:rPr lang="en-US" altLang="en-US" sz="3600" b="1" dirty="0" smtClean="0"/>
              <a:t>Zaman </a:t>
            </a:r>
            <a:r>
              <a:rPr lang="en-US" altLang="en-US" sz="3600" b="1" dirty="0" err="1" smtClean="0"/>
              <a:t>Klasik</a:t>
            </a:r>
            <a:endParaRPr lang="en-US" altLang="en-US" sz="3600" b="1" dirty="0" smtClean="0"/>
          </a:p>
          <a:p>
            <a:pPr marL="742950" indent="-742950" eaLnBrk="1" hangingPunct="1">
              <a:buFont typeface="+mj-lt"/>
              <a:buAutoNum type="arabicPeriod"/>
              <a:defRPr/>
            </a:pPr>
            <a:r>
              <a:rPr lang="en-US" altLang="en-US" sz="3600" b="1" dirty="0" smtClean="0"/>
              <a:t>Zaman </a:t>
            </a:r>
            <a:r>
              <a:rPr lang="en-US" altLang="en-US" sz="3600" b="1" dirty="0" err="1" smtClean="0"/>
              <a:t>Hellenistik</a:t>
            </a:r>
            <a:endParaRPr lang="en-US" altLang="en-US" sz="3600" b="1" dirty="0" smtClean="0"/>
          </a:p>
          <a:p>
            <a:pPr marL="742950" indent="-742950" eaLnBrk="1" hangingPunct="1">
              <a:buFont typeface="+mj-lt"/>
              <a:buAutoNum type="arabicPeriod"/>
              <a:defRPr/>
            </a:pPr>
            <a:r>
              <a:rPr lang="en-US" altLang="en-US" sz="3600" b="1" dirty="0" smtClean="0"/>
              <a:t>Zaman </a:t>
            </a:r>
            <a:r>
              <a:rPr lang="en-US" altLang="en-US" sz="3600" b="1" dirty="0" err="1" smtClean="0"/>
              <a:t>Gelap</a:t>
            </a:r>
            <a:endParaRPr lang="en-US" altLang="en-US" sz="3600" b="1" dirty="0" smtClean="0"/>
          </a:p>
          <a:p>
            <a:pPr marL="742950" indent="-742950" eaLnBrk="1" hangingPunct="1">
              <a:buFont typeface="+mj-lt"/>
              <a:buAutoNum type="arabicPeriod"/>
              <a:defRPr/>
            </a:pPr>
            <a:r>
              <a:rPr lang="en-US" altLang="en-US" sz="3600" b="1" dirty="0" smtClean="0"/>
              <a:t>Zaman </a:t>
            </a:r>
            <a:r>
              <a:rPr lang="en-US" altLang="en-US" sz="3600" b="1" dirty="0" err="1" smtClean="0"/>
              <a:t>Renaisans</a:t>
            </a:r>
            <a:endParaRPr lang="en-US" altLang="en-US" sz="3600" b="1" dirty="0" smtClean="0"/>
          </a:p>
          <a:p>
            <a:pPr marL="742950" indent="-742950" eaLnBrk="1" hangingPunct="1">
              <a:buFont typeface="+mj-lt"/>
              <a:buAutoNum type="arabicPeriod"/>
              <a:defRPr/>
            </a:pPr>
            <a:r>
              <a:rPr lang="en-US" altLang="en-US" sz="3600" b="1" dirty="0" smtClean="0"/>
              <a:t>Zaman </a:t>
            </a:r>
            <a:r>
              <a:rPr lang="en-US" altLang="en-US" sz="3600" b="1" dirty="0" err="1" smtClean="0"/>
              <a:t>Pencerahan</a:t>
            </a:r>
            <a:endParaRPr lang="en-US" altLang="en-US" sz="3600" b="1" dirty="0" smtClean="0"/>
          </a:p>
          <a:p>
            <a:pPr marL="742950" indent="-742950" eaLnBrk="1" hangingPunct="1">
              <a:buFont typeface="+mj-lt"/>
              <a:buAutoNum type="arabicPeriod"/>
              <a:defRPr/>
            </a:pPr>
            <a:r>
              <a:rPr lang="en-US" altLang="en-US" sz="3600" b="1" dirty="0" smtClean="0"/>
              <a:t>Zaman </a:t>
            </a:r>
            <a:r>
              <a:rPr lang="en-US" altLang="en-US" sz="3600" b="1" dirty="0" err="1" smtClean="0"/>
              <a:t>Revolusi</a:t>
            </a:r>
            <a:r>
              <a:rPr lang="en-US" altLang="en-US" sz="3600" b="1" dirty="0" smtClean="0"/>
              <a:t> </a:t>
            </a:r>
            <a:r>
              <a:rPr lang="en-US" altLang="en-US" sz="3600" b="1" dirty="0" err="1" smtClean="0"/>
              <a:t>Perindustrian</a:t>
            </a:r>
            <a:endParaRPr lang="en-US" altLang="en-US" sz="3600" b="1" dirty="0" smtClean="0"/>
          </a:p>
          <a:p>
            <a:pPr eaLnBrk="1" hangingPunct="1">
              <a:buFont typeface="Arial" panose="020B0604020202020204" pitchFamily="34" charset="0"/>
              <a:buChar char="•"/>
              <a:defRPr/>
            </a:pPr>
            <a:endParaRPr lang="en-US" altLang="en-US" sz="3600" b="1" dirty="0" smtClean="0"/>
          </a:p>
        </p:txBody>
      </p:sp>
      <p:sp>
        <p:nvSpPr>
          <p:cNvPr id="2" name="Slide Number Placeholder 1"/>
          <p:cNvSpPr>
            <a:spLocks noGrp="1"/>
          </p:cNvSpPr>
          <p:nvPr>
            <p:ph type="sldNum" sz="quarter" idx="12"/>
          </p:nvPr>
        </p:nvSpPr>
        <p:spPr/>
        <p:txBody>
          <a:bodyPr/>
          <a:lstStyle/>
          <a:p>
            <a:pPr>
              <a:defRPr/>
            </a:pPr>
            <a:fld id="{D12451DC-A0E6-C74A-9298-1973A8A6E79E}" type="slidenum">
              <a:rPr lang="en-US" altLang="zh-CN" smtClean="0"/>
              <a:pPr>
                <a:defRPr/>
              </a:pPr>
              <a:t>10</a:t>
            </a:fld>
            <a:endParaRPr lang="en-US" altLang="zh-CN"/>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93725" y="763588"/>
            <a:ext cx="7956550" cy="1293812"/>
          </a:xfrm>
        </p:spPr>
        <p:txBody>
          <a:bodyPr/>
          <a:lstStyle/>
          <a:p>
            <a:pPr algn="ctr" eaLnBrk="1" fontAlgn="auto" hangingPunct="1">
              <a:spcAft>
                <a:spcPts val="0"/>
              </a:spcAft>
              <a:defRPr/>
            </a:pPr>
            <a:r>
              <a:rPr lang="en-US" altLang="en-US" dirty="0" smtClean="0"/>
              <a:t>1. Zaman </a:t>
            </a:r>
            <a:r>
              <a:rPr lang="en-US" altLang="en-US" dirty="0" err="1" smtClean="0"/>
              <a:t>klasik</a:t>
            </a:r>
            <a:r>
              <a:rPr lang="en-US" altLang="en-US" dirty="0" smtClean="0"/>
              <a:t> </a:t>
            </a:r>
            <a:br>
              <a:rPr lang="en-US" altLang="en-US" dirty="0" smtClean="0"/>
            </a:br>
            <a:r>
              <a:rPr lang="en-US" altLang="en-US" dirty="0" smtClean="0"/>
              <a:t>(</a:t>
            </a:r>
            <a:r>
              <a:rPr lang="en-US" altLang="en-US" i="1" dirty="0" smtClean="0"/>
              <a:t>early middle ages</a:t>
            </a:r>
            <a:r>
              <a:rPr lang="en-US" altLang="en-US" dirty="0" smtClean="0"/>
              <a:t>)</a:t>
            </a:r>
          </a:p>
        </p:txBody>
      </p:sp>
      <p:sp>
        <p:nvSpPr>
          <p:cNvPr id="18435" name="Rectangle 3"/>
          <p:cNvSpPr>
            <a:spLocks noGrp="1" noChangeArrowheads="1"/>
          </p:cNvSpPr>
          <p:nvPr>
            <p:ph idx="1"/>
          </p:nvPr>
        </p:nvSpPr>
        <p:spPr/>
        <p:txBody>
          <a:bodyPr/>
          <a:lstStyle/>
          <a:p>
            <a:pPr eaLnBrk="1" hangingPunct="1"/>
            <a:r>
              <a:rPr lang="en-US" altLang="en-US" sz="3200"/>
              <a:t>Bermula di Ionia, Greek (12 buah kota)</a:t>
            </a:r>
          </a:p>
          <a:p>
            <a:pPr eaLnBrk="1" hangingPunct="1"/>
            <a:r>
              <a:rPr lang="en-US" altLang="en-US" sz="3200"/>
              <a:t>Utamakan logos sehingga tidak serasi dengan mitos</a:t>
            </a:r>
          </a:p>
          <a:p>
            <a:pPr eaLnBrk="1" hangingPunct="1"/>
            <a:r>
              <a:rPr lang="en-US" altLang="en-US" sz="3200"/>
              <a:t>Menekankan unsur kosmos dalam ilmu</a:t>
            </a:r>
          </a:p>
          <a:p>
            <a:pPr eaLnBrk="1" hangingPunct="1"/>
            <a:r>
              <a:rPr lang="en-US" altLang="en-US" sz="3200"/>
              <a:t>Tokoh terkenal ialah Phythagoras (582-496SM)</a:t>
            </a:r>
          </a:p>
        </p:txBody>
      </p:sp>
      <p:sp>
        <p:nvSpPr>
          <p:cNvPr id="2" name="Slide Number Placeholder 1"/>
          <p:cNvSpPr>
            <a:spLocks noGrp="1"/>
          </p:cNvSpPr>
          <p:nvPr>
            <p:ph type="sldNum" sz="quarter" idx="12"/>
          </p:nvPr>
        </p:nvSpPr>
        <p:spPr/>
        <p:txBody>
          <a:bodyPr/>
          <a:lstStyle/>
          <a:p>
            <a:pPr>
              <a:defRPr/>
            </a:pPr>
            <a:fld id="{4C2B427E-2F24-9440-96FF-CB523E8BAEEA}" type="slidenum">
              <a:rPr lang="en-US" altLang="zh-CN" smtClean="0"/>
              <a:pPr>
                <a:defRPr/>
              </a:pPr>
              <a:t>11</a:t>
            </a:fld>
            <a:endParaRPr lang="en-US" altLang="zh-CN"/>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69925" y="228600"/>
            <a:ext cx="7772400" cy="1143000"/>
          </a:xfrm>
        </p:spPr>
        <p:txBody>
          <a:bodyPr/>
          <a:lstStyle/>
          <a:p>
            <a:pPr algn="ctr" eaLnBrk="1" fontAlgn="auto" hangingPunct="1">
              <a:spcAft>
                <a:spcPts val="0"/>
              </a:spcAft>
              <a:defRPr/>
            </a:pPr>
            <a:r>
              <a:rPr lang="en-US" altLang="en-US" dirty="0" err="1" smtClean="0"/>
              <a:t>Lahirnya</a:t>
            </a:r>
            <a:r>
              <a:rPr lang="en-US" altLang="en-US" dirty="0" smtClean="0"/>
              <a:t> </a:t>
            </a:r>
            <a:r>
              <a:rPr lang="en-US" altLang="en-US" dirty="0" err="1" smtClean="0"/>
              <a:t>Sophis</a:t>
            </a:r>
            <a:endParaRPr lang="en-US" altLang="en-US" dirty="0" smtClean="0"/>
          </a:p>
        </p:txBody>
      </p:sp>
      <p:sp>
        <p:nvSpPr>
          <p:cNvPr id="19459" name="Rectangle 3"/>
          <p:cNvSpPr>
            <a:spLocks noGrp="1" noChangeArrowheads="1"/>
          </p:cNvSpPr>
          <p:nvPr>
            <p:ph idx="1"/>
          </p:nvPr>
        </p:nvSpPr>
        <p:spPr>
          <a:xfrm>
            <a:off x="685800" y="1295400"/>
            <a:ext cx="7772400" cy="4800600"/>
          </a:xfrm>
        </p:spPr>
        <p:txBody>
          <a:bodyPr/>
          <a:lstStyle/>
          <a:p>
            <a:pPr eaLnBrk="1" hangingPunct="1"/>
            <a:r>
              <a:rPr lang="en-US" altLang="en-US" sz="2800"/>
              <a:t>Mempunyai kebijaksanaan</a:t>
            </a:r>
          </a:p>
          <a:p>
            <a:pPr eaLnBrk="1" hangingPunct="1"/>
            <a:r>
              <a:rPr lang="en-US" altLang="en-US" sz="2800"/>
              <a:t>Dimulakan oleh Protagoras (abad ke 5SM)</a:t>
            </a:r>
          </a:p>
          <a:p>
            <a:pPr eaLnBrk="1" hangingPunct="1"/>
            <a:r>
              <a:rPr lang="en-US" altLang="en-US" sz="2800"/>
              <a:t>Ciri utama:</a:t>
            </a:r>
          </a:p>
          <a:p>
            <a:pPr marL="971550" lvl="1" indent="-514350" eaLnBrk="1" hangingPunct="1">
              <a:buFont typeface="Century Gothic" charset="0"/>
              <a:buAutoNum type="arabicParenR"/>
            </a:pPr>
            <a:r>
              <a:rPr lang="en-US" altLang="en-US" sz="2800"/>
              <a:t>Ajar retorik</a:t>
            </a:r>
          </a:p>
          <a:p>
            <a:pPr marL="971550" lvl="1" indent="-514350" eaLnBrk="1" hangingPunct="1">
              <a:buFont typeface="Century Gothic" charset="0"/>
              <a:buAutoNum type="arabicParenR"/>
            </a:pPr>
            <a:r>
              <a:rPr lang="en-US" altLang="en-US" sz="2800"/>
              <a:t>Humanisme sebagai asas berfikir </a:t>
            </a:r>
          </a:p>
          <a:p>
            <a:pPr marL="971550" lvl="1" indent="-514350" eaLnBrk="1" hangingPunct="1">
              <a:buFont typeface="Century Gothic" charset="0"/>
              <a:buAutoNum type="arabicParenR"/>
            </a:pPr>
            <a:r>
              <a:rPr lang="en-US" altLang="en-US" sz="2800"/>
              <a:t>Relatif – tiada kebenaran hakiki, tiada rujukan</a:t>
            </a:r>
          </a:p>
          <a:p>
            <a:pPr marL="971550" lvl="1" indent="-514350" eaLnBrk="1" hangingPunct="1">
              <a:buFont typeface="Century Gothic" charset="0"/>
              <a:buAutoNum type="arabicParenR"/>
            </a:pPr>
            <a:r>
              <a:rPr lang="en-US" altLang="en-US" sz="2800"/>
              <a:t>Skeptik – tidak percaya bulat-bulat</a:t>
            </a:r>
          </a:p>
          <a:p>
            <a:pPr marL="971550" lvl="1" indent="-514350" eaLnBrk="1" hangingPunct="1">
              <a:buFont typeface="Century Gothic" charset="0"/>
              <a:buAutoNum type="arabicParenR"/>
            </a:pPr>
            <a:r>
              <a:rPr lang="en-US" altLang="en-US" sz="2800"/>
              <a:t>Kenakan bayaran tinggi</a:t>
            </a:r>
          </a:p>
        </p:txBody>
      </p:sp>
      <p:sp>
        <p:nvSpPr>
          <p:cNvPr id="2" name="Slide Number Placeholder 1"/>
          <p:cNvSpPr>
            <a:spLocks noGrp="1"/>
          </p:cNvSpPr>
          <p:nvPr>
            <p:ph type="sldNum" sz="quarter" idx="12"/>
          </p:nvPr>
        </p:nvSpPr>
        <p:spPr/>
        <p:txBody>
          <a:bodyPr/>
          <a:lstStyle/>
          <a:p>
            <a:pPr>
              <a:defRPr/>
            </a:pPr>
            <a:fld id="{52AAD994-7B16-034F-B51E-DBEADDFECFCB}" type="slidenum">
              <a:rPr lang="en-US" altLang="zh-CN" smtClean="0"/>
              <a:pPr>
                <a:defRPr/>
              </a:pPr>
              <a:t>12</a:t>
            </a:fld>
            <a:endParaRPr lang="en-US" altLang="zh-CN"/>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93725" y="457200"/>
            <a:ext cx="7956550" cy="1293813"/>
          </a:xfrm>
        </p:spPr>
        <p:txBody>
          <a:bodyPr/>
          <a:lstStyle/>
          <a:p>
            <a:pPr algn="ctr" eaLnBrk="1" fontAlgn="auto" hangingPunct="1">
              <a:spcAft>
                <a:spcPts val="0"/>
              </a:spcAft>
              <a:defRPr/>
            </a:pPr>
            <a:r>
              <a:rPr lang="en-US" altLang="en-US" dirty="0" err="1" smtClean="0"/>
              <a:t>Penentang</a:t>
            </a:r>
            <a:r>
              <a:rPr lang="en-US" altLang="en-US" dirty="0" smtClean="0"/>
              <a:t> </a:t>
            </a:r>
            <a:r>
              <a:rPr lang="en-US" altLang="en-US" dirty="0" err="1" smtClean="0"/>
              <a:t>sophis</a:t>
            </a:r>
            <a:endParaRPr lang="en-US" altLang="en-US" dirty="0" smtClean="0"/>
          </a:p>
        </p:txBody>
      </p:sp>
      <p:sp>
        <p:nvSpPr>
          <p:cNvPr id="20483" name="Rectangle 3"/>
          <p:cNvSpPr>
            <a:spLocks noGrp="1" noChangeArrowheads="1"/>
          </p:cNvSpPr>
          <p:nvPr>
            <p:ph idx="1"/>
          </p:nvPr>
        </p:nvSpPr>
        <p:spPr>
          <a:xfrm>
            <a:off x="628650" y="1751013"/>
            <a:ext cx="7956550" cy="4070350"/>
          </a:xfrm>
        </p:spPr>
        <p:txBody>
          <a:bodyPr/>
          <a:lstStyle/>
          <a:p>
            <a:pPr eaLnBrk="1" hangingPunct="1"/>
            <a:r>
              <a:rPr lang="en-US" altLang="en-US" sz="2800"/>
              <a:t>Diterajui </a:t>
            </a:r>
            <a:r>
              <a:rPr lang="en-US" altLang="en-US" sz="2800" b="1"/>
              <a:t>Socrates, Plato dan Aristotle </a:t>
            </a:r>
            <a:r>
              <a:rPr lang="en-US" altLang="en-US" sz="2800"/>
              <a:t>(SPA)</a:t>
            </a:r>
          </a:p>
          <a:p>
            <a:pPr lvl="1" eaLnBrk="1" hangingPunct="1"/>
            <a:r>
              <a:rPr lang="en-US" altLang="en-US" sz="2800"/>
              <a:t>Ilmu falsafah, tolak agama pagan</a:t>
            </a:r>
          </a:p>
          <a:p>
            <a:pPr eaLnBrk="1" hangingPunct="1"/>
            <a:r>
              <a:rPr lang="en-US" altLang="en-US" sz="2800"/>
              <a:t>Herodotus</a:t>
            </a:r>
          </a:p>
          <a:p>
            <a:pPr lvl="1" eaLnBrk="1" hangingPunct="1"/>
            <a:r>
              <a:rPr lang="en-US" altLang="en-US" sz="2800"/>
              <a:t>Perang Parsi, sejarah sebagai ilmu kemanusiaan</a:t>
            </a:r>
          </a:p>
          <a:p>
            <a:pPr eaLnBrk="1" hangingPunct="1"/>
            <a:r>
              <a:rPr lang="en-US" altLang="en-US" sz="2800"/>
              <a:t>Thucydides</a:t>
            </a:r>
          </a:p>
          <a:p>
            <a:pPr lvl="1" eaLnBrk="1" hangingPunct="1"/>
            <a:r>
              <a:rPr lang="en-US" altLang="en-US" sz="2800"/>
              <a:t>Perang Peloponnesia: buang unsur mitos dan lagenda</a:t>
            </a:r>
          </a:p>
        </p:txBody>
      </p:sp>
      <p:sp>
        <p:nvSpPr>
          <p:cNvPr id="2" name="Slide Number Placeholder 1"/>
          <p:cNvSpPr>
            <a:spLocks noGrp="1"/>
          </p:cNvSpPr>
          <p:nvPr>
            <p:ph type="sldNum" sz="quarter" idx="12"/>
          </p:nvPr>
        </p:nvSpPr>
        <p:spPr/>
        <p:txBody>
          <a:bodyPr/>
          <a:lstStyle/>
          <a:p>
            <a:pPr>
              <a:defRPr/>
            </a:pPr>
            <a:fld id="{E7D390F4-7CFD-1F45-8BB7-82BE7DDC4CC4}" type="slidenum">
              <a:rPr lang="en-US" altLang="zh-CN" smtClean="0"/>
              <a:pPr>
                <a:defRPr/>
              </a:pPr>
              <a:t>13</a:t>
            </a:fld>
            <a:endParaRPr lang="en-US" altLang="zh-CN"/>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23888" y="533400"/>
            <a:ext cx="7956550" cy="836613"/>
          </a:xfrm>
        </p:spPr>
        <p:txBody>
          <a:bodyPr/>
          <a:lstStyle/>
          <a:p>
            <a:pPr algn="ctr" eaLnBrk="1" fontAlgn="auto" hangingPunct="1">
              <a:spcAft>
                <a:spcPts val="0"/>
              </a:spcAft>
              <a:defRPr/>
            </a:pPr>
            <a:r>
              <a:rPr lang="en-US" altLang="en-US" dirty="0" smtClean="0"/>
              <a:t>2. Zaman </a:t>
            </a:r>
            <a:r>
              <a:rPr lang="en-US" altLang="en-US" dirty="0" err="1" smtClean="0"/>
              <a:t>heLlenistik</a:t>
            </a:r>
            <a:endParaRPr lang="en-US" altLang="en-US" dirty="0" smtClean="0"/>
          </a:p>
        </p:txBody>
      </p:sp>
      <p:sp>
        <p:nvSpPr>
          <p:cNvPr id="47107" name="Rectangle 3"/>
          <p:cNvSpPr>
            <a:spLocks noGrp="1" noChangeArrowheads="1"/>
          </p:cNvSpPr>
          <p:nvPr>
            <p:ph idx="1"/>
          </p:nvPr>
        </p:nvSpPr>
        <p:spPr>
          <a:xfrm>
            <a:off x="593725" y="1370013"/>
            <a:ext cx="7956550" cy="4894262"/>
          </a:xfrm>
        </p:spPr>
        <p:txBody>
          <a:bodyPr rtlCol="0">
            <a:normAutofit fontScale="92500" lnSpcReduction="10000"/>
          </a:bodyPr>
          <a:lstStyle/>
          <a:p>
            <a:pPr eaLnBrk="1" fontAlgn="auto" hangingPunct="1">
              <a:spcAft>
                <a:spcPts val="0"/>
              </a:spcAft>
              <a:buFont typeface="Arial" panose="020B0604020202020204" pitchFamily="34" charset="0"/>
              <a:buChar char="•"/>
              <a:defRPr/>
            </a:pPr>
            <a:r>
              <a:rPr lang="en-GB" sz="2800" dirty="0" err="1"/>
              <a:t>Yunani</a:t>
            </a:r>
            <a:r>
              <a:rPr lang="en-GB" sz="2800" dirty="0"/>
              <a:t> </a:t>
            </a:r>
            <a:r>
              <a:rPr lang="en-GB" sz="2800" dirty="0" err="1"/>
              <a:t>Hellenistik</a:t>
            </a:r>
            <a:r>
              <a:rPr lang="en-GB" sz="2800" dirty="0"/>
              <a:t> </a:t>
            </a:r>
            <a:r>
              <a:rPr lang="en-GB" sz="2800" dirty="0" err="1"/>
              <a:t>adalah</a:t>
            </a:r>
            <a:r>
              <a:rPr lang="en-GB" sz="2800" dirty="0"/>
              <a:t> </a:t>
            </a:r>
            <a:r>
              <a:rPr lang="en-GB" sz="2800" dirty="0" err="1"/>
              <a:t>suatu</a:t>
            </a:r>
            <a:r>
              <a:rPr lang="en-GB" sz="2800" dirty="0"/>
              <a:t> masa yang </a:t>
            </a:r>
            <a:r>
              <a:rPr lang="en-GB" sz="2800" dirty="0" err="1"/>
              <a:t>berlangsung</a:t>
            </a:r>
            <a:r>
              <a:rPr lang="en-GB" sz="2800" dirty="0"/>
              <a:t> </a:t>
            </a:r>
            <a:r>
              <a:rPr lang="en-GB" sz="2800" dirty="0" err="1" smtClean="0"/>
              <a:t>setelah</a:t>
            </a:r>
            <a:r>
              <a:rPr lang="en-GB" sz="2800" dirty="0" smtClean="0"/>
              <a:t> </a:t>
            </a:r>
            <a:r>
              <a:rPr lang="en-GB" sz="2800" dirty="0" err="1"/>
              <a:t>kematian</a:t>
            </a:r>
            <a:r>
              <a:rPr lang="en-GB" sz="2800" dirty="0"/>
              <a:t> </a:t>
            </a:r>
            <a:r>
              <a:rPr lang="en-GB" sz="2800" dirty="0" smtClean="0"/>
              <a:t>Alexander the Great </a:t>
            </a:r>
            <a:r>
              <a:rPr lang="en-GB" sz="2800" dirty="0" err="1" smtClean="0"/>
              <a:t>pada</a:t>
            </a:r>
            <a:r>
              <a:rPr lang="en-GB" sz="2800" dirty="0" smtClean="0"/>
              <a:t> </a:t>
            </a:r>
            <a:r>
              <a:rPr lang="en-GB" sz="2800" dirty="0" err="1"/>
              <a:t>tahun</a:t>
            </a:r>
            <a:r>
              <a:rPr lang="en-GB" sz="2800" dirty="0"/>
              <a:t> 323 SM </a:t>
            </a:r>
            <a:r>
              <a:rPr lang="en-GB" sz="2800" dirty="0" err="1"/>
              <a:t>dan</a:t>
            </a:r>
            <a:r>
              <a:rPr lang="en-GB" sz="2800" dirty="0"/>
              <a:t> </a:t>
            </a:r>
            <a:r>
              <a:rPr lang="en-GB" sz="2800" dirty="0" err="1"/>
              <a:t>berakhir</a:t>
            </a:r>
            <a:r>
              <a:rPr lang="en-GB" sz="2800" dirty="0"/>
              <a:t> </a:t>
            </a:r>
            <a:r>
              <a:rPr lang="en-GB" sz="2800" dirty="0" err="1"/>
              <a:t>dengan</a:t>
            </a:r>
            <a:r>
              <a:rPr lang="en-GB" sz="2800" dirty="0"/>
              <a:t> </a:t>
            </a:r>
            <a:r>
              <a:rPr lang="en-GB" sz="2800" dirty="0" err="1"/>
              <a:t>penaklukan</a:t>
            </a:r>
            <a:r>
              <a:rPr lang="en-GB" sz="2800" dirty="0"/>
              <a:t> </a:t>
            </a:r>
            <a:r>
              <a:rPr lang="en-GB" sz="2800" dirty="0" err="1"/>
              <a:t>daratan</a:t>
            </a:r>
            <a:r>
              <a:rPr lang="en-GB" sz="2800" dirty="0"/>
              <a:t> </a:t>
            </a:r>
            <a:r>
              <a:rPr lang="en-GB" sz="2800" dirty="0" err="1"/>
              <a:t>Yunani</a:t>
            </a:r>
            <a:r>
              <a:rPr lang="en-GB" sz="2800" dirty="0"/>
              <a:t> </a:t>
            </a:r>
            <a:r>
              <a:rPr lang="en-GB" sz="2800" dirty="0" err="1"/>
              <a:t>oleh</a:t>
            </a:r>
            <a:r>
              <a:rPr lang="en-GB" sz="2800" dirty="0"/>
              <a:t> </a:t>
            </a:r>
            <a:r>
              <a:rPr lang="en-GB" sz="2800" dirty="0" err="1"/>
              <a:t>Republik</a:t>
            </a:r>
            <a:r>
              <a:rPr lang="en-GB" sz="2800" dirty="0"/>
              <a:t> </a:t>
            </a:r>
            <a:r>
              <a:rPr lang="en-GB" sz="2800" dirty="0" smtClean="0"/>
              <a:t>Rom </a:t>
            </a:r>
            <a:r>
              <a:rPr lang="en-GB" sz="2800" dirty="0" err="1"/>
              <a:t>pada</a:t>
            </a:r>
            <a:r>
              <a:rPr lang="en-GB" sz="2800" dirty="0"/>
              <a:t> </a:t>
            </a:r>
            <a:r>
              <a:rPr lang="en-GB" sz="2800" dirty="0" err="1"/>
              <a:t>tahun</a:t>
            </a:r>
            <a:r>
              <a:rPr lang="en-GB" sz="2800" dirty="0"/>
              <a:t> 146 SM. </a:t>
            </a:r>
            <a:endParaRPr lang="en-GB" sz="2800" dirty="0" smtClean="0"/>
          </a:p>
          <a:p>
            <a:pPr eaLnBrk="1" fontAlgn="auto" hangingPunct="1">
              <a:spcAft>
                <a:spcPts val="0"/>
              </a:spcAft>
              <a:buFont typeface="Arial" panose="020B0604020202020204" pitchFamily="34" charset="0"/>
              <a:buChar char="•"/>
              <a:defRPr/>
            </a:pPr>
            <a:r>
              <a:rPr lang="en-US" altLang="en-US" sz="2800" dirty="0" err="1" smtClean="0"/>
              <a:t>Kesimbungan</a:t>
            </a:r>
            <a:r>
              <a:rPr lang="en-US" altLang="en-US" sz="2800" dirty="0" smtClean="0"/>
              <a:t> </a:t>
            </a:r>
            <a:r>
              <a:rPr lang="en-US" altLang="en-US" sz="2800" dirty="0" err="1" smtClean="0"/>
              <a:t>dari</a:t>
            </a:r>
            <a:r>
              <a:rPr lang="en-US" altLang="en-US" sz="2800" dirty="0" smtClean="0"/>
              <a:t> Zaman </a:t>
            </a:r>
            <a:r>
              <a:rPr lang="en-US" altLang="en-US" sz="2800" dirty="0" err="1" smtClean="0"/>
              <a:t>Hellenik</a:t>
            </a:r>
            <a:endParaRPr lang="en-US" altLang="en-US" sz="2800" dirty="0" smtClean="0"/>
          </a:p>
          <a:p>
            <a:pPr eaLnBrk="1" fontAlgn="auto" hangingPunct="1">
              <a:spcAft>
                <a:spcPts val="0"/>
              </a:spcAft>
              <a:buFont typeface="Arial" panose="020B0604020202020204" pitchFamily="34" charset="0"/>
              <a:buChar char="•"/>
              <a:defRPr/>
            </a:pPr>
            <a:r>
              <a:rPr lang="en-US" altLang="en-US" sz="2800" dirty="0" err="1" smtClean="0"/>
              <a:t>Semua</a:t>
            </a:r>
            <a:r>
              <a:rPr lang="en-US" altLang="en-US" sz="2800" dirty="0" smtClean="0"/>
              <a:t> </a:t>
            </a:r>
            <a:r>
              <a:rPr lang="en-US" altLang="en-US" sz="2800" dirty="0" err="1" smtClean="0"/>
              <a:t>ilmu</a:t>
            </a:r>
            <a:r>
              <a:rPr lang="en-US" altLang="en-US" sz="2800" dirty="0" smtClean="0"/>
              <a:t> </a:t>
            </a:r>
            <a:r>
              <a:rPr lang="en-US" altLang="en-US" sz="2800" dirty="0" err="1" smtClean="0"/>
              <a:t>berasaskan</a:t>
            </a:r>
            <a:r>
              <a:rPr lang="en-US" altLang="en-US" sz="2800" dirty="0" smtClean="0"/>
              <a:t> </a:t>
            </a:r>
            <a:r>
              <a:rPr lang="en-US" altLang="en-US" sz="2800" dirty="0" err="1" smtClean="0"/>
              <a:t>ketuhanan</a:t>
            </a:r>
            <a:endParaRPr lang="en-US" altLang="en-US" sz="2800" dirty="0" smtClean="0"/>
          </a:p>
          <a:p>
            <a:pPr eaLnBrk="1" fontAlgn="auto" hangingPunct="1">
              <a:spcAft>
                <a:spcPts val="0"/>
              </a:spcAft>
              <a:buFont typeface="Arial" panose="020B0604020202020204" pitchFamily="34" charset="0"/>
              <a:buChar char="•"/>
              <a:defRPr/>
            </a:pPr>
            <a:r>
              <a:rPr lang="en-US" altLang="en-US" sz="2800" dirty="0" err="1" smtClean="0"/>
              <a:t>Mula</a:t>
            </a:r>
            <a:r>
              <a:rPr lang="en-US" altLang="en-US" sz="2800" dirty="0" smtClean="0"/>
              <a:t> </a:t>
            </a:r>
            <a:r>
              <a:rPr lang="en-US" altLang="en-US" sz="2800" dirty="0" err="1" smtClean="0"/>
              <a:t>bertembung</a:t>
            </a:r>
            <a:r>
              <a:rPr lang="en-US" altLang="en-US" sz="2800" dirty="0" smtClean="0"/>
              <a:t> </a:t>
            </a:r>
            <a:r>
              <a:rPr lang="en-US" altLang="en-US" sz="2800" dirty="0" err="1" smtClean="0"/>
              <a:t>antara</a:t>
            </a:r>
            <a:r>
              <a:rPr lang="en-US" altLang="en-US" sz="2800" dirty="0" smtClean="0"/>
              <a:t> </a:t>
            </a:r>
            <a:r>
              <a:rPr lang="en-US" altLang="en-US" sz="2800" dirty="0" err="1" smtClean="0"/>
              <a:t>gereja</a:t>
            </a:r>
            <a:r>
              <a:rPr lang="en-US" altLang="en-US" sz="2800" dirty="0" smtClean="0"/>
              <a:t> </a:t>
            </a:r>
            <a:r>
              <a:rPr lang="en-US" altLang="en-US" sz="2800" dirty="0" err="1" smtClean="0"/>
              <a:t>dan</a:t>
            </a:r>
            <a:r>
              <a:rPr lang="en-US" altLang="en-US" sz="2800" dirty="0" smtClean="0"/>
              <a:t> logos</a:t>
            </a:r>
          </a:p>
          <a:p>
            <a:pPr eaLnBrk="1" fontAlgn="auto" hangingPunct="1">
              <a:spcAft>
                <a:spcPts val="0"/>
              </a:spcAft>
              <a:buFont typeface="Arial" panose="020B0604020202020204" pitchFamily="34" charset="0"/>
              <a:buChar char="•"/>
              <a:defRPr/>
            </a:pPr>
            <a:r>
              <a:rPr lang="en-US" altLang="en-US" sz="2800" dirty="0" err="1" smtClean="0"/>
              <a:t>Humanisme</a:t>
            </a:r>
            <a:r>
              <a:rPr lang="en-US" altLang="en-US" sz="2800" dirty="0" smtClean="0"/>
              <a:t> </a:t>
            </a:r>
            <a:r>
              <a:rPr lang="en-US" altLang="en-US" sz="2800" dirty="0" err="1" smtClean="0"/>
              <a:t>mula</a:t>
            </a:r>
            <a:r>
              <a:rPr lang="en-US" altLang="en-US" sz="2800" dirty="0" smtClean="0"/>
              <a:t> </a:t>
            </a:r>
            <a:r>
              <a:rPr lang="en-US" altLang="en-US" sz="2800" dirty="0" err="1" smtClean="0"/>
              <a:t>maju</a:t>
            </a:r>
            <a:r>
              <a:rPr lang="en-US" altLang="en-US" sz="2800" dirty="0" smtClean="0"/>
              <a:t>: </a:t>
            </a:r>
          </a:p>
          <a:p>
            <a:pPr lvl="1" eaLnBrk="1" fontAlgn="auto" hangingPunct="1">
              <a:spcAft>
                <a:spcPts val="0"/>
              </a:spcAft>
              <a:buFont typeface="Arial" panose="020B0604020202020204" pitchFamily="34" charset="0"/>
              <a:buChar char="•"/>
              <a:defRPr/>
            </a:pPr>
            <a:r>
              <a:rPr lang="en-US" altLang="en-US" sz="2800" dirty="0" err="1" smtClean="0"/>
              <a:t>Manusia</a:t>
            </a:r>
            <a:r>
              <a:rPr lang="en-US" altLang="en-US" sz="2800" dirty="0" smtClean="0"/>
              <a:t>, </a:t>
            </a:r>
            <a:r>
              <a:rPr lang="en-US" altLang="en-US" sz="2800" dirty="0" err="1" smtClean="0"/>
              <a:t>rasional</a:t>
            </a:r>
            <a:r>
              <a:rPr lang="en-US" altLang="en-US" sz="2800" dirty="0" smtClean="0"/>
              <a:t>, </a:t>
            </a:r>
            <a:r>
              <a:rPr lang="en-US" altLang="en-US" sz="2800" dirty="0" err="1" smtClean="0"/>
              <a:t>unsur</a:t>
            </a:r>
            <a:r>
              <a:rPr lang="en-US" altLang="en-US" sz="2800" dirty="0" smtClean="0"/>
              <a:t> </a:t>
            </a:r>
            <a:r>
              <a:rPr lang="en-US" altLang="en-US" sz="2800" dirty="0" err="1" smtClean="0"/>
              <a:t>sekuler</a:t>
            </a:r>
            <a:endParaRPr lang="en-US" altLang="en-US" sz="2800" dirty="0" smtClean="0"/>
          </a:p>
          <a:p>
            <a:pPr marL="712788" indent="-263525" eaLnBrk="1" fontAlgn="auto" hangingPunct="1">
              <a:spcAft>
                <a:spcPts val="0"/>
              </a:spcAft>
              <a:buFont typeface="Arial" panose="020B0604020202020204" pitchFamily="34" charset="0"/>
              <a:buChar char="•"/>
              <a:defRPr/>
            </a:pPr>
            <a:r>
              <a:rPr lang="en-US" altLang="en-US" sz="2800" dirty="0" err="1" smtClean="0"/>
              <a:t>Lahirnya</a:t>
            </a:r>
            <a:r>
              <a:rPr lang="en-US" altLang="en-US" sz="2800" dirty="0" smtClean="0"/>
              <a:t> Polybius (203-120SM), Livy (59-SM-17M)</a:t>
            </a:r>
          </a:p>
        </p:txBody>
      </p:sp>
      <p:sp>
        <p:nvSpPr>
          <p:cNvPr id="2" name="Slide Number Placeholder 1"/>
          <p:cNvSpPr>
            <a:spLocks noGrp="1"/>
          </p:cNvSpPr>
          <p:nvPr>
            <p:ph type="sldNum" sz="quarter" idx="12"/>
          </p:nvPr>
        </p:nvSpPr>
        <p:spPr/>
        <p:txBody>
          <a:bodyPr/>
          <a:lstStyle/>
          <a:p>
            <a:pPr>
              <a:defRPr/>
            </a:pPr>
            <a:fld id="{B2EBED32-1731-B940-BFAF-E5ADD5D5D235}" type="slidenum">
              <a:rPr lang="en-US" altLang="zh-CN" smtClean="0"/>
              <a:pPr>
                <a:defRPr/>
              </a:pPr>
              <a:t>14</a:t>
            </a:fld>
            <a:endParaRPr lang="en-US" altLang="zh-CN"/>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val 7"/>
          <p:cNvSpPr>
            <a:spLocks noChangeArrowheads="1"/>
          </p:cNvSpPr>
          <p:nvPr/>
        </p:nvSpPr>
        <p:spPr bwMode="auto">
          <a:xfrm>
            <a:off x="3352800" y="2819400"/>
            <a:ext cx="2514600" cy="1828800"/>
          </a:xfrm>
          <a:prstGeom prst="ellipse">
            <a:avLst/>
          </a:prstGeom>
          <a:solidFill>
            <a:srgbClr val="FFFFFF"/>
          </a:solidFill>
          <a:ln w="76200">
            <a:solidFill>
              <a:srgbClr val="000000"/>
            </a:solidFill>
            <a:round/>
            <a:headEnd/>
            <a:tailEnd/>
          </a:ln>
        </p:spPr>
        <p:txBody>
          <a:bodyPr/>
          <a:lstStyle>
            <a:lvl1pPr>
              <a:lnSpc>
                <a:spcPct val="90000"/>
              </a:lnSpc>
              <a:spcBef>
                <a:spcPts val="1000"/>
              </a:spcBef>
              <a:buFont typeface="Arial" charset="0"/>
              <a:buChar char="•"/>
              <a:defRPr sz="2200">
                <a:solidFill>
                  <a:schemeClr val="tx1"/>
                </a:solidFill>
                <a:latin typeface="Century Gothic" charset="0"/>
              </a:defRPr>
            </a:lvl1pPr>
            <a:lvl2pPr marL="742950" indent="-285750">
              <a:lnSpc>
                <a:spcPct val="90000"/>
              </a:lnSpc>
              <a:spcBef>
                <a:spcPts val="500"/>
              </a:spcBef>
              <a:buFont typeface="Arial" charset="0"/>
              <a:buChar char="•"/>
              <a:defRPr sz="2000">
                <a:solidFill>
                  <a:schemeClr val="tx1"/>
                </a:solidFill>
                <a:latin typeface="Century Gothic" charset="0"/>
              </a:defRPr>
            </a:lvl2pPr>
            <a:lvl3pPr marL="1143000" indent="-228600">
              <a:lnSpc>
                <a:spcPct val="90000"/>
              </a:lnSpc>
              <a:spcBef>
                <a:spcPts val="500"/>
              </a:spcBef>
              <a:buFont typeface="Arial" charset="0"/>
              <a:buChar char="•"/>
              <a:defRPr>
                <a:solidFill>
                  <a:schemeClr val="tx1"/>
                </a:solidFill>
                <a:latin typeface="Century Gothic" charset="0"/>
              </a:defRPr>
            </a:lvl3pPr>
            <a:lvl4pPr marL="1600200" indent="-228600">
              <a:lnSpc>
                <a:spcPct val="90000"/>
              </a:lnSpc>
              <a:spcBef>
                <a:spcPts val="500"/>
              </a:spcBef>
              <a:buFont typeface="Arial" charset="0"/>
              <a:buChar char="•"/>
              <a:defRPr sz="1600">
                <a:solidFill>
                  <a:schemeClr val="tx1"/>
                </a:solidFill>
                <a:latin typeface="Century Gothic" charset="0"/>
              </a:defRPr>
            </a:lvl4pPr>
            <a:lvl5pPr marL="2057400" indent="-228600">
              <a:lnSpc>
                <a:spcPct val="90000"/>
              </a:lnSpc>
              <a:spcBef>
                <a:spcPts val="500"/>
              </a:spcBef>
              <a:buFont typeface="Arial" charset="0"/>
              <a:buChar char="•"/>
              <a:defRPr sz="1600">
                <a:solidFill>
                  <a:schemeClr val="tx1"/>
                </a:solidFill>
                <a:latin typeface="Century Gothic" charset="0"/>
              </a:defRPr>
            </a:lvl5pPr>
            <a:lvl6pPr marL="25146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6pPr>
            <a:lvl7pPr marL="29718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7pPr>
            <a:lvl8pPr marL="34290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8pPr>
            <a:lvl9pPr marL="38862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9pPr>
          </a:lstStyle>
          <a:p>
            <a:pPr algn="ctr" eaLnBrk="1" hangingPunct="1">
              <a:lnSpc>
                <a:spcPct val="100000"/>
              </a:lnSpc>
              <a:spcBef>
                <a:spcPct val="0"/>
              </a:spcBef>
              <a:buFontTx/>
              <a:buNone/>
            </a:pPr>
            <a:r>
              <a:rPr lang="en-GB" altLang="en-US">
                <a:solidFill>
                  <a:schemeClr val="accent1"/>
                </a:solidFill>
                <a:latin typeface="Times New Roman" charset="0"/>
                <a:ea typeface="Times New Roman" charset="0"/>
                <a:cs typeface="Times New Roman" charset="0"/>
              </a:rPr>
              <a:t> </a:t>
            </a:r>
            <a:r>
              <a:rPr lang="en-GB" altLang="en-US" sz="2400">
                <a:solidFill>
                  <a:schemeClr val="accent1"/>
                </a:solidFill>
                <a:latin typeface="Trebuchet MS" charset="0"/>
                <a:ea typeface="Times New Roman" charset="0"/>
                <a:cs typeface="Times New Roman" charset="0"/>
              </a:rPr>
              <a:t>Hellenistik</a:t>
            </a:r>
          </a:p>
          <a:p>
            <a:pPr algn="ctr">
              <a:lnSpc>
                <a:spcPct val="100000"/>
              </a:lnSpc>
              <a:spcBef>
                <a:spcPct val="0"/>
              </a:spcBef>
              <a:buFontTx/>
              <a:buNone/>
            </a:pPr>
            <a:r>
              <a:rPr lang="en-GB" altLang="en-US" sz="2400">
                <a:solidFill>
                  <a:schemeClr val="accent1"/>
                </a:solidFill>
                <a:latin typeface="Trebuchet MS" charset="0"/>
                <a:ea typeface="Times New Roman" charset="0"/>
                <a:cs typeface="Times New Roman" charset="0"/>
              </a:rPr>
              <a:t>Rom </a:t>
            </a:r>
          </a:p>
          <a:p>
            <a:pPr algn="ctr">
              <a:lnSpc>
                <a:spcPct val="100000"/>
              </a:lnSpc>
              <a:spcBef>
                <a:spcPct val="0"/>
              </a:spcBef>
              <a:buFontTx/>
              <a:buNone/>
            </a:pPr>
            <a:r>
              <a:rPr lang="en-GB" altLang="en-US" sz="2400">
                <a:solidFill>
                  <a:schemeClr val="accent1"/>
                </a:solidFill>
                <a:latin typeface="Trebuchet MS" charset="0"/>
                <a:ea typeface="Times New Roman" charset="0"/>
                <a:cs typeface="Times New Roman" charset="0"/>
              </a:rPr>
              <a:t>(abad 1 SM)</a:t>
            </a:r>
          </a:p>
        </p:txBody>
      </p:sp>
      <p:sp>
        <p:nvSpPr>
          <p:cNvPr id="48131" name="Line 5"/>
          <p:cNvSpPr>
            <a:spLocks noChangeShapeType="1"/>
          </p:cNvSpPr>
          <p:nvPr/>
        </p:nvSpPr>
        <p:spPr bwMode="auto">
          <a:xfrm flipV="1">
            <a:off x="5594350" y="2170113"/>
            <a:ext cx="654050" cy="1030287"/>
          </a:xfrm>
          <a:prstGeom prst="line">
            <a:avLst/>
          </a:prstGeom>
          <a:noFill/>
          <a:ln w="9525">
            <a:solidFill>
              <a:schemeClr val="accent4"/>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en-GB">
              <a:latin typeface="Tahoma" panose="020B0604030504040204" pitchFamily="34" charset="0"/>
            </a:endParaRPr>
          </a:p>
        </p:txBody>
      </p:sp>
      <p:sp>
        <p:nvSpPr>
          <p:cNvPr id="22532" name="Line 4"/>
          <p:cNvSpPr>
            <a:spLocks noChangeShapeType="1"/>
          </p:cNvSpPr>
          <p:nvPr/>
        </p:nvSpPr>
        <p:spPr bwMode="auto">
          <a:xfrm flipH="1">
            <a:off x="2933700" y="4308475"/>
            <a:ext cx="571500" cy="536575"/>
          </a:xfrm>
          <a:prstGeom prst="line">
            <a:avLst/>
          </a:prstGeom>
          <a:noFill/>
          <a:ln w="9525">
            <a:solidFill>
              <a:srgbClr val="92D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3" name="Rectangle 8"/>
          <p:cNvSpPr>
            <a:spLocks noChangeArrowheads="1"/>
          </p:cNvSpPr>
          <p:nvPr/>
        </p:nvSpPr>
        <p:spPr bwMode="auto">
          <a:xfrm>
            <a:off x="457200" y="1111250"/>
            <a:ext cx="3201988" cy="1036638"/>
          </a:xfrm>
          <a:prstGeom prst="rect">
            <a:avLst/>
          </a:prstGeom>
          <a:solidFill>
            <a:srgbClr val="FFFFFF"/>
          </a:solidFill>
          <a:ln w="9525">
            <a:solidFill>
              <a:srgbClr val="000000"/>
            </a:solidFill>
            <a:miter lim="800000"/>
            <a:headEnd/>
            <a:tailEnd/>
          </a:ln>
        </p:spPr>
        <p:txBody>
          <a:bodyPr lIns="0" tIns="0" rIns="0" bIns="0"/>
          <a:lstStyle>
            <a:lvl1pPr>
              <a:lnSpc>
                <a:spcPct val="90000"/>
              </a:lnSpc>
              <a:spcBef>
                <a:spcPts val="1000"/>
              </a:spcBef>
              <a:buFont typeface="Arial" charset="0"/>
              <a:buChar char="•"/>
              <a:defRPr sz="2200">
                <a:solidFill>
                  <a:schemeClr val="tx1"/>
                </a:solidFill>
                <a:latin typeface="Century Gothic" charset="0"/>
              </a:defRPr>
            </a:lvl1pPr>
            <a:lvl2pPr marL="742950" indent="-285750">
              <a:lnSpc>
                <a:spcPct val="90000"/>
              </a:lnSpc>
              <a:spcBef>
                <a:spcPts val="500"/>
              </a:spcBef>
              <a:buFont typeface="Arial" charset="0"/>
              <a:buChar char="•"/>
              <a:defRPr sz="2000">
                <a:solidFill>
                  <a:schemeClr val="tx1"/>
                </a:solidFill>
                <a:latin typeface="Century Gothic" charset="0"/>
              </a:defRPr>
            </a:lvl2pPr>
            <a:lvl3pPr marL="1143000" indent="-228600">
              <a:lnSpc>
                <a:spcPct val="90000"/>
              </a:lnSpc>
              <a:spcBef>
                <a:spcPts val="500"/>
              </a:spcBef>
              <a:buFont typeface="Arial" charset="0"/>
              <a:buChar char="•"/>
              <a:defRPr>
                <a:solidFill>
                  <a:schemeClr val="tx1"/>
                </a:solidFill>
                <a:latin typeface="Century Gothic" charset="0"/>
              </a:defRPr>
            </a:lvl3pPr>
            <a:lvl4pPr marL="1600200" indent="-228600">
              <a:lnSpc>
                <a:spcPct val="90000"/>
              </a:lnSpc>
              <a:spcBef>
                <a:spcPts val="500"/>
              </a:spcBef>
              <a:buFont typeface="Arial" charset="0"/>
              <a:buChar char="•"/>
              <a:defRPr sz="1600">
                <a:solidFill>
                  <a:schemeClr val="tx1"/>
                </a:solidFill>
                <a:latin typeface="Century Gothic" charset="0"/>
              </a:defRPr>
            </a:lvl4pPr>
            <a:lvl5pPr marL="2057400" indent="-228600">
              <a:lnSpc>
                <a:spcPct val="90000"/>
              </a:lnSpc>
              <a:spcBef>
                <a:spcPts val="500"/>
              </a:spcBef>
              <a:buFont typeface="Arial" charset="0"/>
              <a:buChar char="•"/>
              <a:defRPr sz="1600">
                <a:solidFill>
                  <a:schemeClr val="tx1"/>
                </a:solidFill>
                <a:latin typeface="Century Gothic" charset="0"/>
              </a:defRPr>
            </a:lvl5pPr>
            <a:lvl6pPr marL="25146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6pPr>
            <a:lvl7pPr marL="29718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7pPr>
            <a:lvl8pPr marL="34290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8pPr>
            <a:lvl9pPr marL="38862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9pPr>
          </a:lstStyle>
          <a:p>
            <a:pPr algn="ctr" eaLnBrk="1" hangingPunct="1">
              <a:lnSpc>
                <a:spcPct val="100000"/>
              </a:lnSpc>
              <a:spcBef>
                <a:spcPct val="0"/>
              </a:spcBef>
              <a:buFontTx/>
              <a:buNone/>
            </a:pPr>
            <a:r>
              <a:rPr lang="en-GB" altLang="en-US" sz="2400">
                <a:solidFill>
                  <a:schemeClr val="accent1"/>
                </a:solidFill>
                <a:latin typeface="Trebuchet MS" charset="0"/>
              </a:rPr>
              <a:t>Humanisme</a:t>
            </a:r>
          </a:p>
          <a:p>
            <a:pPr algn="ctr" eaLnBrk="1" hangingPunct="1">
              <a:lnSpc>
                <a:spcPct val="100000"/>
              </a:lnSpc>
              <a:spcBef>
                <a:spcPct val="0"/>
              </a:spcBef>
              <a:buFontTx/>
              <a:buNone/>
            </a:pPr>
            <a:r>
              <a:rPr lang="en-GB" altLang="en-US" sz="2400">
                <a:solidFill>
                  <a:schemeClr val="accent1"/>
                </a:solidFill>
                <a:latin typeface="Trebuchet MS" charset="0"/>
              </a:rPr>
              <a:t>Restae Populi Romani</a:t>
            </a:r>
          </a:p>
        </p:txBody>
      </p:sp>
      <p:sp>
        <p:nvSpPr>
          <p:cNvPr id="22534" name="Rectangle 3"/>
          <p:cNvSpPr>
            <a:spLocks noChangeArrowheads="1"/>
          </p:cNvSpPr>
          <p:nvPr/>
        </p:nvSpPr>
        <p:spPr bwMode="auto">
          <a:xfrm>
            <a:off x="5486400" y="1141413"/>
            <a:ext cx="2857500" cy="1028700"/>
          </a:xfrm>
          <a:prstGeom prst="rect">
            <a:avLst/>
          </a:prstGeom>
          <a:solidFill>
            <a:srgbClr val="FFFFFF"/>
          </a:solidFill>
          <a:ln w="9525">
            <a:solidFill>
              <a:srgbClr val="000000"/>
            </a:solidFill>
            <a:miter lim="800000"/>
            <a:headEnd/>
            <a:tailEnd/>
          </a:ln>
        </p:spPr>
        <p:txBody>
          <a:bodyPr/>
          <a:lstStyle>
            <a:lvl1pPr>
              <a:lnSpc>
                <a:spcPct val="90000"/>
              </a:lnSpc>
              <a:spcBef>
                <a:spcPts val="1000"/>
              </a:spcBef>
              <a:buFont typeface="Arial" charset="0"/>
              <a:buChar char="•"/>
              <a:defRPr sz="2200">
                <a:solidFill>
                  <a:schemeClr val="tx1"/>
                </a:solidFill>
                <a:latin typeface="Century Gothic" charset="0"/>
              </a:defRPr>
            </a:lvl1pPr>
            <a:lvl2pPr marL="742950" indent="-285750">
              <a:lnSpc>
                <a:spcPct val="90000"/>
              </a:lnSpc>
              <a:spcBef>
                <a:spcPts val="500"/>
              </a:spcBef>
              <a:buFont typeface="Arial" charset="0"/>
              <a:buChar char="•"/>
              <a:defRPr sz="2000">
                <a:solidFill>
                  <a:schemeClr val="tx1"/>
                </a:solidFill>
                <a:latin typeface="Century Gothic" charset="0"/>
              </a:defRPr>
            </a:lvl2pPr>
            <a:lvl3pPr marL="1143000" indent="-228600">
              <a:lnSpc>
                <a:spcPct val="90000"/>
              </a:lnSpc>
              <a:spcBef>
                <a:spcPts val="500"/>
              </a:spcBef>
              <a:buFont typeface="Arial" charset="0"/>
              <a:buChar char="•"/>
              <a:defRPr>
                <a:solidFill>
                  <a:schemeClr val="tx1"/>
                </a:solidFill>
                <a:latin typeface="Century Gothic" charset="0"/>
              </a:defRPr>
            </a:lvl3pPr>
            <a:lvl4pPr marL="1600200" indent="-228600">
              <a:lnSpc>
                <a:spcPct val="90000"/>
              </a:lnSpc>
              <a:spcBef>
                <a:spcPts val="500"/>
              </a:spcBef>
              <a:buFont typeface="Arial" charset="0"/>
              <a:buChar char="•"/>
              <a:defRPr sz="1600">
                <a:solidFill>
                  <a:schemeClr val="tx1"/>
                </a:solidFill>
                <a:latin typeface="Century Gothic" charset="0"/>
              </a:defRPr>
            </a:lvl4pPr>
            <a:lvl5pPr marL="2057400" indent="-228600">
              <a:lnSpc>
                <a:spcPct val="90000"/>
              </a:lnSpc>
              <a:spcBef>
                <a:spcPts val="500"/>
              </a:spcBef>
              <a:buFont typeface="Arial" charset="0"/>
              <a:buChar char="•"/>
              <a:defRPr sz="1600">
                <a:solidFill>
                  <a:schemeClr val="tx1"/>
                </a:solidFill>
                <a:latin typeface="Century Gothic" charset="0"/>
              </a:defRPr>
            </a:lvl5pPr>
            <a:lvl6pPr marL="25146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6pPr>
            <a:lvl7pPr marL="29718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7pPr>
            <a:lvl8pPr marL="34290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8pPr>
            <a:lvl9pPr marL="38862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9pPr>
          </a:lstStyle>
          <a:p>
            <a:pPr eaLnBrk="1" hangingPunct="1">
              <a:lnSpc>
                <a:spcPct val="100000"/>
              </a:lnSpc>
              <a:spcBef>
                <a:spcPct val="0"/>
              </a:spcBef>
              <a:buFontTx/>
              <a:buNone/>
            </a:pPr>
            <a:endParaRPr lang="en-GB" altLang="en-US" sz="1200">
              <a:solidFill>
                <a:schemeClr val="accent1"/>
              </a:solidFill>
              <a:latin typeface="Times New Roman" charset="0"/>
              <a:ea typeface="Times New Roman" charset="0"/>
              <a:cs typeface="Times New Roman" charset="0"/>
            </a:endParaRPr>
          </a:p>
          <a:p>
            <a:pPr>
              <a:lnSpc>
                <a:spcPct val="100000"/>
              </a:lnSpc>
              <a:spcBef>
                <a:spcPct val="0"/>
              </a:spcBef>
              <a:buFontTx/>
              <a:buNone/>
            </a:pPr>
            <a:r>
              <a:rPr lang="en-GB" altLang="en-US" sz="2400">
                <a:solidFill>
                  <a:schemeClr val="accent1"/>
                </a:solidFill>
                <a:latin typeface="Times New Roman" charset="0"/>
                <a:ea typeface="Times New Roman" charset="0"/>
                <a:cs typeface="Times New Roman" charset="0"/>
              </a:rPr>
              <a:t> </a:t>
            </a:r>
            <a:r>
              <a:rPr lang="en-GB" altLang="en-US" sz="2400">
                <a:solidFill>
                  <a:schemeClr val="accent1"/>
                </a:solidFill>
                <a:latin typeface="Trebuchet MS" charset="0"/>
                <a:ea typeface="Times New Roman" charset="0"/>
                <a:cs typeface="Times New Roman" charset="0"/>
              </a:rPr>
              <a:t>Kristian vs falsafah</a:t>
            </a:r>
            <a:endParaRPr lang="en-GB" altLang="en-US" sz="1200">
              <a:solidFill>
                <a:schemeClr val="accent1"/>
              </a:solidFill>
              <a:latin typeface="Trebuchet MS" charset="0"/>
              <a:ea typeface="Times New Roman" charset="0"/>
              <a:cs typeface="Times New Roman" charset="0"/>
            </a:endParaRPr>
          </a:p>
        </p:txBody>
      </p:sp>
      <p:sp>
        <p:nvSpPr>
          <p:cNvPr id="22535" name="Rectangle 2"/>
          <p:cNvSpPr>
            <a:spLocks noChangeArrowheads="1"/>
          </p:cNvSpPr>
          <p:nvPr/>
        </p:nvSpPr>
        <p:spPr bwMode="auto">
          <a:xfrm>
            <a:off x="457200" y="4648200"/>
            <a:ext cx="2438400" cy="1631950"/>
          </a:xfrm>
          <a:prstGeom prst="rect">
            <a:avLst/>
          </a:prstGeom>
          <a:solidFill>
            <a:srgbClr val="FFFFFF"/>
          </a:solidFill>
          <a:ln w="9525">
            <a:solidFill>
              <a:srgbClr val="000000"/>
            </a:solidFill>
            <a:miter lim="800000"/>
            <a:headEnd/>
            <a:tailEnd/>
          </a:ln>
        </p:spPr>
        <p:txBody>
          <a:bodyPr/>
          <a:lstStyle>
            <a:lvl1pPr>
              <a:lnSpc>
                <a:spcPct val="90000"/>
              </a:lnSpc>
              <a:spcBef>
                <a:spcPts val="1000"/>
              </a:spcBef>
              <a:buFont typeface="Arial" charset="0"/>
              <a:buChar char="•"/>
              <a:defRPr sz="2200">
                <a:solidFill>
                  <a:schemeClr val="tx1"/>
                </a:solidFill>
                <a:latin typeface="Century Gothic" charset="0"/>
              </a:defRPr>
            </a:lvl1pPr>
            <a:lvl2pPr marL="742950" indent="-285750">
              <a:lnSpc>
                <a:spcPct val="90000"/>
              </a:lnSpc>
              <a:spcBef>
                <a:spcPts val="500"/>
              </a:spcBef>
              <a:buFont typeface="Arial" charset="0"/>
              <a:buChar char="•"/>
              <a:defRPr sz="2000">
                <a:solidFill>
                  <a:schemeClr val="tx1"/>
                </a:solidFill>
                <a:latin typeface="Century Gothic" charset="0"/>
              </a:defRPr>
            </a:lvl2pPr>
            <a:lvl3pPr marL="1143000" indent="-228600">
              <a:lnSpc>
                <a:spcPct val="90000"/>
              </a:lnSpc>
              <a:spcBef>
                <a:spcPts val="500"/>
              </a:spcBef>
              <a:buFont typeface="Arial" charset="0"/>
              <a:buChar char="•"/>
              <a:defRPr>
                <a:solidFill>
                  <a:schemeClr val="tx1"/>
                </a:solidFill>
                <a:latin typeface="Century Gothic" charset="0"/>
              </a:defRPr>
            </a:lvl3pPr>
            <a:lvl4pPr marL="1600200" indent="-228600">
              <a:lnSpc>
                <a:spcPct val="90000"/>
              </a:lnSpc>
              <a:spcBef>
                <a:spcPts val="500"/>
              </a:spcBef>
              <a:buFont typeface="Arial" charset="0"/>
              <a:buChar char="•"/>
              <a:defRPr sz="1600">
                <a:solidFill>
                  <a:schemeClr val="tx1"/>
                </a:solidFill>
                <a:latin typeface="Century Gothic" charset="0"/>
              </a:defRPr>
            </a:lvl4pPr>
            <a:lvl5pPr marL="2057400" indent="-228600">
              <a:lnSpc>
                <a:spcPct val="90000"/>
              </a:lnSpc>
              <a:spcBef>
                <a:spcPts val="500"/>
              </a:spcBef>
              <a:buFont typeface="Arial" charset="0"/>
              <a:buChar char="•"/>
              <a:defRPr sz="1600">
                <a:solidFill>
                  <a:schemeClr val="tx1"/>
                </a:solidFill>
                <a:latin typeface="Century Gothic" charset="0"/>
              </a:defRPr>
            </a:lvl5pPr>
            <a:lvl6pPr marL="25146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6pPr>
            <a:lvl7pPr marL="29718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7pPr>
            <a:lvl8pPr marL="34290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8pPr>
            <a:lvl9pPr marL="38862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9pPr>
          </a:lstStyle>
          <a:p>
            <a:pPr algn="ctr" eaLnBrk="1" hangingPunct="1">
              <a:lnSpc>
                <a:spcPct val="100000"/>
              </a:lnSpc>
              <a:spcBef>
                <a:spcPct val="0"/>
              </a:spcBef>
              <a:buFontTx/>
              <a:buNone/>
            </a:pPr>
            <a:r>
              <a:rPr lang="en-GB" altLang="en-US" sz="2600">
                <a:solidFill>
                  <a:schemeClr val="accent1"/>
                </a:solidFill>
                <a:latin typeface="Times New Roman" charset="0"/>
                <a:ea typeface="Times New Roman" charset="0"/>
                <a:cs typeface="Times New Roman" charset="0"/>
              </a:rPr>
              <a:t> </a:t>
            </a:r>
            <a:r>
              <a:rPr lang="en-GB" altLang="en-US" sz="2400">
                <a:solidFill>
                  <a:schemeClr val="accent1"/>
                </a:solidFill>
                <a:latin typeface="Trebuchet MS" charset="0"/>
                <a:ea typeface="Times New Roman" charset="0"/>
                <a:cs typeface="Times New Roman" charset="0"/>
              </a:rPr>
              <a:t>Tokoh:</a:t>
            </a:r>
          </a:p>
          <a:p>
            <a:pPr algn="ctr">
              <a:lnSpc>
                <a:spcPct val="100000"/>
              </a:lnSpc>
              <a:spcBef>
                <a:spcPct val="0"/>
              </a:spcBef>
              <a:buFontTx/>
              <a:buNone/>
            </a:pPr>
            <a:r>
              <a:rPr lang="en-GB" altLang="en-US" sz="2400">
                <a:solidFill>
                  <a:schemeClr val="accent1"/>
                </a:solidFill>
                <a:latin typeface="Trebuchet MS" charset="0"/>
                <a:ea typeface="Times New Roman" charset="0"/>
                <a:cs typeface="Times New Roman" charset="0"/>
              </a:rPr>
              <a:t>Polybius</a:t>
            </a:r>
          </a:p>
          <a:p>
            <a:pPr algn="ctr">
              <a:lnSpc>
                <a:spcPct val="100000"/>
              </a:lnSpc>
              <a:spcBef>
                <a:spcPct val="0"/>
              </a:spcBef>
              <a:buFontTx/>
              <a:buNone/>
            </a:pPr>
            <a:r>
              <a:rPr lang="en-GB" altLang="en-US" sz="2400">
                <a:solidFill>
                  <a:schemeClr val="accent1"/>
                </a:solidFill>
                <a:latin typeface="Trebuchet MS" charset="0"/>
                <a:ea typeface="Times New Roman" charset="0"/>
                <a:cs typeface="Times New Roman" charset="0"/>
              </a:rPr>
              <a:t>Livy</a:t>
            </a:r>
          </a:p>
          <a:p>
            <a:pPr algn="ctr">
              <a:lnSpc>
                <a:spcPct val="100000"/>
              </a:lnSpc>
              <a:spcBef>
                <a:spcPct val="0"/>
              </a:spcBef>
              <a:buFontTx/>
              <a:buNone/>
            </a:pPr>
            <a:r>
              <a:rPr lang="en-GB" altLang="en-US" sz="2400">
                <a:solidFill>
                  <a:schemeClr val="accent1"/>
                </a:solidFill>
                <a:latin typeface="Trebuchet MS" charset="0"/>
                <a:ea typeface="Times New Roman" charset="0"/>
                <a:cs typeface="Times New Roman" charset="0"/>
              </a:rPr>
              <a:t>Tacitus</a:t>
            </a:r>
          </a:p>
        </p:txBody>
      </p:sp>
      <p:sp>
        <p:nvSpPr>
          <p:cNvPr id="22536" name="Line 13"/>
          <p:cNvSpPr>
            <a:spLocks noChangeShapeType="1"/>
          </p:cNvSpPr>
          <p:nvPr/>
        </p:nvSpPr>
        <p:spPr bwMode="auto">
          <a:xfrm>
            <a:off x="5486400" y="4346575"/>
            <a:ext cx="952500" cy="498475"/>
          </a:xfrm>
          <a:prstGeom prst="line">
            <a:avLst/>
          </a:prstGeom>
          <a:noFill/>
          <a:ln w="9525">
            <a:solidFill>
              <a:srgbClr val="92D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7" name="Rectangle 10"/>
          <p:cNvSpPr>
            <a:spLocks noChangeArrowheads="1"/>
          </p:cNvSpPr>
          <p:nvPr/>
        </p:nvSpPr>
        <p:spPr bwMode="auto">
          <a:xfrm>
            <a:off x="5856288" y="4911725"/>
            <a:ext cx="3124200" cy="914400"/>
          </a:xfrm>
          <a:prstGeom prst="rect">
            <a:avLst/>
          </a:prstGeom>
          <a:solidFill>
            <a:srgbClr val="FFFFFF"/>
          </a:solidFill>
          <a:ln w="9525">
            <a:solidFill>
              <a:srgbClr val="000000"/>
            </a:solidFill>
            <a:miter lim="800000"/>
            <a:headEnd/>
            <a:tailEnd/>
          </a:ln>
        </p:spPr>
        <p:txBody>
          <a:bodyPr/>
          <a:lstStyle>
            <a:lvl1pPr>
              <a:lnSpc>
                <a:spcPct val="90000"/>
              </a:lnSpc>
              <a:spcBef>
                <a:spcPts val="1000"/>
              </a:spcBef>
              <a:buFont typeface="Arial" charset="0"/>
              <a:buChar char="•"/>
              <a:defRPr sz="2200">
                <a:solidFill>
                  <a:schemeClr val="tx1"/>
                </a:solidFill>
                <a:latin typeface="Century Gothic" charset="0"/>
              </a:defRPr>
            </a:lvl1pPr>
            <a:lvl2pPr marL="742950" indent="-285750">
              <a:lnSpc>
                <a:spcPct val="90000"/>
              </a:lnSpc>
              <a:spcBef>
                <a:spcPts val="500"/>
              </a:spcBef>
              <a:buFont typeface="Arial" charset="0"/>
              <a:buChar char="•"/>
              <a:defRPr sz="2000">
                <a:solidFill>
                  <a:schemeClr val="tx1"/>
                </a:solidFill>
                <a:latin typeface="Century Gothic" charset="0"/>
              </a:defRPr>
            </a:lvl2pPr>
            <a:lvl3pPr marL="1143000" indent="-228600">
              <a:lnSpc>
                <a:spcPct val="90000"/>
              </a:lnSpc>
              <a:spcBef>
                <a:spcPts val="500"/>
              </a:spcBef>
              <a:buFont typeface="Arial" charset="0"/>
              <a:buChar char="•"/>
              <a:defRPr>
                <a:solidFill>
                  <a:schemeClr val="tx1"/>
                </a:solidFill>
                <a:latin typeface="Century Gothic" charset="0"/>
              </a:defRPr>
            </a:lvl3pPr>
            <a:lvl4pPr marL="1600200" indent="-228600">
              <a:lnSpc>
                <a:spcPct val="90000"/>
              </a:lnSpc>
              <a:spcBef>
                <a:spcPts val="500"/>
              </a:spcBef>
              <a:buFont typeface="Arial" charset="0"/>
              <a:buChar char="•"/>
              <a:defRPr sz="1600">
                <a:solidFill>
                  <a:schemeClr val="tx1"/>
                </a:solidFill>
                <a:latin typeface="Century Gothic" charset="0"/>
              </a:defRPr>
            </a:lvl4pPr>
            <a:lvl5pPr marL="2057400" indent="-228600">
              <a:lnSpc>
                <a:spcPct val="90000"/>
              </a:lnSpc>
              <a:spcBef>
                <a:spcPts val="500"/>
              </a:spcBef>
              <a:buFont typeface="Arial" charset="0"/>
              <a:buChar char="•"/>
              <a:defRPr sz="1600">
                <a:solidFill>
                  <a:schemeClr val="tx1"/>
                </a:solidFill>
                <a:latin typeface="Century Gothic" charset="0"/>
              </a:defRPr>
            </a:lvl5pPr>
            <a:lvl6pPr marL="25146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6pPr>
            <a:lvl7pPr marL="29718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7pPr>
            <a:lvl8pPr marL="34290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8pPr>
            <a:lvl9pPr marL="38862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9pPr>
          </a:lstStyle>
          <a:p>
            <a:pPr algn="ctr">
              <a:lnSpc>
                <a:spcPct val="100000"/>
              </a:lnSpc>
              <a:spcBef>
                <a:spcPct val="0"/>
              </a:spcBef>
              <a:buFontTx/>
              <a:buNone/>
            </a:pPr>
            <a:r>
              <a:rPr lang="en-GB" altLang="en-US" sz="2000" b="1">
                <a:solidFill>
                  <a:schemeClr val="accent1"/>
                </a:solidFill>
                <a:latin typeface="Times New Roman" charset="0"/>
              </a:rPr>
              <a:t>  </a:t>
            </a:r>
            <a:r>
              <a:rPr lang="en-GB" altLang="en-US" sz="2400">
                <a:solidFill>
                  <a:schemeClr val="accent1"/>
                </a:solidFill>
                <a:latin typeface="Trebuchet MS" charset="0"/>
              </a:rPr>
              <a:t>Bersumberkan </a:t>
            </a:r>
          </a:p>
          <a:p>
            <a:pPr algn="ctr">
              <a:lnSpc>
                <a:spcPct val="100000"/>
              </a:lnSpc>
              <a:spcBef>
                <a:spcPct val="0"/>
              </a:spcBef>
              <a:buFontTx/>
              <a:buNone/>
            </a:pPr>
            <a:r>
              <a:rPr lang="en-GB" altLang="en-US" sz="2400">
                <a:solidFill>
                  <a:schemeClr val="accent1"/>
                </a:solidFill>
                <a:latin typeface="Trebuchet MS" charset="0"/>
                <a:ea typeface="Times New Roman" charset="0"/>
                <a:cs typeface="Times New Roman" charset="0"/>
              </a:rPr>
              <a:t> ketuhanan</a:t>
            </a:r>
          </a:p>
          <a:p>
            <a:pPr>
              <a:lnSpc>
                <a:spcPct val="100000"/>
              </a:lnSpc>
              <a:spcBef>
                <a:spcPct val="0"/>
              </a:spcBef>
              <a:buFontTx/>
              <a:buNone/>
            </a:pPr>
            <a:endParaRPr lang="en-GB" altLang="en-US" sz="2400">
              <a:solidFill>
                <a:schemeClr val="accent1"/>
              </a:solidFill>
              <a:latin typeface="Times New Roman" charset="0"/>
            </a:endParaRPr>
          </a:p>
        </p:txBody>
      </p:sp>
      <p:sp>
        <p:nvSpPr>
          <p:cNvPr id="22538" name="Rectangle 14"/>
          <p:cNvSpPr>
            <a:spLocks noChangeArrowheads="1"/>
          </p:cNvSpPr>
          <p:nvPr/>
        </p:nvSpPr>
        <p:spPr bwMode="auto">
          <a:xfrm>
            <a:off x="228600" y="-2416175"/>
            <a:ext cx="9144000"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nSpc>
                <a:spcPct val="90000"/>
              </a:lnSpc>
              <a:spcBef>
                <a:spcPts val="1000"/>
              </a:spcBef>
              <a:buFont typeface="Arial" charset="0"/>
              <a:buChar char="•"/>
              <a:defRPr sz="2200">
                <a:solidFill>
                  <a:schemeClr val="tx1"/>
                </a:solidFill>
                <a:latin typeface="Century Gothic" charset="0"/>
              </a:defRPr>
            </a:lvl1pPr>
            <a:lvl2pPr marL="742950" indent="-285750">
              <a:lnSpc>
                <a:spcPct val="90000"/>
              </a:lnSpc>
              <a:spcBef>
                <a:spcPts val="500"/>
              </a:spcBef>
              <a:buFont typeface="Arial" charset="0"/>
              <a:buChar char="•"/>
              <a:defRPr sz="2000">
                <a:solidFill>
                  <a:schemeClr val="tx1"/>
                </a:solidFill>
                <a:latin typeface="Century Gothic" charset="0"/>
              </a:defRPr>
            </a:lvl2pPr>
            <a:lvl3pPr marL="1143000" indent="-228600">
              <a:lnSpc>
                <a:spcPct val="90000"/>
              </a:lnSpc>
              <a:spcBef>
                <a:spcPts val="500"/>
              </a:spcBef>
              <a:buFont typeface="Arial" charset="0"/>
              <a:buChar char="•"/>
              <a:defRPr>
                <a:solidFill>
                  <a:schemeClr val="tx1"/>
                </a:solidFill>
                <a:latin typeface="Century Gothic" charset="0"/>
              </a:defRPr>
            </a:lvl3pPr>
            <a:lvl4pPr marL="1600200" indent="-228600">
              <a:lnSpc>
                <a:spcPct val="90000"/>
              </a:lnSpc>
              <a:spcBef>
                <a:spcPts val="500"/>
              </a:spcBef>
              <a:buFont typeface="Arial" charset="0"/>
              <a:buChar char="•"/>
              <a:defRPr sz="1600">
                <a:solidFill>
                  <a:schemeClr val="tx1"/>
                </a:solidFill>
                <a:latin typeface="Century Gothic" charset="0"/>
              </a:defRPr>
            </a:lvl4pPr>
            <a:lvl5pPr marL="2057400" indent="-228600">
              <a:lnSpc>
                <a:spcPct val="90000"/>
              </a:lnSpc>
              <a:spcBef>
                <a:spcPts val="500"/>
              </a:spcBef>
              <a:buFont typeface="Arial" charset="0"/>
              <a:buChar char="•"/>
              <a:defRPr sz="1600">
                <a:solidFill>
                  <a:schemeClr val="tx1"/>
                </a:solidFill>
                <a:latin typeface="Century Gothic" charset="0"/>
              </a:defRPr>
            </a:lvl5pPr>
            <a:lvl6pPr marL="25146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6pPr>
            <a:lvl7pPr marL="29718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7pPr>
            <a:lvl8pPr marL="34290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8pPr>
            <a:lvl9pPr marL="38862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9pPr>
          </a:lstStyle>
          <a:p>
            <a:pPr eaLnBrk="1" hangingPunct="1">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endParaRPr lang="en-GB" altLang="en-US" sz="2400">
              <a:latin typeface="Times New Roman" charset="0"/>
            </a:endParaRPr>
          </a:p>
        </p:txBody>
      </p:sp>
      <p:sp>
        <p:nvSpPr>
          <p:cNvPr id="22539" name="Rectangle 15"/>
          <p:cNvSpPr>
            <a:spLocks noChangeArrowheads="1"/>
          </p:cNvSpPr>
          <p:nvPr/>
        </p:nvSpPr>
        <p:spPr bwMode="auto">
          <a:xfrm>
            <a:off x="228600" y="-241617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0000"/>
              </a:lnSpc>
              <a:spcBef>
                <a:spcPts val="1000"/>
              </a:spcBef>
              <a:buFont typeface="Arial" charset="0"/>
              <a:buChar char="•"/>
              <a:defRPr sz="2200">
                <a:solidFill>
                  <a:schemeClr val="tx1"/>
                </a:solidFill>
                <a:latin typeface="Century Gothic" charset="0"/>
              </a:defRPr>
            </a:lvl1pPr>
            <a:lvl2pPr marL="742950" indent="-285750">
              <a:lnSpc>
                <a:spcPct val="90000"/>
              </a:lnSpc>
              <a:spcBef>
                <a:spcPts val="500"/>
              </a:spcBef>
              <a:buFont typeface="Arial" charset="0"/>
              <a:buChar char="•"/>
              <a:defRPr sz="2000">
                <a:solidFill>
                  <a:schemeClr val="tx1"/>
                </a:solidFill>
                <a:latin typeface="Century Gothic" charset="0"/>
              </a:defRPr>
            </a:lvl2pPr>
            <a:lvl3pPr marL="1143000" indent="-228600">
              <a:lnSpc>
                <a:spcPct val="90000"/>
              </a:lnSpc>
              <a:spcBef>
                <a:spcPts val="500"/>
              </a:spcBef>
              <a:buFont typeface="Arial" charset="0"/>
              <a:buChar char="•"/>
              <a:defRPr>
                <a:solidFill>
                  <a:schemeClr val="tx1"/>
                </a:solidFill>
                <a:latin typeface="Century Gothic" charset="0"/>
              </a:defRPr>
            </a:lvl3pPr>
            <a:lvl4pPr marL="1600200" indent="-228600">
              <a:lnSpc>
                <a:spcPct val="90000"/>
              </a:lnSpc>
              <a:spcBef>
                <a:spcPts val="500"/>
              </a:spcBef>
              <a:buFont typeface="Arial" charset="0"/>
              <a:buChar char="•"/>
              <a:defRPr sz="1600">
                <a:solidFill>
                  <a:schemeClr val="tx1"/>
                </a:solidFill>
                <a:latin typeface="Century Gothic" charset="0"/>
              </a:defRPr>
            </a:lvl4pPr>
            <a:lvl5pPr marL="2057400" indent="-228600">
              <a:lnSpc>
                <a:spcPct val="90000"/>
              </a:lnSpc>
              <a:spcBef>
                <a:spcPts val="500"/>
              </a:spcBef>
              <a:buFont typeface="Arial" charset="0"/>
              <a:buChar char="•"/>
              <a:defRPr sz="1600">
                <a:solidFill>
                  <a:schemeClr val="tx1"/>
                </a:solidFill>
                <a:latin typeface="Century Gothic" charset="0"/>
              </a:defRPr>
            </a:lvl5pPr>
            <a:lvl6pPr marL="25146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6pPr>
            <a:lvl7pPr marL="29718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7pPr>
            <a:lvl8pPr marL="34290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8pPr>
            <a:lvl9pPr marL="38862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9pPr>
          </a:lstStyle>
          <a:p>
            <a:pPr eaLnBrk="1" hangingPunct="1">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endParaRPr lang="en-GB" altLang="en-US" sz="2400">
              <a:latin typeface="Times New Roman" charset="0"/>
            </a:endParaRPr>
          </a:p>
        </p:txBody>
      </p:sp>
      <p:sp>
        <p:nvSpPr>
          <p:cNvPr id="22540" name="Rectangle 17"/>
          <p:cNvSpPr>
            <a:spLocks noChangeArrowheads="1"/>
          </p:cNvSpPr>
          <p:nvPr/>
        </p:nvSpPr>
        <p:spPr bwMode="auto">
          <a:xfrm>
            <a:off x="228600" y="-241617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0000"/>
              </a:lnSpc>
              <a:spcBef>
                <a:spcPts val="1000"/>
              </a:spcBef>
              <a:buFont typeface="Arial" charset="0"/>
              <a:buChar char="•"/>
              <a:defRPr sz="2200">
                <a:solidFill>
                  <a:schemeClr val="tx1"/>
                </a:solidFill>
                <a:latin typeface="Century Gothic" charset="0"/>
              </a:defRPr>
            </a:lvl1pPr>
            <a:lvl2pPr marL="742950" indent="-285750">
              <a:lnSpc>
                <a:spcPct val="90000"/>
              </a:lnSpc>
              <a:spcBef>
                <a:spcPts val="500"/>
              </a:spcBef>
              <a:buFont typeface="Arial" charset="0"/>
              <a:buChar char="•"/>
              <a:defRPr sz="2000">
                <a:solidFill>
                  <a:schemeClr val="tx1"/>
                </a:solidFill>
                <a:latin typeface="Century Gothic" charset="0"/>
              </a:defRPr>
            </a:lvl2pPr>
            <a:lvl3pPr marL="1143000" indent="-228600">
              <a:lnSpc>
                <a:spcPct val="90000"/>
              </a:lnSpc>
              <a:spcBef>
                <a:spcPts val="500"/>
              </a:spcBef>
              <a:buFont typeface="Arial" charset="0"/>
              <a:buChar char="•"/>
              <a:defRPr>
                <a:solidFill>
                  <a:schemeClr val="tx1"/>
                </a:solidFill>
                <a:latin typeface="Century Gothic" charset="0"/>
              </a:defRPr>
            </a:lvl3pPr>
            <a:lvl4pPr marL="1600200" indent="-228600">
              <a:lnSpc>
                <a:spcPct val="90000"/>
              </a:lnSpc>
              <a:spcBef>
                <a:spcPts val="500"/>
              </a:spcBef>
              <a:buFont typeface="Arial" charset="0"/>
              <a:buChar char="•"/>
              <a:defRPr sz="1600">
                <a:solidFill>
                  <a:schemeClr val="tx1"/>
                </a:solidFill>
                <a:latin typeface="Century Gothic" charset="0"/>
              </a:defRPr>
            </a:lvl4pPr>
            <a:lvl5pPr marL="2057400" indent="-228600">
              <a:lnSpc>
                <a:spcPct val="90000"/>
              </a:lnSpc>
              <a:spcBef>
                <a:spcPts val="500"/>
              </a:spcBef>
              <a:buFont typeface="Arial" charset="0"/>
              <a:buChar char="•"/>
              <a:defRPr sz="1600">
                <a:solidFill>
                  <a:schemeClr val="tx1"/>
                </a:solidFill>
                <a:latin typeface="Century Gothic" charset="0"/>
              </a:defRPr>
            </a:lvl5pPr>
            <a:lvl6pPr marL="25146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6pPr>
            <a:lvl7pPr marL="29718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7pPr>
            <a:lvl8pPr marL="34290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8pPr>
            <a:lvl9pPr marL="38862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9pPr>
          </a:lstStyle>
          <a:p>
            <a:pPr eaLnBrk="1" hangingPunct="1">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2600">
                <a:latin typeface="Times New Roman" charset="0"/>
                <a:ea typeface="Times New Roman" charset="0"/>
                <a:cs typeface="Times New Roman" charset="0"/>
              </a:rPr>
              <a:t> </a:t>
            </a:r>
            <a:endParaRPr lang="en-GB" altLang="en-US" sz="1200">
              <a:latin typeface="Times New Roman" charset="0"/>
              <a:ea typeface="Times New Roman" charset="0"/>
              <a:cs typeface="Times New Roman" charset="0"/>
            </a:endParaRPr>
          </a:p>
          <a:p>
            <a:pPr>
              <a:lnSpc>
                <a:spcPct val="100000"/>
              </a:lnSpc>
              <a:spcBef>
                <a:spcPct val="0"/>
              </a:spcBef>
              <a:buFontTx/>
              <a:buNone/>
            </a:pPr>
            <a:endParaRPr lang="en-GB" altLang="en-US" sz="2400">
              <a:latin typeface="Times New Roman" charset="0"/>
            </a:endParaRPr>
          </a:p>
        </p:txBody>
      </p:sp>
      <p:sp>
        <p:nvSpPr>
          <p:cNvPr id="22541" name="Rectangle 23"/>
          <p:cNvSpPr>
            <a:spLocks noChangeArrowheads="1"/>
          </p:cNvSpPr>
          <p:nvPr/>
        </p:nvSpPr>
        <p:spPr bwMode="auto">
          <a:xfrm>
            <a:off x="228600" y="-1600200"/>
            <a:ext cx="21336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lnSpc>
                <a:spcPct val="90000"/>
              </a:lnSpc>
              <a:spcBef>
                <a:spcPts val="1000"/>
              </a:spcBef>
              <a:buFont typeface="Arial" charset="0"/>
              <a:buChar char="•"/>
              <a:defRPr sz="2200">
                <a:solidFill>
                  <a:schemeClr val="tx1"/>
                </a:solidFill>
                <a:latin typeface="Century Gothic" charset="0"/>
              </a:defRPr>
            </a:lvl1pPr>
            <a:lvl2pPr marL="742950" indent="-285750">
              <a:lnSpc>
                <a:spcPct val="90000"/>
              </a:lnSpc>
              <a:spcBef>
                <a:spcPts val="500"/>
              </a:spcBef>
              <a:buFont typeface="Arial" charset="0"/>
              <a:buChar char="•"/>
              <a:defRPr sz="2000">
                <a:solidFill>
                  <a:schemeClr val="tx1"/>
                </a:solidFill>
                <a:latin typeface="Century Gothic" charset="0"/>
              </a:defRPr>
            </a:lvl2pPr>
            <a:lvl3pPr marL="1143000" indent="-228600">
              <a:lnSpc>
                <a:spcPct val="90000"/>
              </a:lnSpc>
              <a:spcBef>
                <a:spcPts val="500"/>
              </a:spcBef>
              <a:buFont typeface="Arial" charset="0"/>
              <a:buChar char="•"/>
              <a:defRPr>
                <a:solidFill>
                  <a:schemeClr val="tx1"/>
                </a:solidFill>
                <a:latin typeface="Century Gothic" charset="0"/>
              </a:defRPr>
            </a:lvl3pPr>
            <a:lvl4pPr marL="1600200" indent="-228600">
              <a:lnSpc>
                <a:spcPct val="90000"/>
              </a:lnSpc>
              <a:spcBef>
                <a:spcPts val="500"/>
              </a:spcBef>
              <a:buFont typeface="Arial" charset="0"/>
              <a:buChar char="•"/>
              <a:defRPr sz="1600">
                <a:solidFill>
                  <a:schemeClr val="tx1"/>
                </a:solidFill>
                <a:latin typeface="Century Gothic" charset="0"/>
              </a:defRPr>
            </a:lvl4pPr>
            <a:lvl5pPr marL="2057400" indent="-228600">
              <a:lnSpc>
                <a:spcPct val="90000"/>
              </a:lnSpc>
              <a:spcBef>
                <a:spcPts val="500"/>
              </a:spcBef>
              <a:buFont typeface="Arial" charset="0"/>
              <a:buChar char="•"/>
              <a:defRPr sz="1600">
                <a:solidFill>
                  <a:schemeClr val="tx1"/>
                </a:solidFill>
                <a:latin typeface="Century Gothic" charset="0"/>
              </a:defRPr>
            </a:lvl5pPr>
            <a:lvl6pPr marL="25146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6pPr>
            <a:lvl7pPr marL="29718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7pPr>
            <a:lvl8pPr marL="34290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8pPr>
            <a:lvl9pPr marL="38862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9pPr>
          </a:lstStyle>
          <a:p>
            <a:pPr algn="ctr" eaLnBrk="1" hangingPunct="1">
              <a:lnSpc>
                <a:spcPct val="100000"/>
              </a:lnSpc>
              <a:spcBef>
                <a:spcPct val="0"/>
              </a:spcBef>
              <a:buFontTx/>
              <a:buNone/>
            </a:pPr>
            <a:endParaRPr lang="en-GB" altLang="en-US" sz="2400">
              <a:latin typeface="Times New Roman" charset="0"/>
            </a:endParaRPr>
          </a:p>
          <a:p>
            <a:pPr algn="ctr">
              <a:lnSpc>
                <a:spcPct val="100000"/>
              </a:lnSpc>
              <a:spcBef>
                <a:spcPct val="0"/>
              </a:spcBef>
              <a:buFontTx/>
              <a:buNone/>
            </a:pPr>
            <a:r>
              <a:rPr lang="en-GB" altLang="en-US" sz="2400">
                <a:latin typeface="Times New Roman" charset="0"/>
              </a:rPr>
              <a:t> </a:t>
            </a:r>
          </a:p>
          <a:p>
            <a:pPr>
              <a:lnSpc>
                <a:spcPct val="100000"/>
              </a:lnSpc>
              <a:spcBef>
                <a:spcPct val="0"/>
              </a:spcBef>
              <a:buFontTx/>
              <a:buNone/>
            </a:pPr>
            <a:endParaRPr lang="en-GB" altLang="en-US" sz="2400">
              <a:latin typeface="Times New Roman" charset="0"/>
            </a:endParaRPr>
          </a:p>
        </p:txBody>
      </p:sp>
      <p:sp>
        <p:nvSpPr>
          <p:cNvPr id="22542" name="Rectangle 24"/>
          <p:cNvSpPr>
            <a:spLocks noChangeArrowheads="1"/>
          </p:cNvSpPr>
          <p:nvPr/>
        </p:nvSpPr>
        <p:spPr bwMode="auto">
          <a:xfrm>
            <a:off x="0" y="1076325"/>
            <a:ext cx="9144000" cy="578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nSpc>
                <a:spcPct val="90000"/>
              </a:lnSpc>
              <a:spcBef>
                <a:spcPts val="1000"/>
              </a:spcBef>
              <a:buFont typeface="Arial" charset="0"/>
              <a:buChar char="•"/>
              <a:defRPr sz="2200">
                <a:solidFill>
                  <a:schemeClr val="tx1"/>
                </a:solidFill>
                <a:latin typeface="Century Gothic" charset="0"/>
              </a:defRPr>
            </a:lvl1pPr>
            <a:lvl2pPr marL="742950" indent="-285750">
              <a:lnSpc>
                <a:spcPct val="90000"/>
              </a:lnSpc>
              <a:spcBef>
                <a:spcPts val="500"/>
              </a:spcBef>
              <a:buFont typeface="Arial" charset="0"/>
              <a:buChar char="•"/>
              <a:defRPr sz="2000">
                <a:solidFill>
                  <a:schemeClr val="tx1"/>
                </a:solidFill>
                <a:latin typeface="Century Gothic" charset="0"/>
              </a:defRPr>
            </a:lvl2pPr>
            <a:lvl3pPr marL="1143000" indent="-228600">
              <a:lnSpc>
                <a:spcPct val="90000"/>
              </a:lnSpc>
              <a:spcBef>
                <a:spcPts val="500"/>
              </a:spcBef>
              <a:buFont typeface="Arial" charset="0"/>
              <a:buChar char="•"/>
              <a:defRPr>
                <a:solidFill>
                  <a:schemeClr val="tx1"/>
                </a:solidFill>
                <a:latin typeface="Century Gothic" charset="0"/>
              </a:defRPr>
            </a:lvl3pPr>
            <a:lvl4pPr marL="1600200" indent="-228600">
              <a:lnSpc>
                <a:spcPct val="90000"/>
              </a:lnSpc>
              <a:spcBef>
                <a:spcPts val="500"/>
              </a:spcBef>
              <a:buFont typeface="Arial" charset="0"/>
              <a:buChar char="•"/>
              <a:defRPr sz="1600">
                <a:solidFill>
                  <a:schemeClr val="tx1"/>
                </a:solidFill>
                <a:latin typeface="Century Gothic" charset="0"/>
              </a:defRPr>
            </a:lvl4pPr>
            <a:lvl5pPr marL="2057400" indent="-228600">
              <a:lnSpc>
                <a:spcPct val="90000"/>
              </a:lnSpc>
              <a:spcBef>
                <a:spcPts val="500"/>
              </a:spcBef>
              <a:buFont typeface="Arial" charset="0"/>
              <a:buChar char="•"/>
              <a:defRPr sz="1600">
                <a:solidFill>
                  <a:schemeClr val="tx1"/>
                </a:solidFill>
                <a:latin typeface="Century Gothic" charset="0"/>
              </a:defRPr>
            </a:lvl5pPr>
            <a:lvl6pPr marL="25146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6pPr>
            <a:lvl7pPr marL="29718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7pPr>
            <a:lvl8pPr marL="34290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8pPr>
            <a:lvl9pPr marL="38862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9pPr>
          </a:lstStyle>
          <a:p>
            <a:pPr eaLnBrk="1" hangingPunct="1">
              <a:lnSpc>
                <a:spcPct val="100000"/>
              </a:lnSpc>
              <a:spcBef>
                <a:spcPct val="0"/>
              </a:spcBef>
              <a:buFontTx/>
              <a:buNone/>
            </a:pPr>
            <a:r>
              <a:rPr lang="en-GB" altLang="en-US" sz="1400">
                <a:latin typeface="Times New Roman" charset="0"/>
              </a:rPr>
              <a:t> </a:t>
            </a:r>
            <a:endParaRPr lang="en-US" altLang="en-US" sz="2400">
              <a:latin typeface="Times New Roman" charset="0"/>
            </a:endParaRP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r>
            <a:br>
              <a:rPr lang="en-GB" altLang="en-US" sz="1200">
                <a:latin typeface="Times New Roman" charset="0"/>
                <a:ea typeface="Times New Roman" charset="0"/>
                <a:cs typeface="Times New Roman" charset="0"/>
              </a:rPr>
            </a:br>
            <a:endParaRPr lang="en-GB" altLang="en-US" sz="1200">
              <a:latin typeface="Times New Roman" charset="0"/>
              <a:ea typeface="Times New Roman" charset="0"/>
              <a:cs typeface="Times New Roman" charset="0"/>
            </a:endParaRPr>
          </a:p>
        </p:txBody>
      </p:sp>
      <p:sp>
        <p:nvSpPr>
          <p:cNvPr id="22543" name="Line 25"/>
          <p:cNvSpPr>
            <a:spLocks noChangeShapeType="1"/>
          </p:cNvSpPr>
          <p:nvPr/>
        </p:nvSpPr>
        <p:spPr bwMode="auto">
          <a:xfrm flipH="1" flipV="1">
            <a:off x="2438400" y="2197100"/>
            <a:ext cx="1143000" cy="1062038"/>
          </a:xfrm>
          <a:prstGeom prst="line">
            <a:avLst/>
          </a:prstGeom>
          <a:noFill/>
          <a:ln w="9525">
            <a:solidFill>
              <a:srgbClr val="92D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 name="Slide Number Placeholder 1"/>
          <p:cNvSpPr>
            <a:spLocks noGrp="1"/>
          </p:cNvSpPr>
          <p:nvPr>
            <p:ph type="sldNum" sz="quarter" idx="12"/>
          </p:nvPr>
        </p:nvSpPr>
        <p:spPr/>
        <p:txBody>
          <a:bodyPr/>
          <a:lstStyle/>
          <a:p>
            <a:pPr>
              <a:defRPr/>
            </a:pPr>
            <a:fld id="{D7FCC8FF-6F9B-2842-85FC-A5AF722066D0}" type="slidenum">
              <a:rPr lang="en-US" altLang="zh-CN" smtClean="0"/>
              <a:pPr>
                <a:defRPr/>
              </a:pPr>
              <a:t>15</a:t>
            </a:fld>
            <a:endParaRPr lang="en-US" altLang="zh-CN"/>
          </a:p>
        </p:txBody>
      </p:sp>
      <p:sp>
        <p:nvSpPr>
          <p:cNvPr id="22545" name="TextBox 2"/>
          <p:cNvSpPr txBox="1">
            <a:spLocks noChangeArrowheads="1"/>
          </p:cNvSpPr>
          <p:nvPr/>
        </p:nvSpPr>
        <p:spPr bwMode="auto">
          <a:xfrm>
            <a:off x="2268538" y="346075"/>
            <a:ext cx="5153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defRPr>
            </a:lvl1pPr>
            <a:lvl2pPr marL="742950" indent="-285750">
              <a:defRPr sz="2400">
                <a:solidFill>
                  <a:schemeClr val="tx1"/>
                </a:solidFill>
                <a:latin typeface="Tahoma" charset="0"/>
              </a:defRPr>
            </a:lvl2pPr>
            <a:lvl3pPr marL="1143000" indent="-228600">
              <a:defRPr sz="2400">
                <a:solidFill>
                  <a:schemeClr val="tx1"/>
                </a:solidFill>
                <a:latin typeface="Tahoma" charset="0"/>
              </a:defRPr>
            </a:lvl3pPr>
            <a:lvl4pPr marL="1600200" indent="-228600">
              <a:defRPr sz="2400">
                <a:solidFill>
                  <a:schemeClr val="tx1"/>
                </a:solidFill>
                <a:latin typeface="Tahoma" charset="0"/>
              </a:defRPr>
            </a:lvl4pPr>
            <a:lvl5pPr marL="2057400" indent="-22860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r>
              <a:rPr lang="en-MY" altLang="en-US" sz="3600" b="1">
                <a:solidFill>
                  <a:srgbClr val="FFFF00"/>
                </a:solidFill>
              </a:rPr>
              <a:t>ZAMAN HELLENISTIK</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93725" y="763588"/>
            <a:ext cx="7956550" cy="1293812"/>
          </a:xfrm>
        </p:spPr>
        <p:txBody>
          <a:bodyPr/>
          <a:lstStyle/>
          <a:p>
            <a:pPr algn="ctr" eaLnBrk="1" fontAlgn="auto" hangingPunct="1">
              <a:spcAft>
                <a:spcPts val="0"/>
              </a:spcAft>
              <a:defRPr/>
            </a:pPr>
            <a:r>
              <a:rPr lang="en-US" altLang="en-US" dirty="0" smtClean="0"/>
              <a:t>3. Zaman </a:t>
            </a:r>
            <a:r>
              <a:rPr lang="en-US" altLang="en-US" dirty="0" err="1" smtClean="0"/>
              <a:t>gelap</a:t>
            </a:r>
            <a:r>
              <a:rPr lang="en-US" altLang="en-US" dirty="0" smtClean="0"/>
              <a:t/>
            </a:r>
            <a:br>
              <a:rPr lang="en-US" altLang="en-US" dirty="0" smtClean="0"/>
            </a:br>
            <a:r>
              <a:rPr lang="en-US" altLang="en-US" dirty="0" smtClean="0"/>
              <a:t>(</a:t>
            </a:r>
            <a:r>
              <a:rPr lang="en-US" altLang="en-US" i="1" dirty="0" smtClean="0"/>
              <a:t>early-high middle ages</a:t>
            </a:r>
            <a:r>
              <a:rPr lang="en-US" altLang="en-US" dirty="0" smtClean="0"/>
              <a:t>)</a:t>
            </a:r>
          </a:p>
        </p:txBody>
      </p:sp>
      <p:sp>
        <p:nvSpPr>
          <p:cNvPr id="49155" name="Rectangle 3"/>
          <p:cNvSpPr>
            <a:spLocks noGrp="1" noChangeArrowheads="1"/>
          </p:cNvSpPr>
          <p:nvPr>
            <p:ph idx="1"/>
          </p:nvPr>
        </p:nvSpPr>
        <p:spPr/>
        <p:txBody>
          <a:bodyPr rtlCol="0">
            <a:normAutofit fontScale="92500"/>
          </a:bodyPr>
          <a:lstStyle/>
          <a:p>
            <a:pPr eaLnBrk="1" fontAlgn="auto" hangingPunct="1">
              <a:spcAft>
                <a:spcPts val="0"/>
              </a:spcAft>
              <a:buFont typeface="Arial" panose="020B0604020202020204" pitchFamily="34" charset="0"/>
              <a:buChar char="•"/>
              <a:defRPr/>
            </a:pPr>
            <a:r>
              <a:rPr lang="en-US" altLang="en-US" sz="2800" dirty="0" err="1" smtClean="0"/>
              <a:t>Mula</a:t>
            </a:r>
            <a:r>
              <a:rPr lang="en-US" altLang="en-US" sz="2800" dirty="0" smtClean="0"/>
              <a:t> </a:t>
            </a:r>
            <a:r>
              <a:rPr lang="en-US" altLang="en-US" sz="2800" dirty="0" err="1" smtClean="0"/>
              <a:t>dengan</a:t>
            </a:r>
            <a:r>
              <a:rPr lang="en-US" altLang="en-US" sz="2800" dirty="0" smtClean="0"/>
              <a:t> </a:t>
            </a:r>
            <a:r>
              <a:rPr lang="en-US" altLang="en-US" sz="2800" dirty="0" err="1" smtClean="0"/>
              <a:t>jatuhnya</a:t>
            </a:r>
            <a:r>
              <a:rPr lang="en-US" altLang="en-US" sz="2800" dirty="0" smtClean="0"/>
              <a:t> Rom </a:t>
            </a:r>
            <a:r>
              <a:rPr lang="en-US" altLang="en-US" sz="2800" dirty="0" err="1" smtClean="0"/>
              <a:t>tahun</a:t>
            </a:r>
            <a:r>
              <a:rPr lang="en-US" altLang="en-US" sz="2800" dirty="0" smtClean="0"/>
              <a:t> 365 M</a:t>
            </a:r>
          </a:p>
          <a:p>
            <a:pPr eaLnBrk="1" fontAlgn="auto" hangingPunct="1">
              <a:spcAft>
                <a:spcPts val="0"/>
              </a:spcAft>
              <a:buFont typeface="Arial" panose="020B0604020202020204" pitchFamily="34" charset="0"/>
              <a:buChar char="•"/>
              <a:defRPr/>
            </a:pPr>
            <a:r>
              <a:rPr lang="en-US" altLang="en-US" sz="2800" dirty="0" smtClean="0"/>
              <a:t>Ada </a:t>
            </a:r>
            <a:r>
              <a:rPr lang="en-US" altLang="en-US" sz="2800" dirty="0" err="1" smtClean="0"/>
              <a:t>ciri</a:t>
            </a:r>
            <a:r>
              <a:rPr lang="en-US" altLang="en-US" sz="2800" dirty="0" smtClean="0"/>
              <a:t> </a:t>
            </a:r>
            <a:r>
              <a:rPr lang="en-US" altLang="en-US" sz="2800" dirty="0" err="1" smtClean="0"/>
              <a:t>tertentu</a:t>
            </a:r>
            <a:r>
              <a:rPr lang="en-US" altLang="en-US" sz="2800" dirty="0" smtClean="0"/>
              <a:t>: feudal </a:t>
            </a:r>
            <a:r>
              <a:rPr lang="en-US" altLang="en-US" sz="2800" dirty="0" err="1" smtClean="0"/>
              <a:t>dalam</a:t>
            </a:r>
            <a:r>
              <a:rPr lang="en-US" altLang="en-US" sz="2800" dirty="0" smtClean="0"/>
              <a:t> </a:t>
            </a:r>
            <a:r>
              <a:rPr lang="en-US" altLang="en-US" sz="2800" dirty="0" err="1" smtClean="0"/>
              <a:t>ekonomi</a:t>
            </a:r>
            <a:r>
              <a:rPr lang="en-US" altLang="en-US" sz="2800" dirty="0" smtClean="0"/>
              <a:t> </a:t>
            </a:r>
            <a:r>
              <a:rPr lang="en-US" altLang="en-US" sz="2800" dirty="0" err="1" smtClean="0"/>
              <a:t>dan</a:t>
            </a:r>
            <a:r>
              <a:rPr lang="en-US" altLang="en-US" sz="2800" dirty="0" smtClean="0"/>
              <a:t> </a:t>
            </a:r>
            <a:r>
              <a:rPr lang="en-US" altLang="en-US" sz="2800" dirty="0" err="1" smtClean="0"/>
              <a:t>sosial</a:t>
            </a:r>
            <a:r>
              <a:rPr lang="en-US" altLang="en-US" sz="2800" dirty="0" smtClean="0"/>
              <a:t>, </a:t>
            </a:r>
            <a:r>
              <a:rPr lang="en-US" altLang="en-US" sz="2800" dirty="0" err="1" smtClean="0"/>
              <a:t>peranan</a:t>
            </a:r>
            <a:r>
              <a:rPr lang="en-US" altLang="en-US" sz="2800" dirty="0" smtClean="0"/>
              <a:t> </a:t>
            </a:r>
            <a:r>
              <a:rPr lang="en-US" altLang="en-US" sz="2800" dirty="0" err="1" smtClean="0"/>
              <a:t>gereja</a:t>
            </a:r>
            <a:r>
              <a:rPr lang="en-US" altLang="en-US" sz="2800" dirty="0" smtClean="0"/>
              <a:t> yang </a:t>
            </a:r>
            <a:r>
              <a:rPr lang="en-US" altLang="en-US" sz="2800" dirty="0" err="1" smtClean="0"/>
              <a:t>luas</a:t>
            </a:r>
            <a:endParaRPr lang="en-US" altLang="en-US" sz="2800" dirty="0" smtClean="0"/>
          </a:p>
          <a:p>
            <a:pPr eaLnBrk="1" fontAlgn="auto" hangingPunct="1">
              <a:spcAft>
                <a:spcPts val="0"/>
              </a:spcAft>
              <a:buFont typeface="Arial" panose="020B0604020202020204" pitchFamily="34" charset="0"/>
              <a:buChar char="•"/>
              <a:defRPr/>
            </a:pPr>
            <a:r>
              <a:rPr lang="en-US" altLang="en-US" sz="2800" dirty="0" err="1" smtClean="0"/>
              <a:t>Teologi</a:t>
            </a:r>
            <a:r>
              <a:rPr lang="en-US" altLang="en-US" sz="2800" dirty="0" smtClean="0"/>
              <a:t> </a:t>
            </a:r>
            <a:r>
              <a:rPr lang="en-US" altLang="en-US" sz="2800" dirty="0" err="1" smtClean="0"/>
              <a:t>merupakan</a:t>
            </a:r>
            <a:r>
              <a:rPr lang="en-US" altLang="en-US" sz="2800" dirty="0" smtClean="0"/>
              <a:t> </a:t>
            </a:r>
            <a:r>
              <a:rPr lang="en-US" altLang="en-US" sz="2800" dirty="0" err="1" smtClean="0"/>
              <a:t>asas</a:t>
            </a:r>
            <a:r>
              <a:rPr lang="en-US" altLang="en-US" sz="2800" dirty="0" smtClean="0"/>
              <a:t> </a:t>
            </a:r>
            <a:r>
              <a:rPr lang="en-US" altLang="en-US" sz="2800" dirty="0" err="1" smtClean="0"/>
              <a:t>ilmu</a:t>
            </a:r>
            <a:endParaRPr lang="en-US" altLang="en-US" sz="2800" dirty="0" smtClean="0"/>
          </a:p>
          <a:p>
            <a:pPr eaLnBrk="1" fontAlgn="auto" hangingPunct="1">
              <a:spcAft>
                <a:spcPts val="0"/>
              </a:spcAft>
              <a:buFont typeface="Arial" panose="020B0604020202020204" pitchFamily="34" charset="0"/>
              <a:buChar char="•"/>
              <a:defRPr/>
            </a:pPr>
            <a:r>
              <a:rPr lang="en-US" altLang="en-US" sz="2800" dirty="0" err="1" smtClean="0"/>
              <a:t>Gereja</a:t>
            </a:r>
            <a:r>
              <a:rPr lang="en-US" altLang="en-US" sz="2800" dirty="0" smtClean="0"/>
              <a:t> vs </a:t>
            </a:r>
            <a:r>
              <a:rPr lang="en-US" altLang="en-US" sz="2800" dirty="0" err="1" smtClean="0"/>
              <a:t>ilmu</a:t>
            </a:r>
            <a:endParaRPr lang="en-US" altLang="en-US" sz="2800" dirty="0" smtClean="0"/>
          </a:p>
          <a:p>
            <a:pPr eaLnBrk="1" fontAlgn="auto" hangingPunct="1">
              <a:spcAft>
                <a:spcPts val="0"/>
              </a:spcAft>
              <a:buFont typeface="Arial" panose="020B0604020202020204" pitchFamily="34" charset="0"/>
              <a:buChar char="•"/>
              <a:defRPr/>
            </a:pPr>
            <a:r>
              <a:rPr lang="en-US" altLang="en-US" sz="2800" dirty="0" err="1" smtClean="0"/>
              <a:t>Wujudnya</a:t>
            </a:r>
            <a:r>
              <a:rPr lang="en-US" altLang="en-US" sz="2800" dirty="0" smtClean="0"/>
              <a:t> </a:t>
            </a:r>
            <a:r>
              <a:rPr lang="en-US" altLang="en-US" sz="2800" dirty="0" err="1" smtClean="0"/>
              <a:t>inkuisisi</a:t>
            </a:r>
            <a:r>
              <a:rPr lang="en-US" altLang="en-US" sz="2800" dirty="0" smtClean="0"/>
              <a:t> </a:t>
            </a:r>
            <a:r>
              <a:rPr lang="en-US" altLang="en-US" sz="2800" dirty="0" err="1" smtClean="0"/>
              <a:t>untuk</a:t>
            </a:r>
            <a:r>
              <a:rPr lang="en-US" altLang="en-US" sz="2800" dirty="0" smtClean="0"/>
              <a:t> </a:t>
            </a:r>
            <a:r>
              <a:rPr lang="en-US" altLang="en-US" sz="2800" dirty="0" err="1" smtClean="0"/>
              <a:t>hukum</a:t>
            </a:r>
            <a:r>
              <a:rPr lang="en-US" altLang="en-US" sz="2800" dirty="0" smtClean="0"/>
              <a:t> orang </a:t>
            </a:r>
            <a:r>
              <a:rPr lang="en-US" altLang="en-US" sz="2800" dirty="0" err="1" smtClean="0"/>
              <a:t>murtad</a:t>
            </a:r>
            <a:endParaRPr lang="en-US" altLang="en-US" sz="2800" dirty="0" smtClean="0"/>
          </a:p>
          <a:p>
            <a:pPr eaLnBrk="1" fontAlgn="auto" hangingPunct="1">
              <a:spcAft>
                <a:spcPts val="0"/>
              </a:spcAft>
              <a:buFont typeface="Arial" panose="020B0604020202020204" pitchFamily="34" charset="0"/>
              <a:buChar char="•"/>
              <a:defRPr/>
            </a:pPr>
            <a:r>
              <a:rPr lang="en-US" altLang="en-US" sz="2800" dirty="0" err="1" smtClean="0"/>
              <a:t>Wujudnya</a:t>
            </a:r>
            <a:r>
              <a:rPr lang="en-US" altLang="en-US" sz="2800" dirty="0" smtClean="0"/>
              <a:t> </a:t>
            </a:r>
            <a:r>
              <a:rPr lang="en-US" altLang="en-US" sz="2800" dirty="0" err="1" smtClean="0"/>
              <a:t>dualisme</a:t>
            </a:r>
            <a:r>
              <a:rPr lang="en-US" altLang="en-US" sz="2800" dirty="0" smtClean="0"/>
              <a:t> </a:t>
            </a:r>
            <a:r>
              <a:rPr lang="en-US" altLang="en-US" sz="2800" dirty="0" err="1" smtClean="0"/>
              <a:t>dalam</a:t>
            </a:r>
            <a:r>
              <a:rPr lang="en-US" altLang="en-US" sz="2800" dirty="0" smtClean="0"/>
              <a:t> </a:t>
            </a:r>
            <a:r>
              <a:rPr lang="en-US" altLang="en-US" sz="2800" dirty="0" err="1" smtClean="0"/>
              <a:t>ilmu</a:t>
            </a:r>
            <a:endParaRPr lang="en-US" altLang="en-US" sz="2800" dirty="0" smtClean="0"/>
          </a:p>
          <a:p>
            <a:pPr eaLnBrk="1" fontAlgn="auto" hangingPunct="1">
              <a:spcAft>
                <a:spcPts val="0"/>
              </a:spcAft>
              <a:buFont typeface="Arial" panose="020B0604020202020204" pitchFamily="34" charset="0"/>
              <a:buChar char="•"/>
              <a:defRPr/>
            </a:pPr>
            <a:r>
              <a:rPr lang="en-US" altLang="en-US" sz="2800" dirty="0" err="1" smtClean="0"/>
              <a:t>Tokoh</a:t>
            </a:r>
            <a:r>
              <a:rPr lang="en-US" altLang="en-US" sz="2800" dirty="0" smtClean="0"/>
              <a:t> </a:t>
            </a:r>
            <a:r>
              <a:rPr lang="en-US" altLang="en-US" sz="2800" dirty="0" err="1" smtClean="0"/>
              <a:t>utama</a:t>
            </a:r>
            <a:r>
              <a:rPr lang="en-US" altLang="en-US" sz="2800" dirty="0" smtClean="0"/>
              <a:t>: Thomas Aquinas (1225-1274 M)</a:t>
            </a:r>
          </a:p>
        </p:txBody>
      </p:sp>
      <p:sp>
        <p:nvSpPr>
          <p:cNvPr id="2" name="Slide Number Placeholder 1"/>
          <p:cNvSpPr>
            <a:spLocks noGrp="1"/>
          </p:cNvSpPr>
          <p:nvPr>
            <p:ph type="sldNum" sz="quarter" idx="12"/>
          </p:nvPr>
        </p:nvSpPr>
        <p:spPr/>
        <p:txBody>
          <a:bodyPr/>
          <a:lstStyle/>
          <a:p>
            <a:pPr>
              <a:defRPr/>
            </a:pPr>
            <a:fld id="{4E1625F6-9B2B-254D-9BDC-CA29D7874E14}" type="slidenum">
              <a:rPr lang="en-US" altLang="zh-CN" smtClean="0"/>
              <a:pPr>
                <a:defRPr/>
              </a:pPr>
              <a:t>16</a:t>
            </a:fld>
            <a:endParaRPr lang="en-US" altLang="zh-CN"/>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val 12"/>
          <p:cNvSpPr>
            <a:spLocks noChangeArrowheads="1"/>
          </p:cNvSpPr>
          <p:nvPr/>
        </p:nvSpPr>
        <p:spPr bwMode="auto">
          <a:xfrm>
            <a:off x="3124200" y="3124200"/>
            <a:ext cx="2514600" cy="1828800"/>
          </a:xfrm>
          <a:prstGeom prst="ellipse">
            <a:avLst/>
          </a:prstGeom>
          <a:solidFill>
            <a:srgbClr val="FFFFFF"/>
          </a:solidFill>
          <a:ln w="76200">
            <a:solidFill>
              <a:srgbClr val="000000"/>
            </a:solidFill>
            <a:round/>
            <a:headEnd/>
            <a:tailEnd/>
          </a:ln>
        </p:spPr>
        <p:txBody>
          <a:bodyPr/>
          <a:lstStyle>
            <a:lvl1pPr>
              <a:lnSpc>
                <a:spcPct val="90000"/>
              </a:lnSpc>
              <a:spcBef>
                <a:spcPts val="1000"/>
              </a:spcBef>
              <a:buFont typeface="Arial" charset="0"/>
              <a:buChar char="•"/>
              <a:defRPr sz="2200">
                <a:solidFill>
                  <a:schemeClr val="tx1"/>
                </a:solidFill>
                <a:latin typeface="Century Gothic" charset="0"/>
              </a:defRPr>
            </a:lvl1pPr>
            <a:lvl2pPr marL="742950" indent="-285750">
              <a:lnSpc>
                <a:spcPct val="90000"/>
              </a:lnSpc>
              <a:spcBef>
                <a:spcPts val="500"/>
              </a:spcBef>
              <a:buFont typeface="Arial" charset="0"/>
              <a:buChar char="•"/>
              <a:defRPr sz="2000">
                <a:solidFill>
                  <a:schemeClr val="tx1"/>
                </a:solidFill>
                <a:latin typeface="Century Gothic" charset="0"/>
              </a:defRPr>
            </a:lvl2pPr>
            <a:lvl3pPr marL="1143000" indent="-228600">
              <a:lnSpc>
                <a:spcPct val="90000"/>
              </a:lnSpc>
              <a:spcBef>
                <a:spcPts val="500"/>
              </a:spcBef>
              <a:buFont typeface="Arial" charset="0"/>
              <a:buChar char="•"/>
              <a:defRPr>
                <a:solidFill>
                  <a:schemeClr val="tx1"/>
                </a:solidFill>
                <a:latin typeface="Century Gothic" charset="0"/>
              </a:defRPr>
            </a:lvl3pPr>
            <a:lvl4pPr marL="1600200" indent="-228600">
              <a:lnSpc>
                <a:spcPct val="90000"/>
              </a:lnSpc>
              <a:spcBef>
                <a:spcPts val="500"/>
              </a:spcBef>
              <a:buFont typeface="Arial" charset="0"/>
              <a:buChar char="•"/>
              <a:defRPr sz="1600">
                <a:solidFill>
                  <a:schemeClr val="tx1"/>
                </a:solidFill>
                <a:latin typeface="Century Gothic" charset="0"/>
              </a:defRPr>
            </a:lvl4pPr>
            <a:lvl5pPr marL="2057400" indent="-228600">
              <a:lnSpc>
                <a:spcPct val="90000"/>
              </a:lnSpc>
              <a:spcBef>
                <a:spcPts val="500"/>
              </a:spcBef>
              <a:buFont typeface="Arial" charset="0"/>
              <a:buChar char="•"/>
              <a:defRPr sz="1600">
                <a:solidFill>
                  <a:schemeClr val="tx1"/>
                </a:solidFill>
                <a:latin typeface="Century Gothic" charset="0"/>
              </a:defRPr>
            </a:lvl5pPr>
            <a:lvl6pPr marL="25146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6pPr>
            <a:lvl7pPr marL="29718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7pPr>
            <a:lvl8pPr marL="34290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8pPr>
            <a:lvl9pPr marL="38862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9pPr>
          </a:lstStyle>
          <a:p>
            <a:pPr algn="ctr" eaLnBrk="1" hangingPunct="1">
              <a:lnSpc>
                <a:spcPct val="100000"/>
              </a:lnSpc>
              <a:spcBef>
                <a:spcPct val="0"/>
              </a:spcBef>
              <a:buFontTx/>
              <a:buNone/>
            </a:pPr>
            <a:r>
              <a:rPr lang="en-GB" altLang="en-US">
                <a:solidFill>
                  <a:schemeClr val="accent1"/>
                </a:solidFill>
                <a:latin typeface="Times New Roman" charset="0"/>
                <a:ea typeface="Times New Roman" charset="0"/>
                <a:cs typeface="Times New Roman" charset="0"/>
              </a:rPr>
              <a:t> </a:t>
            </a:r>
            <a:r>
              <a:rPr lang="en-GB" altLang="en-US" sz="2400" b="1">
                <a:solidFill>
                  <a:schemeClr val="accent1"/>
                </a:solidFill>
                <a:latin typeface="Trebuchet MS" charset="0"/>
                <a:ea typeface="Times New Roman" charset="0"/>
                <a:cs typeface="Times New Roman" charset="0"/>
              </a:rPr>
              <a:t>MIDDLE</a:t>
            </a:r>
          </a:p>
          <a:p>
            <a:pPr algn="ctr">
              <a:lnSpc>
                <a:spcPct val="100000"/>
              </a:lnSpc>
              <a:spcBef>
                <a:spcPct val="0"/>
              </a:spcBef>
              <a:buFontTx/>
              <a:buNone/>
            </a:pPr>
            <a:r>
              <a:rPr lang="en-GB" altLang="en-US" sz="2400" b="1">
                <a:solidFill>
                  <a:schemeClr val="accent1"/>
                </a:solidFill>
                <a:latin typeface="Trebuchet MS" charset="0"/>
                <a:ea typeface="Times New Roman" charset="0"/>
                <a:cs typeface="Times New Roman" charset="0"/>
              </a:rPr>
              <a:t>AGES</a:t>
            </a:r>
          </a:p>
          <a:p>
            <a:pPr algn="ctr">
              <a:lnSpc>
                <a:spcPct val="100000"/>
              </a:lnSpc>
              <a:spcBef>
                <a:spcPct val="0"/>
              </a:spcBef>
              <a:buFontTx/>
              <a:buNone/>
            </a:pPr>
            <a:r>
              <a:rPr lang="en-GB" altLang="en-US" sz="2400" b="1">
                <a:solidFill>
                  <a:schemeClr val="accent1"/>
                </a:solidFill>
                <a:latin typeface="Trebuchet MS" charset="0"/>
                <a:ea typeface="Times New Roman" charset="0"/>
                <a:cs typeface="Times New Roman" charset="0"/>
              </a:rPr>
              <a:t>(5M – 15M)</a:t>
            </a:r>
          </a:p>
          <a:p>
            <a:pPr>
              <a:lnSpc>
                <a:spcPct val="100000"/>
              </a:lnSpc>
              <a:spcBef>
                <a:spcPct val="0"/>
              </a:spcBef>
              <a:buFontTx/>
              <a:buNone/>
            </a:pPr>
            <a:endParaRPr lang="en-GB" altLang="en-US" sz="2400">
              <a:solidFill>
                <a:schemeClr val="accent1"/>
              </a:solidFill>
              <a:latin typeface="Times New Roman" charset="0"/>
            </a:endParaRPr>
          </a:p>
        </p:txBody>
      </p:sp>
      <p:sp>
        <p:nvSpPr>
          <p:cNvPr id="24579" name="Line 11"/>
          <p:cNvSpPr>
            <a:spLocks noChangeShapeType="1"/>
          </p:cNvSpPr>
          <p:nvPr/>
        </p:nvSpPr>
        <p:spPr bwMode="auto">
          <a:xfrm flipV="1">
            <a:off x="4949825" y="2665413"/>
            <a:ext cx="612775" cy="574675"/>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0" name="Line 10"/>
          <p:cNvSpPr>
            <a:spLocks noChangeShapeType="1"/>
          </p:cNvSpPr>
          <p:nvPr/>
        </p:nvSpPr>
        <p:spPr bwMode="auto">
          <a:xfrm>
            <a:off x="5638800" y="4060825"/>
            <a:ext cx="800100" cy="0"/>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1" name="Line 9"/>
          <p:cNvSpPr>
            <a:spLocks noChangeShapeType="1"/>
          </p:cNvSpPr>
          <p:nvPr/>
        </p:nvSpPr>
        <p:spPr bwMode="auto">
          <a:xfrm flipH="1">
            <a:off x="4267200" y="4894263"/>
            <a:ext cx="19050" cy="679450"/>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2" name="Line 8"/>
          <p:cNvSpPr>
            <a:spLocks noChangeShapeType="1"/>
          </p:cNvSpPr>
          <p:nvPr/>
        </p:nvSpPr>
        <p:spPr bwMode="auto">
          <a:xfrm flipH="1">
            <a:off x="2286000" y="4322763"/>
            <a:ext cx="971550" cy="630237"/>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3" name="Line 7"/>
          <p:cNvSpPr>
            <a:spLocks noChangeShapeType="1"/>
          </p:cNvSpPr>
          <p:nvPr/>
        </p:nvSpPr>
        <p:spPr bwMode="auto">
          <a:xfrm flipH="1" flipV="1">
            <a:off x="2743200" y="2774950"/>
            <a:ext cx="514350" cy="858838"/>
          </a:xfrm>
          <a:prstGeom prst="line">
            <a:avLst/>
          </a:prstGeom>
          <a:noFill/>
          <a:ln w="9525">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4" name="Rectangle 6"/>
          <p:cNvSpPr>
            <a:spLocks noChangeArrowheads="1"/>
          </p:cNvSpPr>
          <p:nvPr/>
        </p:nvSpPr>
        <p:spPr bwMode="auto">
          <a:xfrm>
            <a:off x="4114800" y="1062038"/>
            <a:ext cx="4191000" cy="1603375"/>
          </a:xfrm>
          <a:prstGeom prst="rect">
            <a:avLst/>
          </a:prstGeom>
          <a:solidFill>
            <a:srgbClr val="FFFFFF"/>
          </a:solidFill>
          <a:ln w="9525">
            <a:solidFill>
              <a:srgbClr val="000000"/>
            </a:solidFill>
            <a:miter lim="800000"/>
            <a:headEnd/>
            <a:tailEnd/>
          </a:ln>
        </p:spPr>
        <p:txBody>
          <a:bodyPr/>
          <a:lstStyle>
            <a:lvl1pPr indent="-228600">
              <a:lnSpc>
                <a:spcPct val="90000"/>
              </a:lnSpc>
              <a:spcBef>
                <a:spcPts val="1000"/>
              </a:spcBef>
              <a:buFont typeface="Arial" charset="0"/>
              <a:buChar char="•"/>
              <a:tabLst>
                <a:tab pos="457200" algn="l"/>
              </a:tabLst>
              <a:defRPr sz="2200">
                <a:solidFill>
                  <a:schemeClr val="tx1"/>
                </a:solidFill>
                <a:latin typeface="Century Gothic" charset="0"/>
              </a:defRPr>
            </a:lvl1pPr>
            <a:lvl2pPr marL="742950" indent="-285750">
              <a:lnSpc>
                <a:spcPct val="90000"/>
              </a:lnSpc>
              <a:spcBef>
                <a:spcPts val="500"/>
              </a:spcBef>
              <a:buFont typeface="Arial" charset="0"/>
              <a:buChar char="•"/>
              <a:tabLst>
                <a:tab pos="457200" algn="l"/>
              </a:tabLst>
              <a:defRPr sz="2000">
                <a:solidFill>
                  <a:schemeClr val="tx1"/>
                </a:solidFill>
                <a:latin typeface="Century Gothic" charset="0"/>
              </a:defRPr>
            </a:lvl2pPr>
            <a:lvl3pPr marL="1143000" indent="-228600">
              <a:lnSpc>
                <a:spcPct val="90000"/>
              </a:lnSpc>
              <a:spcBef>
                <a:spcPts val="500"/>
              </a:spcBef>
              <a:buFont typeface="Arial" charset="0"/>
              <a:buChar char="•"/>
              <a:tabLst>
                <a:tab pos="457200" algn="l"/>
              </a:tabLst>
              <a:defRPr>
                <a:solidFill>
                  <a:schemeClr val="tx1"/>
                </a:solidFill>
                <a:latin typeface="Century Gothic" charset="0"/>
              </a:defRPr>
            </a:lvl3pPr>
            <a:lvl4pPr marL="1600200" indent="-228600">
              <a:lnSpc>
                <a:spcPct val="90000"/>
              </a:lnSpc>
              <a:spcBef>
                <a:spcPts val="500"/>
              </a:spcBef>
              <a:buFont typeface="Arial" charset="0"/>
              <a:buChar char="•"/>
              <a:tabLst>
                <a:tab pos="457200" algn="l"/>
              </a:tabLst>
              <a:defRPr sz="1600">
                <a:solidFill>
                  <a:schemeClr val="tx1"/>
                </a:solidFill>
                <a:latin typeface="Century Gothic" charset="0"/>
              </a:defRPr>
            </a:lvl4pPr>
            <a:lvl5pPr marL="2057400" indent="-228600">
              <a:lnSpc>
                <a:spcPct val="90000"/>
              </a:lnSpc>
              <a:spcBef>
                <a:spcPts val="500"/>
              </a:spcBef>
              <a:buFont typeface="Arial" charset="0"/>
              <a:buChar char="•"/>
              <a:tabLst>
                <a:tab pos="457200" algn="l"/>
              </a:tabLst>
              <a:defRPr sz="1600">
                <a:solidFill>
                  <a:schemeClr val="tx1"/>
                </a:solidFill>
                <a:latin typeface="Century Gothic" charset="0"/>
              </a:defRPr>
            </a:lvl5pPr>
            <a:lvl6pPr marL="2514600" indent="-228600" eaLnBrk="0" fontAlgn="base" hangingPunct="0">
              <a:lnSpc>
                <a:spcPct val="90000"/>
              </a:lnSpc>
              <a:spcBef>
                <a:spcPts val="500"/>
              </a:spcBef>
              <a:spcAft>
                <a:spcPct val="0"/>
              </a:spcAft>
              <a:buFont typeface="Arial" charset="0"/>
              <a:buChar char="•"/>
              <a:tabLst>
                <a:tab pos="457200" algn="l"/>
              </a:tabLst>
              <a:defRPr sz="1600">
                <a:solidFill>
                  <a:schemeClr val="tx1"/>
                </a:solidFill>
                <a:latin typeface="Century Gothic" charset="0"/>
              </a:defRPr>
            </a:lvl6pPr>
            <a:lvl7pPr marL="2971800" indent="-228600" eaLnBrk="0" fontAlgn="base" hangingPunct="0">
              <a:lnSpc>
                <a:spcPct val="90000"/>
              </a:lnSpc>
              <a:spcBef>
                <a:spcPts val="500"/>
              </a:spcBef>
              <a:spcAft>
                <a:spcPct val="0"/>
              </a:spcAft>
              <a:buFont typeface="Arial" charset="0"/>
              <a:buChar char="•"/>
              <a:tabLst>
                <a:tab pos="457200" algn="l"/>
              </a:tabLst>
              <a:defRPr sz="1600">
                <a:solidFill>
                  <a:schemeClr val="tx1"/>
                </a:solidFill>
                <a:latin typeface="Century Gothic" charset="0"/>
              </a:defRPr>
            </a:lvl7pPr>
            <a:lvl8pPr marL="3429000" indent="-228600" eaLnBrk="0" fontAlgn="base" hangingPunct="0">
              <a:lnSpc>
                <a:spcPct val="90000"/>
              </a:lnSpc>
              <a:spcBef>
                <a:spcPts val="500"/>
              </a:spcBef>
              <a:spcAft>
                <a:spcPct val="0"/>
              </a:spcAft>
              <a:buFont typeface="Arial" charset="0"/>
              <a:buChar char="•"/>
              <a:tabLst>
                <a:tab pos="457200" algn="l"/>
              </a:tabLst>
              <a:defRPr sz="1600">
                <a:solidFill>
                  <a:schemeClr val="tx1"/>
                </a:solidFill>
                <a:latin typeface="Century Gothic" charset="0"/>
              </a:defRPr>
            </a:lvl8pPr>
            <a:lvl9pPr marL="3886200" indent="-228600" eaLnBrk="0" fontAlgn="base" hangingPunct="0">
              <a:lnSpc>
                <a:spcPct val="90000"/>
              </a:lnSpc>
              <a:spcBef>
                <a:spcPts val="500"/>
              </a:spcBef>
              <a:spcAft>
                <a:spcPct val="0"/>
              </a:spcAft>
              <a:buFont typeface="Arial" charset="0"/>
              <a:buChar char="•"/>
              <a:tabLst>
                <a:tab pos="457200" algn="l"/>
              </a:tabLst>
              <a:defRPr sz="1600">
                <a:solidFill>
                  <a:schemeClr val="tx1"/>
                </a:solidFill>
                <a:latin typeface="Century Gothic" charset="0"/>
              </a:defRPr>
            </a:lvl9pPr>
          </a:lstStyle>
          <a:p>
            <a:pPr eaLnBrk="1" hangingPunct="1">
              <a:lnSpc>
                <a:spcPct val="100000"/>
              </a:lnSpc>
              <a:spcBef>
                <a:spcPct val="0"/>
              </a:spcBef>
              <a:buFontTx/>
              <a:buNone/>
            </a:pPr>
            <a:r>
              <a:rPr lang="en-GB" altLang="en-US" sz="2600">
                <a:solidFill>
                  <a:schemeClr val="accent1"/>
                </a:solidFill>
                <a:latin typeface="Times New Roman" charset="0"/>
                <a:ea typeface="Times New Roman" charset="0"/>
                <a:cs typeface="Times New Roman" charset="0"/>
              </a:rPr>
              <a:t> </a:t>
            </a:r>
            <a:r>
              <a:rPr lang="en-GB" altLang="en-US" sz="2000">
                <a:solidFill>
                  <a:schemeClr val="accent1"/>
                </a:solidFill>
                <a:latin typeface="Trebuchet MS" charset="0"/>
                <a:ea typeface="Times New Roman" charset="0"/>
                <a:cs typeface="Times New Roman" charset="0"/>
              </a:rPr>
              <a:t>Gereja vs ilmu</a:t>
            </a:r>
          </a:p>
          <a:p>
            <a:pPr>
              <a:lnSpc>
                <a:spcPct val="100000"/>
              </a:lnSpc>
              <a:spcBef>
                <a:spcPct val="0"/>
              </a:spcBef>
              <a:buFontTx/>
              <a:buNone/>
            </a:pPr>
            <a:r>
              <a:rPr lang="en-GB" altLang="en-US" sz="2000">
                <a:solidFill>
                  <a:schemeClr val="accent1"/>
                </a:solidFill>
                <a:latin typeface="Trebuchet MS" charset="0"/>
                <a:ea typeface="Times New Roman" charset="0"/>
                <a:cs typeface="Times New Roman" charset="0"/>
              </a:rPr>
              <a:t>- dualisme</a:t>
            </a:r>
          </a:p>
          <a:p>
            <a:pPr>
              <a:lnSpc>
                <a:spcPct val="100000"/>
              </a:lnSpc>
              <a:spcBef>
                <a:spcPct val="0"/>
              </a:spcBef>
              <a:buFontTx/>
              <a:buNone/>
            </a:pPr>
            <a:r>
              <a:rPr lang="en-GB" altLang="en-US" sz="2000">
                <a:solidFill>
                  <a:schemeClr val="accent1"/>
                </a:solidFill>
                <a:latin typeface="Trebuchet MS" charset="0"/>
                <a:ea typeface="Times New Roman" charset="0"/>
                <a:cs typeface="Times New Roman" charset="0"/>
              </a:rPr>
              <a:t>-rakyat dihukum jika lawan gereja</a:t>
            </a:r>
          </a:p>
          <a:p>
            <a:pPr>
              <a:lnSpc>
                <a:spcPct val="100000"/>
              </a:lnSpc>
              <a:spcBef>
                <a:spcPct val="0"/>
              </a:spcBef>
              <a:buFontTx/>
              <a:buNone/>
            </a:pPr>
            <a:endParaRPr lang="en-GB" altLang="en-US" sz="2400">
              <a:latin typeface="Times New Roman" charset="0"/>
            </a:endParaRPr>
          </a:p>
        </p:txBody>
      </p:sp>
      <p:sp>
        <p:nvSpPr>
          <p:cNvPr id="24585" name="Rectangle 5"/>
          <p:cNvSpPr>
            <a:spLocks noChangeArrowheads="1"/>
          </p:cNvSpPr>
          <p:nvPr/>
        </p:nvSpPr>
        <p:spPr bwMode="auto">
          <a:xfrm>
            <a:off x="6372225" y="3529013"/>
            <a:ext cx="2857500" cy="1365250"/>
          </a:xfrm>
          <a:prstGeom prst="rect">
            <a:avLst/>
          </a:prstGeom>
          <a:solidFill>
            <a:srgbClr val="FFFFFF"/>
          </a:solidFill>
          <a:ln w="9525">
            <a:solidFill>
              <a:srgbClr val="000000"/>
            </a:solidFill>
            <a:miter lim="800000"/>
            <a:headEnd/>
            <a:tailEnd/>
          </a:ln>
        </p:spPr>
        <p:txBody>
          <a:bodyPr/>
          <a:lstStyle>
            <a:lvl1pPr indent="-228600">
              <a:lnSpc>
                <a:spcPct val="90000"/>
              </a:lnSpc>
              <a:spcBef>
                <a:spcPts val="1000"/>
              </a:spcBef>
              <a:buFont typeface="Arial" charset="0"/>
              <a:buChar char="•"/>
              <a:tabLst>
                <a:tab pos="457200" algn="l"/>
              </a:tabLst>
              <a:defRPr sz="2200">
                <a:solidFill>
                  <a:schemeClr val="tx1"/>
                </a:solidFill>
                <a:latin typeface="Century Gothic" charset="0"/>
              </a:defRPr>
            </a:lvl1pPr>
            <a:lvl2pPr marL="742950" indent="-285750">
              <a:lnSpc>
                <a:spcPct val="90000"/>
              </a:lnSpc>
              <a:spcBef>
                <a:spcPts val="500"/>
              </a:spcBef>
              <a:buFont typeface="Arial" charset="0"/>
              <a:buChar char="•"/>
              <a:tabLst>
                <a:tab pos="457200" algn="l"/>
              </a:tabLst>
              <a:defRPr sz="2000">
                <a:solidFill>
                  <a:schemeClr val="tx1"/>
                </a:solidFill>
                <a:latin typeface="Century Gothic" charset="0"/>
              </a:defRPr>
            </a:lvl2pPr>
            <a:lvl3pPr marL="1143000" indent="-228600">
              <a:lnSpc>
                <a:spcPct val="90000"/>
              </a:lnSpc>
              <a:spcBef>
                <a:spcPts val="500"/>
              </a:spcBef>
              <a:buFont typeface="Arial" charset="0"/>
              <a:buChar char="•"/>
              <a:tabLst>
                <a:tab pos="457200" algn="l"/>
              </a:tabLst>
              <a:defRPr>
                <a:solidFill>
                  <a:schemeClr val="tx1"/>
                </a:solidFill>
                <a:latin typeface="Century Gothic" charset="0"/>
              </a:defRPr>
            </a:lvl3pPr>
            <a:lvl4pPr marL="1600200" indent="-228600">
              <a:lnSpc>
                <a:spcPct val="90000"/>
              </a:lnSpc>
              <a:spcBef>
                <a:spcPts val="500"/>
              </a:spcBef>
              <a:buFont typeface="Arial" charset="0"/>
              <a:buChar char="•"/>
              <a:tabLst>
                <a:tab pos="457200" algn="l"/>
              </a:tabLst>
              <a:defRPr sz="1600">
                <a:solidFill>
                  <a:schemeClr val="tx1"/>
                </a:solidFill>
                <a:latin typeface="Century Gothic" charset="0"/>
              </a:defRPr>
            </a:lvl4pPr>
            <a:lvl5pPr marL="2057400" indent="-228600">
              <a:lnSpc>
                <a:spcPct val="90000"/>
              </a:lnSpc>
              <a:spcBef>
                <a:spcPts val="500"/>
              </a:spcBef>
              <a:buFont typeface="Arial" charset="0"/>
              <a:buChar char="•"/>
              <a:tabLst>
                <a:tab pos="457200" algn="l"/>
              </a:tabLst>
              <a:defRPr sz="1600">
                <a:solidFill>
                  <a:schemeClr val="tx1"/>
                </a:solidFill>
                <a:latin typeface="Century Gothic" charset="0"/>
              </a:defRPr>
            </a:lvl5pPr>
            <a:lvl6pPr marL="2514600" indent="-228600" eaLnBrk="0" fontAlgn="base" hangingPunct="0">
              <a:lnSpc>
                <a:spcPct val="90000"/>
              </a:lnSpc>
              <a:spcBef>
                <a:spcPts val="500"/>
              </a:spcBef>
              <a:spcAft>
                <a:spcPct val="0"/>
              </a:spcAft>
              <a:buFont typeface="Arial" charset="0"/>
              <a:buChar char="•"/>
              <a:tabLst>
                <a:tab pos="457200" algn="l"/>
              </a:tabLst>
              <a:defRPr sz="1600">
                <a:solidFill>
                  <a:schemeClr val="tx1"/>
                </a:solidFill>
                <a:latin typeface="Century Gothic" charset="0"/>
              </a:defRPr>
            </a:lvl6pPr>
            <a:lvl7pPr marL="2971800" indent="-228600" eaLnBrk="0" fontAlgn="base" hangingPunct="0">
              <a:lnSpc>
                <a:spcPct val="90000"/>
              </a:lnSpc>
              <a:spcBef>
                <a:spcPts val="500"/>
              </a:spcBef>
              <a:spcAft>
                <a:spcPct val="0"/>
              </a:spcAft>
              <a:buFont typeface="Arial" charset="0"/>
              <a:buChar char="•"/>
              <a:tabLst>
                <a:tab pos="457200" algn="l"/>
              </a:tabLst>
              <a:defRPr sz="1600">
                <a:solidFill>
                  <a:schemeClr val="tx1"/>
                </a:solidFill>
                <a:latin typeface="Century Gothic" charset="0"/>
              </a:defRPr>
            </a:lvl7pPr>
            <a:lvl8pPr marL="3429000" indent="-228600" eaLnBrk="0" fontAlgn="base" hangingPunct="0">
              <a:lnSpc>
                <a:spcPct val="90000"/>
              </a:lnSpc>
              <a:spcBef>
                <a:spcPts val="500"/>
              </a:spcBef>
              <a:spcAft>
                <a:spcPct val="0"/>
              </a:spcAft>
              <a:buFont typeface="Arial" charset="0"/>
              <a:buChar char="•"/>
              <a:tabLst>
                <a:tab pos="457200" algn="l"/>
              </a:tabLst>
              <a:defRPr sz="1600">
                <a:solidFill>
                  <a:schemeClr val="tx1"/>
                </a:solidFill>
                <a:latin typeface="Century Gothic" charset="0"/>
              </a:defRPr>
            </a:lvl8pPr>
            <a:lvl9pPr marL="3886200" indent="-228600" eaLnBrk="0" fontAlgn="base" hangingPunct="0">
              <a:lnSpc>
                <a:spcPct val="90000"/>
              </a:lnSpc>
              <a:spcBef>
                <a:spcPts val="500"/>
              </a:spcBef>
              <a:spcAft>
                <a:spcPct val="0"/>
              </a:spcAft>
              <a:buFont typeface="Arial" charset="0"/>
              <a:buChar char="•"/>
              <a:tabLst>
                <a:tab pos="457200" algn="l"/>
              </a:tabLst>
              <a:defRPr sz="1600">
                <a:solidFill>
                  <a:schemeClr val="tx1"/>
                </a:solidFill>
                <a:latin typeface="Century Gothic" charset="0"/>
              </a:defRPr>
            </a:lvl9pPr>
          </a:lstStyle>
          <a:p>
            <a:pPr eaLnBrk="1" hangingPunct="1">
              <a:lnSpc>
                <a:spcPct val="100000"/>
              </a:lnSpc>
              <a:spcBef>
                <a:spcPct val="0"/>
              </a:spcBef>
              <a:buFontTx/>
              <a:buNone/>
            </a:pPr>
            <a:r>
              <a:rPr lang="en-GB" altLang="en-US" sz="1200">
                <a:latin typeface="Times New Roman" charset="0"/>
                <a:ea typeface="Times New Roman" charset="0"/>
                <a:cs typeface="Times New Roman" charset="0"/>
              </a:rPr>
              <a:t> </a:t>
            </a:r>
            <a:r>
              <a:rPr lang="en-GB" altLang="en-US" sz="2000">
                <a:solidFill>
                  <a:schemeClr val="accent1"/>
                </a:solidFill>
                <a:latin typeface="Trebuchet MS" charset="0"/>
                <a:ea typeface="Times New Roman" charset="0"/>
                <a:cs typeface="Times New Roman" charset="0"/>
              </a:rPr>
              <a:t>Tokoh yang sahkan autoriti agama</a:t>
            </a:r>
          </a:p>
          <a:p>
            <a:pPr>
              <a:lnSpc>
                <a:spcPct val="100000"/>
              </a:lnSpc>
              <a:spcBef>
                <a:spcPct val="0"/>
              </a:spcBef>
              <a:buFontTx/>
              <a:buNone/>
            </a:pPr>
            <a:r>
              <a:rPr lang="en-GB" altLang="en-US" sz="2000">
                <a:solidFill>
                  <a:schemeClr val="accent1"/>
                </a:solidFill>
                <a:latin typeface="Trebuchet MS" charset="0"/>
                <a:ea typeface="Times New Roman" charset="0"/>
                <a:cs typeface="Times New Roman" charset="0"/>
              </a:rPr>
              <a:t>- St. Thomas Aquinas</a:t>
            </a:r>
          </a:p>
          <a:p>
            <a:pPr>
              <a:lnSpc>
                <a:spcPct val="100000"/>
              </a:lnSpc>
              <a:spcBef>
                <a:spcPct val="0"/>
              </a:spcBef>
              <a:buFontTx/>
              <a:buNone/>
            </a:pPr>
            <a:r>
              <a:rPr lang="en-GB" altLang="en-US" sz="2000">
                <a:solidFill>
                  <a:schemeClr val="accent1"/>
                </a:solidFill>
                <a:latin typeface="Trebuchet MS" charset="0"/>
                <a:ea typeface="Times New Roman" charset="0"/>
                <a:cs typeface="Times New Roman" charset="0"/>
              </a:rPr>
              <a:t>- St. Ansel</a:t>
            </a:r>
            <a:r>
              <a:rPr lang="en-GB" altLang="en-US" sz="2000">
                <a:latin typeface="Trebuchet MS" charset="0"/>
                <a:ea typeface="Times New Roman" charset="0"/>
                <a:cs typeface="Times New Roman" charset="0"/>
              </a:rPr>
              <a:t>m</a:t>
            </a:r>
          </a:p>
          <a:p>
            <a:pPr algn="ctr">
              <a:lnSpc>
                <a:spcPct val="100000"/>
              </a:lnSpc>
              <a:spcBef>
                <a:spcPct val="0"/>
              </a:spcBef>
              <a:buFontTx/>
              <a:buNone/>
            </a:pPr>
            <a:r>
              <a:rPr lang="en-GB" altLang="en-US" sz="2400">
                <a:latin typeface="Times New Roman" charset="0"/>
                <a:ea typeface="Times New Roman" charset="0"/>
                <a:cs typeface="Times New Roman" charset="0"/>
              </a:rPr>
              <a:t> </a:t>
            </a:r>
            <a:endParaRPr lang="en-GB" altLang="en-US" sz="1200">
              <a:latin typeface="Times New Roman" charset="0"/>
              <a:ea typeface="Times New Roman" charset="0"/>
              <a:cs typeface="Times New Roman" charset="0"/>
            </a:endParaRPr>
          </a:p>
          <a:p>
            <a:pPr>
              <a:lnSpc>
                <a:spcPct val="100000"/>
              </a:lnSpc>
              <a:spcBef>
                <a:spcPct val="0"/>
              </a:spcBef>
              <a:buFontTx/>
              <a:buNone/>
            </a:pPr>
            <a:endParaRPr lang="en-GB" altLang="en-US" sz="2400">
              <a:latin typeface="Times New Roman" charset="0"/>
            </a:endParaRPr>
          </a:p>
        </p:txBody>
      </p:sp>
      <p:sp>
        <p:nvSpPr>
          <p:cNvPr id="24586" name="Rectangle 4"/>
          <p:cNvSpPr>
            <a:spLocks noChangeArrowheads="1"/>
          </p:cNvSpPr>
          <p:nvPr/>
        </p:nvSpPr>
        <p:spPr bwMode="auto">
          <a:xfrm>
            <a:off x="3181350" y="5573713"/>
            <a:ext cx="2381250" cy="1125537"/>
          </a:xfrm>
          <a:prstGeom prst="rect">
            <a:avLst/>
          </a:prstGeom>
          <a:solidFill>
            <a:srgbClr val="FFFFFF"/>
          </a:solidFill>
          <a:ln w="9525">
            <a:solidFill>
              <a:srgbClr val="000000"/>
            </a:solidFill>
            <a:miter lim="800000"/>
            <a:headEnd/>
            <a:tailEnd/>
          </a:ln>
        </p:spPr>
        <p:txBody>
          <a:bodyPr/>
          <a:lstStyle>
            <a:lvl1pPr>
              <a:lnSpc>
                <a:spcPct val="90000"/>
              </a:lnSpc>
              <a:spcBef>
                <a:spcPts val="1000"/>
              </a:spcBef>
              <a:buFont typeface="Arial" charset="0"/>
              <a:buChar char="•"/>
              <a:defRPr sz="2200">
                <a:solidFill>
                  <a:schemeClr val="tx1"/>
                </a:solidFill>
                <a:latin typeface="Century Gothic" charset="0"/>
              </a:defRPr>
            </a:lvl1pPr>
            <a:lvl2pPr marL="742950" indent="-285750">
              <a:lnSpc>
                <a:spcPct val="90000"/>
              </a:lnSpc>
              <a:spcBef>
                <a:spcPts val="500"/>
              </a:spcBef>
              <a:buFont typeface="Arial" charset="0"/>
              <a:buChar char="•"/>
              <a:defRPr sz="2000">
                <a:solidFill>
                  <a:schemeClr val="tx1"/>
                </a:solidFill>
                <a:latin typeface="Century Gothic" charset="0"/>
              </a:defRPr>
            </a:lvl2pPr>
            <a:lvl3pPr marL="1143000" indent="-228600">
              <a:lnSpc>
                <a:spcPct val="90000"/>
              </a:lnSpc>
              <a:spcBef>
                <a:spcPts val="500"/>
              </a:spcBef>
              <a:buFont typeface="Arial" charset="0"/>
              <a:buChar char="•"/>
              <a:defRPr>
                <a:solidFill>
                  <a:schemeClr val="tx1"/>
                </a:solidFill>
                <a:latin typeface="Century Gothic" charset="0"/>
              </a:defRPr>
            </a:lvl3pPr>
            <a:lvl4pPr marL="1600200" indent="-228600">
              <a:lnSpc>
                <a:spcPct val="90000"/>
              </a:lnSpc>
              <a:spcBef>
                <a:spcPts val="500"/>
              </a:spcBef>
              <a:buFont typeface="Arial" charset="0"/>
              <a:buChar char="•"/>
              <a:defRPr sz="1600">
                <a:solidFill>
                  <a:schemeClr val="tx1"/>
                </a:solidFill>
                <a:latin typeface="Century Gothic" charset="0"/>
              </a:defRPr>
            </a:lvl4pPr>
            <a:lvl5pPr marL="2057400" indent="-228600">
              <a:lnSpc>
                <a:spcPct val="90000"/>
              </a:lnSpc>
              <a:spcBef>
                <a:spcPts val="500"/>
              </a:spcBef>
              <a:buFont typeface="Arial" charset="0"/>
              <a:buChar char="•"/>
              <a:defRPr sz="1600">
                <a:solidFill>
                  <a:schemeClr val="tx1"/>
                </a:solidFill>
                <a:latin typeface="Century Gothic" charset="0"/>
              </a:defRPr>
            </a:lvl5pPr>
            <a:lvl6pPr marL="25146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6pPr>
            <a:lvl7pPr marL="29718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7pPr>
            <a:lvl8pPr marL="34290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8pPr>
            <a:lvl9pPr marL="38862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9pPr>
          </a:lstStyle>
          <a:p>
            <a:pPr eaLnBrk="1" hangingPunct="1">
              <a:lnSpc>
                <a:spcPct val="100000"/>
              </a:lnSpc>
              <a:spcBef>
                <a:spcPct val="0"/>
              </a:spcBef>
              <a:buFontTx/>
              <a:buNone/>
            </a:pPr>
            <a:r>
              <a:rPr lang="en-GB" altLang="en-US" sz="1200">
                <a:latin typeface="Times New Roman" charset="0"/>
                <a:ea typeface="Times New Roman" charset="0"/>
                <a:cs typeface="Times New Roman" charset="0"/>
              </a:rPr>
              <a:t> </a:t>
            </a:r>
            <a:endParaRPr lang="en-GB" altLang="en-US" sz="1200">
              <a:solidFill>
                <a:schemeClr val="accent1"/>
              </a:solidFill>
              <a:latin typeface="Times New Roman" charset="0"/>
              <a:ea typeface="Times New Roman" charset="0"/>
              <a:cs typeface="Times New Roman" charset="0"/>
            </a:endParaRPr>
          </a:p>
          <a:p>
            <a:pPr algn="ctr">
              <a:lnSpc>
                <a:spcPct val="100000"/>
              </a:lnSpc>
              <a:spcBef>
                <a:spcPct val="0"/>
              </a:spcBef>
              <a:buFontTx/>
              <a:buNone/>
            </a:pPr>
            <a:r>
              <a:rPr lang="en-GB" altLang="en-US" sz="2000">
                <a:solidFill>
                  <a:schemeClr val="accent1"/>
                </a:solidFill>
                <a:latin typeface="Trebuchet MS" charset="0"/>
                <a:ea typeface="Times New Roman" charset="0"/>
                <a:cs typeface="Times New Roman" charset="0"/>
              </a:rPr>
              <a:t>Asas ilmu hanya teologi sahaja</a:t>
            </a:r>
          </a:p>
          <a:p>
            <a:pPr>
              <a:lnSpc>
                <a:spcPct val="100000"/>
              </a:lnSpc>
              <a:spcBef>
                <a:spcPct val="0"/>
              </a:spcBef>
              <a:buFontTx/>
              <a:buNone/>
            </a:pPr>
            <a:r>
              <a:rPr lang="en-GB" altLang="en-US" sz="2600">
                <a:solidFill>
                  <a:schemeClr val="accent1"/>
                </a:solidFill>
                <a:latin typeface="Times New Roman" charset="0"/>
                <a:ea typeface="Times New Roman" charset="0"/>
                <a:cs typeface="Times New Roman" charset="0"/>
              </a:rPr>
              <a:t> </a:t>
            </a:r>
            <a:endParaRPr lang="en-GB" altLang="en-US" sz="1200">
              <a:solidFill>
                <a:schemeClr val="accent1"/>
              </a:solidFill>
              <a:latin typeface="Times New Roman" charset="0"/>
              <a:ea typeface="Times New Roman" charset="0"/>
              <a:cs typeface="Times New Roman" charset="0"/>
            </a:endParaRPr>
          </a:p>
          <a:p>
            <a:pPr>
              <a:lnSpc>
                <a:spcPct val="100000"/>
              </a:lnSpc>
              <a:spcBef>
                <a:spcPct val="0"/>
              </a:spcBef>
              <a:buFontTx/>
              <a:buNone/>
            </a:pPr>
            <a:endParaRPr lang="en-GB" altLang="en-US" sz="2400">
              <a:latin typeface="Times New Roman" charset="0"/>
            </a:endParaRPr>
          </a:p>
        </p:txBody>
      </p:sp>
      <p:sp>
        <p:nvSpPr>
          <p:cNvPr id="24587" name="Rectangle 3"/>
          <p:cNvSpPr>
            <a:spLocks noChangeArrowheads="1"/>
          </p:cNvSpPr>
          <p:nvPr/>
        </p:nvSpPr>
        <p:spPr bwMode="auto">
          <a:xfrm>
            <a:off x="73025" y="5018088"/>
            <a:ext cx="2743200" cy="587375"/>
          </a:xfrm>
          <a:prstGeom prst="rect">
            <a:avLst/>
          </a:prstGeom>
          <a:solidFill>
            <a:srgbClr val="FFFFFF"/>
          </a:solidFill>
          <a:ln w="9525">
            <a:solidFill>
              <a:srgbClr val="000000"/>
            </a:solidFill>
            <a:miter lim="800000"/>
            <a:headEnd/>
            <a:tailEnd/>
          </a:ln>
        </p:spPr>
        <p:txBody>
          <a:bodyPr/>
          <a:lstStyle>
            <a:lvl1pPr>
              <a:lnSpc>
                <a:spcPct val="90000"/>
              </a:lnSpc>
              <a:spcBef>
                <a:spcPts val="1000"/>
              </a:spcBef>
              <a:buFont typeface="Arial" charset="0"/>
              <a:buChar char="•"/>
              <a:defRPr sz="2200">
                <a:solidFill>
                  <a:schemeClr val="tx1"/>
                </a:solidFill>
                <a:latin typeface="Century Gothic" charset="0"/>
              </a:defRPr>
            </a:lvl1pPr>
            <a:lvl2pPr marL="742950" indent="-285750">
              <a:lnSpc>
                <a:spcPct val="90000"/>
              </a:lnSpc>
              <a:spcBef>
                <a:spcPts val="500"/>
              </a:spcBef>
              <a:buFont typeface="Arial" charset="0"/>
              <a:buChar char="•"/>
              <a:defRPr sz="2000">
                <a:solidFill>
                  <a:schemeClr val="tx1"/>
                </a:solidFill>
                <a:latin typeface="Century Gothic" charset="0"/>
              </a:defRPr>
            </a:lvl2pPr>
            <a:lvl3pPr marL="1143000" indent="-228600">
              <a:lnSpc>
                <a:spcPct val="90000"/>
              </a:lnSpc>
              <a:spcBef>
                <a:spcPts val="500"/>
              </a:spcBef>
              <a:buFont typeface="Arial" charset="0"/>
              <a:buChar char="•"/>
              <a:defRPr>
                <a:solidFill>
                  <a:schemeClr val="tx1"/>
                </a:solidFill>
                <a:latin typeface="Century Gothic" charset="0"/>
              </a:defRPr>
            </a:lvl3pPr>
            <a:lvl4pPr marL="1600200" indent="-228600">
              <a:lnSpc>
                <a:spcPct val="90000"/>
              </a:lnSpc>
              <a:spcBef>
                <a:spcPts val="500"/>
              </a:spcBef>
              <a:buFont typeface="Arial" charset="0"/>
              <a:buChar char="•"/>
              <a:defRPr sz="1600">
                <a:solidFill>
                  <a:schemeClr val="tx1"/>
                </a:solidFill>
                <a:latin typeface="Century Gothic" charset="0"/>
              </a:defRPr>
            </a:lvl4pPr>
            <a:lvl5pPr marL="2057400" indent="-228600">
              <a:lnSpc>
                <a:spcPct val="90000"/>
              </a:lnSpc>
              <a:spcBef>
                <a:spcPts val="500"/>
              </a:spcBef>
              <a:buFont typeface="Arial" charset="0"/>
              <a:buChar char="•"/>
              <a:defRPr sz="1600">
                <a:solidFill>
                  <a:schemeClr val="tx1"/>
                </a:solidFill>
                <a:latin typeface="Century Gothic" charset="0"/>
              </a:defRPr>
            </a:lvl5pPr>
            <a:lvl6pPr marL="25146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6pPr>
            <a:lvl7pPr marL="29718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7pPr>
            <a:lvl8pPr marL="34290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8pPr>
            <a:lvl9pPr marL="38862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9pPr>
          </a:lstStyle>
          <a:p>
            <a:pPr algn="ctr">
              <a:lnSpc>
                <a:spcPct val="100000"/>
              </a:lnSpc>
              <a:spcBef>
                <a:spcPct val="0"/>
              </a:spcBef>
              <a:buFontTx/>
              <a:buNone/>
            </a:pPr>
            <a:r>
              <a:rPr lang="en-GB" altLang="en-US" sz="2600">
                <a:solidFill>
                  <a:schemeClr val="accent1"/>
                </a:solidFill>
                <a:latin typeface="Times New Roman" charset="0"/>
                <a:ea typeface="Times New Roman" charset="0"/>
                <a:cs typeface="Times New Roman" charset="0"/>
              </a:rPr>
              <a:t> </a:t>
            </a:r>
            <a:r>
              <a:rPr lang="en-GB" altLang="en-US" sz="2000">
                <a:solidFill>
                  <a:schemeClr val="accent1"/>
                </a:solidFill>
                <a:latin typeface="Trebuchet MS" charset="0"/>
                <a:ea typeface="Times New Roman" charset="0"/>
                <a:cs typeface="Times New Roman" charset="0"/>
              </a:rPr>
              <a:t>Zaman Islam</a:t>
            </a:r>
          </a:p>
        </p:txBody>
      </p:sp>
      <p:sp>
        <p:nvSpPr>
          <p:cNvPr id="24588" name="Rectangle 2"/>
          <p:cNvSpPr>
            <a:spLocks noChangeArrowheads="1"/>
          </p:cNvSpPr>
          <p:nvPr/>
        </p:nvSpPr>
        <p:spPr bwMode="auto">
          <a:xfrm>
            <a:off x="1019175" y="1031875"/>
            <a:ext cx="1714500" cy="2514600"/>
          </a:xfrm>
          <a:prstGeom prst="rect">
            <a:avLst/>
          </a:prstGeom>
          <a:solidFill>
            <a:srgbClr val="FFFFFF"/>
          </a:solidFill>
          <a:ln w="9525">
            <a:solidFill>
              <a:srgbClr val="000000"/>
            </a:solidFill>
            <a:miter lim="800000"/>
            <a:headEnd/>
            <a:tailEnd/>
          </a:ln>
        </p:spPr>
        <p:txBody>
          <a:bodyPr/>
          <a:lstStyle>
            <a:lvl1pPr>
              <a:lnSpc>
                <a:spcPct val="90000"/>
              </a:lnSpc>
              <a:spcBef>
                <a:spcPts val="1000"/>
              </a:spcBef>
              <a:buFont typeface="Arial" charset="0"/>
              <a:buChar char="•"/>
              <a:defRPr sz="2200">
                <a:solidFill>
                  <a:schemeClr val="tx1"/>
                </a:solidFill>
                <a:latin typeface="Century Gothic" charset="0"/>
              </a:defRPr>
            </a:lvl1pPr>
            <a:lvl2pPr marL="742950" indent="-285750">
              <a:lnSpc>
                <a:spcPct val="90000"/>
              </a:lnSpc>
              <a:spcBef>
                <a:spcPts val="500"/>
              </a:spcBef>
              <a:buFont typeface="Arial" charset="0"/>
              <a:buChar char="•"/>
              <a:defRPr sz="2000">
                <a:solidFill>
                  <a:schemeClr val="tx1"/>
                </a:solidFill>
                <a:latin typeface="Century Gothic" charset="0"/>
              </a:defRPr>
            </a:lvl2pPr>
            <a:lvl3pPr marL="1143000" indent="-228600">
              <a:lnSpc>
                <a:spcPct val="90000"/>
              </a:lnSpc>
              <a:spcBef>
                <a:spcPts val="500"/>
              </a:spcBef>
              <a:buFont typeface="Arial" charset="0"/>
              <a:buChar char="•"/>
              <a:defRPr>
                <a:solidFill>
                  <a:schemeClr val="tx1"/>
                </a:solidFill>
                <a:latin typeface="Century Gothic" charset="0"/>
              </a:defRPr>
            </a:lvl3pPr>
            <a:lvl4pPr marL="1600200" indent="-228600">
              <a:lnSpc>
                <a:spcPct val="90000"/>
              </a:lnSpc>
              <a:spcBef>
                <a:spcPts val="500"/>
              </a:spcBef>
              <a:buFont typeface="Arial" charset="0"/>
              <a:buChar char="•"/>
              <a:defRPr sz="1600">
                <a:solidFill>
                  <a:schemeClr val="tx1"/>
                </a:solidFill>
                <a:latin typeface="Century Gothic" charset="0"/>
              </a:defRPr>
            </a:lvl4pPr>
            <a:lvl5pPr marL="2057400" indent="-228600">
              <a:lnSpc>
                <a:spcPct val="90000"/>
              </a:lnSpc>
              <a:spcBef>
                <a:spcPts val="500"/>
              </a:spcBef>
              <a:buFont typeface="Arial" charset="0"/>
              <a:buChar char="•"/>
              <a:defRPr sz="1600">
                <a:solidFill>
                  <a:schemeClr val="tx1"/>
                </a:solidFill>
                <a:latin typeface="Century Gothic" charset="0"/>
              </a:defRPr>
            </a:lvl5pPr>
            <a:lvl6pPr marL="25146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6pPr>
            <a:lvl7pPr marL="29718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7pPr>
            <a:lvl8pPr marL="34290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8pPr>
            <a:lvl9pPr marL="38862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9pPr>
          </a:lstStyle>
          <a:p>
            <a:pPr algn="just" eaLnBrk="1" hangingPunct="1">
              <a:lnSpc>
                <a:spcPct val="100000"/>
              </a:lnSpc>
              <a:spcBef>
                <a:spcPct val="0"/>
              </a:spcBef>
              <a:buFontTx/>
              <a:buNone/>
            </a:pPr>
            <a:r>
              <a:rPr lang="en-GB" altLang="en-US" sz="2000">
                <a:solidFill>
                  <a:schemeClr val="accent1"/>
                </a:solidFill>
                <a:latin typeface="Trebuchet MS" charset="0"/>
                <a:ea typeface="Times New Roman" charset="0"/>
                <a:cs typeface="Times New Roman" charset="0"/>
              </a:rPr>
              <a:t>Peristiwa utama:</a:t>
            </a:r>
          </a:p>
          <a:p>
            <a:pPr algn="just">
              <a:lnSpc>
                <a:spcPct val="100000"/>
              </a:lnSpc>
              <a:spcBef>
                <a:spcPct val="0"/>
              </a:spcBef>
              <a:buFontTx/>
              <a:buNone/>
            </a:pPr>
            <a:r>
              <a:rPr lang="en-GB" altLang="en-US" sz="2000">
                <a:solidFill>
                  <a:schemeClr val="accent1"/>
                </a:solidFill>
                <a:latin typeface="Trebuchet MS" charset="0"/>
                <a:ea typeface="Times New Roman" charset="0"/>
                <a:cs typeface="Times New Roman" charset="0"/>
              </a:rPr>
              <a:t>-Perang Salib</a:t>
            </a:r>
          </a:p>
          <a:p>
            <a:pPr algn="just">
              <a:lnSpc>
                <a:spcPct val="100000"/>
              </a:lnSpc>
              <a:spcBef>
                <a:spcPct val="0"/>
              </a:spcBef>
              <a:buFontTx/>
              <a:buNone/>
            </a:pPr>
            <a:r>
              <a:rPr lang="en-GB" altLang="en-US" sz="2000">
                <a:solidFill>
                  <a:schemeClr val="accent1"/>
                </a:solidFill>
                <a:latin typeface="Trebuchet MS" charset="0"/>
                <a:ea typeface="Times New Roman" charset="0"/>
                <a:cs typeface="Times New Roman" charset="0"/>
              </a:rPr>
              <a:t>-ilmu dipindahkan</a:t>
            </a:r>
          </a:p>
          <a:p>
            <a:pPr algn="just">
              <a:lnSpc>
                <a:spcPct val="100000"/>
              </a:lnSpc>
              <a:spcBef>
                <a:spcPct val="0"/>
              </a:spcBef>
              <a:buFontTx/>
              <a:buNone/>
            </a:pPr>
            <a:r>
              <a:rPr lang="en-GB" altLang="en-US" sz="2600">
                <a:solidFill>
                  <a:schemeClr val="accent1"/>
                </a:solidFill>
                <a:latin typeface="Times New Roman" charset="0"/>
                <a:ea typeface="Times New Roman" charset="0"/>
                <a:cs typeface="Times New Roman" charset="0"/>
              </a:rPr>
              <a:t> </a:t>
            </a:r>
            <a:endParaRPr lang="en-GB" altLang="en-US" sz="1200">
              <a:solidFill>
                <a:schemeClr val="accent1"/>
              </a:solidFill>
              <a:latin typeface="Times New Roman" charset="0"/>
              <a:ea typeface="Times New Roman" charset="0"/>
              <a:cs typeface="Times New Roman" charset="0"/>
            </a:endParaRPr>
          </a:p>
          <a:p>
            <a:pPr>
              <a:lnSpc>
                <a:spcPct val="100000"/>
              </a:lnSpc>
              <a:spcBef>
                <a:spcPct val="0"/>
              </a:spcBef>
              <a:buFontTx/>
              <a:buNone/>
            </a:pPr>
            <a:r>
              <a:rPr lang="en-GB" altLang="en-US" sz="2600">
                <a:latin typeface="Times New Roman" charset="0"/>
                <a:ea typeface="Times New Roman" charset="0"/>
                <a:cs typeface="Times New Roman" charset="0"/>
              </a:rPr>
              <a:t> </a:t>
            </a:r>
            <a:endParaRPr lang="en-GB" altLang="en-US" sz="1200">
              <a:latin typeface="Times New Roman" charset="0"/>
              <a:ea typeface="Times New Roman" charset="0"/>
              <a:cs typeface="Times New Roman" charset="0"/>
            </a:endParaRPr>
          </a:p>
          <a:p>
            <a:pPr>
              <a:lnSpc>
                <a:spcPct val="100000"/>
              </a:lnSpc>
              <a:spcBef>
                <a:spcPct val="0"/>
              </a:spcBef>
              <a:buFontTx/>
              <a:buNone/>
            </a:pPr>
            <a:endParaRPr lang="en-GB" altLang="en-US" sz="2400">
              <a:latin typeface="Times New Roman" charset="0"/>
            </a:endParaRPr>
          </a:p>
        </p:txBody>
      </p:sp>
      <p:sp>
        <p:nvSpPr>
          <p:cNvPr id="24589" name="Rectangle 13"/>
          <p:cNvSpPr>
            <a:spLocks noChangeArrowheads="1"/>
          </p:cNvSpPr>
          <p:nvPr/>
        </p:nvSpPr>
        <p:spPr bwMode="auto">
          <a:xfrm>
            <a:off x="57150" y="811213"/>
            <a:ext cx="9144000"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nSpc>
                <a:spcPct val="90000"/>
              </a:lnSpc>
              <a:spcBef>
                <a:spcPts val="1000"/>
              </a:spcBef>
              <a:buFont typeface="Arial" charset="0"/>
              <a:buChar char="•"/>
              <a:defRPr sz="2200">
                <a:solidFill>
                  <a:schemeClr val="tx1"/>
                </a:solidFill>
                <a:latin typeface="Century Gothic" charset="0"/>
              </a:defRPr>
            </a:lvl1pPr>
            <a:lvl2pPr marL="742950" indent="-285750">
              <a:lnSpc>
                <a:spcPct val="90000"/>
              </a:lnSpc>
              <a:spcBef>
                <a:spcPts val="500"/>
              </a:spcBef>
              <a:buFont typeface="Arial" charset="0"/>
              <a:buChar char="•"/>
              <a:defRPr sz="2000">
                <a:solidFill>
                  <a:schemeClr val="tx1"/>
                </a:solidFill>
                <a:latin typeface="Century Gothic" charset="0"/>
              </a:defRPr>
            </a:lvl2pPr>
            <a:lvl3pPr marL="1143000" indent="-228600">
              <a:lnSpc>
                <a:spcPct val="90000"/>
              </a:lnSpc>
              <a:spcBef>
                <a:spcPts val="500"/>
              </a:spcBef>
              <a:buFont typeface="Arial" charset="0"/>
              <a:buChar char="•"/>
              <a:defRPr>
                <a:solidFill>
                  <a:schemeClr val="tx1"/>
                </a:solidFill>
                <a:latin typeface="Century Gothic" charset="0"/>
              </a:defRPr>
            </a:lvl3pPr>
            <a:lvl4pPr marL="1600200" indent="-228600">
              <a:lnSpc>
                <a:spcPct val="90000"/>
              </a:lnSpc>
              <a:spcBef>
                <a:spcPts val="500"/>
              </a:spcBef>
              <a:buFont typeface="Arial" charset="0"/>
              <a:buChar char="•"/>
              <a:defRPr sz="1600">
                <a:solidFill>
                  <a:schemeClr val="tx1"/>
                </a:solidFill>
                <a:latin typeface="Century Gothic" charset="0"/>
              </a:defRPr>
            </a:lvl4pPr>
            <a:lvl5pPr marL="2057400" indent="-228600">
              <a:lnSpc>
                <a:spcPct val="90000"/>
              </a:lnSpc>
              <a:spcBef>
                <a:spcPts val="500"/>
              </a:spcBef>
              <a:buFont typeface="Arial" charset="0"/>
              <a:buChar char="•"/>
              <a:defRPr sz="1600">
                <a:solidFill>
                  <a:schemeClr val="tx1"/>
                </a:solidFill>
                <a:latin typeface="Century Gothic" charset="0"/>
              </a:defRPr>
            </a:lvl5pPr>
            <a:lvl6pPr marL="25146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6pPr>
            <a:lvl7pPr marL="29718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7pPr>
            <a:lvl8pPr marL="34290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8pPr>
            <a:lvl9pPr marL="38862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9pPr>
          </a:lstStyle>
          <a:p>
            <a:pPr eaLnBrk="1" hangingPunct="1">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endParaRPr lang="en-GB" altLang="en-US" sz="2400">
              <a:latin typeface="Times New Roman" charset="0"/>
            </a:endParaRPr>
          </a:p>
        </p:txBody>
      </p:sp>
      <p:sp>
        <p:nvSpPr>
          <p:cNvPr id="24590" name="Rectangle 18"/>
          <p:cNvSpPr>
            <a:spLocks noChangeArrowheads="1"/>
          </p:cNvSpPr>
          <p:nvPr/>
        </p:nvSpPr>
        <p:spPr bwMode="auto">
          <a:xfrm>
            <a:off x="57150" y="811213"/>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0000"/>
              </a:lnSpc>
              <a:spcBef>
                <a:spcPts val="1000"/>
              </a:spcBef>
              <a:buFont typeface="Arial" charset="0"/>
              <a:buChar char="•"/>
              <a:defRPr sz="2200">
                <a:solidFill>
                  <a:schemeClr val="tx1"/>
                </a:solidFill>
                <a:latin typeface="Century Gothic" charset="0"/>
              </a:defRPr>
            </a:lvl1pPr>
            <a:lvl2pPr marL="742950" indent="-285750">
              <a:lnSpc>
                <a:spcPct val="90000"/>
              </a:lnSpc>
              <a:spcBef>
                <a:spcPts val="500"/>
              </a:spcBef>
              <a:buFont typeface="Arial" charset="0"/>
              <a:buChar char="•"/>
              <a:defRPr sz="2000">
                <a:solidFill>
                  <a:schemeClr val="tx1"/>
                </a:solidFill>
                <a:latin typeface="Century Gothic" charset="0"/>
              </a:defRPr>
            </a:lvl2pPr>
            <a:lvl3pPr marL="1143000" indent="-228600">
              <a:lnSpc>
                <a:spcPct val="90000"/>
              </a:lnSpc>
              <a:spcBef>
                <a:spcPts val="500"/>
              </a:spcBef>
              <a:buFont typeface="Arial" charset="0"/>
              <a:buChar char="•"/>
              <a:defRPr>
                <a:solidFill>
                  <a:schemeClr val="tx1"/>
                </a:solidFill>
                <a:latin typeface="Century Gothic" charset="0"/>
              </a:defRPr>
            </a:lvl3pPr>
            <a:lvl4pPr marL="1600200" indent="-228600">
              <a:lnSpc>
                <a:spcPct val="90000"/>
              </a:lnSpc>
              <a:spcBef>
                <a:spcPts val="500"/>
              </a:spcBef>
              <a:buFont typeface="Arial" charset="0"/>
              <a:buChar char="•"/>
              <a:defRPr sz="1600">
                <a:solidFill>
                  <a:schemeClr val="tx1"/>
                </a:solidFill>
                <a:latin typeface="Century Gothic" charset="0"/>
              </a:defRPr>
            </a:lvl4pPr>
            <a:lvl5pPr marL="2057400" indent="-228600">
              <a:lnSpc>
                <a:spcPct val="90000"/>
              </a:lnSpc>
              <a:spcBef>
                <a:spcPts val="500"/>
              </a:spcBef>
              <a:buFont typeface="Arial" charset="0"/>
              <a:buChar char="•"/>
              <a:defRPr sz="1600">
                <a:solidFill>
                  <a:schemeClr val="tx1"/>
                </a:solidFill>
                <a:latin typeface="Century Gothic" charset="0"/>
              </a:defRPr>
            </a:lvl5pPr>
            <a:lvl6pPr marL="25146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6pPr>
            <a:lvl7pPr marL="29718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7pPr>
            <a:lvl8pPr marL="34290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8pPr>
            <a:lvl9pPr marL="38862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9pPr>
          </a:lstStyle>
          <a:p>
            <a:pPr eaLnBrk="1" hangingPunct="1">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endParaRPr lang="en-GB" altLang="en-US" sz="2400">
              <a:latin typeface="Times New Roman" charset="0"/>
            </a:endParaRPr>
          </a:p>
        </p:txBody>
      </p:sp>
      <p:sp>
        <p:nvSpPr>
          <p:cNvPr id="24591" name="Rectangle 21"/>
          <p:cNvSpPr>
            <a:spLocks noChangeArrowheads="1"/>
          </p:cNvSpPr>
          <p:nvPr/>
        </p:nvSpPr>
        <p:spPr bwMode="auto">
          <a:xfrm>
            <a:off x="57150" y="811213"/>
            <a:ext cx="91440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nSpc>
                <a:spcPct val="90000"/>
              </a:lnSpc>
              <a:spcBef>
                <a:spcPts val="1000"/>
              </a:spcBef>
              <a:buFont typeface="Arial" charset="0"/>
              <a:buChar char="•"/>
              <a:defRPr sz="2200">
                <a:solidFill>
                  <a:schemeClr val="tx1"/>
                </a:solidFill>
                <a:latin typeface="Century Gothic" charset="0"/>
              </a:defRPr>
            </a:lvl1pPr>
            <a:lvl2pPr marL="742950" indent="-285750">
              <a:lnSpc>
                <a:spcPct val="90000"/>
              </a:lnSpc>
              <a:spcBef>
                <a:spcPts val="500"/>
              </a:spcBef>
              <a:buFont typeface="Arial" charset="0"/>
              <a:buChar char="•"/>
              <a:defRPr sz="2000">
                <a:solidFill>
                  <a:schemeClr val="tx1"/>
                </a:solidFill>
                <a:latin typeface="Century Gothic" charset="0"/>
              </a:defRPr>
            </a:lvl2pPr>
            <a:lvl3pPr marL="1143000" indent="-228600">
              <a:lnSpc>
                <a:spcPct val="90000"/>
              </a:lnSpc>
              <a:spcBef>
                <a:spcPts val="500"/>
              </a:spcBef>
              <a:buFont typeface="Arial" charset="0"/>
              <a:buChar char="•"/>
              <a:defRPr>
                <a:solidFill>
                  <a:schemeClr val="tx1"/>
                </a:solidFill>
                <a:latin typeface="Century Gothic" charset="0"/>
              </a:defRPr>
            </a:lvl3pPr>
            <a:lvl4pPr marL="1600200" indent="-228600">
              <a:lnSpc>
                <a:spcPct val="90000"/>
              </a:lnSpc>
              <a:spcBef>
                <a:spcPts val="500"/>
              </a:spcBef>
              <a:buFont typeface="Arial" charset="0"/>
              <a:buChar char="•"/>
              <a:defRPr sz="1600">
                <a:solidFill>
                  <a:schemeClr val="tx1"/>
                </a:solidFill>
                <a:latin typeface="Century Gothic" charset="0"/>
              </a:defRPr>
            </a:lvl4pPr>
            <a:lvl5pPr marL="2057400" indent="-228600">
              <a:lnSpc>
                <a:spcPct val="90000"/>
              </a:lnSpc>
              <a:spcBef>
                <a:spcPts val="500"/>
              </a:spcBef>
              <a:buFont typeface="Arial" charset="0"/>
              <a:buChar char="•"/>
              <a:defRPr sz="1600">
                <a:solidFill>
                  <a:schemeClr val="tx1"/>
                </a:solidFill>
                <a:latin typeface="Century Gothic" charset="0"/>
              </a:defRPr>
            </a:lvl5pPr>
            <a:lvl6pPr marL="25146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6pPr>
            <a:lvl7pPr marL="29718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7pPr>
            <a:lvl8pPr marL="34290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8pPr>
            <a:lvl9pPr marL="38862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9pPr>
          </a:lstStyle>
          <a:p>
            <a:pPr eaLnBrk="1" hangingPunct="1">
              <a:lnSpc>
                <a:spcPct val="100000"/>
              </a:lnSpc>
              <a:spcBef>
                <a:spcPct val="0"/>
              </a:spcBef>
              <a:buFontTx/>
              <a:buNone/>
            </a:pPr>
            <a:r>
              <a:rPr lang="en-GB" altLang="en-US" sz="1200">
                <a:latin typeface="Times New Roman" charset="0"/>
                <a:ea typeface="Times New Roman" charset="0"/>
                <a:cs typeface="Times New Roman" charset="0"/>
              </a:rPr>
              <a:t> </a:t>
            </a:r>
          </a:p>
          <a:p>
            <a:pPr>
              <a:lnSpc>
                <a:spcPct val="100000"/>
              </a:lnSpc>
              <a:spcBef>
                <a:spcPct val="0"/>
              </a:spcBef>
              <a:buFontTx/>
              <a:buNone/>
            </a:pPr>
            <a:endParaRPr lang="en-GB" altLang="en-US" sz="2400">
              <a:latin typeface="Times New Roman" charset="0"/>
            </a:endParaRPr>
          </a:p>
        </p:txBody>
      </p:sp>
      <p:sp>
        <p:nvSpPr>
          <p:cNvPr id="2" name="Slide Number Placeholder 1"/>
          <p:cNvSpPr>
            <a:spLocks noGrp="1"/>
          </p:cNvSpPr>
          <p:nvPr>
            <p:ph type="sldNum" sz="quarter" idx="12"/>
          </p:nvPr>
        </p:nvSpPr>
        <p:spPr/>
        <p:txBody>
          <a:bodyPr/>
          <a:lstStyle/>
          <a:p>
            <a:pPr>
              <a:defRPr/>
            </a:pPr>
            <a:fld id="{19A1665E-2623-8540-B6F2-44340D7FFA08}" type="slidenum">
              <a:rPr lang="en-US" altLang="zh-CN" smtClean="0"/>
              <a:pPr>
                <a:defRPr/>
              </a:pPr>
              <a:t>17</a:t>
            </a:fld>
            <a:endParaRPr lang="en-US" altLang="zh-CN"/>
          </a:p>
        </p:txBody>
      </p:sp>
      <p:sp>
        <p:nvSpPr>
          <p:cNvPr id="24593" name="TextBox 17"/>
          <p:cNvSpPr txBox="1">
            <a:spLocks noChangeArrowheads="1"/>
          </p:cNvSpPr>
          <p:nvPr/>
        </p:nvSpPr>
        <p:spPr bwMode="auto">
          <a:xfrm>
            <a:off x="2268538" y="346075"/>
            <a:ext cx="35179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defRPr>
            </a:lvl1pPr>
            <a:lvl2pPr marL="742950" indent="-285750">
              <a:defRPr sz="2400">
                <a:solidFill>
                  <a:schemeClr val="tx1"/>
                </a:solidFill>
                <a:latin typeface="Tahoma" charset="0"/>
              </a:defRPr>
            </a:lvl2pPr>
            <a:lvl3pPr marL="1143000" indent="-228600">
              <a:defRPr sz="2400">
                <a:solidFill>
                  <a:schemeClr val="tx1"/>
                </a:solidFill>
                <a:latin typeface="Tahoma" charset="0"/>
              </a:defRPr>
            </a:lvl3pPr>
            <a:lvl4pPr marL="1600200" indent="-228600">
              <a:defRPr sz="2400">
                <a:solidFill>
                  <a:schemeClr val="tx1"/>
                </a:solidFill>
                <a:latin typeface="Tahoma" charset="0"/>
              </a:defRPr>
            </a:lvl4pPr>
            <a:lvl5pPr marL="2057400" indent="-22860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r>
              <a:rPr lang="en-MY" altLang="en-US" sz="3600" b="1">
                <a:solidFill>
                  <a:srgbClr val="FFFF00"/>
                </a:solidFill>
              </a:rPr>
              <a:t>ZAMAN GELAP</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93725" y="763588"/>
            <a:ext cx="7956550" cy="1293812"/>
          </a:xfrm>
        </p:spPr>
        <p:txBody>
          <a:bodyPr/>
          <a:lstStyle/>
          <a:p>
            <a:pPr algn="ctr" eaLnBrk="1" fontAlgn="auto" hangingPunct="1">
              <a:spcAft>
                <a:spcPts val="0"/>
              </a:spcAft>
              <a:defRPr/>
            </a:pPr>
            <a:r>
              <a:rPr lang="en-US" altLang="en-US" dirty="0" smtClean="0"/>
              <a:t>Zaman </a:t>
            </a:r>
            <a:r>
              <a:rPr lang="en-US" altLang="en-US" dirty="0" err="1" smtClean="0"/>
              <a:t>gelap</a:t>
            </a:r>
            <a:endParaRPr lang="en-US" altLang="en-US" dirty="0" smtClean="0"/>
          </a:p>
        </p:txBody>
      </p:sp>
      <p:sp>
        <p:nvSpPr>
          <p:cNvPr id="51203" name="Rectangle 3"/>
          <p:cNvSpPr>
            <a:spLocks noGrp="1" noChangeArrowheads="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altLang="en-US" sz="3200" dirty="0" smtClean="0"/>
              <a:t>Era </a:t>
            </a:r>
            <a:r>
              <a:rPr lang="en-US" altLang="en-US" sz="3200" dirty="0" err="1" smtClean="0"/>
              <a:t>kemajuan</a:t>
            </a:r>
            <a:r>
              <a:rPr lang="en-US" altLang="en-US" sz="3200" dirty="0" smtClean="0"/>
              <a:t> </a:t>
            </a:r>
            <a:r>
              <a:rPr lang="en-US" altLang="en-US" sz="3200" dirty="0" err="1" smtClean="0"/>
              <a:t>dunia</a:t>
            </a:r>
            <a:r>
              <a:rPr lang="en-US" altLang="en-US" sz="3200" dirty="0" smtClean="0"/>
              <a:t> Islam</a:t>
            </a:r>
          </a:p>
          <a:p>
            <a:pPr eaLnBrk="1" fontAlgn="auto" hangingPunct="1">
              <a:spcAft>
                <a:spcPts val="0"/>
              </a:spcAft>
              <a:buFont typeface="Arial" panose="020B0604020202020204" pitchFamily="34" charset="0"/>
              <a:buChar char="•"/>
              <a:defRPr/>
            </a:pPr>
            <a:r>
              <a:rPr lang="en-US" altLang="en-US" sz="3200" dirty="0" err="1" smtClean="0"/>
              <a:t>Beberapa</a:t>
            </a:r>
            <a:r>
              <a:rPr lang="en-US" altLang="en-US" sz="3200" dirty="0" smtClean="0"/>
              <a:t> </a:t>
            </a:r>
            <a:r>
              <a:rPr lang="en-US" altLang="en-US" sz="3200" dirty="0" err="1" smtClean="0"/>
              <a:t>peristiwa</a:t>
            </a:r>
            <a:r>
              <a:rPr lang="en-US" altLang="en-US" sz="3200" dirty="0" smtClean="0"/>
              <a:t> </a:t>
            </a:r>
            <a:r>
              <a:rPr lang="en-US" altLang="en-US" sz="3200" dirty="0" err="1" smtClean="0"/>
              <a:t>utama</a:t>
            </a:r>
            <a:r>
              <a:rPr lang="en-US" altLang="en-US" sz="3200" dirty="0" smtClean="0"/>
              <a:t>:</a:t>
            </a:r>
          </a:p>
          <a:p>
            <a:pPr marL="1069975" indent="-712788" eaLnBrk="1" fontAlgn="auto" hangingPunct="1">
              <a:spcAft>
                <a:spcPts val="0"/>
              </a:spcAft>
              <a:buFont typeface="+mj-lt"/>
              <a:buAutoNum type="arabicParenR"/>
              <a:defRPr/>
            </a:pPr>
            <a:r>
              <a:rPr lang="en-US" altLang="en-US" sz="3200" dirty="0" err="1"/>
              <a:t>Perang</a:t>
            </a:r>
            <a:r>
              <a:rPr lang="en-US" altLang="en-US" sz="3200" dirty="0"/>
              <a:t> </a:t>
            </a:r>
            <a:r>
              <a:rPr lang="en-US" altLang="en-US" sz="3200" dirty="0" err="1"/>
              <a:t>Salib</a:t>
            </a:r>
            <a:endParaRPr lang="en-US" altLang="en-US" sz="3200" dirty="0"/>
          </a:p>
          <a:p>
            <a:pPr marL="1069975" indent="-712788" eaLnBrk="1" fontAlgn="auto" hangingPunct="1">
              <a:spcAft>
                <a:spcPts val="0"/>
              </a:spcAft>
              <a:buFont typeface="+mj-lt"/>
              <a:buAutoNum type="arabicParenR"/>
              <a:defRPr/>
            </a:pPr>
            <a:r>
              <a:rPr lang="en-US" altLang="en-US" sz="3200" dirty="0" err="1" smtClean="0"/>
              <a:t>Perpindahan</a:t>
            </a:r>
            <a:r>
              <a:rPr lang="en-US" altLang="en-US" sz="3200" dirty="0" smtClean="0"/>
              <a:t> </a:t>
            </a:r>
            <a:r>
              <a:rPr lang="en-US" altLang="en-US" sz="3200" dirty="0" err="1" smtClean="0"/>
              <a:t>ilmu</a:t>
            </a:r>
            <a:endParaRPr lang="en-US" altLang="en-US" sz="3200" dirty="0" smtClean="0"/>
          </a:p>
        </p:txBody>
      </p:sp>
      <p:sp>
        <p:nvSpPr>
          <p:cNvPr id="2" name="Slide Number Placeholder 1"/>
          <p:cNvSpPr>
            <a:spLocks noGrp="1"/>
          </p:cNvSpPr>
          <p:nvPr>
            <p:ph type="sldNum" sz="quarter" idx="12"/>
          </p:nvPr>
        </p:nvSpPr>
        <p:spPr/>
        <p:txBody>
          <a:bodyPr/>
          <a:lstStyle/>
          <a:p>
            <a:pPr>
              <a:defRPr/>
            </a:pPr>
            <a:fld id="{1E38636E-01B2-9441-9B7C-7BEFA29DE611}" type="slidenum">
              <a:rPr lang="en-US" altLang="zh-CN" smtClean="0"/>
              <a:pPr>
                <a:defRPr/>
              </a:pPr>
              <a:t>18</a:t>
            </a:fld>
            <a:endParaRPr lang="en-US" altLang="zh-CN"/>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25" y="763588"/>
            <a:ext cx="7956550" cy="1293812"/>
          </a:xfrm>
        </p:spPr>
        <p:txBody>
          <a:bodyPr/>
          <a:lstStyle/>
          <a:p>
            <a:pPr algn="ctr">
              <a:defRPr/>
            </a:pPr>
            <a:r>
              <a:rPr lang="en-GB" dirty="0" smtClean="0"/>
              <a:t>PERANG SALIB (11-13 m)</a:t>
            </a:r>
            <a:endParaRPr lang="en-GB" dirty="0"/>
          </a:p>
        </p:txBody>
      </p:sp>
      <p:sp>
        <p:nvSpPr>
          <p:cNvPr id="26627" name="Content Placeholder 2"/>
          <p:cNvSpPr>
            <a:spLocks noGrp="1"/>
          </p:cNvSpPr>
          <p:nvPr>
            <p:ph idx="1"/>
          </p:nvPr>
        </p:nvSpPr>
        <p:spPr>
          <a:xfrm>
            <a:off x="593725" y="1828800"/>
            <a:ext cx="7956550" cy="4724400"/>
          </a:xfrm>
        </p:spPr>
        <p:txBody>
          <a:bodyPr/>
          <a:lstStyle/>
          <a:p>
            <a:r>
              <a:rPr lang="en-GB" altLang="en-US" sz="2400" b="1"/>
              <a:t>Perang Salib</a:t>
            </a:r>
            <a:r>
              <a:rPr lang="en-GB" altLang="en-US" sz="2400"/>
              <a:t> merupakan beberapa siri kempen peperangan yang dipengaruhi isu keagamaan dan politik sekitar kurun ke-11 hingga ke-13 Masihi. </a:t>
            </a:r>
          </a:p>
          <a:p>
            <a:r>
              <a:rPr lang="en-GB" altLang="en-US" sz="2400"/>
              <a:t>Kempen peperangan yang direstui oleh pihak Gereja Roman Katholik ini bermula ketika Zaman Pertengahan.</a:t>
            </a:r>
          </a:p>
          <a:p>
            <a:r>
              <a:rPr lang="en-GB" altLang="en-US" sz="2400"/>
              <a:t>Misi asal tentera salib ialah menawan Baitulmaqdis dan  kawasan sekitarnya daripada orang Islam selain daripada matlamat sampingan seperti menawan Kota Constantinople (yang berjaya ditawan semasa Perang Salib Ke-4).</a:t>
            </a:r>
          </a:p>
        </p:txBody>
      </p:sp>
      <p:sp>
        <p:nvSpPr>
          <p:cNvPr id="4" name="Slide Number Placeholder 3"/>
          <p:cNvSpPr>
            <a:spLocks noGrp="1"/>
          </p:cNvSpPr>
          <p:nvPr>
            <p:ph type="sldNum" sz="quarter" idx="12"/>
          </p:nvPr>
        </p:nvSpPr>
        <p:spPr/>
        <p:txBody>
          <a:bodyPr/>
          <a:lstStyle/>
          <a:p>
            <a:pPr>
              <a:defRPr/>
            </a:pPr>
            <a:fld id="{A2CD50E2-93E2-6347-8030-10B3FAFD864F}" type="slidenum">
              <a:rPr lang="en-US" altLang="zh-CN" smtClean="0"/>
              <a:pPr>
                <a:defRPr/>
              </a:pPr>
              <a:t>19</a:t>
            </a:fld>
            <a:endParaRPr lang="en-US" altLang="zh-CN"/>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wrap="square" numCol="1" anchorCtr="0" compatLnSpc="1">
            <a:prstTxWarp prst="textNoShape">
              <a:avLst/>
            </a:prstTxWarp>
          </a:bodyPr>
          <a:lstStyle>
            <a:lvl1pPr>
              <a:defRPr sz="2400">
                <a:solidFill>
                  <a:schemeClr val="tx1"/>
                </a:solidFill>
                <a:latin typeface="Tahoma" charset="0"/>
              </a:defRPr>
            </a:lvl1pPr>
            <a:lvl2pPr marL="742950" indent="-285750">
              <a:defRPr sz="2400">
                <a:solidFill>
                  <a:schemeClr val="tx1"/>
                </a:solidFill>
                <a:latin typeface="Tahoma" charset="0"/>
              </a:defRPr>
            </a:lvl2pPr>
            <a:lvl3pPr marL="1143000" indent="-228600">
              <a:defRPr sz="2400">
                <a:solidFill>
                  <a:schemeClr val="tx1"/>
                </a:solidFill>
                <a:latin typeface="Tahoma" charset="0"/>
              </a:defRPr>
            </a:lvl3pPr>
            <a:lvl4pPr marL="1600200" indent="-228600">
              <a:defRPr sz="2400">
                <a:solidFill>
                  <a:schemeClr val="tx1"/>
                </a:solidFill>
                <a:latin typeface="Tahoma" charset="0"/>
              </a:defRPr>
            </a:lvl4pPr>
            <a:lvl5pPr marL="2057400" indent="-22860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fld id="{9A434576-BEB4-5746-887D-405A745B6E19}" type="slidenum">
              <a:rPr lang="ar-SA" altLang="en-US" sz="1000">
                <a:solidFill>
                  <a:srgbClr val="FFFFFF"/>
                </a:solidFill>
                <a:ea typeface="Arial" charset="0"/>
              </a:rPr>
              <a:pPr/>
              <a:t>2</a:t>
            </a:fld>
            <a:endParaRPr lang="en-US" altLang="en-US" sz="1000">
              <a:solidFill>
                <a:srgbClr val="FFFFFF"/>
              </a:solidFill>
            </a:endParaRPr>
          </a:p>
        </p:txBody>
      </p:sp>
      <p:graphicFrame>
        <p:nvGraphicFramePr>
          <p:cNvPr id="5" name="Content Placeholder 5"/>
          <p:cNvGraphicFramePr>
            <a:graphicFrameLocks noGrp="1"/>
          </p:cNvGraphicFramePr>
          <p:nvPr>
            <p:ph idx="1"/>
          </p:nvPr>
        </p:nvGraphicFramePr>
        <p:xfrm>
          <a:off x="0" y="767897"/>
          <a:ext cx="91440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563563"/>
            <a:ext cx="7956550" cy="960437"/>
          </a:xfrm>
        </p:spPr>
        <p:txBody>
          <a:bodyPr/>
          <a:lstStyle/>
          <a:p>
            <a:pPr algn="ctr">
              <a:defRPr/>
            </a:pPr>
            <a:r>
              <a:rPr lang="en-GB" dirty="0" smtClean="0"/>
              <a:t>9 Siri </a:t>
            </a:r>
            <a:r>
              <a:rPr lang="en-GB" dirty="0" err="1" smtClean="0"/>
              <a:t>perang</a:t>
            </a:r>
            <a:r>
              <a:rPr lang="en-GB" dirty="0" smtClean="0"/>
              <a:t> </a:t>
            </a:r>
            <a:r>
              <a:rPr lang="en-GB" dirty="0" err="1" smtClean="0"/>
              <a:t>salib</a:t>
            </a:r>
            <a:endParaRPr lang="en-GB" dirty="0"/>
          </a:p>
        </p:txBody>
      </p:sp>
      <p:sp>
        <p:nvSpPr>
          <p:cNvPr id="3" name="Content Placeholder 2"/>
          <p:cNvSpPr>
            <a:spLocks noGrp="1"/>
          </p:cNvSpPr>
          <p:nvPr>
            <p:ph idx="1"/>
          </p:nvPr>
        </p:nvSpPr>
        <p:spPr>
          <a:xfrm>
            <a:off x="762000" y="1371600"/>
            <a:ext cx="7956550" cy="4435475"/>
          </a:xfrm>
        </p:spPr>
        <p:txBody>
          <a:bodyPr/>
          <a:lstStyle/>
          <a:p>
            <a:pPr>
              <a:buFont typeface="Arial" panose="020B0604020202020204" pitchFamily="34" charset="0"/>
              <a:buChar char="•"/>
              <a:defRPr/>
            </a:pPr>
            <a:r>
              <a:rPr lang="en-GB" dirty="0" err="1" smtClean="0"/>
              <a:t>Perang</a:t>
            </a:r>
            <a:r>
              <a:rPr lang="en-GB" dirty="0" smtClean="0"/>
              <a:t> </a:t>
            </a:r>
            <a:r>
              <a:rPr lang="en-GB" dirty="0" err="1" smtClean="0"/>
              <a:t>Salib</a:t>
            </a:r>
            <a:r>
              <a:rPr lang="en-GB" dirty="0" smtClean="0"/>
              <a:t> </a:t>
            </a:r>
            <a:r>
              <a:rPr lang="en-GB" b="1" dirty="0" err="1" smtClean="0"/>
              <a:t>Pertama</a:t>
            </a:r>
            <a:r>
              <a:rPr lang="en-GB" dirty="0" smtClean="0"/>
              <a:t> (1095-1099)</a:t>
            </a:r>
          </a:p>
          <a:p>
            <a:pPr>
              <a:buFont typeface="Arial" panose="020B0604020202020204" pitchFamily="34" charset="0"/>
              <a:buChar char="•"/>
              <a:defRPr/>
            </a:pPr>
            <a:r>
              <a:rPr lang="en-GB" dirty="0" err="1" smtClean="0"/>
              <a:t>Perang</a:t>
            </a:r>
            <a:r>
              <a:rPr lang="en-GB" dirty="0" smtClean="0"/>
              <a:t> </a:t>
            </a:r>
            <a:r>
              <a:rPr lang="en-GB" dirty="0" err="1" smtClean="0"/>
              <a:t>Salib</a:t>
            </a:r>
            <a:r>
              <a:rPr lang="en-GB" dirty="0" smtClean="0"/>
              <a:t> </a:t>
            </a:r>
            <a:r>
              <a:rPr lang="en-GB" b="1" dirty="0" err="1" smtClean="0"/>
              <a:t>Kedua</a:t>
            </a:r>
            <a:r>
              <a:rPr lang="en-GB" dirty="0" smtClean="0"/>
              <a:t> (1145-1149)</a:t>
            </a:r>
          </a:p>
          <a:p>
            <a:pPr lvl="1">
              <a:buFont typeface="Arial" panose="020B0604020202020204" pitchFamily="34" charset="0"/>
              <a:buChar char="•"/>
              <a:defRPr/>
            </a:pPr>
            <a:r>
              <a:rPr lang="en-GB" dirty="0" err="1" smtClean="0"/>
              <a:t>Kejatuhan</a:t>
            </a:r>
            <a:r>
              <a:rPr lang="en-GB" dirty="0" smtClean="0"/>
              <a:t> Jerusalem (1187)</a:t>
            </a:r>
          </a:p>
          <a:p>
            <a:pPr marL="263525" lvl="1" indent="-263525">
              <a:buFont typeface="Arial" panose="020B0604020202020204" pitchFamily="34" charset="0"/>
              <a:buChar char="•"/>
              <a:defRPr/>
            </a:pPr>
            <a:r>
              <a:rPr lang="en-GB" dirty="0" err="1" smtClean="0"/>
              <a:t>Perang</a:t>
            </a:r>
            <a:r>
              <a:rPr lang="en-GB" dirty="0" smtClean="0"/>
              <a:t> </a:t>
            </a:r>
            <a:r>
              <a:rPr lang="en-GB" dirty="0" err="1" smtClean="0"/>
              <a:t>Salib</a:t>
            </a:r>
            <a:r>
              <a:rPr lang="en-GB" dirty="0" smtClean="0"/>
              <a:t> </a:t>
            </a:r>
            <a:r>
              <a:rPr lang="en-GB" b="1" dirty="0" err="1" smtClean="0"/>
              <a:t>Ketiga</a:t>
            </a:r>
            <a:r>
              <a:rPr lang="en-GB" dirty="0" smtClean="0"/>
              <a:t> (1187-1192)</a:t>
            </a:r>
          </a:p>
          <a:p>
            <a:pPr marL="263525" lvl="1" indent="-263525">
              <a:buFont typeface="Arial" panose="020B0604020202020204" pitchFamily="34" charset="0"/>
              <a:buChar char="•"/>
              <a:defRPr/>
            </a:pPr>
            <a:r>
              <a:rPr lang="en-GB" dirty="0" err="1" smtClean="0"/>
              <a:t>Perang</a:t>
            </a:r>
            <a:r>
              <a:rPr lang="en-GB" dirty="0" smtClean="0"/>
              <a:t> </a:t>
            </a:r>
            <a:r>
              <a:rPr lang="en-GB" dirty="0" err="1" smtClean="0"/>
              <a:t>Salib</a:t>
            </a:r>
            <a:r>
              <a:rPr lang="en-GB" dirty="0" smtClean="0"/>
              <a:t> </a:t>
            </a:r>
            <a:r>
              <a:rPr lang="en-GB" b="1" dirty="0" err="1" smtClean="0"/>
              <a:t>Keempat</a:t>
            </a:r>
            <a:r>
              <a:rPr lang="en-GB" dirty="0" smtClean="0"/>
              <a:t> (1202-1204)</a:t>
            </a:r>
          </a:p>
          <a:p>
            <a:pPr marL="720725" lvl="2" indent="-263525">
              <a:buFont typeface="Arial" panose="020B0604020202020204" pitchFamily="34" charset="0"/>
              <a:buChar char="•"/>
              <a:defRPr/>
            </a:pPr>
            <a:r>
              <a:rPr lang="en-GB" dirty="0" err="1" smtClean="0"/>
              <a:t>Perang</a:t>
            </a:r>
            <a:r>
              <a:rPr lang="en-GB" dirty="0" smtClean="0"/>
              <a:t> </a:t>
            </a:r>
            <a:r>
              <a:rPr lang="en-GB" dirty="0" err="1" smtClean="0"/>
              <a:t>Salib</a:t>
            </a:r>
            <a:r>
              <a:rPr lang="en-GB" dirty="0" smtClean="0"/>
              <a:t> </a:t>
            </a:r>
            <a:r>
              <a:rPr lang="en-GB" dirty="0" err="1" smtClean="0"/>
              <a:t>Albigensian</a:t>
            </a:r>
            <a:endParaRPr lang="en-GB" dirty="0" smtClean="0"/>
          </a:p>
          <a:p>
            <a:pPr marL="720725" lvl="2" indent="-263525">
              <a:buFont typeface="Arial" panose="020B0604020202020204" pitchFamily="34" charset="0"/>
              <a:buChar char="•"/>
              <a:defRPr/>
            </a:pPr>
            <a:r>
              <a:rPr lang="en-GB" dirty="0" err="1" smtClean="0"/>
              <a:t>Perang</a:t>
            </a:r>
            <a:r>
              <a:rPr lang="en-GB" dirty="0" smtClean="0"/>
              <a:t> </a:t>
            </a:r>
            <a:r>
              <a:rPr lang="en-GB" dirty="0" err="1" smtClean="0"/>
              <a:t>Salib</a:t>
            </a:r>
            <a:r>
              <a:rPr lang="en-GB" dirty="0" smtClean="0"/>
              <a:t> Kanak-</a:t>
            </a:r>
            <a:r>
              <a:rPr lang="en-GB" dirty="0" err="1" smtClean="0"/>
              <a:t>kanak</a:t>
            </a:r>
            <a:endParaRPr lang="en-GB" dirty="0" smtClean="0"/>
          </a:p>
          <a:p>
            <a:pPr marL="263525" lvl="1" indent="-263525">
              <a:buFont typeface="Arial" panose="020B0604020202020204" pitchFamily="34" charset="0"/>
              <a:buChar char="•"/>
              <a:defRPr/>
            </a:pPr>
            <a:r>
              <a:rPr lang="en-GB" dirty="0" err="1" smtClean="0"/>
              <a:t>Perang</a:t>
            </a:r>
            <a:r>
              <a:rPr lang="en-GB" dirty="0" smtClean="0"/>
              <a:t> </a:t>
            </a:r>
            <a:r>
              <a:rPr lang="en-GB" dirty="0" err="1" smtClean="0"/>
              <a:t>Salib</a:t>
            </a:r>
            <a:r>
              <a:rPr lang="en-GB" dirty="0" smtClean="0"/>
              <a:t> </a:t>
            </a:r>
            <a:r>
              <a:rPr lang="en-GB" b="1" dirty="0" err="1" smtClean="0"/>
              <a:t>Kelima</a:t>
            </a:r>
            <a:r>
              <a:rPr lang="en-GB" dirty="0" smtClean="0"/>
              <a:t> (1217-1221)</a:t>
            </a:r>
          </a:p>
          <a:p>
            <a:pPr marL="263525" lvl="1" indent="-263525">
              <a:buFont typeface="Arial" panose="020B0604020202020204" pitchFamily="34" charset="0"/>
              <a:buChar char="•"/>
              <a:defRPr/>
            </a:pPr>
            <a:r>
              <a:rPr lang="en-GB" dirty="0" err="1" smtClean="0"/>
              <a:t>Perang</a:t>
            </a:r>
            <a:r>
              <a:rPr lang="en-GB" dirty="0" smtClean="0"/>
              <a:t> </a:t>
            </a:r>
            <a:r>
              <a:rPr lang="en-GB" dirty="0" err="1" smtClean="0"/>
              <a:t>Salib</a:t>
            </a:r>
            <a:r>
              <a:rPr lang="en-GB" dirty="0" smtClean="0"/>
              <a:t> </a:t>
            </a:r>
            <a:r>
              <a:rPr lang="en-GB" b="1" dirty="0" err="1" smtClean="0"/>
              <a:t>Keenam</a:t>
            </a:r>
            <a:r>
              <a:rPr lang="en-GB" dirty="0" smtClean="0"/>
              <a:t> (1228-1229)</a:t>
            </a:r>
          </a:p>
          <a:p>
            <a:pPr marL="263525" lvl="1" indent="-263525">
              <a:buFont typeface="Arial" panose="020B0604020202020204" pitchFamily="34" charset="0"/>
              <a:buChar char="•"/>
              <a:defRPr/>
            </a:pPr>
            <a:r>
              <a:rPr lang="en-GB" dirty="0" err="1" smtClean="0"/>
              <a:t>Perang</a:t>
            </a:r>
            <a:r>
              <a:rPr lang="en-GB" dirty="0" smtClean="0"/>
              <a:t> </a:t>
            </a:r>
            <a:r>
              <a:rPr lang="en-GB" dirty="0" err="1" smtClean="0"/>
              <a:t>Salib</a:t>
            </a:r>
            <a:r>
              <a:rPr lang="en-GB" dirty="0" smtClean="0"/>
              <a:t> </a:t>
            </a:r>
            <a:r>
              <a:rPr lang="en-GB" b="1" dirty="0" err="1" smtClean="0"/>
              <a:t>Ketujuh</a:t>
            </a:r>
            <a:r>
              <a:rPr lang="en-GB" dirty="0" smtClean="0"/>
              <a:t> (1248-1254)</a:t>
            </a:r>
          </a:p>
          <a:p>
            <a:pPr marL="263525" lvl="1" indent="-263525">
              <a:buFont typeface="Arial" panose="020B0604020202020204" pitchFamily="34" charset="0"/>
              <a:buChar char="•"/>
              <a:defRPr/>
            </a:pPr>
            <a:r>
              <a:rPr lang="en-GB" dirty="0" err="1" smtClean="0"/>
              <a:t>Perang</a:t>
            </a:r>
            <a:r>
              <a:rPr lang="en-GB" dirty="0" smtClean="0"/>
              <a:t> </a:t>
            </a:r>
            <a:r>
              <a:rPr lang="en-GB" dirty="0" err="1" smtClean="0"/>
              <a:t>Salib</a:t>
            </a:r>
            <a:r>
              <a:rPr lang="en-GB" dirty="0" smtClean="0"/>
              <a:t> </a:t>
            </a:r>
            <a:r>
              <a:rPr lang="en-GB" b="1" dirty="0" err="1" smtClean="0"/>
              <a:t>Kelapan</a:t>
            </a:r>
            <a:r>
              <a:rPr lang="en-GB" dirty="0" smtClean="0"/>
              <a:t> (1270)</a:t>
            </a:r>
          </a:p>
          <a:p>
            <a:pPr marL="263525" lvl="1" indent="-263525">
              <a:buFont typeface="Arial" panose="020B0604020202020204" pitchFamily="34" charset="0"/>
              <a:buChar char="•"/>
              <a:defRPr/>
            </a:pPr>
            <a:r>
              <a:rPr lang="en-GB" dirty="0" err="1" smtClean="0"/>
              <a:t>Perang</a:t>
            </a:r>
            <a:r>
              <a:rPr lang="en-GB" dirty="0" smtClean="0"/>
              <a:t> </a:t>
            </a:r>
            <a:r>
              <a:rPr lang="en-GB" dirty="0" err="1" smtClean="0"/>
              <a:t>Salib</a:t>
            </a:r>
            <a:r>
              <a:rPr lang="en-GB" dirty="0" smtClean="0"/>
              <a:t> </a:t>
            </a:r>
            <a:r>
              <a:rPr lang="en-GB" b="1" dirty="0" err="1" smtClean="0"/>
              <a:t>Kesembilan</a:t>
            </a:r>
            <a:r>
              <a:rPr lang="en-GB" dirty="0" smtClean="0"/>
              <a:t> (1271-1272)</a:t>
            </a:r>
          </a:p>
          <a:p>
            <a:pPr marL="720725" lvl="2" indent="-263525">
              <a:buFont typeface="Arial" panose="020B0604020202020204" pitchFamily="34" charset="0"/>
              <a:buChar char="•"/>
              <a:defRPr/>
            </a:pPr>
            <a:r>
              <a:rPr lang="en-GB" dirty="0" err="1" smtClean="0"/>
              <a:t>Perang</a:t>
            </a:r>
            <a:r>
              <a:rPr lang="en-GB" dirty="0" smtClean="0"/>
              <a:t> </a:t>
            </a:r>
            <a:r>
              <a:rPr lang="en-GB" dirty="0" err="1" smtClean="0"/>
              <a:t>Salib</a:t>
            </a:r>
            <a:r>
              <a:rPr lang="en-GB" dirty="0" smtClean="0"/>
              <a:t> di </a:t>
            </a:r>
            <a:r>
              <a:rPr lang="en-GB" dirty="0" err="1" smtClean="0"/>
              <a:t>Baltik</a:t>
            </a:r>
            <a:r>
              <a:rPr lang="en-GB" dirty="0" smtClean="0"/>
              <a:t> </a:t>
            </a:r>
            <a:r>
              <a:rPr lang="en-GB" dirty="0" err="1" smtClean="0"/>
              <a:t>dan</a:t>
            </a:r>
            <a:r>
              <a:rPr lang="en-GB" dirty="0" smtClean="0"/>
              <a:t> </a:t>
            </a:r>
            <a:r>
              <a:rPr lang="en-GB" dirty="0" err="1" smtClean="0"/>
              <a:t>Eropah</a:t>
            </a:r>
            <a:r>
              <a:rPr lang="en-GB" dirty="0" smtClean="0"/>
              <a:t> Tengah</a:t>
            </a:r>
            <a:endParaRPr lang="en-GB" dirty="0"/>
          </a:p>
        </p:txBody>
      </p:sp>
      <p:sp>
        <p:nvSpPr>
          <p:cNvPr id="4" name="Slide Number Placeholder 3"/>
          <p:cNvSpPr>
            <a:spLocks noGrp="1"/>
          </p:cNvSpPr>
          <p:nvPr>
            <p:ph type="sldNum" sz="quarter" idx="12"/>
          </p:nvPr>
        </p:nvSpPr>
        <p:spPr/>
        <p:txBody>
          <a:bodyPr/>
          <a:lstStyle/>
          <a:p>
            <a:pPr>
              <a:defRPr/>
            </a:pPr>
            <a:fld id="{ABED0152-2303-BC4F-A17E-0711B20727BA}" type="slidenum">
              <a:rPr lang="en-US" altLang="zh-CN" smtClean="0"/>
              <a:pPr>
                <a:defRPr/>
              </a:pPr>
              <a:t>20</a:t>
            </a:fld>
            <a:endParaRPr lang="en-US" altLang="zh-CN"/>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93725" y="746125"/>
            <a:ext cx="7956550" cy="989013"/>
          </a:xfrm>
        </p:spPr>
        <p:txBody>
          <a:bodyPr/>
          <a:lstStyle/>
          <a:p>
            <a:pPr algn="ctr" eaLnBrk="1" fontAlgn="auto" hangingPunct="1">
              <a:spcAft>
                <a:spcPts val="0"/>
              </a:spcAft>
              <a:defRPr/>
            </a:pPr>
            <a:r>
              <a:rPr lang="en-US" altLang="en-US" dirty="0" smtClean="0"/>
              <a:t>4. Zaman </a:t>
            </a:r>
            <a:r>
              <a:rPr lang="en-US" altLang="en-US" dirty="0" err="1" smtClean="0"/>
              <a:t>renaisans</a:t>
            </a:r>
            <a:r>
              <a:rPr lang="en-US" altLang="en-US" dirty="0" smtClean="0"/>
              <a:t> (14-17M)</a:t>
            </a:r>
          </a:p>
        </p:txBody>
      </p:sp>
      <p:sp>
        <p:nvSpPr>
          <p:cNvPr id="28675" name="Rectangle 3"/>
          <p:cNvSpPr>
            <a:spLocks noGrp="1" noChangeArrowheads="1"/>
          </p:cNvSpPr>
          <p:nvPr>
            <p:ph idx="1"/>
          </p:nvPr>
        </p:nvSpPr>
        <p:spPr>
          <a:xfrm>
            <a:off x="304800" y="1752600"/>
            <a:ext cx="8534400" cy="4511675"/>
          </a:xfrm>
        </p:spPr>
        <p:txBody>
          <a:bodyPr/>
          <a:lstStyle/>
          <a:p>
            <a:pPr eaLnBrk="1" hangingPunct="1"/>
            <a:r>
              <a:rPr lang="en-US" altLang="en-US" sz="2000"/>
              <a:t>Renaissance adalah zaman dalam sejarah Eropah yang meliputi tempoh antara abad ke-14 dan ke-17. Ia merupakan lanjutan dari Zaman Pertengahan dan dihubungkan oleh Zaman Pencerahan kepada sejarah moden. Kesan pertama Renaissance ditemui di Itali dan kedatangannya adalah untuk menampung kebanyakan negara Eropah.  Ia dianggap oleh sesetengah sarjana sebagai permulaan zaman moden.</a:t>
            </a:r>
          </a:p>
          <a:p>
            <a:pPr eaLnBrk="1" hangingPunct="1"/>
            <a:r>
              <a:rPr lang="en-US" altLang="en-US" sz="2000"/>
              <a:t>Mula dengan kesan selepas Perang Salib, faham ilmu, tubuh kerajaan di Timur.</a:t>
            </a:r>
          </a:p>
          <a:p>
            <a:pPr eaLnBrk="1" hangingPunct="1"/>
            <a:r>
              <a:rPr lang="en-US" altLang="en-US" sz="2000"/>
              <a:t>Gerakan penterjemahan</a:t>
            </a:r>
          </a:p>
          <a:p>
            <a:pPr eaLnBrk="1" hangingPunct="1"/>
            <a:r>
              <a:rPr lang="en-US" altLang="en-US" sz="2000"/>
              <a:t>Jatuhnya Constantinople (1453), mula belajar Greek &amp; terjemah bahan ke Latin. Mula pindah ke Itali (Florence).</a:t>
            </a:r>
          </a:p>
          <a:p>
            <a:pPr eaLnBrk="1" hangingPunct="1"/>
            <a:r>
              <a:rPr lang="en-US" altLang="en-US" sz="2000"/>
              <a:t>1492-Yahudi dan Muslim dihalau dan dirampas teknologi, ilmu dsb.</a:t>
            </a:r>
          </a:p>
        </p:txBody>
      </p:sp>
      <p:sp>
        <p:nvSpPr>
          <p:cNvPr id="2" name="Slide Number Placeholder 1"/>
          <p:cNvSpPr>
            <a:spLocks noGrp="1"/>
          </p:cNvSpPr>
          <p:nvPr>
            <p:ph type="sldNum" sz="quarter" idx="12"/>
          </p:nvPr>
        </p:nvSpPr>
        <p:spPr/>
        <p:txBody>
          <a:bodyPr/>
          <a:lstStyle/>
          <a:p>
            <a:pPr>
              <a:defRPr/>
            </a:pPr>
            <a:fld id="{69AC1EEB-E21A-B245-8406-32FBEB7C7742}" type="slidenum">
              <a:rPr lang="en-US" altLang="zh-CN" smtClean="0"/>
              <a:pPr>
                <a:defRPr/>
              </a:pPr>
              <a:t>21</a:t>
            </a:fld>
            <a:endParaRPr lang="en-US" altLang="zh-CN"/>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28600" y="763588"/>
            <a:ext cx="8321675" cy="1293812"/>
          </a:xfrm>
        </p:spPr>
        <p:txBody>
          <a:bodyPr/>
          <a:lstStyle/>
          <a:p>
            <a:pPr algn="ctr" eaLnBrk="1" fontAlgn="auto" hangingPunct="1">
              <a:spcAft>
                <a:spcPts val="0"/>
              </a:spcAft>
              <a:defRPr/>
            </a:pPr>
            <a:r>
              <a:rPr lang="en-US" altLang="en-US" dirty="0" smtClean="0"/>
              <a:t>9 </a:t>
            </a:r>
            <a:r>
              <a:rPr lang="en-US" altLang="en-US" dirty="0" err="1" smtClean="0"/>
              <a:t>Faktor</a:t>
            </a:r>
            <a:r>
              <a:rPr lang="en-US" altLang="en-US" dirty="0" smtClean="0"/>
              <a:t> </a:t>
            </a:r>
            <a:r>
              <a:rPr lang="en-US" altLang="en-US" dirty="0" err="1" smtClean="0"/>
              <a:t>cepatkan</a:t>
            </a:r>
            <a:r>
              <a:rPr lang="en-US" altLang="en-US" dirty="0" smtClean="0"/>
              <a:t> </a:t>
            </a:r>
            <a:r>
              <a:rPr lang="en-US" altLang="en-US" dirty="0" err="1" smtClean="0"/>
              <a:t>Renaisans</a:t>
            </a:r>
            <a:endParaRPr lang="en-US" altLang="en-US" dirty="0" smtClean="0"/>
          </a:p>
        </p:txBody>
      </p:sp>
      <p:sp>
        <p:nvSpPr>
          <p:cNvPr id="29699" name="Rectangle 3"/>
          <p:cNvSpPr>
            <a:spLocks noGrp="1" noChangeArrowheads="1"/>
          </p:cNvSpPr>
          <p:nvPr>
            <p:ph idx="1"/>
          </p:nvPr>
        </p:nvSpPr>
        <p:spPr/>
        <p:txBody>
          <a:bodyPr/>
          <a:lstStyle/>
          <a:p>
            <a:pPr marL="609600" indent="-609600" eaLnBrk="1" hangingPunct="1">
              <a:buFontTx/>
              <a:buAutoNum type="arabicPeriod"/>
            </a:pPr>
            <a:r>
              <a:rPr lang="en-US" altLang="en-US" sz="2800"/>
              <a:t>Perubahan ekonomi daripada feudal kepada bebas</a:t>
            </a:r>
          </a:p>
          <a:p>
            <a:pPr marL="609600" indent="-609600" eaLnBrk="1" hangingPunct="1">
              <a:buFontTx/>
              <a:buAutoNum type="arabicPeriod"/>
            </a:pPr>
            <a:r>
              <a:rPr lang="en-US" altLang="en-US" sz="2800"/>
              <a:t>Peranan P&amp;P: Polo, Henry</a:t>
            </a:r>
          </a:p>
          <a:p>
            <a:pPr marL="609600" indent="-609600" eaLnBrk="1" hangingPunct="1">
              <a:buFontTx/>
              <a:buAutoNum type="arabicPeriod"/>
            </a:pPr>
            <a:r>
              <a:rPr lang="en-US" altLang="en-US" sz="2800"/>
              <a:t>Percetakan di Guttenberg</a:t>
            </a:r>
          </a:p>
          <a:p>
            <a:pPr marL="609600" indent="-609600" eaLnBrk="1" hangingPunct="1">
              <a:buFontTx/>
              <a:buAutoNum type="arabicPeriod"/>
            </a:pPr>
            <a:r>
              <a:rPr lang="en-US" altLang="en-US" sz="2800"/>
              <a:t>Perkembangan intelektual</a:t>
            </a:r>
          </a:p>
          <a:p>
            <a:pPr marL="609600" indent="-609600" eaLnBrk="1" hangingPunct="1">
              <a:buFontTx/>
              <a:buAutoNum type="arabicPeriod"/>
            </a:pPr>
            <a:r>
              <a:rPr lang="en-US" altLang="en-US" sz="2800"/>
              <a:t>Tukar cara fikir dan budaya: pakaian, orang awam mula berperanan</a:t>
            </a:r>
          </a:p>
          <a:p>
            <a:pPr marL="609600" indent="-609600" eaLnBrk="1" hangingPunct="1">
              <a:buFontTx/>
              <a:buAutoNum type="arabicPeriod"/>
            </a:pPr>
            <a:r>
              <a:rPr lang="en-US" altLang="en-US" sz="2800"/>
              <a:t>Kesenian</a:t>
            </a:r>
          </a:p>
        </p:txBody>
      </p:sp>
      <p:sp>
        <p:nvSpPr>
          <p:cNvPr id="2" name="Slide Number Placeholder 1"/>
          <p:cNvSpPr>
            <a:spLocks noGrp="1"/>
          </p:cNvSpPr>
          <p:nvPr>
            <p:ph type="sldNum" sz="quarter" idx="12"/>
          </p:nvPr>
        </p:nvSpPr>
        <p:spPr/>
        <p:txBody>
          <a:bodyPr/>
          <a:lstStyle/>
          <a:p>
            <a:pPr>
              <a:defRPr/>
            </a:pPr>
            <a:fld id="{C415B638-974A-CE47-8784-FA5A4B853E86}" type="slidenum">
              <a:rPr lang="en-US" altLang="zh-CN" smtClean="0"/>
              <a:pPr>
                <a:defRPr/>
              </a:pPr>
              <a:t>22</a:t>
            </a:fld>
            <a:endParaRPr lang="en-US" altLang="zh-CN"/>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228600"/>
            <a:ext cx="7772400" cy="1143000"/>
          </a:xfrm>
        </p:spPr>
        <p:txBody>
          <a:bodyPr/>
          <a:lstStyle/>
          <a:p>
            <a:pPr eaLnBrk="1" fontAlgn="auto" hangingPunct="1">
              <a:spcAft>
                <a:spcPts val="0"/>
              </a:spcAft>
              <a:defRPr/>
            </a:pPr>
            <a:r>
              <a:rPr lang="en-US" altLang="en-US" dirty="0" smtClean="0"/>
              <a:t>SAMBUNGAN…</a:t>
            </a:r>
          </a:p>
        </p:txBody>
      </p:sp>
      <p:sp>
        <p:nvSpPr>
          <p:cNvPr id="30723" name="Rectangle 3"/>
          <p:cNvSpPr>
            <a:spLocks noGrp="1" noChangeArrowheads="1"/>
          </p:cNvSpPr>
          <p:nvPr>
            <p:ph idx="1"/>
          </p:nvPr>
        </p:nvSpPr>
        <p:spPr>
          <a:xfrm>
            <a:off x="685800" y="1371600"/>
            <a:ext cx="7772400" cy="5486400"/>
          </a:xfrm>
        </p:spPr>
        <p:txBody>
          <a:bodyPr/>
          <a:lstStyle/>
          <a:p>
            <a:pPr marL="609600" indent="-609600" eaLnBrk="1" hangingPunct="1">
              <a:buFont typeface="Wingdings" charset="2"/>
              <a:buNone/>
            </a:pPr>
            <a:r>
              <a:rPr lang="en-US" altLang="en-US" sz="3200" dirty="0"/>
              <a:t>7. </a:t>
            </a:r>
            <a:r>
              <a:rPr lang="en-US" altLang="en-US" sz="3200" dirty="0" err="1"/>
              <a:t>Falsafah</a:t>
            </a:r>
            <a:r>
              <a:rPr lang="en-US" altLang="en-US" sz="3200" dirty="0"/>
              <a:t>: </a:t>
            </a:r>
          </a:p>
          <a:p>
            <a:pPr marL="990600" lvl="1" indent="-533400" eaLnBrk="1" hangingPunct="1"/>
            <a:r>
              <a:rPr lang="en-US" altLang="en-US" sz="2800" dirty="0" err="1"/>
              <a:t>humanisme</a:t>
            </a:r>
            <a:r>
              <a:rPr lang="en-US" altLang="en-US" sz="2800" dirty="0"/>
              <a:t>; </a:t>
            </a:r>
            <a:r>
              <a:rPr lang="en-US" altLang="en-US" sz="2800" dirty="0" err="1"/>
              <a:t>rasional</a:t>
            </a:r>
            <a:r>
              <a:rPr lang="en-US" altLang="en-US" sz="2800" dirty="0"/>
              <a:t>, </a:t>
            </a:r>
            <a:r>
              <a:rPr lang="en-US" altLang="en-US" sz="2800" dirty="0" err="1"/>
              <a:t>unsur</a:t>
            </a:r>
            <a:r>
              <a:rPr lang="en-US" altLang="en-US" sz="2800" dirty="0"/>
              <a:t> </a:t>
            </a:r>
            <a:r>
              <a:rPr lang="en-US" altLang="en-US" sz="2800" dirty="0" err="1"/>
              <a:t>sekular</a:t>
            </a:r>
            <a:endParaRPr lang="en-US" altLang="en-US" sz="2800" dirty="0"/>
          </a:p>
          <a:p>
            <a:pPr marL="990600" lvl="1" indent="-533400" eaLnBrk="1" hangingPunct="1"/>
            <a:r>
              <a:rPr lang="en-US" altLang="en-US" sz="2800" dirty="0" err="1"/>
              <a:t>Tolak</a:t>
            </a:r>
            <a:r>
              <a:rPr lang="en-US" altLang="en-US" sz="2800" dirty="0"/>
              <a:t> agama</a:t>
            </a:r>
          </a:p>
          <a:p>
            <a:pPr marL="609600" indent="-609600" eaLnBrk="1" hangingPunct="1">
              <a:buFont typeface="Wingdings" charset="2"/>
              <a:buNone/>
            </a:pPr>
            <a:r>
              <a:rPr lang="en-US" altLang="en-US" sz="3200" dirty="0"/>
              <a:t>8. Agama:</a:t>
            </a:r>
          </a:p>
          <a:p>
            <a:pPr marL="609600" indent="-609600" eaLnBrk="1" hangingPunct="1">
              <a:buFont typeface="Wingdings" charset="2"/>
              <a:buNone/>
            </a:pPr>
            <a:r>
              <a:rPr lang="en-US" altLang="en-US" sz="3200" dirty="0"/>
              <a:t>	</a:t>
            </a:r>
            <a:r>
              <a:rPr lang="en-US" altLang="en-US" sz="3200" dirty="0" err="1"/>
              <a:t>Ikut</a:t>
            </a:r>
            <a:r>
              <a:rPr lang="en-US" altLang="en-US" sz="3200" dirty="0"/>
              <a:t> </a:t>
            </a:r>
            <a:r>
              <a:rPr lang="en-US" altLang="en-US" sz="3200" dirty="0" err="1"/>
              <a:t>pemikiran</a:t>
            </a:r>
            <a:endParaRPr lang="en-US" altLang="en-US" sz="3200" dirty="0"/>
          </a:p>
          <a:p>
            <a:pPr marL="990600" lvl="1" indent="-533400" eaLnBrk="1" hangingPunct="1"/>
            <a:r>
              <a:rPr lang="en-US" altLang="en-US" sz="2800" dirty="0"/>
              <a:t>Protestant; </a:t>
            </a:r>
            <a:r>
              <a:rPr lang="en-US" altLang="en-US" sz="2800" dirty="0" err="1"/>
              <a:t>bebas</a:t>
            </a:r>
            <a:r>
              <a:rPr lang="en-US" altLang="en-US" sz="2800" dirty="0"/>
              <a:t> </a:t>
            </a:r>
            <a:r>
              <a:rPr lang="en-US" altLang="en-US" sz="2800" dirty="0" err="1"/>
              <a:t>fikir</a:t>
            </a:r>
            <a:r>
              <a:rPr lang="en-US" altLang="en-US" sz="2800" dirty="0"/>
              <a:t>, </a:t>
            </a:r>
            <a:r>
              <a:rPr lang="en-US" altLang="en-US" sz="2800" dirty="0" err="1"/>
              <a:t>terjemah</a:t>
            </a:r>
            <a:r>
              <a:rPr lang="en-US" altLang="en-US" sz="2800" dirty="0"/>
              <a:t>, </a:t>
            </a:r>
            <a:r>
              <a:rPr lang="en-US" altLang="en-US" sz="2800" dirty="0" err="1"/>
              <a:t>faham</a:t>
            </a:r>
            <a:r>
              <a:rPr lang="en-US" altLang="en-US" sz="2800" dirty="0"/>
              <a:t>, </a:t>
            </a:r>
            <a:r>
              <a:rPr lang="en-US" altLang="en-US" sz="2800" dirty="0" err="1"/>
              <a:t>tiada</a:t>
            </a:r>
            <a:r>
              <a:rPr lang="en-US" altLang="en-US" sz="2800" dirty="0"/>
              <a:t> </a:t>
            </a:r>
            <a:r>
              <a:rPr lang="en-US" altLang="en-US" sz="2800" dirty="0" err="1"/>
              <a:t>ketua</a:t>
            </a:r>
            <a:r>
              <a:rPr lang="en-US" altLang="en-US" sz="2800" dirty="0"/>
              <a:t> </a:t>
            </a:r>
            <a:r>
              <a:rPr lang="en-US" altLang="en-US" sz="2800" dirty="0" err="1"/>
              <a:t>umum</a:t>
            </a:r>
            <a:r>
              <a:rPr lang="en-US" altLang="en-US" sz="2800" dirty="0"/>
              <a:t>, </a:t>
            </a:r>
            <a:r>
              <a:rPr lang="en-US" altLang="en-US" sz="2800" dirty="0" err="1"/>
              <a:t>ambil</a:t>
            </a:r>
            <a:r>
              <a:rPr lang="en-US" altLang="en-US" sz="2800" dirty="0"/>
              <a:t> </a:t>
            </a:r>
            <a:r>
              <a:rPr lang="en-US" altLang="en-US" sz="2800" dirty="0" err="1"/>
              <a:t>kira</a:t>
            </a:r>
            <a:r>
              <a:rPr lang="en-US" altLang="en-US" sz="2800" dirty="0"/>
              <a:t> </a:t>
            </a:r>
            <a:r>
              <a:rPr lang="en-US" altLang="en-US" sz="2800" dirty="0" err="1"/>
              <a:t>suasana</a:t>
            </a:r>
            <a:endParaRPr lang="en-US" altLang="en-US" sz="2800" dirty="0"/>
          </a:p>
          <a:p>
            <a:pPr marL="609600" indent="-609600" eaLnBrk="1" hangingPunct="1">
              <a:buFont typeface="Wingdings" charset="2"/>
              <a:buNone/>
            </a:pPr>
            <a:r>
              <a:rPr lang="en-US" altLang="en-US" sz="3200" dirty="0"/>
              <a:t>9. </a:t>
            </a:r>
            <a:r>
              <a:rPr lang="en-US" altLang="en-US" sz="3200" dirty="0" err="1"/>
              <a:t>Sosial</a:t>
            </a:r>
            <a:r>
              <a:rPr lang="en-US" altLang="en-US" sz="3200" dirty="0"/>
              <a:t>; black death (1347-1350</a:t>
            </a:r>
            <a:r>
              <a:rPr lang="en-US" altLang="en-US" sz="3200" dirty="0" smtClean="0"/>
              <a:t>) - https://</a:t>
            </a:r>
            <a:r>
              <a:rPr lang="en-US" altLang="en-US" sz="3200" dirty="0" err="1" smtClean="0"/>
              <a:t>www.youtube.com</a:t>
            </a:r>
            <a:r>
              <a:rPr lang="en-US" altLang="en-US" sz="3200" dirty="0" smtClean="0"/>
              <a:t>/</a:t>
            </a:r>
            <a:r>
              <a:rPr lang="en-US" altLang="en-US" sz="3200" dirty="0" err="1" smtClean="0"/>
              <a:t>watch?v</a:t>
            </a:r>
            <a:r>
              <a:rPr lang="en-US" altLang="en-US" sz="3200" dirty="0" smtClean="0"/>
              <a:t>=ySClB6-OH-Q</a:t>
            </a:r>
            <a:endParaRPr lang="en-US" altLang="en-US" sz="3200" dirty="0"/>
          </a:p>
        </p:txBody>
      </p:sp>
      <p:sp>
        <p:nvSpPr>
          <p:cNvPr id="2" name="Slide Number Placeholder 1"/>
          <p:cNvSpPr>
            <a:spLocks noGrp="1"/>
          </p:cNvSpPr>
          <p:nvPr>
            <p:ph type="sldNum" sz="quarter" idx="12"/>
          </p:nvPr>
        </p:nvSpPr>
        <p:spPr/>
        <p:txBody>
          <a:bodyPr/>
          <a:lstStyle/>
          <a:p>
            <a:pPr>
              <a:defRPr/>
            </a:pPr>
            <a:fld id="{0EE1052A-89AF-844B-90D3-AD974516A20F}" type="slidenum">
              <a:rPr lang="en-US" altLang="zh-CN" smtClean="0"/>
              <a:pPr>
                <a:defRPr/>
              </a:pPr>
              <a:t>23</a:t>
            </a:fld>
            <a:endParaRPr lang="en-US" altLang="zh-CN"/>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762000" y="763588"/>
            <a:ext cx="7788275" cy="1293812"/>
          </a:xfrm>
        </p:spPr>
        <p:txBody>
          <a:bodyPr/>
          <a:lstStyle/>
          <a:p>
            <a:pPr algn="ctr" eaLnBrk="1" fontAlgn="auto" hangingPunct="1">
              <a:spcAft>
                <a:spcPts val="0"/>
              </a:spcAft>
              <a:defRPr/>
            </a:pPr>
            <a:r>
              <a:rPr lang="en-US" altLang="en-US" dirty="0" smtClean="0"/>
              <a:t>KESAN RENAISANS</a:t>
            </a:r>
            <a:br>
              <a:rPr lang="en-US" altLang="en-US" dirty="0" smtClean="0"/>
            </a:br>
            <a:r>
              <a:rPr lang="en-US" altLang="en-US" dirty="0" err="1" smtClean="0"/>
              <a:t>etika</a:t>
            </a:r>
            <a:r>
              <a:rPr lang="en-US" altLang="en-US" dirty="0" smtClean="0"/>
              <a:t> vs </a:t>
            </a:r>
            <a:r>
              <a:rPr lang="en-US" altLang="en-US" dirty="0" err="1" smtClean="0"/>
              <a:t>sekular</a:t>
            </a:r>
            <a:r>
              <a:rPr lang="en-US" altLang="en-US" dirty="0" smtClean="0"/>
              <a:t> </a:t>
            </a:r>
          </a:p>
        </p:txBody>
      </p:sp>
      <p:sp>
        <p:nvSpPr>
          <p:cNvPr id="31747" name="Rectangle 3"/>
          <p:cNvSpPr>
            <a:spLocks noGrp="1" noChangeArrowheads="1"/>
          </p:cNvSpPr>
          <p:nvPr>
            <p:ph idx="1"/>
          </p:nvPr>
        </p:nvSpPr>
        <p:spPr/>
        <p:txBody>
          <a:bodyPr/>
          <a:lstStyle/>
          <a:p>
            <a:pPr eaLnBrk="1" hangingPunct="1"/>
            <a:r>
              <a:rPr lang="en-US" altLang="en-US" sz="3200"/>
              <a:t>Hidup hanya akan baik jika amalkan etika.</a:t>
            </a:r>
          </a:p>
          <a:p>
            <a:pPr eaLnBrk="1" hangingPunct="1"/>
            <a:r>
              <a:rPr lang="en-US" altLang="en-US" sz="3200"/>
              <a:t>Boleh memahami alam dengan berfikir sahaja.</a:t>
            </a:r>
          </a:p>
          <a:p>
            <a:pPr eaLnBrk="1" hangingPunct="1"/>
            <a:r>
              <a:rPr lang="en-US" altLang="en-US" sz="3200"/>
              <a:t>Kebebasan berfikir.</a:t>
            </a:r>
          </a:p>
        </p:txBody>
      </p:sp>
      <p:sp>
        <p:nvSpPr>
          <p:cNvPr id="2" name="Slide Number Placeholder 1"/>
          <p:cNvSpPr>
            <a:spLocks noGrp="1"/>
          </p:cNvSpPr>
          <p:nvPr>
            <p:ph type="sldNum" sz="quarter" idx="12"/>
          </p:nvPr>
        </p:nvSpPr>
        <p:spPr/>
        <p:txBody>
          <a:bodyPr/>
          <a:lstStyle/>
          <a:p>
            <a:pPr>
              <a:defRPr/>
            </a:pPr>
            <a:fld id="{5C80624D-AEA7-1246-8504-6F15B4894F8E}" type="slidenum">
              <a:rPr lang="en-US" altLang="zh-CN" smtClean="0"/>
              <a:pPr>
                <a:defRPr/>
              </a:pPr>
              <a:t>24</a:t>
            </a:fld>
            <a:endParaRPr lang="en-US" altLang="zh-CN"/>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93725" y="763588"/>
            <a:ext cx="7956550" cy="1293812"/>
          </a:xfrm>
        </p:spPr>
        <p:txBody>
          <a:bodyPr/>
          <a:lstStyle/>
          <a:p>
            <a:pPr algn="ctr" eaLnBrk="1" fontAlgn="auto" hangingPunct="1">
              <a:spcAft>
                <a:spcPts val="0"/>
              </a:spcAft>
              <a:defRPr/>
            </a:pPr>
            <a:r>
              <a:rPr lang="en-US" altLang="en-US" dirty="0" err="1" smtClean="0"/>
              <a:t>Sekular</a:t>
            </a:r>
            <a:r>
              <a:rPr lang="en-US" altLang="en-US" dirty="0" smtClean="0"/>
              <a:t>: </a:t>
            </a:r>
            <a:br>
              <a:rPr lang="en-US" altLang="en-US" dirty="0" smtClean="0"/>
            </a:br>
            <a:r>
              <a:rPr lang="en-US" altLang="en-US" dirty="0" smtClean="0"/>
              <a:t>DALAM ASPEK </a:t>
            </a:r>
            <a:r>
              <a:rPr lang="en-US" altLang="en-US" dirty="0" err="1" smtClean="0"/>
              <a:t>sosial</a:t>
            </a:r>
            <a:endParaRPr lang="en-US" altLang="en-US" dirty="0" smtClean="0"/>
          </a:p>
        </p:txBody>
      </p:sp>
      <p:sp>
        <p:nvSpPr>
          <p:cNvPr id="32771" name="Rectangle 3"/>
          <p:cNvSpPr>
            <a:spLocks noGrp="1" noChangeArrowheads="1"/>
          </p:cNvSpPr>
          <p:nvPr>
            <p:ph idx="1"/>
          </p:nvPr>
        </p:nvSpPr>
        <p:spPr/>
        <p:txBody>
          <a:bodyPr/>
          <a:lstStyle/>
          <a:p>
            <a:pPr eaLnBrk="1" hangingPunct="1"/>
            <a:r>
              <a:rPr lang="en-US" altLang="en-US" sz="2800"/>
              <a:t>Bebas beragama</a:t>
            </a:r>
          </a:p>
          <a:p>
            <a:pPr eaLnBrk="1" hangingPunct="1"/>
            <a:r>
              <a:rPr lang="en-US" altLang="en-US" sz="2800"/>
              <a:t>Agama tidak masuk hal politik</a:t>
            </a:r>
          </a:p>
          <a:p>
            <a:pPr eaLnBrk="1" hangingPunct="1"/>
            <a:r>
              <a:rPr lang="en-US" altLang="en-US" sz="2800"/>
              <a:t>Pengaruh agama dikurangkan dalam hidup bermasyarakat</a:t>
            </a:r>
          </a:p>
          <a:p>
            <a:pPr eaLnBrk="1" hangingPunct="1"/>
            <a:r>
              <a:rPr lang="en-US" altLang="en-US" sz="2800"/>
              <a:t>Agama sudah tidak penting lagi</a:t>
            </a:r>
          </a:p>
          <a:p>
            <a:pPr eaLnBrk="1" hangingPunct="1"/>
            <a:r>
              <a:rPr lang="en-US" altLang="en-US" sz="2800"/>
              <a:t>Sains dan rasional lebih utama daripada kepercayaan karut dan agama</a:t>
            </a:r>
          </a:p>
        </p:txBody>
      </p:sp>
      <p:sp>
        <p:nvSpPr>
          <p:cNvPr id="2" name="Slide Number Placeholder 1"/>
          <p:cNvSpPr>
            <a:spLocks noGrp="1"/>
          </p:cNvSpPr>
          <p:nvPr>
            <p:ph type="sldNum" sz="quarter" idx="12"/>
          </p:nvPr>
        </p:nvSpPr>
        <p:spPr/>
        <p:txBody>
          <a:bodyPr/>
          <a:lstStyle/>
          <a:p>
            <a:pPr>
              <a:defRPr/>
            </a:pPr>
            <a:fld id="{98FEEDB9-CAC5-AA45-BB28-C39439578063}" type="slidenum">
              <a:rPr lang="en-US" altLang="zh-CN" smtClean="0"/>
              <a:pPr>
                <a:defRPr/>
              </a:pPr>
              <a:t>25</a:t>
            </a:fld>
            <a:endParaRPr lang="en-US" altLang="zh-CN"/>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593725" y="763588"/>
            <a:ext cx="7956550" cy="1293812"/>
          </a:xfrm>
        </p:spPr>
        <p:txBody>
          <a:bodyPr/>
          <a:lstStyle/>
          <a:p>
            <a:pPr algn="ctr" eaLnBrk="1" fontAlgn="auto" hangingPunct="1">
              <a:spcAft>
                <a:spcPts val="0"/>
              </a:spcAft>
              <a:defRPr/>
            </a:pPr>
            <a:r>
              <a:rPr lang="en-US" altLang="en-US" dirty="0" err="1" smtClean="0"/>
              <a:t>SekulAr</a:t>
            </a:r>
            <a:r>
              <a:rPr lang="en-US" altLang="en-US" dirty="0" smtClean="0"/>
              <a:t>: </a:t>
            </a:r>
            <a:br>
              <a:rPr lang="en-US" altLang="en-US" dirty="0" smtClean="0"/>
            </a:br>
            <a:r>
              <a:rPr lang="en-US" altLang="en-US" dirty="0" smtClean="0"/>
              <a:t>DALAM ASPEK </a:t>
            </a:r>
            <a:r>
              <a:rPr lang="en-US" altLang="en-US" dirty="0" err="1" smtClean="0"/>
              <a:t>politik</a:t>
            </a:r>
            <a:endParaRPr lang="en-US" altLang="en-US" dirty="0" smtClean="0"/>
          </a:p>
        </p:txBody>
      </p:sp>
      <p:sp>
        <p:nvSpPr>
          <p:cNvPr id="57347" name="Rectangle 3"/>
          <p:cNvSpPr>
            <a:spLocks noGrp="1" noChangeArrowheads="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US" altLang="en-US" sz="3200" dirty="0" err="1" smtClean="0"/>
              <a:t>Asalnya</a:t>
            </a:r>
            <a:r>
              <a:rPr lang="en-US" altLang="en-US" sz="3200" dirty="0" smtClean="0"/>
              <a:t> </a:t>
            </a:r>
            <a:r>
              <a:rPr lang="en-US" altLang="en-US" sz="3200" dirty="0" err="1" smtClean="0"/>
              <a:t>politik</a:t>
            </a:r>
            <a:r>
              <a:rPr lang="en-US" altLang="en-US" sz="3200" dirty="0" smtClean="0"/>
              <a:t> </a:t>
            </a:r>
            <a:r>
              <a:rPr lang="en-US" altLang="en-US" sz="3200" dirty="0" err="1" smtClean="0"/>
              <a:t>dikawal</a:t>
            </a:r>
            <a:r>
              <a:rPr lang="en-US" altLang="en-US" sz="3200" dirty="0" smtClean="0"/>
              <a:t> </a:t>
            </a:r>
            <a:r>
              <a:rPr lang="en-US" altLang="en-US" sz="3200" dirty="0" err="1" smtClean="0"/>
              <a:t>oleh</a:t>
            </a:r>
            <a:r>
              <a:rPr lang="en-US" altLang="en-US" sz="3200" dirty="0" smtClean="0"/>
              <a:t> agama</a:t>
            </a:r>
          </a:p>
          <a:p>
            <a:pPr eaLnBrk="1" fontAlgn="auto" hangingPunct="1">
              <a:spcAft>
                <a:spcPts val="0"/>
              </a:spcAft>
              <a:buFont typeface="Arial" panose="020B0604020202020204" pitchFamily="34" charset="0"/>
              <a:buChar char="•"/>
              <a:defRPr/>
            </a:pPr>
            <a:r>
              <a:rPr lang="en-US" altLang="en-US" sz="3200" dirty="0" err="1" smtClean="0"/>
              <a:t>Berubah</a:t>
            </a:r>
            <a:r>
              <a:rPr lang="en-US" altLang="en-US" sz="3200" dirty="0" smtClean="0"/>
              <a:t> </a:t>
            </a:r>
            <a:r>
              <a:rPr lang="en-US" altLang="en-US" sz="3200" dirty="0" err="1" smtClean="0"/>
              <a:t>dalam</a:t>
            </a:r>
            <a:r>
              <a:rPr lang="en-US" altLang="en-US" sz="3200" dirty="0" smtClean="0"/>
              <a:t> 4 </a:t>
            </a:r>
            <a:r>
              <a:rPr lang="en-US" altLang="en-US" sz="3200" dirty="0" err="1" smtClean="0"/>
              <a:t>fasa</a:t>
            </a:r>
            <a:r>
              <a:rPr lang="en-US" altLang="en-US" sz="3200" dirty="0" smtClean="0"/>
              <a:t>;</a:t>
            </a:r>
          </a:p>
          <a:p>
            <a:pPr marL="514350" indent="-514350" eaLnBrk="1" fontAlgn="auto" hangingPunct="1">
              <a:spcAft>
                <a:spcPts val="0"/>
              </a:spcAft>
              <a:buFont typeface="+mj-lt"/>
              <a:buAutoNum type="arabicParenR"/>
              <a:defRPr/>
            </a:pPr>
            <a:r>
              <a:rPr lang="en-US" altLang="en-US" sz="3200" dirty="0" err="1" smtClean="0"/>
              <a:t>pisahkan</a:t>
            </a:r>
            <a:r>
              <a:rPr lang="en-US" altLang="en-US" sz="3200" dirty="0" smtClean="0"/>
              <a:t> agama</a:t>
            </a:r>
          </a:p>
          <a:p>
            <a:pPr marL="514350" indent="-514350" eaLnBrk="1" fontAlgn="auto" hangingPunct="1">
              <a:spcAft>
                <a:spcPts val="0"/>
              </a:spcAft>
              <a:buFont typeface="+mj-lt"/>
              <a:buAutoNum type="arabicParenR"/>
              <a:defRPr/>
            </a:pPr>
            <a:r>
              <a:rPr lang="en-US" altLang="en-US" sz="3200" dirty="0" err="1" smtClean="0"/>
              <a:t>politik</a:t>
            </a:r>
            <a:r>
              <a:rPr lang="en-US" altLang="en-US" sz="3200" dirty="0" smtClean="0"/>
              <a:t> </a:t>
            </a:r>
            <a:r>
              <a:rPr lang="en-US" altLang="en-US" sz="3200" dirty="0" err="1" smtClean="0"/>
              <a:t>campur</a:t>
            </a:r>
            <a:r>
              <a:rPr lang="en-US" altLang="en-US" sz="3200" dirty="0" smtClean="0"/>
              <a:t> </a:t>
            </a:r>
            <a:r>
              <a:rPr lang="en-US" altLang="en-US" sz="3200" dirty="0" err="1" smtClean="0"/>
              <a:t>hal</a:t>
            </a:r>
            <a:r>
              <a:rPr lang="en-US" altLang="en-US" sz="3200" dirty="0" smtClean="0"/>
              <a:t> agama</a:t>
            </a:r>
          </a:p>
          <a:p>
            <a:pPr marL="514350" indent="-514350" eaLnBrk="1" fontAlgn="auto" hangingPunct="1">
              <a:spcAft>
                <a:spcPts val="0"/>
              </a:spcAft>
              <a:buFont typeface="+mj-lt"/>
              <a:buAutoNum type="arabicParenR"/>
              <a:defRPr/>
            </a:pPr>
            <a:r>
              <a:rPr lang="en-US" altLang="en-US" sz="3200" dirty="0" err="1" smtClean="0"/>
              <a:t>Kuasa</a:t>
            </a:r>
            <a:r>
              <a:rPr lang="en-US" altLang="en-US" sz="3200" dirty="0" smtClean="0"/>
              <a:t> </a:t>
            </a:r>
            <a:r>
              <a:rPr lang="en-US" altLang="en-US" sz="3200" dirty="0" err="1" smtClean="0"/>
              <a:t>politik</a:t>
            </a:r>
            <a:r>
              <a:rPr lang="en-US" altLang="en-US" sz="3200" dirty="0" smtClean="0"/>
              <a:t> </a:t>
            </a:r>
            <a:r>
              <a:rPr lang="en-US" altLang="en-US" sz="3200" dirty="0" err="1" smtClean="0"/>
              <a:t>lebih</a:t>
            </a:r>
            <a:r>
              <a:rPr lang="en-US" altLang="en-US" sz="3200" dirty="0" smtClean="0"/>
              <a:t> </a:t>
            </a:r>
            <a:r>
              <a:rPr lang="en-US" altLang="en-US" sz="3200" dirty="0" err="1" smtClean="0"/>
              <a:t>luas</a:t>
            </a:r>
            <a:endParaRPr lang="en-US" altLang="en-US" sz="3200" dirty="0" smtClean="0"/>
          </a:p>
          <a:p>
            <a:pPr marL="514350" indent="-514350" eaLnBrk="1" fontAlgn="auto" hangingPunct="1">
              <a:spcAft>
                <a:spcPts val="0"/>
              </a:spcAft>
              <a:buFont typeface="+mj-lt"/>
              <a:buAutoNum type="arabicParenR"/>
              <a:defRPr/>
            </a:pPr>
            <a:r>
              <a:rPr lang="en-US" altLang="en-US" sz="3200" dirty="0" err="1" smtClean="0"/>
              <a:t>Politik</a:t>
            </a:r>
            <a:r>
              <a:rPr lang="en-US" altLang="en-US" sz="3200" dirty="0" smtClean="0"/>
              <a:t> </a:t>
            </a:r>
            <a:r>
              <a:rPr lang="en-US" altLang="en-US" sz="3200" dirty="0" err="1" smtClean="0"/>
              <a:t>kuasai</a:t>
            </a:r>
            <a:r>
              <a:rPr lang="en-US" altLang="en-US" sz="3200" dirty="0" smtClean="0"/>
              <a:t> agama</a:t>
            </a:r>
          </a:p>
        </p:txBody>
      </p:sp>
      <p:sp>
        <p:nvSpPr>
          <p:cNvPr id="2" name="Slide Number Placeholder 1"/>
          <p:cNvSpPr>
            <a:spLocks noGrp="1"/>
          </p:cNvSpPr>
          <p:nvPr>
            <p:ph type="sldNum" sz="quarter" idx="12"/>
          </p:nvPr>
        </p:nvSpPr>
        <p:spPr/>
        <p:txBody>
          <a:bodyPr/>
          <a:lstStyle/>
          <a:p>
            <a:pPr>
              <a:defRPr/>
            </a:pPr>
            <a:fld id="{F0B754F9-FB88-6F43-8B31-3747D9EC1EAD}" type="slidenum">
              <a:rPr lang="en-US" altLang="zh-CN" smtClean="0"/>
              <a:pPr>
                <a:defRPr/>
              </a:pPr>
              <a:t>26</a:t>
            </a:fld>
            <a:endParaRPr lang="en-US" altLang="zh-CN"/>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593725" y="763588"/>
            <a:ext cx="7956550" cy="1293812"/>
          </a:xfrm>
        </p:spPr>
        <p:txBody>
          <a:bodyPr/>
          <a:lstStyle/>
          <a:p>
            <a:pPr algn="ctr" eaLnBrk="1" fontAlgn="auto" hangingPunct="1">
              <a:spcAft>
                <a:spcPts val="0"/>
              </a:spcAft>
              <a:defRPr/>
            </a:pPr>
            <a:r>
              <a:rPr lang="en-US" altLang="en-US" dirty="0" smtClean="0"/>
              <a:t> </a:t>
            </a:r>
            <a:r>
              <a:rPr lang="en-US" altLang="en-US" dirty="0" err="1" smtClean="0"/>
              <a:t>gerakan</a:t>
            </a:r>
            <a:r>
              <a:rPr lang="en-US" altLang="en-US" dirty="0" smtClean="0"/>
              <a:t> </a:t>
            </a:r>
            <a:r>
              <a:rPr lang="en-US" altLang="en-US" dirty="0" err="1" smtClean="0"/>
              <a:t>mengkritik</a:t>
            </a:r>
            <a:r>
              <a:rPr lang="en-US" altLang="en-US" dirty="0" smtClean="0"/>
              <a:t> bible</a:t>
            </a:r>
          </a:p>
        </p:txBody>
      </p:sp>
      <p:sp>
        <p:nvSpPr>
          <p:cNvPr id="34819" name="Rectangle 3"/>
          <p:cNvSpPr>
            <a:spLocks noGrp="1" noChangeArrowheads="1"/>
          </p:cNvSpPr>
          <p:nvPr>
            <p:ph idx="1"/>
          </p:nvPr>
        </p:nvSpPr>
        <p:spPr/>
        <p:txBody>
          <a:bodyPr/>
          <a:lstStyle/>
          <a:p>
            <a:pPr eaLnBrk="1" hangingPunct="1"/>
            <a:r>
              <a:rPr lang="en-US" altLang="en-US" sz="2800"/>
              <a:t>Siapa tulis?</a:t>
            </a:r>
          </a:p>
          <a:p>
            <a:pPr eaLnBrk="1" hangingPunct="1"/>
            <a:r>
              <a:rPr lang="en-US" altLang="en-US" sz="2800"/>
              <a:t>Bila?</a:t>
            </a:r>
          </a:p>
          <a:p>
            <a:pPr eaLnBrk="1" hangingPunct="1"/>
            <a:r>
              <a:rPr lang="en-US" altLang="en-US" sz="2800"/>
              <a:t>Siapa pembaca?</a:t>
            </a:r>
          </a:p>
          <a:p>
            <a:pPr eaLnBrk="1" hangingPunct="1"/>
            <a:r>
              <a:rPr lang="en-US" altLang="en-US" sz="2800"/>
              <a:t>Mengapa ditulis?</a:t>
            </a:r>
          </a:p>
          <a:p>
            <a:pPr eaLnBrk="1" hangingPunct="1"/>
            <a:r>
              <a:rPr lang="en-US" altLang="en-US" sz="2800"/>
              <a:t>Bagaimana dijaga?</a:t>
            </a:r>
          </a:p>
        </p:txBody>
      </p:sp>
      <p:sp>
        <p:nvSpPr>
          <p:cNvPr id="2" name="Slide Number Placeholder 1"/>
          <p:cNvSpPr>
            <a:spLocks noGrp="1"/>
          </p:cNvSpPr>
          <p:nvPr>
            <p:ph type="sldNum" sz="quarter" idx="12"/>
          </p:nvPr>
        </p:nvSpPr>
        <p:spPr/>
        <p:txBody>
          <a:bodyPr/>
          <a:lstStyle/>
          <a:p>
            <a:pPr>
              <a:defRPr/>
            </a:pPr>
            <a:fld id="{18EF1491-6EAB-BD44-BAD1-C5F18F3FEA33}" type="slidenum">
              <a:rPr lang="en-US" altLang="zh-CN" smtClean="0"/>
              <a:pPr>
                <a:defRPr/>
              </a:pPr>
              <a:t>27</a:t>
            </a:fld>
            <a:endParaRPr lang="en-US" altLang="zh-CN"/>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593725" y="763588"/>
            <a:ext cx="7956550" cy="1293812"/>
          </a:xfrm>
        </p:spPr>
        <p:txBody>
          <a:bodyPr/>
          <a:lstStyle/>
          <a:p>
            <a:pPr algn="ctr" eaLnBrk="1" fontAlgn="auto" hangingPunct="1">
              <a:spcAft>
                <a:spcPts val="0"/>
              </a:spcAft>
              <a:defRPr/>
            </a:pPr>
            <a:r>
              <a:rPr lang="en-US" altLang="en-US" dirty="0" smtClean="0"/>
              <a:t>5. Zaman </a:t>
            </a:r>
            <a:r>
              <a:rPr lang="en-US" altLang="en-US" dirty="0" err="1" smtClean="0"/>
              <a:t>pencerahan</a:t>
            </a:r>
            <a:r>
              <a:rPr lang="en-US" altLang="en-US" dirty="0" smtClean="0"/>
              <a:t> (18m)</a:t>
            </a:r>
            <a:br>
              <a:rPr lang="en-US" altLang="en-US" dirty="0" smtClean="0"/>
            </a:br>
            <a:r>
              <a:rPr lang="en-US" altLang="en-US" dirty="0" smtClean="0"/>
              <a:t>(</a:t>
            </a:r>
            <a:r>
              <a:rPr lang="en-US" altLang="en-US" i="1" dirty="0" smtClean="0"/>
              <a:t>THE ENLIGHTENMENT</a:t>
            </a:r>
            <a:r>
              <a:rPr lang="en-US" altLang="en-US" dirty="0" smtClean="0"/>
              <a:t>)</a:t>
            </a:r>
          </a:p>
        </p:txBody>
      </p:sp>
      <p:sp>
        <p:nvSpPr>
          <p:cNvPr id="35843" name="Rectangle 3"/>
          <p:cNvSpPr>
            <a:spLocks noGrp="1" noChangeArrowheads="1"/>
          </p:cNvSpPr>
          <p:nvPr>
            <p:ph idx="1"/>
          </p:nvPr>
        </p:nvSpPr>
        <p:spPr/>
        <p:txBody>
          <a:bodyPr/>
          <a:lstStyle/>
          <a:p>
            <a:pPr eaLnBrk="1" hangingPunct="1"/>
            <a:r>
              <a:rPr lang="en-US" altLang="en-US" sz="2800"/>
              <a:t>Zaman Pencerahan ialah gerakan intelektual dan falsafah yang menguasai dunia idea-idea di Eropah pada abad ke-18 yang dikenali sebagai "</a:t>
            </a:r>
            <a:r>
              <a:rPr lang="en-US" altLang="en-US" sz="2800" i="1"/>
              <a:t>Century of Philosophy</a:t>
            </a:r>
            <a:r>
              <a:rPr lang="en-US" altLang="en-US" sz="2800"/>
              <a:t>".</a:t>
            </a:r>
          </a:p>
          <a:p>
            <a:pPr eaLnBrk="1" hangingPunct="1"/>
            <a:r>
              <a:rPr lang="en-US" altLang="en-US" sz="2800"/>
              <a:t>Revolusi Perancis (1789-99)</a:t>
            </a:r>
          </a:p>
          <a:p>
            <a:pPr eaLnBrk="1" hangingPunct="1"/>
            <a:r>
              <a:rPr lang="en-US" altLang="en-US" sz="2800"/>
              <a:t>Tolak monarki, feudal</a:t>
            </a:r>
          </a:p>
          <a:p>
            <a:pPr eaLnBrk="1" hangingPunct="1"/>
            <a:r>
              <a:rPr lang="en-US" altLang="en-US" sz="2800"/>
              <a:t>Asaskan demokrasi, sama, adil, bebas</a:t>
            </a:r>
          </a:p>
          <a:p>
            <a:pPr eaLnBrk="1" hangingPunct="1"/>
            <a:r>
              <a:rPr lang="en-US" altLang="en-US" sz="2800"/>
              <a:t>Peranan Yahudi dalam mengembangkan ilmu yang baharu.</a:t>
            </a:r>
          </a:p>
        </p:txBody>
      </p:sp>
      <p:sp>
        <p:nvSpPr>
          <p:cNvPr id="2" name="Slide Number Placeholder 1"/>
          <p:cNvSpPr>
            <a:spLocks noGrp="1"/>
          </p:cNvSpPr>
          <p:nvPr>
            <p:ph type="sldNum" sz="quarter" idx="12"/>
          </p:nvPr>
        </p:nvSpPr>
        <p:spPr/>
        <p:txBody>
          <a:bodyPr/>
          <a:lstStyle/>
          <a:p>
            <a:pPr>
              <a:defRPr/>
            </a:pPr>
            <a:fld id="{7AF18944-5D17-0546-9C5D-99841597FEEF}" type="slidenum">
              <a:rPr lang="en-US" altLang="zh-CN" smtClean="0"/>
              <a:pPr>
                <a:defRPr/>
              </a:pPr>
              <a:t>28</a:t>
            </a:fld>
            <a:endParaRPr lang="en-US" altLang="zh-CN"/>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593725" y="763588"/>
            <a:ext cx="7956550" cy="1293812"/>
          </a:xfrm>
        </p:spPr>
        <p:txBody>
          <a:bodyPr/>
          <a:lstStyle/>
          <a:p>
            <a:pPr algn="ctr" eaLnBrk="1" fontAlgn="auto" hangingPunct="1">
              <a:spcAft>
                <a:spcPts val="0"/>
              </a:spcAft>
              <a:defRPr/>
            </a:pPr>
            <a:r>
              <a:rPr lang="en-US" altLang="en-US" dirty="0" err="1" smtClean="0"/>
              <a:t>Peranan</a:t>
            </a:r>
            <a:r>
              <a:rPr lang="en-US" altLang="en-US" dirty="0" smtClean="0"/>
              <a:t> </a:t>
            </a:r>
            <a:r>
              <a:rPr lang="en-US" altLang="en-US" dirty="0" err="1" smtClean="0"/>
              <a:t>tokoh</a:t>
            </a:r>
            <a:r>
              <a:rPr lang="en-US" altLang="en-US" dirty="0" smtClean="0"/>
              <a:t> </a:t>
            </a:r>
            <a:r>
              <a:rPr lang="en-US" altLang="en-US" dirty="0" err="1" smtClean="0"/>
              <a:t>Eropah</a:t>
            </a:r>
            <a:endParaRPr lang="en-US" altLang="en-US" dirty="0" smtClean="0"/>
          </a:p>
        </p:txBody>
      </p:sp>
      <p:sp>
        <p:nvSpPr>
          <p:cNvPr id="36867" name="Rectangle 3"/>
          <p:cNvSpPr>
            <a:spLocks noGrp="1" noChangeArrowheads="1"/>
          </p:cNvSpPr>
          <p:nvPr>
            <p:ph idx="1"/>
          </p:nvPr>
        </p:nvSpPr>
        <p:spPr/>
        <p:txBody>
          <a:bodyPr/>
          <a:lstStyle/>
          <a:p>
            <a:pPr eaLnBrk="1" hangingPunct="1"/>
            <a:r>
              <a:rPr lang="en-US" altLang="en-US" sz="3200"/>
              <a:t>Charles Darwin (1809-82): evolusi</a:t>
            </a:r>
          </a:p>
          <a:p>
            <a:pPr eaLnBrk="1" hangingPunct="1"/>
            <a:r>
              <a:rPr lang="en-US" altLang="en-US" sz="3200"/>
              <a:t>Karl Marx (18-1883): material</a:t>
            </a:r>
          </a:p>
          <a:p>
            <a:pPr eaLnBrk="1" hangingPunct="1"/>
            <a:r>
              <a:rPr lang="en-US" altLang="en-US" sz="3200"/>
              <a:t>Sigmund Freud (1856-1939): psikologi</a:t>
            </a:r>
          </a:p>
        </p:txBody>
      </p:sp>
      <p:sp>
        <p:nvSpPr>
          <p:cNvPr id="2" name="Slide Number Placeholder 1"/>
          <p:cNvSpPr>
            <a:spLocks noGrp="1"/>
          </p:cNvSpPr>
          <p:nvPr>
            <p:ph type="sldNum" sz="quarter" idx="12"/>
          </p:nvPr>
        </p:nvSpPr>
        <p:spPr/>
        <p:txBody>
          <a:bodyPr/>
          <a:lstStyle/>
          <a:p>
            <a:pPr>
              <a:defRPr/>
            </a:pPr>
            <a:fld id="{3DA61DE6-3D39-7B44-8933-93B69A3CD9AE}" type="slidenum">
              <a:rPr lang="en-US" altLang="zh-CN" smtClean="0"/>
              <a:pPr>
                <a:defRPr/>
              </a:pPr>
              <a:t>29</a:t>
            </a:fld>
            <a:endParaRPr lang="en-US" altLang="zh-CN"/>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TugasaN</a:t>
            </a:r>
            <a:r>
              <a:rPr lang="en-US" dirty="0" smtClean="0"/>
              <a:t> Portfolio 2</a:t>
            </a:r>
            <a:endParaRPr lang="en-US" dirty="0"/>
          </a:p>
        </p:txBody>
      </p:sp>
      <p:sp>
        <p:nvSpPr>
          <p:cNvPr id="3" name="Content Placeholder 2"/>
          <p:cNvSpPr>
            <a:spLocks noGrp="1"/>
          </p:cNvSpPr>
          <p:nvPr>
            <p:ph idx="1"/>
          </p:nvPr>
        </p:nvSpPr>
        <p:spPr/>
        <p:txBody>
          <a:bodyPr/>
          <a:lstStyle/>
          <a:p>
            <a:r>
              <a:rPr lang="en-US" dirty="0" err="1" smtClean="0"/>
              <a:t>Berikan</a:t>
            </a:r>
            <a:r>
              <a:rPr lang="en-US" dirty="0" smtClean="0"/>
              <a:t> </a:t>
            </a:r>
            <a:r>
              <a:rPr lang="en-US" dirty="0" err="1" smtClean="0"/>
              <a:t>analisis</a:t>
            </a:r>
            <a:r>
              <a:rPr lang="en-US" dirty="0" smtClean="0"/>
              <a:t> </a:t>
            </a:r>
            <a:r>
              <a:rPr lang="en-US" dirty="0" err="1" smtClean="0"/>
              <a:t>secara</a:t>
            </a:r>
            <a:r>
              <a:rPr lang="en-US" dirty="0" smtClean="0"/>
              <a:t> </a:t>
            </a:r>
            <a:r>
              <a:rPr lang="en-US" dirty="0" err="1" smtClean="0"/>
              <a:t>terperinci</a:t>
            </a:r>
            <a:r>
              <a:rPr lang="en-US" dirty="0" smtClean="0"/>
              <a:t> </a:t>
            </a:r>
            <a:r>
              <a:rPr lang="en-US" dirty="0" err="1" smtClean="0"/>
              <a:t>hubungan</a:t>
            </a:r>
            <a:r>
              <a:rPr lang="en-US" dirty="0" smtClean="0"/>
              <a:t> </a:t>
            </a:r>
            <a:r>
              <a:rPr lang="en-US" dirty="0" err="1" smtClean="0"/>
              <a:t>antara</a:t>
            </a:r>
            <a:r>
              <a:rPr lang="en-US" dirty="0" smtClean="0"/>
              <a:t> </a:t>
            </a:r>
            <a:r>
              <a:rPr lang="en-US" dirty="0" err="1" smtClean="0"/>
              <a:t>sains</a:t>
            </a:r>
            <a:r>
              <a:rPr lang="en-US" dirty="0" smtClean="0"/>
              <a:t>, </a:t>
            </a:r>
            <a:r>
              <a:rPr lang="en-US" dirty="0" err="1" smtClean="0"/>
              <a:t>teknologi</a:t>
            </a:r>
            <a:r>
              <a:rPr lang="en-US" dirty="0" smtClean="0"/>
              <a:t> </a:t>
            </a:r>
            <a:r>
              <a:rPr lang="en-US" dirty="0" err="1" smtClean="0"/>
              <a:t>dan</a:t>
            </a:r>
            <a:r>
              <a:rPr lang="en-US" dirty="0" smtClean="0"/>
              <a:t> </a:t>
            </a:r>
            <a:r>
              <a:rPr lang="en-US" dirty="0" err="1" smtClean="0"/>
              <a:t>kemanusian</a:t>
            </a:r>
            <a:r>
              <a:rPr lang="en-US" dirty="0" smtClean="0"/>
              <a:t>.</a:t>
            </a:r>
          </a:p>
          <a:p>
            <a:pPr lvl="1"/>
            <a:r>
              <a:rPr lang="en-US" dirty="0" err="1" smtClean="0"/>
              <a:t>Jelaskan</a:t>
            </a:r>
            <a:r>
              <a:rPr lang="en-US" dirty="0" smtClean="0"/>
              <a:t> </a:t>
            </a:r>
            <a:r>
              <a:rPr lang="en-US" dirty="0" err="1" smtClean="0"/>
              <a:t>maksud</a:t>
            </a:r>
            <a:r>
              <a:rPr lang="en-US" dirty="0" smtClean="0"/>
              <a:t> </a:t>
            </a:r>
            <a:r>
              <a:rPr lang="en-US" dirty="0" err="1" smtClean="0"/>
              <a:t>sains</a:t>
            </a:r>
            <a:r>
              <a:rPr lang="en-US" dirty="0" smtClean="0"/>
              <a:t> </a:t>
            </a:r>
            <a:r>
              <a:rPr lang="en-US" dirty="0" err="1" smtClean="0"/>
              <a:t>dan</a:t>
            </a:r>
            <a:r>
              <a:rPr lang="en-US" dirty="0" smtClean="0"/>
              <a:t> </a:t>
            </a:r>
            <a:r>
              <a:rPr lang="en-US" dirty="0" err="1" smtClean="0"/>
              <a:t>teknologi</a:t>
            </a:r>
            <a:endParaRPr lang="en-US" dirty="0" smtClean="0"/>
          </a:p>
          <a:p>
            <a:pPr lvl="1"/>
            <a:r>
              <a:rPr lang="en-US" dirty="0" err="1" smtClean="0"/>
              <a:t>Jelaskan</a:t>
            </a:r>
            <a:r>
              <a:rPr lang="en-US" dirty="0" smtClean="0"/>
              <a:t> </a:t>
            </a:r>
            <a:r>
              <a:rPr lang="en-US" dirty="0" err="1" smtClean="0"/>
              <a:t>bagaimana</a:t>
            </a:r>
            <a:r>
              <a:rPr lang="en-US" dirty="0" smtClean="0"/>
              <a:t> </a:t>
            </a:r>
            <a:r>
              <a:rPr lang="en-US" dirty="0" err="1" smtClean="0"/>
              <a:t>hubungan</a:t>
            </a:r>
            <a:r>
              <a:rPr lang="en-US" dirty="0" smtClean="0"/>
              <a:t> S &amp; T </a:t>
            </a:r>
            <a:r>
              <a:rPr lang="en-US" dirty="0" err="1" smtClean="0"/>
              <a:t>dengan</a:t>
            </a:r>
            <a:r>
              <a:rPr lang="en-US" dirty="0" smtClean="0"/>
              <a:t> </a:t>
            </a:r>
            <a:r>
              <a:rPr lang="en-US" dirty="0" err="1" smtClean="0"/>
              <a:t>manusia</a:t>
            </a:r>
            <a:r>
              <a:rPr lang="en-US" dirty="0" smtClean="0"/>
              <a:t> </a:t>
            </a:r>
            <a:r>
              <a:rPr lang="en-US" dirty="0" err="1" smtClean="0"/>
              <a:t>mengalami</a:t>
            </a:r>
            <a:r>
              <a:rPr lang="en-US" dirty="0" smtClean="0"/>
              <a:t> </a:t>
            </a:r>
            <a:r>
              <a:rPr lang="en-US" dirty="0" err="1" smtClean="0"/>
              <a:t>evolusi</a:t>
            </a:r>
            <a:endParaRPr lang="en-US" dirty="0" smtClean="0"/>
          </a:p>
          <a:p>
            <a:pPr lvl="1"/>
            <a:r>
              <a:rPr lang="en-US" dirty="0" err="1" smtClean="0"/>
              <a:t>Pilih</a:t>
            </a:r>
            <a:r>
              <a:rPr lang="en-US" dirty="0" smtClean="0"/>
              <a:t> </a:t>
            </a:r>
            <a:r>
              <a:rPr lang="en-US" dirty="0" err="1" smtClean="0"/>
              <a:t>satu</a:t>
            </a:r>
            <a:r>
              <a:rPr lang="en-US" dirty="0" smtClean="0"/>
              <a:t> </a:t>
            </a:r>
            <a:r>
              <a:rPr lang="en-US" dirty="0" err="1" smtClean="0"/>
              <a:t>dokumentari</a:t>
            </a:r>
            <a:r>
              <a:rPr lang="en-US" dirty="0" smtClean="0"/>
              <a:t> </a:t>
            </a:r>
            <a:r>
              <a:rPr lang="en-US" dirty="0" err="1" smtClean="0"/>
              <a:t>berkenaan</a:t>
            </a:r>
            <a:r>
              <a:rPr lang="en-US" dirty="0" smtClean="0"/>
              <a:t> </a:t>
            </a:r>
            <a:r>
              <a:rPr lang="en-US" dirty="0" err="1" smtClean="0"/>
              <a:t>dengan</a:t>
            </a:r>
            <a:r>
              <a:rPr lang="en-US" dirty="0" smtClean="0"/>
              <a:t> STS </a:t>
            </a:r>
            <a:r>
              <a:rPr lang="en-US" dirty="0" err="1" smtClean="0"/>
              <a:t>dan</a:t>
            </a:r>
            <a:r>
              <a:rPr lang="en-US" dirty="0" smtClean="0"/>
              <a:t> </a:t>
            </a:r>
            <a:r>
              <a:rPr lang="en-US" dirty="0" err="1" smtClean="0"/>
              <a:t>huraikan</a:t>
            </a:r>
            <a:r>
              <a:rPr lang="en-US" dirty="0" smtClean="0"/>
              <a:t> </a:t>
            </a:r>
            <a:r>
              <a:rPr lang="en-US" dirty="0" err="1" smtClean="0"/>
              <a:t>dalam</a:t>
            </a:r>
            <a:r>
              <a:rPr lang="en-US" dirty="0" smtClean="0"/>
              <a:t> portfolio.</a:t>
            </a:r>
            <a:endParaRPr lang="en-US" dirty="0"/>
          </a:p>
          <a:p>
            <a:pPr lvl="1"/>
            <a:endParaRPr lang="en-US" dirty="0" smtClean="0"/>
          </a:p>
          <a:p>
            <a:pPr lvl="1"/>
            <a:r>
              <a:rPr lang="en-US" dirty="0">
                <a:hlinkClick r:id="rId2"/>
              </a:rPr>
              <a:t>https://</a:t>
            </a:r>
            <a:r>
              <a:rPr lang="en-US" dirty="0" smtClean="0">
                <a:hlinkClick r:id="rId2"/>
              </a:rPr>
              <a:t>www.youtube.com/watch?v=tuEZ3NMr3jk</a:t>
            </a:r>
            <a:endParaRPr lang="en-US" dirty="0" smtClean="0"/>
          </a:p>
          <a:p>
            <a:pPr lvl="1"/>
            <a:r>
              <a:rPr lang="en-US" dirty="0"/>
              <a:t>https://</a:t>
            </a:r>
            <a:r>
              <a:rPr lang="en-US" dirty="0" err="1"/>
              <a:t>www.youtube.com</a:t>
            </a:r>
            <a:r>
              <a:rPr lang="en-US" dirty="0"/>
              <a:t>/</a:t>
            </a:r>
            <a:r>
              <a:rPr lang="en-US" dirty="0" err="1"/>
              <a:t>watch?v</a:t>
            </a:r>
            <a:r>
              <a:rPr lang="en-US" dirty="0"/>
              <a:t>=Qo5gqkkyVAE</a:t>
            </a:r>
          </a:p>
        </p:txBody>
      </p:sp>
      <p:sp>
        <p:nvSpPr>
          <p:cNvPr id="4" name="Slide Number Placeholder 3"/>
          <p:cNvSpPr>
            <a:spLocks noGrp="1"/>
          </p:cNvSpPr>
          <p:nvPr>
            <p:ph type="sldNum" sz="quarter" idx="12"/>
          </p:nvPr>
        </p:nvSpPr>
        <p:spPr/>
        <p:txBody>
          <a:bodyPr/>
          <a:lstStyle/>
          <a:p>
            <a:pPr>
              <a:defRPr/>
            </a:pPr>
            <a:fld id="{58C79BD3-A261-49FD-87E5-21C854F7A9ED}" type="slidenum">
              <a:rPr lang="en-US" smtClean="0"/>
              <a:pPr>
                <a:defRPr/>
              </a:pPr>
              <a:t>3</a:t>
            </a:fld>
            <a:endParaRPr lang="en-US"/>
          </a:p>
        </p:txBody>
      </p:sp>
    </p:spTree>
    <p:extLst>
      <p:ext uri="{BB962C8B-B14F-4D97-AF65-F5344CB8AC3E}">
        <p14:creationId xmlns:p14="http://schemas.microsoft.com/office/powerpoint/2010/main" val="1083926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Scientific Revolution:</a:t>
            </a:r>
            <a:br>
              <a:rPr lang="en-US" dirty="0" smtClean="0"/>
            </a:br>
            <a:r>
              <a:rPr lang="en-US" dirty="0" smtClean="0"/>
              <a:t>A Changing View of the World</a:t>
            </a:r>
            <a:endParaRPr lang="en-US" dirty="0"/>
          </a:p>
        </p:txBody>
      </p:sp>
      <p:pic>
        <p:nvPicPr>
          <p:cNvPr id="22530" name="Picture 4" descr="http://physics.ucr.edu/~wudka/Physics7/Notes_www/img1.gif"/>
          <p:cNvPicPr>
            <a:picLocks noChangeAspect="1" noChangeArrowheads="1"/>
          </p:cNvPicPr>
          <p:nvPr/>
        </p:nvPicPr>
        <p:blipFill>
          <a:blip r:embed="rId3"/>
          <a:srcRect/>
          <a:stretch>
            <a:fillRect/>
          </a:stretch>
        </p:blipFill>
        <p:spPr bwMode="auto">
          <a:xfrm>
            <a:off x="457200" y="2362200"/>
            <a:ext cx="3238500" cy="3676650"/>
          </a:xfrm>
          <a:prstGeom prst="rect">
            <a:avLst/>
          </a:prstGeom>
          <a:noFill/>
          <a:ln w="9525">
            <a:noFill/>
            <a:miter lim="800000"/>
            <a:headEnd/>
            <a:tailEnd/>
          </a:ln>
        </p:spPr>
      </p:pic>
      <p:pic>
        <p:nvPicPr>
          <p:cNvPr id="22531" name="Picture 6" descr="http://digicoll.library.wisc.edu/HistSciTech/graphics/HistSciTechHome.jpg"/>
          <p:cNvPicPr>
            <a:picLocks noChangeAspect="1" noChangeArrowheads="1"/>
          </p:cNvPicPr>
          <p:nvPr/>
        </p:nvPicPr>
        <p:blipFill>
          <a:blip r:embed="rId4"/>
          <a:srcRect/>
          <a:stretch>
            <a:fillRect/>
          </a:stretch>
        </p:blipFill>
        <p:spPr bwMode="auto">
          <a:xfrm>
            <a:off x="4267200" y="1981200"/>
            <a:ext cx="3810000" cy="3714750"/>
          </a:xfrm>
          <a:prstGeom prst="rect">
            <a:avLst/>
          </a:prstGeom>
          <a:noFill/>
          <a:ln w="9525">
            <a:noFill/>
            <a:miter lim="800000"/>
            <a:headEnd/>
            <a:tailEnd/>
          </a:ln>
        </p:spPr>
      </p:pic>
      <p:sp>
        <p:nvSpPr>
          <p:cNvPr id="22532" name="Line 4"/>
          <p:cNvSpPr>
            <a:spLocks noChangeShapeType="1"/>
          </p:cNvSpPr>
          <p:nvPr/>
        </p:nvSpPr>
        <p:spPr bwMode="auto">
          <a:xfrm>
            <a:off x="228600" y="1447800"/>
            <a:ext cx="86106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17471540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371600" y="1752600"/>
            <a:ext cx="6497638" cy="8239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4800" i="1">
                <a:solidFill>
                  <a:srgbClr val="FF3300"/>
                </a:solidFill>
                <a:latin typeface="Century Gothic" charset="0"/>
                <a:ea typeface="ＭＳ Ｐゴシック" charset="0"/>
              </a:rPr>
              <a:t>What is a Revolution?</a:t>
            </a:r>
          </a:p>
        </p:txBody>
      </p:sp>
      <p:sp>
        <p:nvSpPr>
          <p:cNvPr id="22531" name="Text Box 3"/>
          <p:cNvSpPr txBox="1">
            <a:spLocks noChangeArrowheads="1"/>
          </p:cNvSpPr>
          <p:nvPr/>
        </p:nvSpPr>
        <p:spPr bwMode="auto">
          <a:xfrm>
            <a:off x="1752600" y="3124200"/>
            <a:ext cx="5867400" cy="1187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defRPr/>
            </a:pPr>
            <a:r>
              <a:rPr lang="en-US">
                <a:latin typeface="Century Gothic" charset="0"/>
                <a:ea typeface="ＭＳ Ｐゴシック" charset="0"/>
              </a:rPr>
              <a:t> A Revolution is a complete change, or an overthrow of a government, a social system, etc.</a:t>
            </a:r>
          </a:p>
        </p:txBody>
      </p:sp>
    </p:spTree>
    <p:extLst>
      <p:ext uri="{BB962C8B-B14F-4D97-AF65-F5344CB8AC3E}">
        <p14:creationId xmlns:p14="http://schemas.microsoft.com/office/powerpoint/2010/main" val="9379332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dissolve">
                                      <p:cBhvr>
                                        <p:cTn id="7"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Main Ideas and Details</a:t>
            </a:r>
            <a:endParaRPr lang="en-US" dirty="0"/>
          </a:p>
        </p:txBody>
      </p:sp>
      <p:sp>
        <p:nvSpPr>
          <p:cNvPr id="24578" name="TextBox 3"/>
          <p:cNvSpPr txBox="1">
            <a:spLocks noChangeArrowheads="1"/>
          </p:cNvSpPr>
          <p:nvPr/>
        </p:nvSpPr>
        <p:spPr bwMode="auto">
          <a:xfrm>
            <a:off x="2667000" y="1905000"/>
            <a:ext cx="3657600" cy="1323975"/>
          </a:xfrm>
          <a:prstGeom prst="rect">
            <a:avLst/>
          </a:prstGeom>
          <a:noFill/>
          <a:ln w="9525">
            <a:noFill/>
            <a:miter lim="800000"/>
            <a:headEnd/>
            <a:tailEnd/>
          </a:ln>
        </p:spPr>
        <p:txBody>
          <a:bodyPr>
            <a:spAutoFit/>
          </a:bodyPr>
          <a:lstStyle/>
          <a:p>
            <a:pPr algn="ctr"/>
            <a:r>
              <a:rPr lang="en-US" sz="4000" b="1">
                <a:latin typeface="Book Antiqua" pitchFamily="18" charset="0"/>
              </a:rPr>
              <a:t>Scientific Revolution</a:t>
            </a:r>
          </a:p>
        </p:txBody>
      </p:sp>
      <p:sp>
        <p:nvSpPr>
          <p:cNvPr id="24579" name="TextBox 4"/>
          <p:cNvSpPr txBox="1">
            <a:spLocks noChangeArrowheads="1"/>
          </p:cNvSpPr>
          <p:nvPr/>
        </p:nvSpPr>
        <p:spPr bwMode="auto">
          <a:xfrm>
            <a:off x="381000" y="3505200"/>
            <a:ext cx="2667000" cy="1384300"/>
          </a:xfrm>
          <a:prstGeom prst="rect">
            <a:avLst/>
          </a:prstGeom>
          <a:noFill/>
          <a:ln w="9525">
            <a:noFill/>
            <a:miter lim="800000"/>
            <a:headEnd/>
            <a:tailEnd/>
          </a:ln>
        </p:spPr>
        <p:txBody>
          <a:bodyPr>
            <a:spAutoFit/>
          </a:bodyPr>
          <a:lstStyle/>
          <a:p>
            <a:r>
              <a:rPr lang="en-US" sz="2800">
                <a:latin typeface="Book Antiqua" pitchFamily="18" charset="0"/>
              </a:rPr>
              <a:t>A new understanding of the world</a:t>
            </a:r>
          </a:p>
        </p:txBody>
      </p:sp>
      <p:sp>
        <p:nvSpPr>
          <p:cNvPr id="24580" name="TextBox 5"/>
          <p:cNvSpPr txBox="1">
            <a:spLocks noChangeArrowheads="1"/>
          </p:cNvSpPr>
          <p:nvPr/>
        </p:nvSpPr>
        <p:spPr bwMode="auto">
          <a:xfrm>
            <a:off x="3733800" y="3657600"/>
            <a:ext cx="1981200" cy="954088"/>
          </a:xfrm>
          <a:prstGeom prst="rect">
            <a:avLst/>
          </a:prstGeom>
          <a:noFill/>
          <a:ln w="9525">
            <a:noFill/>
            <a:miter lim="800000"/>
            <a:headEnd/>
            <a:tailEnd/>
          </a:ln>
        </p:spPr>
        <p:txBody>
          <a:bodyPr>
            <a:spAutoFit/>
          </a:bodyPr>
          <a:lstStyle/>
          <a:p>
            <a:r>
              <a:rPr lang="en-US" sz="2800">
                <a:latin typeface="Book Antiqua" pitchFamily="18" charset="0"/>
              </a:rPr>
              <a:t>Logical Thought</a:t>
            </a:r>
          </a:p>
        </p:txBody>
      </p:sp>
      <p:sp>
        <p:nvSpPr>
          <p:cNvPr id="24581" name="TextBox 6"/>
          <p:cNvSpPr txBox="1">
            <a:spLocks noChangeArrowheads="1"/>
          </p:cNvSpPr>
          <p:nvPr/>
        </p:nvSpPr>
        <p:spPr bwMode="auto">
          <a:xfrm>
            <a:off x="6400800" y="3657600"/>
            <a:ext cx="2133600" cy="954088"/>
          </a:xfrm>
          <a:prstGeom prst="rect">
            <a:avLst/>
          </a:prstGeom>
          <a:noFill/>
          <a:ln w="9525">
            <a:noFill/>
            <a:miter lim="800000"/>
            <a:headEnd/>
            <a:tailEnd/>
          </a:ln>
        </p:spPr>
        <p:txBody>
          <a:bodyPr>
            <a:spAutoFit/>
          </a:bodyPr>
          <a:lstStyle/>
          <a:p>
            <a:r>
              <a:rPr lang="en-US" sz="2800">
                <a:latin typeface="Book Antiqua" pitchFamily="18" charset="0"/>
              </a:rPr>
              <a:t>Scientific Method</a:t>
            </a:r>
          </a:p>
        </p:txBody>
      </p:sp>
      <p:cxnSp>
        <p:nvCxnSpPr>
          <p:cNvPr id="9" name="Straight Arrow Connector 8"/>
          <p:cNvCxnSpPr/>
          <p:nvPr/>
        </p:nvCxnSpPr>
        <p:spPr>
          <a:xfrm rot="5400000">
            <a:off x="2362200" y="3276600"/>
            <a:ext cx="533400" cy="381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a:stCxn id="24578" idx="2"/>
          </p:cNvCxnSpPr>
          <p:nvPr/>
        </p:nvCxnSpPr>
        <p:spPr>
          <a:xfrm rot="5400000">
            <a:off x="4319587" y="3405188"/>
            <a:ext cx="354013"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5943600" y="3200400"/>
            <a:ext cx="838200" cy="457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4585" name="Line 4"/>
          <p:cNvSpPr>
            <a:spLocks noChangeShapeType="1"/>
          </p:cNvSpPr>
          <p:nvPr/>
        </p:nvSpPr>
        <p:spPr bwMode="auto">
          <a:xfrm>
            <a:off x="228600" y="1143000"/>
            <a:ext cx="86106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11934189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 New Understanding</a:t>
            </a:r>
            <a:endParaRPr lang="en-US" dirty="0"/>
          </a:p>
        </p:txBody>
      </p:sp>
      <p:sp>
        <p:nvSpPr>
          <p:cNvPr id="26626" name="Content Placeholder 3"/>
          <p:cNvSpPr>
            <a:spLocks noGrp="1"/>
          </p:cNvSpPr>
          <p:nvPr>
            <p:ph idx="1"/>
          </p:nvPr>
        </p:nvSpPr>
        <p:spPr>
          <a:xfrm>
            <a:off x="3962400" y="1600200"/>
            <a:ext cx="4724400" cy="4708525"/>
          </a:xfrm>
        </p:spPr>
        <p:txBody>
          <a:bodyPr/>
          <a:lstStyle/>
          <a:p>
            <a:pPr eaLnBrk="1" hangingPunct="1"/>
            <a:r>
              <a:rPr lang="en-US" smtClean="0"/>
              <a:t>Discoveries lead to doubt</a:t>
            </a:r>
          </a:p>
          <a:p>
            <a:pPr lvl="1" eaLnBrk="1" hangingPunct="1"/>
            <a:r>
              <a:rPr lang="en-US" smtClean="0"/>
              <a:t>Columbus’ voyage</a:t>
            </a:r>
          </a:p>
          <a:p>
            <a:pPr eaLnBrk="1" hangingPunct="1"/>
            <a:r>
              <a:rPr lang="en-US" smtClean="0"/>
              <a:t>Scholars challenge traditional thought</a:t>
            </a:r>
          </a:p>
          <a:p>
            <a:pPr lvl="1" eaLnBrk="1" hangingPunct="1"/>
            <a:r>
              <a:rPr lang="en-US" smtClean="0"/>
              <a:t>Copernicus, Galileo, Vesalius</a:t>
            </a:r>
          </a:p>
          <a:p>
            <a:pPr eaLnBrk="1" hangingPunct="1"/>
            <a:r>
              <a:rPr lang="en-US" smtClean="0"/>
              <a:t>Inventions</a:t>
            </a:r>
          </a:p>
          <a:p>
            <a:pPr lvl="1" eaLnBrk="1" hangingPunct="1"/>
            <a:r>
              <a:rPr lang="en-US" smtClean="0"/>
              <a:t>Telescope and Microscope</a:t>
            </a:r>
          </a:p>
        </p:txBody>
      </p:sp>
      <p:pic>
        <p:nvPicPr>
          <p:cNvPr id="26627" name="Picture 2"/>
          <p:cNvPicPr>
            <a:picLocks noChangeAspect="1" noChangeArrowheads="1"/>
          </p:cNvPicPr>
          <p:nvPr/>
        </p:nvPicPr>
        <p:blipFill>
          <a:blip r:embed="rId3"/>
          <a:srcRect/>
          <a:stretch>
            <a:fillRect/>
          </a:stretch>
        </p:blipFill>
        <p:spPr bwMode="auto">
          <a:xfrm>
            <a:off x="381000" y="3200400"/>
            <a:ext cx="3309938" cy="3333750"/>
          </a:xfrm>
          <a:prstGeom prst="rect">
            <a:avLst/>
          </a:prstGeom>
          <a:noFill/>
          <a:ln w="9525">
            <a:noFill/>
            <a:miter lim="800000"/>
            <a:headEnd/>
            <a:tailEnd/>
          </a:ln>
        </p:spPr>
      </p:pic>
      <p:cxnSp>
        <p:nvCxnSpPr>
          <p:cNvPr id="6" name="Straight Arrow Connector 5"/>
          <p:cNvCxnSpPr/>
          <p:nvPr/>
        </p:nvCxnSpPr>
        <p:spPr>
          <a:xfrm rot="16200000" flipH="1">
            <a:off x="1805782" y="3147218"/>
            <a:ext cx="1295400" cy="1825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6629" name="TextBox 6"/>
          <p:cNvSpPr txBox="1">
            <a:spLocks noChangeArrowheads="1"/>
          </p:cNvSpPr>
          <p:nvPr/>
        </p:nvSpPr>
        <p:spPr bwMode="auto">
          <a:xfrm>
            <a:off x="1447800" y="1828800"/>
            <a:ext cx="2286000" cy="923925"/>
          </a:xfrm>
          <a:prstGeom prst="rect">
            <a:avLst/>
          </a:prstGeom>
          <a:noFill/>
          <a:ln w="9525">
            <a:noFill/>
            <a:miter lim="800000"/>
            <a:headEnd/>
            <a:tailEnd/>
          </a:ln>
        </p:spPr>
        <p:txBody>
          <a:bodyPr>
            <a:spAutoFit/>
          </a:bodyPr>
          <a:lstStyle/>
          <a:p>
            <a:r>
              <a:rPr lang="en-US">
                <a:latin typeface="Book Antiqua" pitchFamily="18" charset="0"/>
              </a:rPr>
              <a:t>English Scientist Robert Hooke </a:t>
            </a:r>
          </a:p>
          <a:p>
            <a:r>
              <a:rPr lang="en-US">
                <a:latin typeface="Book Antiqua" pitchFamily="18" charset="0"/>
              </a:rPr>
              <a:t>c. 1675</a:t>
            </a:r>
          </a:p>
        </p:txBody>
      </p:sp>
      <p:sp>
        <p:nvSpPr>
          <p:cNvPr id="26630" name="Line 4"/>
          <p:cNvSpPr>
            <a:spLocks noChangeShapeType="1"/>
          </p:cNvSpPr>
          <p:nvPr/>
        </p:nvSpPr>
        <p:spPr bwMode="auto">
          <a:xfrm>
            <a:off x="228600" y="1143000"/>
            <a:ext cx="86106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212666729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886200" y="1066800"/>
            <a:ext cx="5257800" cy="1552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pPr>
            <a:r>
              <a:rPr lang="en-US"/>
              <a:t> Until the mid 1500</a:t>
            </a:r>
            <a:r>
              <a:rPr lang="ja-JP" altLang="en-US">
                <a:latin typeface="Arial" pitchFamily="34" charset="0"/>
              </a:rPr>
              <a:t>’</a:t>
            </a:r>
            <a:r>
              <a:rPr lang="en-US" altLang="ja-JP"/>
              <a:t>s, European scholars accepted and believed the teachings of </a:t>
            </a:r>
            <a:r>
              <a:rPr lang="en-US" altLang="ja-JP" b="1" u="sng"/>
              <a:t>Ptolemy</a:t>
            </a:r>
            <a:r>
              <a:rPr lang="en-US" altLang="ja-JP"/>
              <a:t>, an ancient Greek astronomer. </a:t>
            </a:r>
            <a:endParaRPr lang="en-US"/>
          </a:p>
        </p:txBody>
      </p:sp>
      <p:sp>
        <p:nvSpPr>
          <p:cNvPr id="23555" name="Text Box 3"/>
          <p:cNvSpPr txBox="1">
            <a:spLocks noChangeArrowheads="1"/>
          </p:cNvSpPr>
          <p:nvPr/>
        </p:nvSpPr>
        <p:spPr bwMode="auto">
          <a:xfrm>
            <a:off x="3886200" y="2667000"/>
            <a:ext cx="4968875"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defRPr/>
            </a:pPr>
            <a:r>
              <a:rPr lang="en-US">
                <a:latin typeface="Century Gothic" charset="0"/>
                <a:ea typeface="ＭＳ Ｐゴシック" charset="0"/>
              </a:rPr>
              <a:t> Ptolemy taught that the </a:t>
            </a:r>
            <a:r>
              <a:rPr lang="en-US" b="1" u="sng">
                <a:latin typeface="Century Gothic" charset="0"/>
                <a:ea typeface="ＭＳ Ｐゴシック" charset="0"/>
              </a:rPr>
              <a:t>Earth</a:t>
            </a:r>
            <a:r>
              <a:rPr lang="en-US">
                <a:latin typeface="Century Gothic" charset="0"/>
                <a:ea typeface="ＭＳ Ｐゴシック" charset="0"/>
              </a:rPr>
              <a:t> was the </a:t>
            </a:r>
            <a:r>
              <a:rPr lang="en-US" b="1" u="sng">
                <a:latin typeface="Century Gothic" charset="0"/>
                <a:ea typeface="ＭＳ Ｐゴシック" charset="0"/>
              </a:rPr>
              <a:t>center of the universe</a:t>
            </a:r>
            <a:r>
              <a:rPr lang="en-US">
                <a:latin typeface="Century Gothic" charset="0"/>
                <a:ea typeface="ＭＳ Ｐゴシック" charset="0"/>
              </a:rPr>
              <a:t>.  </a:t>
            </a:r>
          </a:p>
        </p:txBody>
      </p:sp>
      <p:pic>
        <p:nvPicPr>
          <p:cNvPr id="2355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33600"/>
            <a:ext cx="3494088" cy="419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3559" name="Text Box 7"/>
          <p:cNvSpPr txBox="1">
            <a:spLocks noChangeArrowheads="1"/>
          </p:cNvSpPr>
          <p:nvPr/>
        </p:nvSpPr>
        <p:spPr bwMode="auto">
          <a:xfrm>
            <a:off x="838200" y="1219200"/>
            <a:ext cx="2097088"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b="1">
                <a:solidFill>
                  <a:srgbClr val="FF3300"/>
                </a:solidFill>
                <a:latin typeface="Century Gothic" charset="0"/>
                <a:ea typeface="ＭＳ Ｐゴシック" charset="0"/>
              </a:rPr>
              <a:t>Ptolemy</a:t>
            </a:r>
          </a:p>
          <a:p>
            <a:pPr algn="ctr">
              <a:defRPr/>
            </a:pPr>
            <a:r>
              <a:rPr lang="en-US" b="1">
                <a:solidFill>
                  <a:srgbClr val="FF3300"/>
                </a:solidFill>
                <a:latin typeface="Century Gothic" charset="0"/>
                <a:ea typeface="ＭＳ Ｐゴシック" charset="0"/>
              </a:rPr>
              <a:t>(87-140 A.D.)</a:t>
            </a:r>
          </a:p>
        </p:txBody>
      </p:sp>
      <p:sp>
        <p:nvSpPr>
          <p:cNvPr id="23560" name="Text Box 8"/>
          <p:cNvSpPr txBox="1">
            <a:spLocks noChangeArrowheads="1"/>
          </p:cNvSpPr>
          <p:nvPr/>
        </p:nvSpPr>
        <p:spPr bwMode="auto">
          <a:xfrm>
            <a:off x="1371600" y="381000"/>
            <a:ext cx="6635750"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b="1">
                <a:solidFill>
                  <a:srgbClr val="FF3300"/>
                </a:solidFill>
              </a:rPr>
              <a:t>Before the Scientific Revolution…</a:t>
            </a:r>
          </a:p>
        </p:txBody>
      </p:sp>
      <p:sp>
        <p:nvSpPr>
          <p:cNvPr id="23561" name="Text Box 9"/>
          <p:cNvSpPr txBox="1">
            <a:spLocks noChangeArrowheads="1"/>
          </p:cNvSpPr>
          <p:nvPr/>
        </p:nvSpPr>
        <p:spPr bwMode="auto">
          <a:xfrm>
            <a:off x="3886200" y="5181600"/>
            <a:ext cx="5105400" cy="1552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defRPr/>
            </a:pPr>
            <a:r>
              <a:rPr lang="en-US">
                <a:latin typeface="Century Gothic" charset="0"/>
                <a:ea typeface="ＭＳ Ｐゴシック" charset="0"/>
              </a:rPr>
              <a:t> It was not until some startling </a:t>
            </a:r>
            <a:r>
              <a:rPr lang="en-US" b="1" u="sng">
                <a:latin typeface="Century Gothic" charset="0"/>
                <a:ea typeface="ＭＳ Ｐゴシック" charset="0"/>
              </a:rPr>
              <a:t>discoveries</a:t>
            </a:r>
            <a:r>
              <a:rPr lang="en-US">
                <a:latin typeface="Century Gothic" charset="0"/>
                <a:ea typeface="ＭＳ Ｐゴシック" charset="0"/>
              </a:rPr>
              <a:t> caused Europeans to change the way they viewed the physical world.</a:t>
            </a:r>
          </a:p>
        </p:txBody>
      </p:sp>
      <p:sp>
        <p:nvSpPr>
          <p:cNvPr id="23562" name="Text Box 10"/>
          <p:cNvSpPr txBox="1">
            <a:spLocks noChangeArrowheads="1"/>
          </p:cNvSpPr>
          <p:nvPr/>
        </p:nvSpPr>
        <p:spPr bwMode="auto">
          <a:xfrm>
            <a:off x="4022725" y="3846513"/>
            <a:ext cx="48164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latin typeface="Century Gothic" charset="0"/>
              <a:ea typeface="ＭＳ Ｐゴシック" charset="0"/>
            </a:endParaRPr>
          </a:p>
        </p:txBody>
      </p:sp>
      <p:sp>
        <p:nvSpPr>
          <p:cNvPr id="23563" name="Text Box 11"/>
          <p:cNvSpPr txBox="1">
            <a:spLocks noChangeArrowheads="1"/>
          </p:cNvSpPr>
          <p:nvPr/>
        </p:nvSpPr>
        <p:spPr bwMode="auto">
          <a:xfrm>
            <a:off x="3886200" y="3581400"/>
            <a:ext cx="5029200" cy="1552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defRPr/>
            </a:pPr>
            <a:r>
              <a:rPr lang="en-US">
                <a:latin typeface="Century Gothic" charset="0"/>
                <a:ea typeface="ＭＳ Ｐゴシック" charset="0"/>
              </a:rPr>
              <a:t>People felt this was common sense, and the </a:t>
            </a:r>
            <a:r>
              <a:rPr lang="en-US" b="1" u="sng">
                <a:latin typeface="Century Gothic" charset="0"/>
                <a:ea typeface="ＭＳ Ｐゴシック" charset="0"/>
              </a:rPr>
              <a:t>geocentric theory</a:t>
            </a:r>
            <a:r>
              <a:rPr lang="en-US">
                <a:latin typeface="Century Gothic" charset="0"/>
                <a:ea typeface="ＭＳ Ｐゴシック" charset="0"/>
              </a:rPr>
              <a:t> was supported by the Church.</a:t>
            </a:r>
          </a:p>
        </p:txBody>
      </p:sp>
    </p:spTree>
    <p:extLst>
      <p:ext uri="{BB962C8B-B14F-4D97-AF65-F5344CB8AC3E}">
        <p14:creationId xmlns:p14="http://schemas.microsoft.com/office/powerpoint/2010/main" val="14501268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dissolve">
                                      <p:cBhvr>
                                        <p:cTn id="7" dur="5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555"/>
                                        </p:tgtEl>
                                        <p:attrNameLst>
                                          <p:attrName>style.visibility</p:attrName>
                                        </p:attrNameLst>
                                      </p:cBhvr>
                                      <p:to>
                                        <p:strVal val="visible"/>
                                      </p:to>
                                    </p:set>
                                    <p:animEffect transition="in" filter="dissolve">
                                      <p:cBhvr>
                                        <p:cTn id="12" dur="500"/>
                                        <p:tgtEl>
                                          <p:spTgt spid="235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563"/>
                                        </p:tgtEl>
                                        <p:attrNameLst>
                                          <p:attrName>style.visibility</p:attrName>
                                        </p:attrNameLst>
                                      </p:cBhvr>
                                      <p:to>
                                        <p:strVal val="visible"/>
                                      </p:to>
                                    </p:set>
                                    <p:animEffect transition="in" filter="dissolve">
                                      <p:cBhvr>
                                        <p:cTn id="17" dur="500"/>
                                        <p:tgtEl>
                                          <p:spTgt spid="2356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561"/>
                                        </p:tgtEl>
                                        <p:attrNameLst>
                                          <p:attrName>style.visibility</p:attrName>
                                        </p:attrNameLst>
                                      </p:cBhvr>
                                      <p:to>
                                        <p:strVal val="visible"/>
                                      </p:to>
                                    </p:set>
                                    <p:animEffect transition="in" filter="dissolve">
                                      <p:cBhvr>
                                        <p:cTn id="22" dur="500"/>
                                        <p:tgtEl>
                                          <p:spTgt spid="23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autoUpdateAnimBg="0"/>
      <p:bldP spid="23561" grpId="0" autoUpdateAnimBg="0"/>
      <p:bldP spid="23563"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33600"/>
            <a:ext cx="3494088" cy="419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57350" name="Text Box 6"/>
          <p:cNvSpPr txBox="1">
            <a:spLocks noChangeArrowheads="1"/>
          </p:cNvSpPr>
          <p:nvPr/>
        </p:nvSpPr>
        <p:spPr bwMode="auto">
          <a:xfrm>
            <a:off x="1371600" y="381000"/>
            <a:ext cx="6635750"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b="1">
                <a:solidFill>
                  <a:srgbClr val="FF3300"/>
                </a:solidFill>
              </a:rPr>
              <a:t>Before the Scientific Revolution…</a:t>
            </a:r>
          </a:p>
        </p:txBody>
      </p:sp>
      <p:sp>
        <p:nvSpPr>
          <p:cNvPr id="57354" name="Text Box 10"/>
          <p:cNvSpPr txBox="1">
            <a:spLocks noChangeArrowheads="1"/>
          </p:cNvSpPr>
          <p:nvPr/>
        </p:nvSpPr>
        <p:spPr bwMode="auto">
          <a:xfrm>
            <a:off x="4267200" y="1524000"/>
            <a:ext cx="4419600" cy="4108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457200" indent="-457200"/>
            <a:r>
              <a:rPr lang="en-US"/>
              <a:t>Ptolemy</a:t>
            </a:r>
            <a:r>
              <a:rPr lang="ja-JP" altLang="en-US">
                <a:latin typeface="Arial" pitchFamily="34" charset="0"/>
              </a:rPr>
              <a:t>’</a:t>
            </a:r>
            <a:r>
              <a:rPr lang="en-US" altLang="ja-JP"/>
              <a:t>s geocentric model of the solar system:</a:t>
            </a:r>
          </a:p>
          <a:p>
            <a:pPr marL="457200" indent="-457200"/>
            <a:endParaRPr lang="en-US"/>
          </a:p>
          <a:p>
            <a:pPr marL="457200" indent="-457200">
              <a:buFontTx/>
              <a:buAutoNum type="arabicPeriod"/>
            </a:pPr>
            <a:r>
              <a:rPr lang="en-US"/>
              <a:t>Earth</a:t>
            </a:r>
          </a:p>
          <a:p>
            <a:pPr marL="457200" indent="-457200">
              <a:buFontTx/>
              <a:buAutoNum type="arabicPeriod"/>
            </a:pPr>
            <a:r>
              <a:rPr lang="en-US"/>
              <a:t>Moon</a:t>
            </a:r>
          </a:p>
          <a:p>
            <a:pPr marL="457200" indent="-457200">
              <a:buFontTx/>
              <a:buAutoNum type="arabicPeriod"/>
            </a:pPr>
            <a:r>
              <a:rPr lang="en-US"/>
              <a:t>Mercury</a:t>
            </a:r>
          </a:p>
          <a:p>
            <a:pPr marL="457200" indent="-457200">
              <a:buFontTx/>
              <a:buAutoNum type="arabicPeriod"/>
            </a:pPr>
            <a:r>
              <a:rPr lang="en-US"/>
              <a:t>Venus</a:t>
            </a:r>
          </a:p>
          <a:p>
            <a:pPr marL="457200" indent="-457200">
              <a:buFontTx/>
              <a:buAutoNum type="arabicPeriod"/>
            </a:pPr>
            <a:r>
              <a:rPr lang="en-US"/>
              <a:t>Sun</a:t>
            </a:r>
          </a:p>
          <a:p>
            <a:pPr marL="457200" indent="-457200">
              <a:buFontTx/>
              <a:buAutoNum type="arabicPeriod"/>
            </a:pPr>
            <a:r>
              <a:rPr lang="en-US"/>
              <a:t>Mars</a:t>
            </a:r>
          </a:p>
          <a:p>
            <a:pPr marL="457200" indent="-457200">
              <a:buFontTx/>
              <a:buAutoNum type="arabicPeriod"/>
            </a:pPr>
            <a:r>
              <a:rPr lang="en-US"/>
              <a:t>Jupiter</a:t>
            </a:r>
          </a:p>
          <a:p>
            <a:pPr marL="457200" indent="-457200">
              <a:buFontTx/>
              <a:buAutoNum type="arabicPeriod"/>
            </a:pPr>
            <a:r>
              <a:rPr lang="en-US"/>
              <a:t>Saturn</a:t>
            </a:r>
          </a:p>
        </p:txBody>
      </p:sp>
      <p:sp>
        <p:nvSpPr>
          <p:cNvPr id="57356" name="Text Box 12"/>
          <p:cNvSpPr txBox="1">
            <a:spLocks noChangeArrowheads="1"/>
          </p:cNvSpPr>
          <p:nvPr/>
        </p:nvSpPr>
        <p:spPr bwMode="auto">
          <a:xfrm>
            <a:off x="838200" y="1219200"/>
            <a:ext cx="2097088"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b="1">
                <a:solidFill>
                  <a:srgbClr val="FF3300"/>
                </a:solidFill>
                <a:latin typeface="Century Gothic" charset="0"/>
                <a:ea typeface="ＭＳ Ｐゴシック" charset="0"/>
              </a:rPr>
              <a:t>Ptolemy</a:t>
            </a:r>
          </a:p>
          <a:p>
            <a:pPr algn="ctr">
              <a:defRPr/>
            </a:pPr>
            <a:r>
              <a:rPr lang="en-US" b="1">
                <a:solidFill>
                  <a:srgbClr val="FF3300"/>
                </a:solidFill>
                <a:latin typeface="Century Gothic" charset="0"/>
                <a:ea typeface="ＭＳ Ｐゴシック" charset="0"/>
              </a:rPr>
              <a:t>(87-100 A.D.)</a:t>
            </a:r>
          </a:p>
        </p:txBody>
      </p:sp>
      <p:sp>
        <p:nvSpPr>
          <p:cNvPr id="57357" name="Text Box 13"/>
          <p:cNvSpPr txBox="1">
            <a:spLocks noChangeArrowheads="1"/>
          </p:cNvSpPr>
          <p:nvPr/>
        </p:nvSpPr>
        <p:spPr bwMode="auto">
          <a:xfrm>
            <a:off x="3962400" y="5715000"/>
            <a:ext cx="4587875"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defRPr/>
            </a:pPr>
            <a:r>
              <a:rPr lang="en-US">
                <a:latin typeface="Century Gothic" charset="0"/>
                <a:ea typeface="ＭＳ Ｐゴシック" charset="0"/>
              </a:rPr>
              <a:t> Notice, the Earth is first, and not the sun, as it should be.</a:t>
            </a:r>
          </a:p>
        </p:txBody>
      </p:sp>
    </p:spTree>
    <p:extLst>
      <p:ext uri="{BB962C8B-B14F-4D97-AF65-F5344CB8AC3E}">
        <p14:creationId xmlns:p14="http://schemas.microsoft.com/office/powerpoint/2010/main" val="19407501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354"/>
                                        </p:tgtEl>
                                        <p:attrNameLst>
                                          <p:attrName>style.visibility</p:attrName>
                                        </p:attrNameLst>
                                      </p:cBhvr>
                                      <p:to>
                                        <p:strVal val="visible"/>
                                      </p:to>
                                    </p:set>
                                    <p:animEffect transition="in" filter="dissolve">
                                      <p:cBhvr>
                                        <p:cTn id="7" dur="500"/>
                                        <p:tgtEl>
                                          <p:spTgt spid="573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7357"/>
                                        </p:tgtEl>
                                        <p:attrNameLst>
                                          <p:attrName>style.visibility</p:attrName>
                                        </p:attrNameLst>
                                      </p:cBhvr>
                                      <p:to>
                                        <p:strVal val="visible"/>
                                      </p:to>
                                    </p:set>
                                    <p:animEffect transition="in" filter="dissolve">
                                      <p:cBhvr>
                                        <p:cTn id="12" dur="500"/>
                                        <p:tgtEl>
                                          <p:spTgt spid="57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4" grpId="0" autoUpdateAnimBg="0"/>
      <p:bldP spid="57357"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52400" y="2362200"/>
            <a:ext cx="4800600" cy="1187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defRPr/>
            </a:pPr>
            <a:r>
              <a:rPr lang="en-US">
                <a:latin typeface="Century Gothic" charset="0"/>
                <a:ea typeface="ＭＳ Ｐゴシック" charset="0"/>
              </a:rPr>
              <a:t> In 1543 Copernicus published </a:t>
            </a:r>
            <a:r>
              <a:rPr lang="en-US" b="1" i="1" u="sng">
                <a:latin typeface="Century Gothic" charset="0"/>
                <a:ea typeface="ＭＳ Ｐゴシック" charset="0"/>
              </a:rPr>
              <a:t>On the Revolutions of the Heavenly Spheres</a:t>
            </a:r>
            <a:r>
              <a:rPr lang="en-US">
                <a:latin typeface="Century Gothic" charset="0"/>
                <a:ea typeface="ＭＳ Ｐゴシック" charset="0"/>
              </a:rPr>
              <a:t>.  </a:t>
            </a:r>
          </a:p>
        </p:txBody>
      </p:sp>
      <p:sp>
        <p:nvSpPr>
          <p:cNvPr id="24582" name="Rectangle 6"/>
          <p:cNvSpPr>
            <a:spLocks noChangeArrowheads="1"/>
          </p:cNvSpPr>
          <p:nvPr/>
        </p:nvSpPr>
        <p:spPr bwMode="auto">
          <a:xfrm>
            <a:off x="2438400" y="609600"/>
            <a:ext cx="4267200"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b="1">
                <a:solidFill>
                  <a:srgbClr val="FF3300"/>
                </a:solidFill>
                <a:latin typeface="Century Gothic" charset="0"/>
                <a:ea typeface="ＭＳ Ｐゴシック" charset="0"/>
              </a:rPr>
              <a:t>Nicolaus Copernicus</a:t>
            </a:r>
          </a:p>
        </p:txBody>
      </p:sp>
      <p:sp>
        <p:nvSpPr>
          <p:cNvPr id="24584" name="Text Box 8"/>
          <p:cNvSpPr txBox="1">
            <a:spLocks noChangeArrowheads="1"/>
          </p:cNvSpPr>
          <p:nvPr/>
        </p:nvSpPr>
        <p:spPr bwMode="auto">
          <a:xfrm>
            <a:off x="152400" y="1371600"/>
            <a:ext cx="49530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defRPr/>
            </a:pPr>
            <a:r>
              <a:rPr lang="en-US">
                <a:latin typeface="Century Gothic" charset="0"/>
                <a:ea typeface="ＭＳ Ｐゴシック" charset="0"/>
              </a:rPr>
              <a:t> Copernicus was a Polish </a:t>
            </a:r>
            <a:r>
              <a:rPr lang="en-US" b="1" u="sng">
                <a:latin typeface="Century Gothic" charset="0"/>
                <a:ea typeface="ＭＳ Ｐゴシック" charset="0"/>
              </a:rPr>
              <a:t>astronomer</a:t>
            </a:r>
            <a:r>
              <a:rPr lang="en-US">
                <a:latin typeface="Century Gothic" charset="0"/>
                <a:ea typeface="ＭＳ Ｐゴシック" charset="0"/>
              </a:rPr>
              <a:t> who studied in Italy.</a:t>
            </a:r>
          </a:p>
        </p:txBody>
      </p:sp>
      <p:pic>
        <p:nvPicPr>
          <p:cNvPr id="2458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371600"/>
            <a:ext cx="3932238" cy="5319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4587" name="Text Box 11"/>
          <p:cNvSpPr txBox="1">
            <a:spLocks noChangeArrowheads="1"/>
          </p:cNvSpPr>
          <p:nvPr/>
        </p:nvSpPr>
        <p:spPr bwMode="auto">
          <a:xfrm>
            <a:off x="152400" y="3581400"/>
            <a:ext cx="48768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defRPr/>
            </a:pPr>
            <a:r>
              <a:rPr lang="en-US">
                <a:latin typeface="Century Gothic" charset="0"/>
                <a:ea typeface="ＭＳ Ｐゴシック" charset="0"/>
              </a:rPr>
              <a:t> In his book, Copernicus made two conclusions:</a:t>
            </a:r>
          </a:p>
        </p:txBody>
      </p:sp>
      <p:sp>
        <p:nvSpPr>
          <p:cNvPr id="24588" name="Text Box 12"/>
          <p:cNvSpPr txBox="1">
            <a:spLocks noChangeArrowheads="1"/>
          </p:cNvSpPr>
          <p:nvPr/>
        </p:nvSpPr>
        <p:spPr bwMode="auto">
          <a:xfrm>
            <a:off x="304800" y="4495800"/>
            <a:ext cx="4648200" cy="1917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New Roman" charset="0"/>
                <a:ea typeface="ＭＳ Ｐゴシック" charset="0"/>
              </a:defRPr>
            </a:lvl1pPr>
            <a:lvl2pPr marL="914400" indent="-457200">
              <a:defRPr sz="2400">
                <a:solidFill>
                  <a:schemeClr val="tx1"/>
                </a:solidFill>
                <a:latin typeface="Times New Roman" charset="0"/>
                <a:ea typeface="ＭＳ Ｐゴシック" charset="0"/>
              </a:defRPr>
            </a:lvl2pPr>
            <a:lvl3pPr marL="1371600" indent="-457200">
              <a:defRPr sz="2400">
                <a:solidFill>
                  <a:schemeClr val="tx1"/>
                </a:solidFill>
                <a:latin typeface="Times New Roman" charset="0"/>
                <a:ea typeface="ＭＳ Ｐゴシック" charset="0"/>
              </a:defRPr>
            </a:lvl3pPr>
            <a:lvl4pPr marL="1828800" indent="-457200">
              <a:defRPr sz="2400">
                <a:solidFill>
                  <a:schemeClr val="tx1"/>
                </a:solidFill>
                <a:latin typeface="Times New Roman" charset="0"/>
                <a:ea typeface="ＭＳ Ｐゴシック" charset="0"/>
              </a:defRPr>
            </a:lvl4pPr>
            <a:lvl5pPr marL="2286000" indent="-457200">
              <a:defRPr sz="2400">
                <a:solidFill>
                  <a:schemeClr val="tx1"/>
                </a:solidFill>
                <a:latin typeface="Times New Roman" charset="0"/>
                <a:ea typeface="ＭＳ Ｐゴシック" charset="0"/>
              </a:defRPr>
            </a:lvl5pPr>
            <a:lvl6pPr marL="2743200" indent="-457200" fontAlgn="base">
              <a:spcBef>
                <a:spcPct val="0"/>
              </a:spcBef>
              <a:spcAft>
                <a:spcPct val="0"/>
              </a:spcAft>
              <a:defRPr sz="2400">
                <a:solidFill>
                  <a:schemeClr val="tx1"/>
                </a:solidFill>
                <a:latin typeface="Times New Roman" charset="0"/>
                <a:ea typeface="ＭＳ Ｐゴシック" charset="0"/>
              </a:defRPr>
            </a:lvl6pPr>
            <a:lvl7pPr marL="3200400" indent="-457200" fontAlgn="base">
              <a:spcBef>
                <a:spcPct val="0"/>
              </a:spcBef>
              <a:spcAft>
                <a:spcPct val="0"/>
              </a:spcAft>
              <a:defRPr sz="2400">
                <a:solidFill>
                  <a:schemeClr val="tx1"/>
                </a:solidFill>
                <a:latin typeface="Times New Roman" charset="0"/>
                <a:ea typeface="ＭＳ Ｐゴシック" charset="0"/>
              </a:defRPr>
            </a:lvl7pPr>
            <a:lvl8pPr marL="3657600" indent="-457200" fontAlgn="base">
              <a:spcBef>
                <a:spcPct val="0"/>
              </a:spcBef>
              <a:spcAft>
                <a:spcPct val="0"/>
              </a:spcAft>
              <a:defRPr sz="2400">
                <a:solidFill>
                  <a:schemeClr val="tx1"/>
                </a:solidFill>
                <a:latin typeface="Times New Roman" charset="0"/>
                <a:ea typeface="ＭＳ Ｐゴシック" charset="0"/>
              </a:defRPr>
            </a:lvl8pPr>
            <a:lvl9pPr marL="4114800" indent="-457200" fontAlgn="base">
              <a:spcBef>
                <a:spcPct val="0"/>
              </a:spcBef>
              <a:spcAft>
                <a:spcPct val="0"/>
              </a:spcAft>
              <a:defRPr sz="2400">
                <a:solidFill>
                  <a:schemeClr val="tx1"/>
                </a:solidFill>
                <a:latin typeface="Times New Roman" charset="0"/>
                <a:ea typeface="ＭＳ Ｐゴシック" charset="0"/>
              </a:defRPr>
            </a:lvl9pPr>
          </a:lstStyle>
          <a:p>
            <a:pPr>
              <a:buFontTx/>
              <a:buAutoNum type="arabicPeriod"/>
              <a:defRPr/>
            </a:pPr>
            <a:r>
              <a:rPr lang="en-US" smtClean="0">
                <a:solidFill>
                  <a:srgbClr val="FFFF99"/>
                </a:solidFill>
                <a:latin typeface="Century Gothic" charset="0"/>
              </a:rPr>
              <a:t>The universe is heliocentric, or sun-centered.</a:t>
            </a:r>
          </a:p>
          <a:p>
            <a:pPr>
              <a:buFontTx/>
              <a:buAutoNum type="arabicPeriod"/>
              <a:defRPr/>
            </a:pPr>
            <a:r>
              <a:rPr lang="en-US" smtClean="0">
                <a:solidFill>
                  <a:srgbClr val="FFFF99"/>
                </a:solidFill>
                <a:latin typeface="Century Gothic" charset="0"/>
              </a:rPr>
              <a:t>The Earth is merely one of several planets revolving around the sun.</a:t>
            </a:r>
          </a:p>
        </p:txBody>
      </p:sp>
    </p:spTree>
    <p:extLst>
      <p:ext uri="{BB962C8B-B14F-4D97-AF65-F5344CB8AC3E}">
        <p14:creationId xmlns:p14="http://schemas.microsoft.com/office/powerpoint/2010/main" val="2759337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84"/>
                                        </p:tgtEl>
                                        <p:attrNameLst>
                                          <p:attrName>style.visibility</p:attrName>
                                        </p:attrNameLst>
                                      </p:cBhvr>
                                      <p:to>
                                        <p:strVal val="visible"/>
                                      </p:to>
                                    </p:set>
                                    <p:animEffect transition="in" filter="dissolve">
                                      <p:cBhvr>
                                        <p:cTn id="7" dur="500"/>
                                        <p:tgtEl>
                                          <p:spTgt spid="245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8"/>
                                        </p:tgtEl>
                                        <p:attrNameLst>
                                          <p:attrName>style.visibility</p:attrName>
                                        </p:attrNameLst>
                                      </p:cBhvr>
                                      <p:to>
                                        <p:strVal val="visible"/>
                                      </p:to>
                                    </p:set>
                                    <p:animEffect transition="in" filter="dissolve">
                                      <p:cBhvr>
                                        <p:cTn id="12" dur="500"/>
                                        <p:tgtEl>
                                          <p:spTgt spid="245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87"/>
                                        </p:tgtEl>
                                        <p:attrNameLst>
                                          <p:attrName>style.visibility</p:attrName>
                                        </p:attrNameLst>
                                      </p:cBhvr>
                                      <p:to>
                                        <p:strVal val="visible"/>
                                      </p:to>
                                    </p:set>
                                    <p:animEffect transition="in" filter="dissolve">
                                      <p:cBhvr>
                                        <p:cTn id="17" dur="500"/>
                                        <p:tgtEl>
                                          <p:spTgt spid="245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24588"/>
                                        </p:tgtEl>
                                        <p:attrNameLst>
                                          <p:attrName>style.visibility</p:attrName>
                                        </p:attrNameLst>
                                      </p:cBhvr>
                                      <p:to>
                                        <p:strVal val="visible"/>
                                      </p:to>
                                    </p:set>
                                    <p:animEffect transition="in" filter="blinds(vertical)">
                                      <p:cBhvr>
                                        <p:cTn id="22" dur="500"/>
                                        <p:tgtEl>
                                          <p:spTgt spid="24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P spid="24584" grpId="0" autoUpdateAnimBg="0"/>
      <p:bldP spid="24587" grpId="0" autoUpdateAnimBg="0"/>
      <p:bldP spid="24588"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err="1" smtClean="0"/>
              <a:t>Nicolaus</a:t>
            </a:r>
            <a:r>
              <a:rPr lang="en-US" dirty="0" smtClean="0"/>
              <a:t> Copernicus</a:t>
            </a:r>
            <a:br>
              <a:rPr lang="en-US" dirty="0" smtClean="0"/>
            </a:br>
            <a:r>
              <a:rPr lang="en-US" dirty="0" smtClean="0"/>
              <a:t>1473-1543</a:t>
            </a:r>
            <a:endParaRPr lang="en-US" dirty="0"/>
          </a:p>
        </p:txBody>
      </p:sp>
      <p:sp>
        <p:nvSpPr>
          <p:cNvPr id="28674" name="Content Placeholder 5"/>
          <p:cNvSpPr>
            <a:spLocks noGrp="1"/>
          </p:cNvSpPr>
          <p:nvPr>
            <p:ph idx="1"/>
          </p:nvPr>
        </p:nvSpPr>
        <p:spPr>
          <a:xfrm>
            <a:off x="457200" y="1981200"/>
            <a:ext cx="4724400" cy="4327525"/>
          </a:xfrm>
        </p:spPr>
        <p:txBody>
          <a:bodyPr/>
          <a:lstStyle/>
          <a:p>
            <a:pPr eaLnBrk="1" hangingPunct="1"/>
            <a:r>
              <a:rPr lang="en-US" dirty="0" smtClean="0"/>
              <a:t>Heliocentric Theory</a:t>
            </a:r>
          </a:p>
          <a:p>
            <a:pPr lvl="1" eaLnBrk="1" hangingPunct="1"/>
            <a:r>
              <a:rPr lang="en-US" dirty="0" smtClean="0"/>
              <a:t>Sun is center of universe</a:t>
            </a:r>
          </a:p>
          <a:p>
            <a:pPr eaLnBrk="1" hangingPunct="1"/>
            <a:r>
              <a:rPr lang="en-US" dirty="0" smtClean="0"/>
              <a:t>Afraid of Catholic Church</a:t>
            </a:r>
          </a:p>
          <a:p>
            <a:pPr eaLnBrk="1" hangingPunct="1"/>
            <a:r>
              <a:rPr lang="en-US" dirty="0" smtClean="0"/>
              <a:t>Published work on deathbed</a:t>
            </a:r>
          </a:p>
          <a:p>
            <a:pPr eaLnBrk="1" hangingPunct="1"/>
            <a:r>
              <a:rPr lang="en-US" dirty="0" smtClean="0"/>
              <a:t>Copernicus System</a:t>
            </a:r>
          </a:p>
        </p:txBody>
      </p:sp>
      <p:pic>
        <p:nvPicPr>
          <p:cNvPr id="28675" name="Picture 3"/>
          <p:cNvPicPr>
            <a:picLocks noChangeAspect="1" noChangeArrowheads="1"/>
          </p:cNvPicPr>
          <p:nvPr/>
        </p:nvPicPr>
        <p:blipFill>
          <a:blip r:embed="rId3"/>
          <a:srcRect/>
          <a:stretch>
            <a:fillRect/>
          </a:stretch>
        </p:blipFill>
        <p:spPr bwMode="auto">
          <a:xfrm>
            <a:off x="5029200" y="1828800"/>
            <a:ext cx="3390900" cy="4762500"/>
          </a:xfrm>
          <a:prstGeom prst="rect">
            <a:avLst/>
          </a:prstGeom>
          <a:noFill/>
          <a:ln w="9525">
            <a:noFill/>
            <a:miter lim="800000"/>
            <a:headEnd/>
            <a:tailEnd/>
          </a:ln>
        </p:spPr>
      </p:pic>
      <p:sp>
        <p:nvSpPr>
          <p:cNvPr id="28676" name="Line 4"/>
          <p:cNvSpPr>
            <a:spLocks noChangeShapeType="1"/>
          </p:cNvSpPr>
          <p:nvPr/>
        </p:nvSpPr>
        <p:spPr bwMode="auto">
          <a:xfrm>
            <a:off x="304800" y="1447800"/>
            <a:ext cx="86106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100700680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ChangeArrowheads="1"/>
          </p:cNvSpPr>
          <p:nvPr/>
        </p:nvSpPr>
        <p:spPr bwMode="auto">
          <a:xfrm>
            <a:off x="2438400" y="609600"/>
            <a:ext cx="4267200"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b="1">
                <a:solidFill>
                  <a:srgbClr val="FF3300"/>
                </a:solidFill>
                <a:latin typeface="Century Gothic" charset="0"/>
                <a:ea typeface="ＭＳ Ｐゴシック" charset="0"/>
              </a:rPr>
              <a:t>Nicolaus Copernicus</a:t>
            </a:r>
          </a:p>
        </p:txBody>
      </p:sp>
      <p:pic>
        <p:nvPicPr>
          <p:cNvPr id="583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371600"/>
            <a:ext cx="3932238" cy="5319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58376" name="Text Box 8"/>
          <p:cNvSpPr txBox="1">
            <a:spLocks noChangeArrowheads="1"/>
          </p:cNvSpPr>
          <p:nvPr/>
        </p:nvSpPr>
        <p:spPr bwMode="auto">
          <a:xfrm>
            <a:off x="685800" y="1295400"/>
            <a:ext cx="3902075" cy="4108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457200" indent="-457200"/>
            <a:r>
              <a:rPr lang="en-US"/>
              <a:t>Copernicus</a:t>
            </a:r>
            <a:r>
              <a:rPr lang="ja-JP" altLang="en-US">
                <a:latin typeface="Arial" pitchFamily="34" charset="0"/>
              </a:rPr>
              <a:t>’</a:t>
            </a:r>
            <a:r>
              <a:rPr lang="en-US" altLang="ja-JP"/>
              <a:t> model of the solar system:</a:t>
            </a:r>
          </a:p>
          <a:p>
            <a:pPr marL="457200" indent="-457200"/>
            <a:endParaRPr lang="en-US"/>
          </a:p>
          <a:p>
            <a:pPr marL="457200" indent="-457200">
              <a:buFontTx/>
              <a:buAutoNum type="arabicPeriod"/>
            </a:pPr>
            <a:r>
              <a:rPr lang="en-US"/>
              <a:t>Sun</a:t>
            </a:r>
          </a:p>
          <a:p>
            <a:pPr marL="457200" indent="-457200">
              <a:buFontTx/>
              <a:buAutoNum type="arabicPeriod"/>
            </a:pPr>
            <a:r>
              <a:rPr lang="en-US"/>
              <a:t>Moon</a:t>
            </a:r>
          </a:p>
          <a:p>
            <a:pPr marL="457200" indent="-457200">
              <a:buFontTx/>
              <a:buAutoNum type="arabicPeriod"/>
            </a:pPr>
            <a:r>
              <a:rPr lang="en-US"/>
              <a:t>Mercury</a:t>
            </a:r>
          </a:p>
          <a:p>
            <a:pPr marL="457200" indent="-457200">
              <a:buFontTx/>
              <a:buAutoNum type="arabicPeriod"/>
            </a:pPr>
            <a:r>
              <a:rPr lang="en-US"/>
              <a:t>Venus</a:t>
            </a:r>
          </a:p>
          <a:p>
            <a:pPr marL="457200" indent="-457200">
              <a:buFontTx/>
              <a:buAutoNum type="arabicPeriod"/>
            </a:pPr>
            <a:r>
              <a:rPr lang="en-US"/>
              <a:t>Earth</a:t>
            </a:r>
          </a:p>
          <a:p>
            <a:pPr marL="457200" indent="-457200">
              <a:buFontTx/>
              <a:buAutoNum type="arabicPeriod"/>
            </a:pPr>
            <a:r>
              <a:rPr lang="en-US"/>
              <a:t>Mars</a:t>
            </a:r>
          </a:p>
          <a:p>
            <a:pPr marL="457200" indent="-457200">
              <a:buFontTx/>
              <a:buAutoNum type="arabicPeriod"/>
            </a:pPr>
            <a:r>
              <a:rPr lang="en-US"/>
              <a:t>Jupiter</a:t>
            </a:r>
          </a:p>
          <a:p>
            <a:pPr marL="457200" indent="-457200">
              <a:buFontTx/>
              <a:buAutoNum type="arabicPeriod"/>
            </a:pPr>
            <a:r>
              <a:rPr lang="en-US"/>
              <a:t>Saturn</a:t>
            </a:r>
          </a:p>
        </p:txBody>
      </p:sp>
      <p:sp>
        <p:nvSpPr>
          <p:cNvPr id="58377" name="Text Box 9"/>
          <p:cNvSpPr txBox="1">
            <a:spLocks noChangeArrowheads="1"/>
          </p:cNvSpPr>
          <p:nvPr/>
        </p:nvSpPr>
        <p:spPr bwMode="auto">
          <a:xfrm>
            <a:off x="228600" y="5562600"/>
            <a:ext cx="48006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defRPr/>
            </a:pPr>
            <a:r>
              <a:rPr lang="en-US">
                <a:latin typeface="Century Gothic" charset="0"/>
                <a:ea typeface="ＭＳ Ｐゴシック" charset="0"/>
              </a:rPr>
              <a:t> Notice, the sun is first, not the Earth, as Ptolemy believed.</a:t>
            </a:r>
          </a:p>
        </p:txBody>
      </p:sp>
    </p:spTree>
    <p:extLst>
      <p:ext uri="{BB962C8B-B14F-4D97-AF65-F5344CB8AC3E}">
        <p14:creationId xmlns:p14="http://schemas.microsoft.com/office/powerpoint/2010/main" val="12998103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376"/>
                                        </p:tgtEl>
                                        <p:attrNameLst>
                                          <p:attrName>style.visibility</p:attrName>
                                        </p:attrNameLst>
                                      </p:cBhvr>
                                      <p:to>
                                        <p:strVal val="visible"/>
                                      </p:to>
                                    </p:set>
                                    <p:animEffect transition="in" filter="dissolve">
                                      <p:cBhvr>
                                        <p:cTn id="7" dur="500"/>
                                        <p:tgtEl>
                                          <p:spTgt spid="583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8377"/>
                                        </p:tgtEl>
                                        <p:attrNameLst>
                                          <p:attrName>style.visibility</p:attrName>
                                        </p:attrNameLst>
                                      </p:cBhvr>
                                      <p:to>
                                        <p:strVal val="visible"/>
                                      </p:to>
                                    </p:set>
                                    <p:animEffect transition="in" filter="dissolve">
                                      <p:cBhvr>
                                        <p:cTn id="12" dur="500"/>
                                        <p:tgtEl>
                                          <p:spTgt spid="58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6" grpId="0" autoUpdateAnimBg="0"/>
      <p:bldP spid="58377"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ChangeArrowheads="1"/>
          </p:cNvSpPr>
          <p:nvPr/>
        </p:nvSpPr>
        <p:spPr bwMode="auto">
          <a:xfrm>
            <a:off x="2438400" y="609600"/>
            <a:ext cx="4267200"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b="1">
                <a:solidFill>
                  <a:srgbClr val="FF3300"/>
                </a:solidFill>
                <a:latin typeface="Century Gothic" charset="0"/>
                <a:ea typeface="ＭＳ Ｐゴシック" charset="0"/>
              </a:rPr>
              <a:t>Nicolaus Copernicus</a:t>
            </a:r>
          </a:p>
        </p:txBody>
      </p:sp>
      <p:pic>
        <p:nvPicPr>
          <p:cNvPr id="563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371600"/>
            <a:ext cx="3932238" cy="5319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56328" name="Text Box 8"/>
          <p:cNvSpPr txBox="1">
            <a:spLocks noChangeArrowheads="1"/>
          </p:cNvSpPr>
          <p:nvPr/>
        </p:nvSpPr>
        <p:spPr bwMode="auto">
          <a:xfrm>
            <a:off x="304800" y="1828800"/>
            <a:ext cx="4495800" cy="1187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defRPr/>
            </a:pPr>
            <a:r>
              <a:rPr lang="en-US">
                <a:latin typeface="Century Gothic" charset="0"/>
                <a:ea typeface="ＭＳ Ｐゴシック" charset="0"/>
              </a:rPr>
              <a:t> Copernicus came to these conclusions using </a:t>
            </a:r>
            <a:r>
              <a:rPr lang="en-US" b="1" u="sng">
                <a:latin typeface="Century Gothic" charset="0"/>
                <a:ea typeface="ＭＳ Ｐゴシック" charset="0"/>
              </a:rPr>
              <a:t>mathematical formulas</a:t>
            </a:r>
            <a:r>
              <a:rPr lang="en-US">
                <a:latin typeface="Century Gothic" charset="0"/>
                <a:ea typeface="ＭＳ Ｐゴシック" charset="0"/>
              </a:rPr>
              <a:t>.</a:t>
            </a:r>
          </a:p>
        </p:txBody>
      </p:sp>
      <p:sp>
        <p:nvSpPr>
          <p:cNvPr id="56329" name="Text Box 9"/>
          <p:cNvSpPr txBox="1">
            <a:spLocks noChangeArrowheads="1"/>
          </p:cNvSpPr>
          <p:nvPr/>
        </p:nvSpPr>
        <p:spPr bwMode="auto">
          <a:xfrm>
            <a:off x="381000" y="3505200"/>
            <a:ext cx="4419600" cy="1552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defRPr/>
            </a:pPr>
            <a:r>
              <a:rPr lang="en-US">
                <a:latin typeface="Century Gothic" charset="0"/>
                <a:ea typeface="ＭＳ Ｐゴシック" charset="0"/>
              </a:rPr>
              <a:t> The Copernican conception of the universe marked the start of </a:t>
            </a:r>
            <a:r>
              <a:rPr lang="en-US" b="1" u="sng">
                <a:latin typeface="Century Gothic" charset="0"/>
                <a:ea typeface="ＭＳ Ｐゴシック" charset="0"/>
              </a:rPr>
              <a:t>modern</a:t>
            </a:r>
            <a:r>
              <a:rPr lang="en-US">
                <a:latin typeface="Century Gothic" charset="0"/>
                <a:ea typeface="ＭＳ Ｐゴシック" charset="0"/>
              </a:rPr>
              <a:t> science and astronomy.</a:t>
            </a:r>
          </a:p>
        </p:txBody>
      </p:sp>
    </p:spTree>
    <p:extLst>
      <p:ext uri="{BB962C8B-B14F-4D97-AF65-F5344CB8AC3E}">
        <p14:creationId xmlns:p14="http://schemas.microsoft.com/office/powerpoint/2010/main" val="5569420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328"/>
                                        </p:tgtEl>
                                        <p:attrNameLst>
                                          <p:attrName>style.visibility</p:attrName>
                                        </p:attrNameLst>
                                      </p:cBhvr>
                                      <p:to>
                                        <p:strVal val="visible"/>
                                      </p:to>
                                    </p:set>
                                    <p:animEffect transition="in" filter="dissolve">
                                      <p:cBhvr>
                                        <p:cTn id="7" dur="500"/>
                                        <p:tgtEl>
                                          <p:spTgt spid="563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6329"/>
                                        </p:tgtEl>
                                        <p:attrNameLst>
                                          <p:attrName>style.visibility</p:attrName>
                                        </p:attrNameLst>
                                      </p:cBhvr>
                                      <p:to>
                                        <p:strVal val="visible"/>
                                      </p:to>
                                    </p:set>
                                    <p:animEffect transition="in" filter="dissolve">
                                      <p:cBhvr>
                                        <p:cTn id="12" dur="500"/>
                                        <p:tgtEl>
                                          <p:spTgt spid="56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8" grpId="0" autoUpdateAnimBg="0"/>
      <p:bldP spid="56329"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ctrTitle"/>
          </p:nvPr>
        </p:nvSpPr>
        <p:spPr>
          <a:xfrm>
            <a:off x="371475" y="2286000"/>
            <a:ext cx="8391525" cy="1600200"/>
          </a:xfrm>
        </p:spPr>
        <p:txBody>
          <a:bodyPr>
            <a:normAutofit fontScale="90000"/>
          </a:bodyPr>
          <a:lstStyle/>
          <a:p>
            <a:pPr eaLnBrk="1" fontAlgn="auto" hangingPunct="1">
              <a:spcAft>
                <a:spcPts val="0"/>
              </a:spcAft>
              <a:defRPr/>
            </a:pPr>
            <a:r>
              <a:rPr lang="en-MY" altLang="en-US" sz="3600" dirty="0" smtClean="0"/>
              <a:t/>
            </a:r>
            <a:br>
              <a:rPr lang="en-MY" altLang="en-US" sz="3600" dirty="0" smtClean="0"/>
            </a:br>
            <a:r>
              <a:rPr lang="en-MY" altLang="en-US" sz="3600" dirty="0" smtClean="0"/>
              <a:t>PERKEMBANGAN ILMU ZAMAN PERTENGAHAN</a:t>
            </a:r>
            <a:br>
              <a:rPr lang="en-MY" altLang="en-US" sz="3600" dirty="0" smtClean="0"/>
            </a:br>
            <a:r>
              <a:rPr lang="en-MY" altLang="en-US" sz="3600" dirty="0" smtClean="0"/>
              <a:t>(</a:t>
            </a:r>
            <a:r>
              <a:rPr lang="en-MY" altLang="en-US" sz="3600" i="1" dirty="0" smtClean="0"/>
              <a:t>middle ages</a:t>
            </a:r>
            <a:r>
              <a:rPr lang="en-MY" altLang="en-US" sz="3600" dirty="0" smtClean="0"/>
              <a:t>)</a:t>
            </a:r>
          </a:p>
        </p:txBody>
      </p:sp>
      <p:sp>
        <p:nvSpPr>
          <p:cNvPr id="2" name="Slide Number Placeholder 1"/>
          <p:cNvSpPr>
            <a:spLocks noGrp="1"/>
          </p:cNvSpPr>
          <p:nvPr>
            <p:ph type="sldNum" sz="quarter" idx="12"/>
          </p:nvPr>
        </p:nvSpPr>
        <p:spPr/>
        <p:txBody>
          <a:bodyPr/>
          <a:lstStyle/>
          <a:p>
            <a:pPr>
              <a:defRPr/>
            </a:pPr>
            <a:fld id="{55A5B38F-55A3-1A4F-9A74-EA2D9CC3F738}" type="slidenum">
              <a:rPr lang="en-US" altLang="en-US" smtClean="0"/>
              <a:pPr>
                <a:defRPr/>
              </a:pPr>
              <a:t>4</a:t>
            </a:fld>
            <a:endParaRPr lang="en-US" altLang="en-US"/>
          </a:p>
        </p:txBody>
      </p:sp>
      <p:sp>
        <p:nvSpPr>
          <p:cNvPr id="11268" name="Subtitle 2"/>
          <p:cNvSpPr txBox="1">
            <a:spLocks/>
          </p:cNvSpPr>
          <p:nvPr/>
        </p:nvSpPr>
        <p:spPr bwMode="auto">
          <a:xfrm>
            <a:off x="879475" y="1409700"/>
            <a:ext cx="7315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defRPr sz="2200">
                <a:solidFill>
                  <a:schemeClr val="tx1"/>
                </a:solidFill>
                <a:latin typeface="Century Gothic" charset="0"/>
              </a:defRPr>
            </a:lvl1pPr>
            <a:lvl2pPr marL="685800" indent="-228600">
              <a:lnSpc>
                <a:spcPct val="90000"/>
              </a:lnSpc>
              <a:spcBef>
                <a:spcPts val="500"/>
              </a:spcBef>
              <a:buFont typeface="Arial" charset="0"/>
              <a:buChar char="•"/>
              <a:defRPr sz="2000">
                <a:solidFill>
                  <a:schemeClr val="tx1"/>
                </a:solidFill>
                <a:latin typeface="Century Gothic" charset="0"/>
              </a:defRPr>
            </a:lvl2pPr>
            <a:lvl3pPr marL="1143000" indent="-228600">
              <a:lnSpc>
                <a:spcPct val="90000"/>
              </a:lnSpc>
              <a:spcBef>
                <a:spcPts val="500"/>
              </a:spcBef>
              <a:buFont typeface="Arial" charset="0"/>
              <a:buChar char="•"/>
              <a:defRPr>
                <a:solidFill>
                  <a:schemeClr val="tx1"/>
                </a:solidFill>
                <a:latin typeface="Century Gothic" charset="0"/>
              </a:defRPr>
            </a:lvl3pPr>
            <a:lvl4pPr marL="1600200" indent="-228600">
              <a:lnSpc>
                <a:spcPct val="90000"/>
              </a:lnSpc>
              <a:spcBef>
                <a:spcPts val="500"/>
              </a:spcBef>
              <a:buFont typeface="Arial" charset="0"/>
              <a:buChar char="•"/>
              <a:defRPr sz="1600">
                <a:solidFill>
                  <a:schemeClr val="tx1"/>
                </a:solidFill>
                <a:latin typeface="Century Gothic" charset="0"/>
              </a:defRPr>
            </a:lvl4pPr>
            <a:lvl5pPr marL="2057400" indent="-228600">
              <a:lnSpc>
                <a:spcPct val="90000"/>
              </a:lnSpc>
              <a:spcBef>
                <a:spcPts val="500"/>
              </a:spcBef>
              <a:buFont typeface="Arial" charset="0"/>
              <a:buChar char="•"/>
              <a:defRPr sz="1600">
                <a:solidFill>
                  <a:schemeClr val="tx1"/>
                </a:solidFill>
                <a:latin typeface="Century Gothic" charset="0"/>
              </a:defRPr>
            </a:lvl5pPr>
            <a:lvl6pPr marL="25146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6pPr>
            <a:lvl7pPr marL="29718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7pPr>
            <a:lvl8pPr marL="34290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8pPr>
            <a:lvl9pPr marL="3886200" indent="-228600" eaLnBrk="0" fontAlgn="base" hangingPunct="0">
              <a:lnSpc>
                <a:spcPct val="90000"/>
              </a:lnSpc>
              <a:spcBef>
                <a:spcPts val="500"/>
              </a:spcBef>
              <a:spcAft>
                <a:spcPct val="0"/>
              </a:spcAft>
              <a:buFont typeface="Arial" charset="0"/>
              <a:buChar char="•"/>
              <a:defRPr sz="1600">
                <a:solidFill>
                  <a:schemeClr val="tx1"/>
                </a:solidFill>
                <a:latin typeface="Century Gothic" charset="0"/>
              </a:defRPr>
            </a:lvl9pPr>
          </a:lstStyle>
          <a:p>
            <a:pPr algn="ctr" eaLnBrk="1" hangingPunct="1">
              <a:buFont typeface="Arial" charset="0"/>
              <a:buNone/>
            </a:pPr>
            <a:r>
              <a:rPr lang="en-MY" altLang="en-US" sz="3600" b="1">
                <a:solidFill>
                  <a:srgbClr val="FFFF00"/>
                </a:solidFill>
              </a:rPr>
              <a:t>BAB 2</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Copernicus System</a:t>
            </a:r>
            <a:endParaRPr lang="en-US" dirty="0"/>
          </a:p>
        </p:txBody>
      </p:sp>
      <p:sp>
        <p:nvSpPr>
          <p:cNvPr id="30722" name="Content Placeholder 4"/>
          <p:cNvSpPr>
            <a:spLocks noGrp="1"/>
          </p:cNvSpPr>
          <p:nvPr>
            <p:ph idx="1"/>
          </p:nvPr>
        </p:nvSpPr>
        <p:spPr>
          <a:xfrm>
            <a:off x="457200" y="1600200"/>
            <a:ext cx="8458200" cy="533400"/>
          </a:xfrm>
        </p:spPr>
        <p:txBody>
          <a:bodyPr/>
          <a:lstStyle/>
          <a:p>
            <a:pPr eaLnBrk="1" hangingPunct="1"/>
            <a:r>
              <a:rPr lang="en-US" smtClean="0"/>
              <a:t>Planets revolve around the sun</a:t>
            </a:r>
          </a:p>
        </p:txBody>
      </p:sp>
      <p:pic>
        <p:nvPicPr>
          <p:cNvPr id="30723" name="Picture 4" descr="http://accuracyandaesthetics.com/wp-content/uploads/2007/07/copernican-system-antique-map-print-c10091856.jpeg"/>
          <p:cNvPicPr>
            <a:picLocks noChangeAspect="1" noChangeArrowheads="1"/>
          </p:cNvPicPr>
          <p:nvPr/>
        </p:nvPicPr>
        <p:blipFill>
          <a:blip r:embed="rId3"/>
          <a:srcRect/>
          <a:stretch>
            <a:fillRect/>
          </a:stretch>
        </p:blipFill>
        <p:spPr bwMode="auto">
          <a:xfrm>
            <a:off x="2057400" y="2209800"/>
            <a:ext cx="5181600" cy="4521200"/>
          </a:xfrm>
          <a:prstGeom prst="rect">
            <a:avLst/>
          </a:prstGeom>
          <a:noFill/>
          <a:ln w="9525">
            <a:noFill/>
            <a:miter lim="800000"/>
            <a:headEnd/>
            <a:tailEnd/>
          </a:ln>
        </p:spPr>
      </p:pic>
      <p:sp>
        <p:nvSpPr>
          <p:cNvPr id="30724" name="Line 4"/>
          <p:cNvSpPr>
            <a:spLocks noChangeShapeType="1"/>
          </p:cNvSpPr>
          <p:nvPr/>
        </p:nvSpPr>
        <p:spPr bwMode="auto">
          <a:xfrm>
            <a:off x="228600" y="1143000"/>
            <a:ext cx="86106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130690529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752600" y="990600"/>
            <a:ext cx="5791200" cy="563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6627" name="Text Box 3"/>
          <p:cNvSpPr txBox="1">
            <a:spLocks noChangeArrowheads="1"/>
          </p:cNvSpPr>
          <p:nvPr/>
        </p:nvSpPr>
        <p:spPr bwMode="auto">
          <a:xfrm>
            <a:off x="990600" y="381000"/>
            <a:ext cx="7170738"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b="1">
                <a:solidFill>
                  <a:srgbClr val="FF3300"/>
                </a:solidFill>
                <a:latin typeface="Century Gothic" charset="0"/>
                <a:ea typeface="ＭＳ Ｐゴシック" charset="0"/>
              </a:rPr>
              <a:t>The Copernican Heliocentric Model</a:t>
            </a:r>
          </a:p>
        </p:txBody>
      </p:sp>
    </p:spTree>
    <p:extLst>
      <p:ext uri="{BB962C8B-B14F-4D97-AF65-F5344CB8AC3E}">
        <p14:creationId xmlns:p14="http://schemas.microsoft.com/office/powerpoint/2010/main" val="185791016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4648200" cy="4402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33797" name="Text Box 5"/>
          <p:cNvSpPr txBox="1">
            <a:spLocks noChangeArrowheads="1"/>
          </p:cNvSpPr>
          <p:nvPr/>
        </p:nvSpPr>
        <p:spPr bwMode="auto">
          <a:xfrm>
            <a:off x="3962400" y="2133600"/>
            <a:ext cx="5029200" cy="1917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defRPr/>
            </a:pPr>
            <a:r>
              <a:rPr lang="en-US">
                <a:latin typeface="Century Gothic" charset="0"/>
                <a:ea typeface="ＭＳ Ｐゴシック" charset="0"/>
              </a:rPr>
              <a:t>  Most scholars rejected his theory because it went against Ptolemy, the Church, and because it called for the Earth to </a:t>
            </a:r>
            <a:r>
              <a:rPr lang="en-US" b="1" u="sng">
                <a:latin typeface="Century Gothic" charset="0"/>
                <a:ea typeface="ＭＳ Ｐゴシック" charset="0"/>
              </a:rPr>
              <a:t>rotate on its axis</a:t>
            </a:r>
            <a:r>
              <a:rPr lang="en-US">
                <a:latin typeface="Century Gothic" charset="0"/>
                <a:ea typeface="ＭＳ Ｐゴシック" charset="0"/>
              </a:rPr>
              <a:t>.</a:t>
            </a:r>
          </a:p>
        </p:txBody>
      </p:sp>
      <p:sp>
        <p:nvSpPr>
          <p:cNvPr id="33799" name="Text Box 7"/>
          <p:cNvSpPr txBox="1">
            <a:spLocks noChangeArrowheads="1"/>
          </p:cNvSpPr>
          <p:nvPr/>
        </p:nvSpPr>
        <p:spPr bwMode="auto">
          <a:xfrm>
            <a:off x="685800" y="4724400"/>
            <a:ext cx="8077200" cy="1187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pPr>
            <a:r>
              <a:rPr lang="en-US"/>
              <a:t>  Many scientists of the time also felt that if Ptolemy</a:t>
            </a:r>
            <a:r>
              <a:rPr lang="ja-JP" altLang="en-US">
                <a:latin typeface="Arial" pitchFamily="34" charset="0"/>
              </a:rPr>
              <a:t>’</a:t>
            </a:r>
            <a:r>
              <a:rPr lang="en-US" altLang="ja-JP"/>
              <a:t>s reasoning about the planets was wrong, then the whole system of human knowledge could be wrong.</a:t>
            </a:r>
            <a:endParaRPr lang="en-US"/>
          </a:p>
        </p:txBody>
      </p:sp>
      <p:sp>
        <p:nvSpPr>
          <p:cNvPr id="33800" name="Text Box 8"/>
          <p:cNvSpPr txBox="1">
            <a:spLocks noChangeArrowheads="1"/>
          </p:cNvSpPr>
          <p:nvPr/>
        </p:nvSpPr>
        <p:spPr bwMode="auto">
          <a:xfrm>
            <a:off x="3810000" y="1066800"/>
            <a:ext cx="4806950"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b="1">
                <a:solidFill>
                  <a:srgbClr val="FF3300"/>
                </a:solidFill>
                <a:latin typeface="Century Gothic" charset="0"/>
                <a:ea typeface="ＭＳ Ｐゴシック" charset="0"/>
              </a:rPr>
              <a:t>Reaction to Copernicus</a:t>
            </a:r>
          </a:p>
        </p:txBody>
      </p:sp>
    </p:spTree>
    <p:extLst>
      <p:ext uri="{BB962C8B-B14F-4D97-AF65-F5344CB8AC3E}">
        <p14:creationId xmlns:p14="http://schemas.microsoft.com/office/powerpoint/2010/main" val="15844511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dissolve">
                                      <p:cBhvr>
                                        <p:cTn id="7" dur="500"/>
                                        <p:tgtEl>
                                          <p:spTgt spid="337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799"/>
                                        </p:tgtEl>
                                        <p:attrNameLst>
                                          <p:attrName>style.visibility</p:attrName>
                                        </p:attrNameLst>
                                      </p:cBhvr>
                                      <p:to>
                                        <p:strVal val="visible"/>
                                      </p:to>
                                    </p:set>
                                    <p:animEffect transition="in" filter="dissolve">
                                      <p:cBhvr>
                                        <p:cTn id="12" dur="500"/>
                                        <p:tgtEl>
                                          <p:spTgt spid="33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utoUpdateAnimBg="0"/>
      <p:bldP spid="33799"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4419600" y="1371600"/>
            <a:ext cx="4495800" cy="1917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pPr>
            <a:r>
              <a:rPr lang="en-US"/>
              <a:t> Then, in the late 1500s, the Danish astronomer </a:t>
            </a:r>
            <a:r>
              <a:rPr lang="en-US" b="1" u="sng"/>
              <a:t>Tycho Brahe</a:t>
            </a:r>
            <a:r>
              <a:rPr lang="en-US"/>
              <a:t> provided evidence that supported Copernicus</a:t>
            </a:r>
            <a:r>
              <a:rPr lang="ja-JP" altLang="en-US">
                <a:latin typeface="Arial" pitchFamily="34" charset="0"/>
              </a:rPr>
              <a:t>’</a:t>
            </a:r>
            <a:r>
              <a:rPr lang="en-US" altLang="ja-JP"/>
              <a:t> heliocentric theory.  </a:t>
            </a:r>
            <a:endParaRPr lang="en-US"/>
          </a:p>
        </p:txBody>
      </p:sp>
      <p:sp>
        <p:nvSpPr>
          <p:cNvPr id="34820" name="Text Box 4"/>
          <p:cNvSpPr txBox="1">
            <a:spLocks noChangeArrowheads="1"/>
          </p:cNvSpPr>
          <p:nvPr/>
        </p:nvSpPr>
        <p:spPr bwMode="auto">
          <a:xfrm>
            <a:off x="4343400" y="3352800"/>
            <a:ext cx="44196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defRPr/>
            </a:pPr>
            <a:r>
              <a:rPr lang="en-US">
                <a:latin typeface="Century Gothic" charset="0"/>
                <a:ea typeface="ＭＳ Ｐゴシック" charset="0"/>
              </a:rPr>
              <a:t> Brahe set up an </a:t>
            </a:r>
            <a:r>
              <a:rPr lang="en-US" b="1" u="sng">
                <a:latin typeface="Century Gothic" charset="0"/>
                <a:ea typeface="ＭＳ Ｐゴシック" charset="0"/>
              </a:rPr>
              <a:t>astronomical observatory</a:t>
            </a:r>
            <a:r>
              <a:rPr lang="en-US">
                <a:latin typeface="Century Gothic" charset="0"/>
                <a:ea typeface="ＭＳ Ｐゴシック" charset="0"/>
              </a:rPr>
              <a:t>.  </a:t>
            </a:r>
          </a:p>
        </p:txBody>
      </p:sp>
      <p:pic>
        <p:nvPicPr>
          <p:cNvPr id="348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3916363" cy="4954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34822" name="Text Box 6"/>
          <p:cNvSpPr txBox="1">
            <a:spLocks noChangeArrowheads="1"/>
          </p:cNvSpPr>
          <p:nvPr/>
        </p:nvSpPr>
        <p:spPr bwMode="auto">
          <a:xfrm>
            <a:off x="3276600" y="609600"/>
            <a:ext cx="2611438"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b="1">
                <a:solidFill>
                  <a:srgbClr val="FF3300"/>
                </a:solidFill>
                <a:latin typeface="Century Gothic" charset="0"/>
                <a:ea typeface="ＭＳ Ｐゴシック" charset="0"/>
              </a:rPr>
              <a:t>Tycho Brahe</a:t>
            </a:r>
          </a:p>
        </p:txBody>
      </p:sp>
      <p:sp>
        <p:nvSpPr>
          <p:cNvPr id="34823" name="Text Box 7"/>
          <p:cNvSpPr txBox="1">
            <a:spLocks noChangeArrowheads="1"/>
          </p:cNvSpPr>
          <p:nvPr/>
        </p:nvSpPr>
        <p:spPr bwMode="auto">
          <a:xfrm>
            <a:off x="4419600" y="4343400"/>
            <a:ext cx="4572000" cy="1917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defRPr/>
            </a:pPr>
            <a:r>
              <a:rPr lang="en-US">
                <a:latin typeface="Century Gothic" charset="0"/>
                <a:ea typeface="ＭＳ Ｐゴシック" charset="0"/>
              </a:rPr>
              <a:t>Every night for years he carefully observed the sky, accumulating data about the movement of the </a:t>
            </a:r>
            <a:r>
              <a:rPr lang="en-US" b="1" u="sng">
                <a:latin typeface="Century Gothic" charset="0"/>
                <a:ea typeface="ＭＳ Ｐゴシック" charset="0"/>
              </a:rPr>
              <a:t>stars and planets</a:t>
            </a:r>
            <a:r>
              <a:rPr lang="en-US">
                <a:latin typeface="Century Gothic" charset="0"/>
                <a:ea typeface="ＭＳ Ｐゴシック" charset="0"/>
              </a:rPr>
              <a:t>. </a:t>
            </a:r>
          </a:p>
        </p:txBody>
      </p:sp>
    </p:spTree>
    <p:extLst>
      <p:ext uri="{BB962C8B-B14F-4D97-AF65-F5344CB8AC3E}">
        <p14:creationId xmlns:p14="http://schemas.microsoft.com/office/powerpoint/2010/main" val="2815426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dissolve">
                                      <p:cBhvr>
                                        <p:cTn id="7" dur="500"/>
                                        <p:tgtEl>
                                          <p:spTgt spid="348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820"/>
                                        </p:tgtEl>
                                        <p:attrNameLst>
                                          <p:attrName>style.visibility</p:attrName>
                                        </p:attrNameLst>
                                      </p:cBhvr>
                                      <p:to>
                                        <p:strVal val="visible"/>
                                      </p:to>
                                    </p:set>
                                    <p:animEffect transition="in" filter="dissolve">
                                      <p:cBhvr>
                                        <p:cTn id="12" dur="500"/>
                                        <p:tgtEl>
                                          <p:spTgt spid="348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823"/>
                                        </p:tgtEl>
                                        <p:attrNameLst>
                                          <p:attrName>style.visibility</p:attrName>
                                        </p:attrNameLst>
                                      </p:cBhvr>
                                      <p:to>
                                        <p:strVal val="visible"/>
                                      </p:to>
                                    </p:set>
                                    <p:animEffect transition="in" filter="dissolve">
                                      <p:cBhvr>
                                        <p:cTn id="17" dur="500"/>
                                        <p:tgtEl>
                                          <p:spTgt spid="34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P spid="34820" grpId="0" autoUpdateAnimBg="0"/>
      <p:bldP spid="34823"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28600" y="1143000"/>
            <a:ext cx="8763000" cy="1552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pPr>
            <a:r>
              <a:rPr lang="en-US"/>
              <a:t> After Brahe</a:t>
            </a:r>
            <a:r>
              <a:rPr lang="ja-JP" altLang="en-US">
                <a:latin typeface="Arial" pitchFamily="34" charset="0"/>
              </a:rPr>
              <a:t>’</a:t>
            </a:r>
            <a:r>
              <a:rPr lang="en-US" altLang="ja-JP"/>
              <a:t>s death, his assistant, the German astronomer and mathematician </a:t>
            </a:r>
            <a:r>
              <a:rPr lang="en-US" altLang="ja-JP" b="1" u="sng"/>
              <a:t>Johannes Kepler</a:t>
            </a:r>
            <a:r>
              <a:rPr lang="en-US" altLang="ja-JP"/>
              <a:t>, used Brahe</a:t>
            </a:r>
            <a:r>
              <a:rPr lang="ja-JP" altLang="en-US">
                <a:latin typeface="Arial" pitchFamily="34" charset="0"/>
              </a:rPr>
              <a:t>’</a:t>
            </a:r>
            <a:r>
              <a:rPr lang="en-US" altLang="ja-JP"/>
              <a:t>s data to calculate the </a:t>
            </a:r>
            <a:r>
              <a:rPr lang="en-US" altLang="ja-JP" b="1" u="sng"/>
              <a:t>orbits</a:t>
            </a:r>
            <a:r>
              <a:rPr lang="en-US" altLang="ja-JP"/>
              <a:t> of the planets revolving around the sun.</a:t>
            </a:r>
            <a:endParaRPr lang="en-US"/>
          </a:p>
        </p:txBody>
      </p:sp>
      <p:sp>
        <p:nvSpPr>
          <p:cNvPr id="35843" name="Text Box 3"/>
          <p:cNvSpPr txBox="1">
            <a:spLocks noChangeArrowheads="1"/>
          </p:cNvSpPr>
          <p:nvPr/>
        </p:nvSpPr>
        <p:spPr bwMode="auto">
          <a:xfrm>
            <a:off x="228600" y="2819400"/>
            <a:ext cx="55626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pPr>
            <a:r>
              <a:rPr lang="en-US"/>
              <a:t> Kepler</a:t>
            </a:r>
            <a:r>
              <a:rPr lang="ja-JP" altLang="en-US">
                <a:latin typeface="Arial" pitchFamily="34" charset="0"/>
              </a:rPr>
              <a:t>’</a:t>
            </a:r>
            <a:r>
              <a:rPr lang="en-US" altLang="ja-JP"/>
              <a:t>s calculations supported Copernicus</a:t>
            </a:r>
            <a:r>
              <a:rPr lang="ja-JP" altLang="en-US">
                <a:latin typeface="Arial" pitchFamily="34" charset="0"/>
              </a:rPr>
              <a:t>’</a:t>
            </a:r>
            <a:r>
              <a:rPr lang="en-US" altLang="ja-JP"/>
              <a:t> heliocentric theory.</a:t>
            </a:r>
            <a:endParaRPr lang="en-US"/>
          </a:p>
        </p:txBody>
      </p:sp>
      <p:sp>
        <p:nvSpPr>
          <p:cNvPr id="35844" name="Text Box 4"/>
          <p:cNvSpPr txBox="1">
            <a:spLocks noChangeArrowheads="1"/>
          </p:cNvSpPr>
          <p:nvPr/>
        </p:nvSpPr>
        <p:spPr bwMode="auto">
          <a:xfrm>
            <a:off x="228600" y="3810000"/>
            <a:ext cx="5410200" cy="1552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defRPr/>
            </a:pPr>
            <a:r>
              <a:rPr lang="en-US">
                <a:latin typeface="Century Gothic" charset="0"/>
                <a:ea typeface="ＭＳ Ｐゴシック" charset="0"/>
              </a:rPr>
              <a:t> His calculations also showed that the planets moved in </a:t>
            </a:r>
            <a:r>
              <a:rPr lang="en-US" b="1" u="sng">
                <a:latin typeface="Century Gothic" charset="0"/>
                <a:ea typeface="ＭＳ Ｐゴシック" charset="0"/>
              </a:rPr>
              <a:t>oval shaped orbits</a:t>
            </a:r>
            <a:r>
              <a:rPr lang="en-US">
                <a:latin typeface="Century Gothic" charset="0"/>
                <a:ea typeface="ＭＳ Ｐゴシック" charset="0"/>
              </a:rPr>
              <a:t>, and not perfect circles, as Ptolemy and Copernicus believed.</a:t>
            </a:r>
          </a:p>
        </p:txBody>
      </p:sp>
      <p:pic>
        <p:nvPicPr>
          <p:cNvPr id="358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667000"/>
            <a:ext cx="3297238" cy="4002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35846" name="Text Box 6"/>
          <p:cNvSpPr txBox="1">
            <a:spLocks noChangeArrowheads="1"/>
          </p:cNvSpPr>
          <p:nvPr/>
        </p:nvSpPr>
        <p:spPr bwMode="auto">
          <a:xfrm>
            <a:off x="2971800" y="533400"/>
            <a:ext cx="3463925"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b="1">
                <a:solidFill>
                  <a:srgbClr val="FF3300"/>
                </a:solidFill>
                <a:latin typeface="Century Gothic" charset="0"/>
                <a:ea typeface="ＭＳ Ｐゴシック" charset="0"/>
              </a:rPr>
              <a:t>Johannes Kepler</a:t>
            </a:r>
          </a:p>
        </p:txBody>
      </p:sp>
      <p:sp>
        <p:nvSpPr>
          <p:cNvPr id="35847" name="Text Box 7"/>
          <p:cNvSpPr txBox="1">
            <a:spLocks noChangeArrowheads="1"/>
          </p:cNvSpPr>
          <p:nvPr/>
        </p:nvSpPr>
        <p:spPr bwMode="auto">
          <a:xfrm>
            <a:off x="228600" y="5486400"/>
            <a:ext cx="5410200" cy="1187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pPr>
            <a:r>
              <a:rPr lang="en-US"/>
              <a:t> Kepler</a:t>
            </a:r>
            <a:r>
              <a:rPr lang="ja-JP" altLang="en-US">
                <a:latin typeface="Arial" pitchFamily="34" charset="0"/>
              </a:rPr>
              <a:t>’</a:t>
            </a:r>
            <a:r>
              <a:rPr lang="en-US" altLang="ja-JP"/>
              <a:t>s finding help explain the paths followed by man-made satellites today.</a:t>
            </a:r>
            <a:endParaRPr lang="en-US"/>
          </a:p>
        </p:txBody>
      </p:sp>
    </p:spTree>
    <p:extLst>
      <p:ext uri="{BB962C8B-B14F-4D97-AF65-F5344CB8AC3E}">
        <p14:creationId xmlns:p14="http://schemas.microsoft.com/office/powerpoint/2010/main" val="2917839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dissolve">
                                      <p:cBhvr>
                                        <p:cTn id="7" dur="500"/>
                                        <p:tgtEl>
                                          <p:spTgt spid="358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843"/>
                                        </p:tgtEl>
                                        <p:attrNameLst>
                                          <p:attrName>style.visibility</p:attrName>
                                        </p:attrNameLst>
                                      </p:cBhvr>
                                      <p:to>
                                        <p:strVal val="visible"/>
                                      </p:to>
                                    </p:set>
                                    <p:animEffect transition="in" filter="dissolve">
                                      <p:cBhvr>
                                        <p:cTn id="12" dur="500"/>
                                        <p:tgtEl>
                                          <p:spTgt spid="358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844"/>
                                        </p:tgtEl>
                                        <p:attrNameLst>
                                          <p:attrName>style.visibility</p:attrName>
                                        </p:attrNameLst>
                                      </p:cBhvr>
                                      <p:to>
                                        <p:strVal val="visible"/>
                                      </p:to>
                                    </p:set>
                                    <p:animEffect transition="in" filter="dissolve">
                                      <p:cBhvr>
                                        <p:cTn id="17" dur="500"/>
                                        <p:tgtEl>
                                          <p:spTgt spid="358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5847"/>
                                        </p:tgtEl>
                                        <p:attrNameLst>
                                          <p:attrName>style.visibility</p:attrName>
                                        </p:attrNameLst>
                                      </p:cBhvr>
                                      <p:to>
                                        <p:strVal val="visible"/>
                                      </p:to>
                                    </p:set>
                                    <p:animEffect transition="in" filter="dissolve">
                                      <p:cBhvr>
                                        <p:cTn id="22" dur="500"/>
                                        <p:tgtEl>
                                          <p:spTgt spid="35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P spid="35843" grpId="0" autoUpdateAnimBg="0"/>
      <p:bldP spid="35844" grpId="0" autoUpdateAnimBg="0"/>
      <p:bldP spid="35847"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
            <a:ext cx="5562600" cy="63833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30791684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048000"/>
            <a:ext cx="2606675" cy="3581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6149" name="Text Box 5"/>
          <p:cNvSpPr txBox="1">
            <a:spLocks noChangeArrowheads="1"/>
          </p:cNvSpPr>
          <p:nvPr/>
        </p:nvSpPr>
        <p:spPr bwMode="auto">
          <a:xfrm>
            <a:off x="4800600" y="533400"/>
            <a:ext cx="2976563"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b="1">
                <a:solidFill>
                  <a:srgbClr val="FF3300"/>
                </a:solidFill>
                <a:latin typeface="Century Gothic" charset="0"/>
                <a:ea typeface="ＭＳ Ｐゴシック" charset="0"/>
              </a:rPr>
              <a:t>Galileo Galilei</a:t>
            </a:r>
          </a:p>
        </p:txBody>
      </p:sp>
      <p:pic>
        <p:nvPicPr>
          <p:cNvPr id="61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4114800" cy="2908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6152" name="Text Box 8"/>
          <p:cNvSpPr txBox="1">
            <a:spLocks noChangeArrowheads="1"/>
          </p:cNvSpPr>
          <p:nvPr/>
        </p:nvSpPr>
        <p:spPr bwMode="auto">
          <a:xfrm>
            <a:off x="4191000" y="1143000"/>
            <a:ext cx="4648200" cy="1552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defRPr/>
            </a:pPr>
            <a:r>
              <a:rPr lang="en-US">
                <a:latin typeface="Century Gothic" charset="0"/>
                <a:ea typeface="ＭＳ Ｐゴシック" charset="0"/>
              </a:rPr>
              <a:t> Galileo Galilei was an Italian astronomer who </a:t>
            </a:r>
            <a:r>
              <a:rPr lang="en-US" b="1" u="sng">
                <a:latin typeface="Century Gothic" charset="0"/>
                <a:ea typeface="ＭＳ Ｐゴシック" charset="0"/>
              </a:rPr>
              <a:t>built upon</a:t>
            </a:r>
            <a:r>
              <a:rPr lang="en-US">
                <a:latin typeface="Century Gothic" charset="0"/>
                <a:ea typeface="ＭＳ Ｐゴシック" charset="0"/>
              </a:rPr>
              <a:t> the scientific foundations laid by Copernicus and Kepler. </a:t>
            </a:r>
          </a:p>
        </p:txBody>
      </p:sp>
      <p:sp>
        <p:nvSpPr>
          <p:cNvPr id="6154" name="Text Box 10"/>
          <p:cNvSpPr txBox="1">
            <a:spLocks noChangeArrowheads="1"/>
          </p:cNvSpPr>
          <p:nvPr/>
        </p:nvSpPr>
        <p:spPr bwMode="auto">
          <a:xfrm>
            <a:off x="152400" y="3962400"/>
            <a:ext cx="6096000" cy="1552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pPr>
            <a:r>
              <a:rPr lang="en-US"/>
              <a:t> He also observed four moons rotating around Jupiter – exactly the way Copernicus said the Earth </a:t>
            </a:r>
            <a:r>
              <a:rPr lang="en-US" b="1" u="sng"/>
              <a:t>rotated</a:t>
            </a:r>
            <a:r>
              <a:rPr lang="en-US"/>
              <a:t> around the sun.</a:t>
            </a:r>
          </a:p>
        </p:txBody>
      </p:sp>
      <p:sp>
        <p:nvSpPr>
          <p:cNvPr id="6155" name="Text Box 11"/>
          <p:cNvSpPr txBox="1">
            <a:spLocks noChangeArrowheads="1"/>
          </p:cNvSpPr>
          <p:nvPr/>
        </p:nvSpPr>
        <p:spPr bwMode="auto">
          <a:xfrm>
            <a:off x="152400" y="2819400"/>
            <a:ext cx="6096000" cy="1187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defRPr/>
            </a:pPr>
            <a:r>
              <a:rPr lang="en-US">
                <a:latin typeface="Century Gothic" charset="0"/>
                <a:ea typeface="ＭＳ Ｐゴシック" charset="0"/>
              </a:rPr>
              <a:t> Galileo assembled the first </a:t>
            </a:r>
            <a:r>
              <a:rPr lang="en-US" b="1" u="sng">
                <a:latin typeface="Century Gothic" charset="0"/>
                <a:ea typeface="ＭＳ Ｐゴシック" charset="0"/>
              </a:rPr>
              <a:t>telescope </a:t>
            </a:r>
            <a:r>
              <a:rPr lang="en-US">
                <a:latin typeface="Century Gothic" charset="0"/>
                <a:ea typeface="ＭＳ Ｐゴシック" charset="0"/>
              </a:rPr>
              <a:t>which allowed him to see mountains on the moon and fiery spots on the sun.</a:t>
            </a:r>
          </a:p>
        </p:txBody>
      </p:sp>
      <p:sp>
        <p:nvSpPr>
          <p:cNvPr id="6156" name="Text Box 12"/>
          <p:cNvSpPr txBox="1">
            <a:spLocks noChangeArrowheads="1"/>
          </p:cNvSpPr>
          <p:nvPr/>
        </p:nvSpPr>
        <p:spPr bwMode="auto">
          <a:xfrm>
            <a:off x="152400" y="5486400"/>
            <a:ext cx="6035675" cy="1187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defRPr/>
            </a:pPr>
            <a:r>
              <a:rPr lang="en-US">
                <a:latin typeface="Century Gothic" charset="0"/>
                <a:ea typeface="ＭＳ Ｐゴシック" charset="0"/>
              </a:rPr>
              <a:t> Galileo also discovered that objects fall at the same </a:t>
            </a:r>
            <a:r>
              <a:rPr lang="en-US" b="1" u="sng">
                <a:latin typeface="Century Gothic" charset="0"/>
                <a:ea typeface="ＭＳ Ｐゴシック" charset="0"/>
              </a:rPr>
              <a:t>speed</a:t>
            </a:r>
            <a:r>
              <a:rPr lang="en-US">
                <a:latin typeface="Century Gothic" charset="0"/>
                <a:ea typeface="ＭＳ Ｐゴシック" charset="0"/>
              </a:rPr>
              <a:t> regardless of </a:t>
            </a:r>
            <a:r>
              <a:rPr lang="en-US" b="1" u="sng">
                <a:latin typeface="Century Gothic" charset="0"/>
                <a:ea typeface="ＭＳ Ｐゴシック" charset="0"/>
              </a:rPr>
              <a:t>weight</a:t>
            </a:r>
            <a:r>
              <a:rPr lang="en-US">
                <a:latin typeface="Century Gothic" charset="0"/>
                <a:ea typeface="ＭＳ Ｐゴシック" charset="0"/>
              </a:rPr>
              <a:t>.</a:t>
            </a:r>
          </a:p>
        </p:txBody>
      </p:sp>
    </p:spTree>
    <p:extLst>
      <p:ext uri="{BB962C8B-B14F-4D97-AF65-F5344CB8AC3E}">
        <p14:creationId xmlns:p14="http://schemas.microsoft.com/office/powerpoint/2010/main" val="12492921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dissolve">
                                      <p:cBhvr>
                                        <p:cTn id="7" dur="500"/>
                                        <p:tgtEl>
                                          <p:spTgt spid="61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55"/>
                                        </p:tgtEl>
                                        <p:attrNameLst>
                                          <p:attrName>style.visibility</p:attrName>
                                        </p:attrNameLst>
                                      </p:cBhvr>
                                      <p:to>
                                        <p:strVal val="visible"/>
                                      </p:to>
                                    </p:set>
                                    <p:animEffect transition="in" filter="dissolve">
                                      <p:cBhvr>
                                        <p:cTn id="12" dur="500"/>
                                        <p:tgtEl>
                                          <p:spTgt spid="61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54"/>
                                        </p:tgtEl>
                                        <p:attrNameLst>
                                          <p:attrName>style.visibility</p:attrName>
                                        </p:attrNameLst>
                                      </p:cBhvr>
                                      <p:to>
                                        <p:strVal val="visible"/>
                                      </p:to>
                                    </p:set>
                                    <p:animEffect transition="in" filter="dissolve">
                                      <p:cBhvr>
                                        <p:cTn id="17" dur="500"/>
                                        <p:tgtEl>
                                          <p:spTgt spid="61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156"/>
                                        </p:tgtEl>
                                        <p:attrNameLst>
                                          <p:attrName>style.visibility</p:attrName>
                                        </p:attrNameLst>
                                      </p:cBhvr>
                                      <p:to>
                                        <p:strVal val="visible"/>
                                      </p:to>
                                    </p:set>
                                    <p:animEffect transition="in" filter="dissolve">
                                      <p:cBhvr>
                                        <p:cTn id="22" dur="500"/>
                                        <p:tgtEl>
                                          <p:spTgt spid="6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autoUpdateAnimBg="0"/>
      <p:bldP spid="6154" grpId="0" autoUpdateAnimBg="0"/>
      <p:bldP spid="6155" grpId="0" autoUpdateAnimBg="0"/>
      <p:bldP spid="6156"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4114800" cy="2908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55299" name="Text Box 3"/>
          <p:cNvSpPr txBox="1">
            <a:spLocks noChangeArrowheads="1"/>
          </p:cNvSpPr>
          <p:nvPr/>
        </p:nvSpPr>
        <p:spPr bwMode="auto">
          <a:xfrm>
            <a:off x="4800600" y="533400"/>
            <a:ext cx="2976563"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b="1">
                <a:solidFill>
                  <a:srgbClr val="FF3300"/>
                </a:solidFill>
                <a:latin typeface="Century Gothic" charset="0"/>
                <a:ea typeface="ＭＳ Ｐゴシック" charset="0"/>
              </a:rPr>
              <a:t>Galileo Galilei</a:t>
            </a:r>
          </a:p>
        </p:txBody>
      </p:sp>
      <p:pic>
        <p:nvPicPr>
          <p:cNvPr id="553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048000"/>
            <a:ext cx="2606675" cy="3581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55301" name="Text Box 5"/>
          <p:cNvSpPr txBox="1">
            <a:spLocks noChangeArrowheads="1"/>
          </p:cNvSpPr>
          <p:nvPr/>
        </p:nvSpPr>
        <p:spPr bwMode="auto">
          <a:xfrm>
            <a:off x="4267200" y="1066800"/>
            <a:ext cx="4876800" cy="1917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pPr>
            <a:r>
              <a:rPr lang="en-US"/>
              <a:t> Galileo</a:t>
            </a:r>
            <a:r>
              <a:rPr lang="ja-JP" altLang="en-US">
                <a:latin typeface="Arial" pitchFamily="34" charset="0"/>
              </a:rPr>
              <a:t>’</a:t>
            </a:r>
            <a:r>
              <a:rPr lang="en-US" altLang="ja-JP"/>
              <a:t>s discoveries caused an uproar. Other scholars came against him because like Copernicus, Galileo was </a:t>
            </a:r>
            <a:r>
              <a:rPr lang="en-US" altLang="ja-JP" b="1" u="sng"/>
              <a:t>contradicting</a:t>
            </a:r>
            <a:r>
              <a:rPr lang="en-US" altLang="ja-JP"/>
              <a:t> Ptolemy. </a:t>
            </a:r>
            <a:endParaRPr lang="en-US"/>
          </a:p>
        </p:txBody>
      </p:sp>
      <p:sp>
        <p:nvSpPr>
          <p:cNvPr id="55302" name="Text Box 6"/>
          <p:cNvSpPr txBox="1">
            <a:spLocks noChangeArrowheads="1"/>
          </p:cNvSpPr>
          <p:nvPr/>
        </p:nvSpPr>
        <p:spPr bwMode="auto">
          <a:xfrm>
            <a:off x="152400" y="3048000"/>
            <a:ext cx="6324600" cy="1187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defRPr/>
            </a:pPr>
            <a:r>
              <a:rPr lang="en-US">
                <a:latin typeface="Century Gothic" charset="0"/>
                <a:ea typeface="ＭＳ Ｐゴシック" charset="0"/>
              </a:rPr>
              <a:t> The Church came against Galileo because it claimed that the Earth was </a:t>
            </a:r>
            <a:r>
              <a:rPr lang="en-US" b="1" u="sng">
                <a:latin typeface="Century Gothic" charset="0"/>
                <a:ea typeface="ＭＳ Ｐゴシック" charset="0"/>
              </a:rPr>
              <a:t>fixed and unmoving</a:t>
            </a:r>
            <a:r>
              <a:rPr lang="en-US">
                <a:latin typeface="Century Gothic" charset="0"/>
                <a:ea typeface="ＭＳ Ｐゴシック" charset="0"/>
              </a:rPr>
              <a:t>. </a:t>
            </a:r>
          </a:p>
        </p:txBody>
      </p:sp>
      <p:sp>
        <p:nvSpPr>
          <p:cNvPr id="55303" name="Text Box 7"/>
          <p:cNvSpPr txBox="1">
            <a:spLocks noChangeArrowheads="1"/>
          </p:cNvSpPr>
          <p:nvPr/>
        </p:nvSpPr>
        <p:spPr bwMode="auto">
          <a:xfrm>
            <a:off x="152400" y="4267200"/>
            <a:ext cx="5867400" cy="1552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defRPr/>
            </a:pPr>
            <a:r>
              <a:rPr lang="en-US">
                <a:latin typeface="Century Gothic" charset="0"/>
                <a:ea typeface="ＭＳ Ｐゴシック" charset="0"/>
              </a:rPr>
              <a:t> When threatened with death before the Inquisition in 1633, Galileo </a:t>
            </a:r>
            <a:r>
              <a:rPr lang="en-US" b="1" u="sng">
                <a:latin typeface="Century Gothic" charset="0"/>
                <a:ea typeface="ＭＳ Ｐゴシック" charset="0"/>
              </a:rPr>
              <a:t>recanted</a:t>
            </a:r>
            <a:r>
              <a:rPr lang="en-US">
                <a:latin typeface="Century Gothic" charset="0"/>
                <a:ea typeface="ＭＳ Ｐゴシック" charset="0"/>
              </a:rPr>
              <a:t> his beliefs, even though he knew the Earth moved. </a:t>
            </a:r>
          </a:p>
        </p:txBody>
      </p:sp>
      <p:sp>
        <p:nvSpPr>
          <p:cNvPr id="55304" name="Text Box 8"/>
          <p:cNvSpPr txBox="1">
            <a:spLocks noChangeArrowheads="1"/>
          </p:cNvSpPr>
          <p:nvPr/>
        </p:nvSpPr>
        <p:spPr bwMode="auto">
          <a:xfrm>
            <a:off x="152400" y="5791200"/>
            <a:ext cx="62484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Char char="•"/>
              <a:defRPr/>
            </a:pPr>
            <a:r>
              <a:rPr lang="en-US">
                <a:latin typeface="Century Gothic" charset="0"/>
                <a:ea typeface="ＭＳ Ｐゴシック" charset="0"/>
              </a:rPr>
              <a:t> Galileo was put under </a:t>
            </a:r>
            <a:r>
              <a:rPr lang="en-US" b="1" u="sng">
                <a:latin typeface="Century Gothic" charset="0"/>
                <a:ea typeface="ＭＳ Ｐゴシック" charset="0"/>
              </a:rPr>
              <a:t>house arrest</a:t>
            </a:r>
            <a:r>
              <a:rPr lang="en-US">
                <a:latin typeface="Century Gothic" charset="0"/>
                <a:ea typeface="ＭＳ Ｐゴシック" charset="0"/>
              </a:rPr>
              <a:t>, and was not allowed to </a:t>
            </a:r>
            <a:r>
              <a:rPr lang="en-US" b="1" u="sng">
                <a:latin typeface="Century Gothic" charset="0"/>
                <a:ea typeface="ＭＳ Ｐゴシック" charset="0"/>
              </a:rPr>
              <a:t>publish</a:t>
            </a:r>
            <a:r>
              <a:rPr lang="en-US">
                <a:latin typeface="Century Gothic" charset="0"/>
                <a:ea typeface="ＭＳ Ｐゴシック" charset="0"/>
              </a:rPr>
              <a:t> his ideas.</a:t>
            </a:r>
          </a:p>
        </p:txBody>
      </p:sp>
    </p:spTree>
    <p:extLst>
      <p:ext uri="{BB962C8B-B14F-4D97-AF65-F5344CB8AC3E}">
        <p14:creationId xmlns:p14="http://schemas.microsoft.com/office/powerpoint/2010/main" val="7323451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301"/>
                                        </p:tgtEl>
                                        <p:attrNameLst>
                                          <p:attrName>style.visibility</p:attrName>
                                        </p:attrNameLst>
                                      </p:cBhvr>
                                      <p:to>
                                        <p:strVal val="visible"/>
                                      </p:to>
                                    </p:set>
                                    <p:animEffect transition="in" filter="dissolve">
                                      <p:cBhvr>
                                        <p:cTn id="7" dur="500"/>
                                        <p:tgtEl>
                                          <p:spTgt spid="553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5302"/>
                                        </p:tgtEl>
                                        <p:attrNameLst>
                                          <p:attrName>style.visibility</p:attrName>
                                        </p:attrNameLst>
                                      </p:cBhvr>
                                      <p:to>
                                        <p:strVal val="visible"/>
                                      </p:to>
                                    </p:set>
                                    <p:animEffect transition="in" filter="dissolve">
                                      <p:cBhvr>
                                        <p:cTn id="12" dur="500"/>
                                        <p:tgtEl>
                                          <p:spTgt spid="553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5303"/>
                                        </p:tgtEl>
                                        <p:attrNameLst>
                                          <p:attrName>style.visibility</p:attrName>
                                        </p:attrNameLst>
                                      </p:cBhvr>
                                      <p:to>
                                        <p:strVal val="visible"/>
                                      </p:to>
                                    </p:set>
                                    <p:animEffect transition="in" filter="dissolve">
                                      <p:cBhvr>
                                        <p:cTn id="17" dur="500"/>
                                        <p:tgtEl>
                                          <p:spTgt spid="553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5304"/>
                                        </p:tgtEl>
                                        <p:attrNameLst>
                                          <p:attrName>style.visibility</p:attrName>
                                        </p:attrNameLst>
                                      </p:cBhvr>
                                      <p:to>
                                        <p:strVal val="visible"/>
                                      </p:to>
                                    </p:set>
                                    <p:animEffect transition="in" filter="dissolve">
                                      <p:cBhvr>
                                        <p:cTn id="22" dur="500"/>
                                        <p:tgtEl>
                                          <p:spTgt spid="55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autoUpdateAnimBg="0"/>
      <p:bldP spid="55302" grpId="0" autoUpdateAnimBg="0"/>
      <p:bldP spid="55303" grpId="0" autoUpdateAnimBg="0"/>
      <p:bldP spid="55304"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2400"/>
            <a:ext cx="5557838" cy="6475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31017206"/>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0650"/>
            <a:ext cx="8853488" cy="6575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64479097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452438"/>
            <a:ext cx="7056437" cy="611187"/>
          </a:xfrm>
        </p:spPr>
        <p:txBody>
          <a:bodyPr>
            <a:normAutofit fontScale="90000"/>
          </a:bodyPr>
          <a:lstStyle/>
          <a:p>
            <a:pPr algn="ctr" defTabSz="457207" eaLnBrk="1" fontAlgn="auto" hangingPunct="1">
              <a:spcAft>
                <a:spcPts val="0"/>
              </a:spcAft>
              <a:defRPr/>
            </a:pPr>
            <a:r>
              <a:rPr lang="en-GB" dirty="0" smtClean="0">
                <a:solidFill>
                  <a:srgbClr val="FFC000"/>
                </a:solidFill>
              </a:rPr>
              <a:t>OBJEKTIF BAB 2</a:t>
            </a:r>
            <a:endParaRPr lang="en-GB" dirty="0">
              <a:solidFill>
                <a:srgbClr val="FFC000"/>
              </a:solidFill>
            </a:endParaRPr>
          </a:p>
        </p:txBody>
      </p:sp>
      <p:sp>
        <p:nvSpPr>
          <p:cNvPr id="12291" name="Content Placeholder 2"/>
          <p:cNvSpPr>
            <a:spLocks noGrp="1"/>
          </p:cNvSpPr>
          <p:nvPr>
            <p:ph idx="1"/>
          </p:nvPr>
        </p:nvSpPr>
        <p:spPr>
          <a:xfrm>
            <a:off x="827088" y="1295400"/>
            <a:ext cx="6711950" cy="4953000"/>
          </a:xfrm>
        </p:spPr>
        <p:txBody>
          <a:bodyPr/>
          <a:lstStyle/>
          <a:p>
            <a:pPr marL="0" indent="0">
              <a:buFont typeface="Arial" panose="020B0604020202020204" pitchFamily="34" charset="0"/>
              <a:buNone/>
              <a:defRPr/>
            </a:pPr>
            <a:r>
              <a:rPr lang="en-GB" altLang="en-US" sz="3200" dirty="0" smtClean="0"/>
              <a:t>Di </a:t>
            </a:r>
            <a:r>
              <a:rPr lang="en-GB" altLang="en-US" sz="3200" dirty="0" err="1" smtClean="0"/>
              <a:t>akhir</a:t>
            </a:r>
            <a:r>
              <a:rPr lang="en-GB" altLang="en-US" sz="3200" dirty="0" smtClean="0"/>
              <a:t> </a:t>
            </a:r>
            <a:r>
              <a:rPr lang="en-GB" altLang="en-US" sz="3200" dirty="0" err="1" smtClean="0"/>
              <a:t>bab</a:t>
            </a:r>
            <a:r>
              <a:rPr lang="en-GB" altLang="en-US" sz="3200" dirty="0" smtClean="0"/>
              <a:t> </a:t>
            </a:r>
            <a:r>
              <a:rPr lang="en-GB" altLang="en-US" sz="3200" dirty="0" err="1" smtClean="0"/>
              <a:t>ini</a:t>
            </a:r>
            <a:r>
              <a:rPr lang="en-GB" altLang="en-US" sz="3200" dirty="0" smtClean="0"/>
              <a:t>, </a:t>
            </a:r>
            <a:r>
              <a:rPr lang="en-GB" altLang="en-US" sz="3200" dirty="0" err="1" smtClean="0"/>
              <a:t>pelajar</a:t>
            </a:r>
            <a:r>
              <a:rPr lang="en-GB" altLang="en-US" sz="3200" dirty="0" smtClean="0"/>
              <a:t> </a:t>
            </a:r>
            <a:r>
              <a:rPr lang="en-GB" altLang="en-US" sz="3200" dirty="0" err="1" smtClean="0"/>
              <a:t>dapat</a:t>
            </a:r>
            <a:r>
              <a:rPr lang="en-GB" altLang="en-US" sz="3200" dirty="0" smtClean="0"/>
              <a:t>:</a:t>
            </a:r>
            <a:endParaRPr lang="en-US" altLang="en-US" sz="3200" dirty="0" smtClean="0"/>
          </a:p>
          <a:p>
            <a:pPr marL="514350" indent="-514350">
              <a:buFont typeface="+mj-lt"/>
              <a:buAutoNum type="arabicPeriod"/>
              <a:defRPr/>
            </a:pPr>
            <a:r>
              <a:rPr lang="en-US" altLang="en-US" sz="3200" dirty="0" err="1" smtClean="0"/>
              <a:t>Mengenalpasti</a:t>
            </a:r>
            <a:r>
              <a:rPr lang="en-US" altLang="en-US" sz="3200" dirty="0" smtClean="0"/>
              <a:t> </a:t>
            </a:r>
            <a:r>
              <a:rPr lang="en-US" altLang="en-US" sz="3200" dirty="0" err="1" smtClean="0"/>
              <a:t>perkembangan</a:t>
            </a:r>
            <a:r>
              <a:rPr lang="en-US" altLang="en-US" sz="3200" dirty="0" smtClean="0"/>
              <a:t> </a:t>
            </a:r>
            <a:r>
              <a:rPr lang="en-US" altLang="en-US" sz="3200" dirty="0" err="1" smtClean="0"/>
              <a:t>pemikiran</a:t>
            </a:r>
            <a:r>
              <a:rPr lang="en-US" altLang="en-US" sz="3200" dirty="0" smtClean="0"/>
              <a:t> </a:t>
            </a:r>
            <a:r>
              <a:rPr lang="en-US" altLang="en-US" sz="3200" dirty="0" err="1" smtClean="0"/>
              <a:t>saintifik</a:t>
            </a:r>
            <a:r>
              <a:rPr lang="en-US" altLang="en-US" sz="3200" dirty="0" smtClean="0"/>
              <a:t> Zaman </a:t>
            </a:r>
            <a:r>
              <a:rPr lang="en-US" altLang="en-US" sz="3200" dirty="0" err="1" smtClean="0"/>
              <a:t>Pertengahan</a:t>
            </a:r>
            <a:r>
              <a:rPr lang="en-US" altLang="en-US" sz="3200" dirty="0" smtClean="0"/>
              <a:t>.</a:t>
            </a:r>
          </a:p>
          <a:p>
            <a:pPr marL="514350" indent="-514350">
              <a:buFont typeface="+mj-lt"/>
              <a:buAutoNum type="arabicPeriod"/>
              <a:defRPr/>
            </a:pPr>
            <a:r>
              <a:rPr lang="en-US" altLang="en-US" sz="3200" dirty="0" err="1" smtClean="0"/>
              <a:t>Menjelaskan</a:t>
            </a:r>
            <a:r>
              <a:rPr lang="en-US" altLang="en-US" sz="3200" dirty="0" smtClean="0"/>
              <a:t> </a:t>
            </a:r>
            <a:r>
              <a:rPr lang="en-US" altLang="en-US" sz="3200" dirty="0" err="1" smtClean="0"/>
              <a:t>pertembungan</a:t>
            </a:r>
            <a:r>
              <a:rPr lang="en-US" altLang="en-US" sz="3200" dirty="0" smtClean="0"/>
              <a:t> </a:t>
            </a:r>
            <a:r>
              <a:rPr lang="en-US" altLang="en-US" sz="3200" dirty="0" err="1" smtClean="0"/>
              <a:t>antara</a:t>
            </a:r>
            <a:r>
              <a:rPr lang="en-US" altLang="en-US" sz="3200" dirty="0" smtClean="0"/>
              <a:t> </a:t>
            </a:r>
            <a:r>
              <a:rPr lang="en-US" altLang="en-US" sz="3200" dirty="0" err="1" smtClean="0"/>
              <a:t>golongan</a:t>
            </a:r>
            <a:r>
              <a:rPr lang="en-US" altLang="en-US" sz="3200" dirty="0" smtClean="0"/>
              <a:t> </a:t>
            </a:r>
            <a:r>
              <a:rPr lang="en-US" altLang="en-US" sz="3200" dirty="0" err="1" smtClean="0"/>
              <a:t>agamawan</a:t>
            </a:r>
            <a:r>
              <a:rPr lang="en-US" altLang="en-US" sz="3200" dirty="0" smtClean="0"/>
              <a:t> </a:t>
            </a:r>
            <a:r>
              <a:rPr lang="en-US" altLang="en-US" sz="3200" dirty="0" err="1" smtClean="0"/>
              <a:t>dan</a:t>
            </a:r>
            <a:r>
              <a:rPr lang="en-US" altLang="en-US" sz="3200" dirty="0" smtClean="0"/>
              <a:t> </a:t>
            </a:r>
            <a:r>
              <a:rPr lang="en-US" altLang="en-US" sz="3200" dirty="0" err="1" smtClean="0"/>
              <a:t>saintis</a:t>
            </a:r>
            <a:r>
              <a:rPr lang="en-US" altLang="en-US" sz="3200" dirty="0" smtClean="0"/>
              <a:t> (</a:t>
            </a:r>
            <a:r>
              <a:rPr lang="en-US" altLang="en-US" sz="3200" dirty="0" err="1" smtClean="0"/>
              <a:t>dualisme</a:t>
            </a:r>
            <a:r>
              <a:rPr lang="en-US" altLang="en-US" sz="3200" dirty="0" smtClean="0"/>
              <a:t> </a:t>
            </a:r>
            <a:r>
              <a:rPr lang="en-US" altLang="en-US" sz="3200" dirty="0" err="1" smtClean="0"/>
              <a:t>dalam</a:t>
            </a:r>
            <a:r>
              <a:rPr lang="en-US" altLang="en-US" sz="3200" dirty="0" smtClean="0"/>
              <a:t> </a:t>
            </a:r>
            <a:r>
              <a:rPr lang="en-US" altLang="en-US" sz="3200" dirty="0" err="1" smtClean="0"/>
              <a:t>ilmu</a:t>
            </a:r>
            <a:r>
              <a:rPr lang="en-US" altLang="en-US" sz="3200" dirty="0" smtClean="0"/>
              <a:t>).</a:t>
            </a:r>
            <a:endParaRPr lang="en-GB" altLang="en-US" sz="3200" dirty="0" smtClean="0"/>
          </a:p>
        </p:txBody>
      </p:sp>
      <p:sp>
        <p:nvSpPr>
          <p:cNvPr id="4" name="Slide Number Placeholder 3"/>
          <p:cNvSpPr>
            <a:spLocks noGrp="1"/>
          </p:cNvSpPr>
          <p:nvPr>
            <p:ph type="sldNum" sz="quarter" idx="12"/>
          </p:nvPr>
        </p:nvSpPr>
        <p:spPr/>
        <p:txBody>
          <a:bodyPr wrap="square" numCol="1" anchorCtr="0" compatLnSpc="1">
            <a:prstTxWarp prst="textNoShape">
              <a:avLst/>
            </a:prstTxWarp>
          </a:bodyPr>
          <a:lstStyle>
            <a:lvl1pPr>
              <a:defRPr sz="2400">
                <a:solidFill>
                  <a:schemeClr val="tx1"/>
                </a:solidFill>
                <a:latin typeface="Tahoma" charset="0"/>
              </a:defRPr>
            </a:lvl1pPr>
            <a:lvl2pPr marL="742950" indent="-285750">
              <a:defRPr sz="2400">
                <a:solidFill>
                  <a:schemeClr val="tx1"/>
                </a:solidFill>
                <a:latin typeface="Tahoma" charset="0"/>
              </a:defRPr>
            </a:lvl2pPr>
            <a:lvl3pPr marL="1143000" indent="-228600">
              <a:defRPr sz="2400">
                <a:solidFill>
                  <a:schemeClr val="tx1"/>
                </a:solidFill>
                <a:latin typeface="Tahoma" charset="0"/>
              </a:defRPr>
            </a:lvl3pPr>
            <a:lvl4pPr marL="1600200" indent="-228600">
              <a:defRPr sz="2400">
                <a:solidFill>
                  <a:schemeClr val="tx1"/>
                </a:solidFill>
                <a:latin typeface="Tahoma" charset="0"/>
              </a:defRPr>
            </a:lvl4pPr>
            <a:lvl5pPr marL="2057400" indent="-228600">
              <a:defRPr sz="2400">
                <a:solidFill>
                  <a:schemeClr val="tx1"/>
                </a:solidFill>
                <a:latin typeface="Tahoma" charset="0"/>
              </a:defRPr>
            </a:lvl5pPr>
            <a:lvl6pPr marL="2514600" indent="-228600" eaLnBrk="0" fontAlgn="base" hangingPunct="0">
              <a:spcBef>
                <a:spcPct val="0"/>
              </a:spcBef>
              <a:spcAft>
                <a:spcPct val="0"/>
              </a:spcAft>
              <a:defRPr sz="2400">
                <a:solidFill>
                  <a:schemeClr val="tx1"/>
                </a:solidFill>
                <a:latin typeface="Tahoma" charset="0"/>
              </a:defRPr>
            </a:lvl6pPr>
            <a:lvl7pPr marL="2971800" indent="-228600" eaLnBrk="0" fontAlgn="base" hangingPunct="0">
              <a:spcBef>
                <a:spcPct val="0"/>
              </a:spcBef>
              <a:spcAft>
                <a:spcPct val="0"/>
              </a:spcAft>
              <a:defRPr sz="2400">
                <a:solidFill>
                  <a:schemeClr val="tx1"/>
                </a:solidFill>
                <a:latin typeface="Tahoma" charset="0"/>
              </a:defRPr>
            </a:lvl7pPr>
            <a:lvl8pPr marL="3429000" indent="-228600" eaLnBrk="0" fontAlgn="base" hangingPunct="0">
              <a:spcBef>
                <a:spcPct val="0"/>
              </a:spcBef>
              <a:spcAft>
                <a:spcPct val="0"/>
              </a:spcAft>
              <a:defRPr sz="2400">
                <a:solidFill>
                  <a:schemeClr val="tx1"/>
                </a:solidFill>
                <a:latin typeface="Tahoma" charset="0"/>
              </a:defRPr>
            </a:lvl8pPr>
            <a:lvl9pPr marL="3886200" indent="-228600" eaLnBrk="0" fontAlgn="base" hangingPunct="0">
              <a:spcBef>
                <a:spcPct val="0"/>
              </a:spcBef>
              <a:spcAft>
                <a:spcPct val="0"/>
              </a:spcAft>
              <a:defRPr sz="2400">
                <a:solidFill>
                  <a:schemeClr val="tx1"/>
                </a:solidFill>
                <a:latin typeface="Tahoma" charset="0"/>
              </a:defRPr>
            </a:lvl9pPr>
          </a:lstStyle>
          <a:p>
            <a:fld id="{F2353EAD-293B-174F-B507-4109A99222E2}" type="slidenum">
              <a:rPr lang="ar-SA" altLang="en-US" sz="1000">
                <a:solidFill>
                  <a:srgbClr val="FFFFFF"/>
                </a:solidFill>
                <a:ea typeface="Arial" charset="0"/>
              </a:rPr>
              <a:pPr/>
              <a:t>5</a:t>
            </a:fld>
            <a:endParaRPr lang="en-US" altLang="en-US" sz="1000">
              <a:solidFill>
                <a:srgbClr val="FFFFFF"/>
              </a:solidFill>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52400"/>
            <a:ext cx="4986338" cy="6507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799841509"/>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04800"/>
            <a:ext cx="7315200" cy="6310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05933458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Scientific Method</a:t>
            </a:r>
            <a:endParaRPr lang="en-US" dirty="0"/>
          </a:p>
        </p:txBody>
      </p:sp>
      <p:graphicFrame>
        <p:nvGraphicFramePr>
          <p:cNvPr id="5" name="Diagram 4"/>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915" name="Line 4"/>
          <p:cNvSpPr>
            <a:spLocks noChangeShapeType="1"/>
          </p:cNvSpPr>
          <p:nvPr/>
        </p:nvSpPr>
        <p:spPr bwMode="auto">
          <a:xfrm>
            <a:off x="228600" y="1143000"/>
            <a:ext cx="86106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673612993"/>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Logical Thought</a:t>
            </a:r>
            <a:endParaRPr lang="en-US" dirty="0"/>
          </a:p>
        </p:txBody>
      </p:sp>
      <p:sp>
        <p:nvSpPr>
          <p:cNvPr id="40962" name="Content Placeholder 2"/>
          <p:cNvSpPr>
            <a:spLocks noGrp="1"/>
          </p:cNvSpPr>
          <p:nvPr>
            <p:ph idx="1"/>
          </p:nvPr>
        </p:nvSpPr>
        <p:spPr>
          <a:xfrm>
            <a:off x="457200" y="1600200"/>
            <a:ext cx="8229600" cy="1981200"/>
          </a:xfrm>
        </p:spPr>
        <p:txBody>
          <a:bodyPr/>
          <a:lstStyle/>
          <a:p>
            <a:pPr eaLnBrk="1" hangingPunct="1"/>
            <a:r>
              <a:rPr lang="en-US" smtClean="0"/>
              <a:t>Scientific thought applied to people</a:t>
            </a:r>
          </a:p>
          <a:p>
            <a:pPr eaLnBrk="1" hangingPunct="1"/>
            <a:r>
              <a:rPr lang="en-US" smtClean="0"/>
              <a:t>Like science, people were governed by laws</a:t>
            </a:r>
          </a:p>
          <a:p>
            <a:pPr eaLnBrk="1" hangingPunct="1"/>
            <a:r>
              <a:rPr lang="en-US" smtClean="0"/>
              <a:t>Scientific Revolution influenced equality among peoples and democratic ideals </a:t>
            </a:r>
          </a:p>
        </p:txBody>
      </p:sp>
      <p:sp>
        <p:nvSpPr>
          <p:cNvPr id="40963" name="Line 4"/>
          <p:cNvSpPr>
            <a:spLocks noChangeShapeType="1"/>
          </p:cNvSpPr>
          <p:nvPr/>
        </p:nvSpPr>
        <p:spPr bwMode="auto">
          <a:xfrm>
            <a:off x="304800" y="1219200"/>
            <a:ext cx="86106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22505525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ChangeAspect="1" noChangeArrowheads="1"/>
          </p:cNvPicPr>
          <p:nvPr/>
        </p:nvPicPr>
        <p:blipFill>
          <a:blip r:embed="rId3"/>
          <a:srcRect/>
          <a:stretch>
            <a:fillRect/>
          </a:stretch>
        </p:blipFill>
        <p:spPr bwMode="auto">
          <a:xfrm>
            <a:off x="381000" y="228600"/>
            <a:ext cx="8305800" cy="6438900"/>
          </a:xfrm>
          <a:prstGeom prst="rect">
            <a:avLst/>
          </a:prstGeom>
          <a:noFill/>
          <a:ln w="9525">
            <a:noFill/>
            <a:miter lim="800000"/>
            <a:headEnd/>
            <a:tailEnd/>
          </a:ln>
        </p:spPr>
      </p:pic>
    </p:spTree>
    <p:extLst>
      <p:ext uri="{BB962C8B-B14F-4D97-AF65-F5344CB8AC3E}">
        <p14:creationId xmlns:p14="http://schemas.microsoft.com/office/powerpoint/2010/main" val="149771944"/>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Age of Enlightenment</a:t>
            </a:r>
            <a:endParaRPr lang="en-US" dirty="0"/>
          </a:p>
        </p:txBody>
      </p:sp>
      <p:pic>
        <p:nvPicPr>
          <p:cNvPr id="45058" name="Picture 2" descr="http://t3.gstatic.com/images?q=tbn:ANd9GcRK65nlehjN_Gu30vX_Z3tPYQipWKZv56vh_BUuOznMdt3KxlP3"/>
          <p:cNvPicPr>
            <a:picLocks noChangeAspect="1" noChangeArrowheads="1"/>
          </p:cNvPicPr>
          <p:nvPr/>
        </p:nvPicPr>
        <p:blipFill>
          <a:blip r:embed="rId3"/>
          <a:srcRect/>
          <a:stretch>
            <a:fillRect/>
          </a:stretch>
        </p:blipFill>
        <p:spPr bwMode="auto">
          <a:xfrm>
            <a:off x="1600200" y="1752600"/>
            <a:ext cx="6019800" cy="4632325"/>
          </a:xfrm>
          <a:prstGeom prst="rect">
            <a:avLst/>
          </a:prstGeom>
          <a:noFill/>
          <a:ln w="9525">
            <a:noFill/>
            <a:miter lim="800000"/>
            <a:headEnd/>
            <a:tailEnd/>
          </a:ln>
        </p:spPr>
      </p:pic>
    </p:spTree>
    <p:extLst>
      <p:ext uri="{BB962C8B-B14F-4D97-AF65-F5344CB8AC3E}">
        <p14:creationId xmlns:p14="http://schemas.microsoft.com/office/powerpoint/2010/main" val="1010569900"/>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pPr eaLnBrk="1" fontAlgn="auto" hangingPunct="1">
              <a:spcAft>
                <a:spcPts val="0"/>
              </a:spcAft>
              <a:defRPr/>
            </a:pPr>
            <a:r>
              <a:rPr lang="en-US">
                <a:latin typeface="Georgia" pitchFamily="18" charset="0"/>
              </a:rPr>
              <a:t>The Enlightenment</a:t>
            </a:r>
          </a:p>
        </p:txBody>
      </p:sp>
      <p:sp>
        <p:nvSpPr>
          <p:cNvPr id="47106" name="Rectangle 3"/>
          <p:cNvSpPr>
            <a:spLocks noGrp="1" noChangeArrowheads="1"/>
          </p:cNvSpPr>
          <p:nvPr>
            <p:ph type="body" idx="1"/>
          </p:nvPr>
        </p:nvSpPr>
        <p:spPr/>
        <p:txBody>
          <a:bodyPr/>
          <a:lstStyle/>
          <a:p>
            <a:pPr eaLnBrk="1" hangingPunct="1"/>
            <a:r>
              <a:rPr lang="en-US" smtClean="0">
                <a:latin typeface="Verdana" pitchFamily="34" charset="0"/>
              </a:rPr>
              <a:t>Application of the scientific method to social problems</a:t>
            </a:r>
          </a:p>
          <a:p>
            <a:pPr eaLnBrk="1" hangingPunct="1"/>
            <a:r>
              <a:rPr lang="en-US" smtClean="0">
                <a:latin typeface="Verdana" pitchFamily="34" charset="0"/>
              </a:rPr>
              <a:t>Parallel to the scientific awakening</a:t>
            </a:r>
          </a:p>
          <a:p>
            <a:pPr eaLnBrk="1" hangingPunct="1"/>
            <a:r>
              <a:rPr lang="en-US" smtClean="0">
                <a:latin typeface="Verdana" pitchFamily="34" charset="0"/>
              </a:rPr>
              <a:t>Foundation of Classical art and music</a:t>
            </a:r>
          </a:p>
          <a:p>
            <a:pPr lvl="1" eaLnBrk="1" hangingPunct="1"/>
            <a:r>
              <a:rPr lang="en-US" smtClean="0">
                <a:latin typeface="Verdana" pitchFamily="34" charset="0"/>
              </a:rPr>
              <a:t>The world behaves according to patterns and these ought to be obeyed</a:t>
            </a:r>
          </a:p>
          <a:p>
            <a:pPr eaLnBrk="1" hangingPunct="1"/>
            <a:endParaRPr lang="en-US" smtClean="0">
              <a:latin typeface="Verdana" pitchFamily="34" charset="0"/>
            </a:endParaRPr>
          </a:p>
        </p:txBody>
      </p:sp>
      <p:sp>
        <p:nvSpPr>
          <p:cNvPr id="47107" name="Line 4"/>
          <p:cNvSpPr>
            <a:spLocks noChangeShapeType="1"/>
          </p:cNvSpPr>
          <p:nvPr/>
        </p:nvSpPr>
        <p:spPr bwMode="auto">
          <a:xfrm>
            <a:off x="304800" y="1295400"/>
            <a:ext cx="86106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1911480582"/>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a:lstStyle/>
          <a:p>
            <a:pPr eaLnBrk="1" fontAlgn="auto" hangingPunct="1">
              <a:spcAft>
                <a:spcPts val="0"/>
              </a:spcAft>
              <a:defRPr/>
            </a:pPr>
            <a:r>
              <a:rPr lang="en-US">
                <a:latin typeface="Georgia" pitchFamily="18" charset="0"/>
              </a:rPr>
              <a:t>Basic Premises</a:t>
            </a:r>
          </a:p>
        </p:txBody>
      </p:sp>
      <p:sp>
        <p:nvSpPr>
          <p:cNvPr id="49154" name="Rectangle 3"/>
          <p:cNvSpPr>
            <a:spLocks noGrp="1" noChangeArrowheads="1"/>
          </p:cNvSpPr>
          <p:nvPr>
            <p:ph type="body" idx="1"/>
          </p:nvPr>
        </p:nvSpPr>
        <p:spPr/>
        <p:txBody>
          <a:bodyPr/>
          <a:lstStyle/>
          <a:p>
            <a:pPr eaLnBrk="1" hangingPunct="1"/>
            <a:r>
              <a:rPr lang="en-US" smtClean="0">
                <a:latin typeface="Verdana" pitchFamily="34" charset="0"/>
              </a:rPr>
              <a:t>Scientific method can answer fundamental questions about society</a:t>
            </a:r>
          </a:p>
          <a:p>
            <a:pPr eaLnBrk="1" hangingPunct="1"/>
            <a:r>
              <a:rPr lang="en-US" smtClean="0">
                <a:latin typeface="Verdana" pitchFamily="34" charset="0"/>
              </a:rPr>
              <a:t>Human race can be educated and all people are important</a:t>
            </a:r>
          </a:p>
          <a:p>
            <a:pPr lvl="1" eaLnBrk="1" hangingPunct="1"/>
            <a:r>
              <a:rPr lang="en-US" smtClean="0">
                <a:latin typeface="Verdana" pitchFamily="34" charset="0"/>
              </a:rPr>
              <a:t>Emergence of the middle class</a:t>
            </a:r>
          </a:p>
          <a:p>
            <a:pPr eaLnBrk="1" hangingPunct="1"/>
            <a:r>
              <a:rPr lang="en-US" smtClean="0">
                <a:latin typeface="Verdana" pitchFamily="34" charset="0"/>
              </a:rPr>
              <a:t>Belief in God based on reason</a:t>
            </a:r>
          </a:p>
          <a:p>
            <a:pPr eaLnBrk="1" hangingPunct="1"/>
            <a:endParaRPr lang="en-US" smtClean="0">
              <a:latin typeface="Verdana" pitchFamily="34" charset="0"/>
            </a:endParaRPr>
          </a:p>
        </p:txBody>
      </p:sp>
      <p:sp>
        <p:nvSpPr>
          <p:cNvPr id="49155" name="Line 4"/>
          <p:cNvSpPr>
            <a:spLocks noChangeShapeType="1"/>
          </p:cNvSpPr>
          <p:nvPr/>
        </p:nvSpPr>
        <p:spPr bwMode="auto">
          <a:xfrm>
            <a:off x="304800" y="1295400"/>
            <a:ext cx="86106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1792917149"/>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Perbincangan</a:t>
            </a:r>
            <a:endParaRPr lang="en-US" dirty="0"/>
          </a:p>
        </p:txBody>
      </p:sp>
      <p:sp>
        <p:nvSpPr>
          <p:cNvPr id="3" name="Content Placeholder 2"/>
          <p:cNvSpPr>
            <a:spLocks noGrp="1"/>
          </p:cNvSpPr>
          <p:nvPr>
            <p:ph idx="1"/>
          </p:nvPr>
        </p:nvSpPr>
        <p:spPr/>
        <p:txBody>
          <a:bodyPr/>
          <a:lstStyle/>
          <a:p>
            <a:r>
              <a:rPr lang="en-US" dirty="0" err="1" smtClean="0"/>
              <a:t>Bincangkan</a:t>
            </a:r>
            <a:r>
              <a:rPr lang="en-US" dirty="0" smtClean="0"/>
              <a:t> </a:t>
            </a:r>
            <a:r>
              <a:rPr lang="en-US" dirty="0" err="1" smtClean="0"/>
              <a:t>secara</a:t>
            </a:r>
            <a:r>
              <a:rPr lang="en-US" dirty="0" smtClean="0"/>
              <a:t> </a:t>
            </a:r>
            <a:r>
              <a:rPr lang="en-US" dirty="0" err="1" smtClean="0"/>
              <a:t>berkumpulan</a:t>
            </a:r>
            <a:r>
              <a:rPr lang="en-US" dirty="0" smtClean="0"/>
              <a:t>.</a:t>
            </a:r>
          </a:p>
          <a:p>
            <a:endParaRPr lang="en-US" dirty="0"/>
          </a:p>
          <a:p>
            <a:pPr marL="0" indent="0">
              <a:buNone/>
            </a:pPr>
            <a:r>
              <a:rPr lang="en-US" dirty="0" smtClean="0"/>
              <a:t>“APAKAH IMPAK BESAR REVOLUSI DI EROPAH KEPADA PEGANGAN BERAGAMA MASYARAKAT EROPAH?:”</a:t>
            </a:r>
          </a:p>
        </p:txBody>
      </p:sp>
      <p:sp>
        <p:nvSpPr>
          <p:cNvPr id="4" name="Slide Number Placeholder 3"/>
          <p:cNvSpPr>
            <a:spLocks noGrp="1"/>
          </p:cNvSpPr>
          <p:nvPr>
            <p:ph type="sldNum" sz="quarter" idx="12"/>
          </p:nvPr>
        </p:nvSpPr>
        <p:spPr/>
        <p:txBody>
          <a:bodyPr/>
          <a:lstStyle/>
          <a:p>
            <a:pPr>
              <a:defRPr/>
            </a:pPr>
            <a:fld id="{D7BA2EBB-689D-0443-A3AE-24FA9A43CDA6}" type="slidenum">
              <a:rPr lang="en-US" altLang="zh-CN" smtClean="0"/>
              <a:pPr>
                <a:defRPr/>
              </a:pPr>
              <a:t>58</a:t>
            </a:fld>
            <a:endParaRPr lang="en-US" altLang="zh-CN"/>
          </a:p>
        </p:txBody>
      </p:sp>
    </p:spTree>
    <p:extLst>
      <p:ext uri="{BB962C8B-B14F-4D97-AF65-F5344CB8AC3E}">
        <p14:creationId xmlns:p14="http://schemas.microsoft.com/office/powerpoint/2010/main" val="2080633887"/>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Science and Islam - Medieval Islam Influences</a:t>
            </a:r>
          </a:p>
        </p:txBody>
      </p:sp>
      <p:sp>
        <p:nvSpPr>
          <p:cNvPr id="3" name="Content Placeholder 2"/>
          <p:cNvSpPr>
            <a:spLocks noGrp="1"/>
          </p:cNvSpPr>
          <p:nvPr>
            <p:ph idx="1"/>
          </p:nvPr>
        </p:nvSpPr>
        <p:spPr/>
        <p:txBody>
          <a:bodyPr/>
          <a:lstStyle/>
          <a:p>
            <a:r>
              <a:rPr lang="en-US" dirty="0"/>
              <a:t>Science and Islam - Medieval Islam Influences | Scientific Knowledge Documentary | </a:t>
            </a:r>
            <a:r>
              <a:rPr lang="en-US" dirty="0" err="1"/>
              <a:t>ReelTruth.Science</a:t>
            </a:r>
            <a:endParaRPr lang="en-US" dirty="0"/>
          </a:p>
          <a:p>
            <a:r>
              <a:rPr lang="en-US" dirty="0"/>
              <a:t/>
            </a:r>
            <a:br>
              <a:rPr lang="en-US" dirty="0"/>
            </a:br>
            <a:endParaRPr lang="en-US" dirty="0"/>
          </a:p>
          <a:p>
            <a:r>
              <a:rPr lang="en-US" dirty="0" smtClean="0"/>
              <a:t>https://</a:t>
            </a:r>
            <a:r>
              <a:rPr lang="en-US" dirty="0" err="1" smtClean="0"/>
              <a:t>www.youtube.com</a:t>
            </a:r>
            <a:r>
              <a:rPr lang="en-US" dirty="0" smtClean="0"/>
              <a:t>/</a:t>
            </a:r>
            <a:r>
              <a:rPr lang="en-US" dirty="0" err="1" smtClean="0"/>
              <a:t>watch?v</a:t>
            </a:r>
            <a:r>
              <a:rPr lang="en-US" dirty="0" smtClean="0"/>
              <a:t>=4-lHyUYaAIU</a:t>
            </a:r>
            <a:endParaRPr lang="en-US" dirty="0"/>
          </a:p>
        </p:txBody>
      </p:sp>
      <p:sp>
        <p:nvSpPr>
          <p:cNvPr id="4" name="Slide Number Placeholder 3"/>
          <p:cNvSpPr>
            <a:spLocks noGrp="1"/>
          </p:cNvSpPr>
          <p:nvPr>
            <p:ph type="sldNum" sz="quarter" idx="12"/>
          </p:nvPr>
        </p:nvSpPr>
        <p:spPr/>
        <p:txBody>
          <a:bodyPr/>
          <a:lstStyle/>
          <a:p>
            <a:pPr>
              <a:defRPr/>
            </a:pPr>
            <a:fld id="{D7BA2EBB-689D-0443-A3AE-24FA9A43CDA6}" type="slidenum">
              <a:rPr lang="en-US" altLang="zh-CN" smtClean="0"/>
              <a:pPr>
                <a:defRPr/>
              </a:pPr>
              <a:t>59</a:t>
            </a:fld>
            <a:endParaRPr lang="en-US" altLang="zh-CN"/>
          </a:p>
        </p:txBody>
      </p:sp>
    </p:spTree>
    <p:extLst>
      <p:ext uri="{BB962C8B-B14F-4D97-AF65-F5344CB8AC3E}">
        <p14:creationId xmlns:p14="http://schemas.microsoft.com/office/powerpoint/2010/main" val="188552991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25" y="763588"/>
            <a:ext cx="7956550" cy="1293812"/>
          </a:xfrm>
        </p:spPr>
        <p:txBody>
          <a:bodyPr/>
          <a:lstStyle/>
          <a:p>
            <a:pPr algn="ctr">
              <a:defRPr/>
            </a:pPr>
            <a:r>
              <a:rPr lang="en-GB" dirty="0"/>
              <a:t>DEFINISI ZAMAN PERTENGAHAN</a:t>
            </a:r>
            <a:br>
              <a:rPr lang="en-GB" dirty="0"/>
            </a:br>
            <a:r>
              <a:rPr lang="en-GB" dirty="0"/>
              <a:t>(</a:t>
            </a:r>
            <a:r>
              <a:rPr lang="en-GB" i="1" dirty="0"/>
              <a:t>MIDDLE AGES</a:t>
            </a:r>
            <a:r>
              <a:rPr lang="en-GB" dirty="0"/>
              <a:t>)</a:t>
            </a:r>
          </a:p>
        </p:txBody>
      </p:sp>
      <p:sp>
        <p:nvSpPr>
          <p:cNvPr id="13315" name="Content Placeholder 2"/>
          <p:cNvSpPr>
            <a:spLocks noGrp="1"/>
          </p:cNvSpPr>
          <p:nvPr>
            <p:ph idx="1"/>
          </p:nvPr>
        </p:nvSpPr>
        <p:spPr/>
        <p:txBody>
          <a:bodyPr/>
          <a:lstStyle/>
          <a:p>
            <a:r>
              <a:rPr lang="en-GB" altLang="en-US" sz="3200"/>
              <a:t>Abad Pertengahan di Eropah adalah sejarah yang panjang dari 500 AD hingga 1500 AD (1000 tahun). </a:t>
            </a:r>
          </a:p>
          <a:p>
            <a:r>
              <a:rPr lang="en-GB" altLang="en-US" sz="3200"/>
              <a:t>Ia merangkumi masa dari kejatuhan Empayar Rom sehingga munculnya Empayar Uthmaniyyah. </a:t>
            </a:r>
          </a:p>
          <a:p>
            <a:r>
              <a:rPr lang="en-GB" altLang="en-US" sz="3200"/>
              <a:t>Ini adalah zaman istana dan petani, kesatuan sekerja dan biara, gereja besar (katedral) dan Perang Salib.</a:t>
            </a:r>
          </a:p>
        </p:txBody>
      </p:sp>
      <p:sp>
        <p:nvSpPr>
          <p:cNvPr id="4" name="Slide Number Placeholder 3"/>
          <p:cNvSpPr>
            <a:spLocks noGrp="1"/>
          </p:cNvSpPr>
          <p:nvPr>
            <p:ph type="sldNum" sz="quarter" idx="12"/>
          </p:nvPr>
        </p:nvSpPr>
        <p:spPr/>
        <p:txBody>
          <a:bodyPr/>
          <a:lstStyle/>
          <a:p>
            <a:pPr>
              <a:defRPr/>
            </a:pPr>
            <a:fld id="{3159FD76-FB1E-294E-AC02-8A6E82974D57}" type="slidenum">
              <a:rPr lang="en-US" altLang="zh-CN" smtClean="0"/>
              <a:pPr>
                <a:defRPr/>
              </a:pPr>
              <a:t>6</a:t>
            </a:fld>
            <a:endParaRPr lang="en-US" altLang="zh-CN"/>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lstStyle/>
          <a:p>
            <a:pPr eaLnBrk="1" fontAlgn="auto" hangingPunct="1">
              <a:spcAft>
                <a:spcPts val="0"/>
              </a:spcAft>
              <a:defRPr/>
            </a:pPr>
            <a:r>
              <a:rPr lang="en-US">
                <a:latin typeface="Georgia" pitchFamily="18" charset="0"/>
              </a:rPr>
              <a:t>Growth of Deism</a:t>
            </a:r>
          </a:p>
        </p:txBody>
      </p:sp>
      <p:sp>
        <p:nvSpPr>
          <p:cNvPr id="51202" name="Rectangle 3"/>
          <p:cNvSpPr>
            <a:spLocks noGrp="1" noChangeArrowheads="1"/>
          </p:cNvSpPr>
          <p:nvPr>
            <p:ph type="body" idx="1"/>
          </p:nvPr>
        </p:nvSpPr>
        <p:spPr>
          <a:xfrm>
            <a:off x="381000" y="1600200"/>
            <a:ext cx="8305800" cy="4953000"/>
          </a:xfrm>
        </p:spPr>
        <p:txBody>
          <a:bodyPr/>
          <a:lstStyle/>
          <a:p>
            <a:pPr eaLnBrk="1" hangingPunct="1"/>
            <a:r>
              <a:rPr lang="en-US" smtClean="0">
                <a:latin typeface="Verdana" pitchFamily="34" charset="0"/>
              </a:rPr>
              <a:t>Intellectuals believe in God but see him as a "watchmaker"</a:t>
            </a:r>
          </a:p>
          <a:p>
            <a:pPr eaLnBrk="1" hangingPunct="1"/>
            <a:r>
              <a:rPr lang="en-US" smtClean="0">
                <a:latin typeface="Verdana" pitchFamily="34" charset="0"/>
              </a:rPr>
              <a:t>Deists skeptical of organized religion</a:t>
            </a:r>
          </a:p>
          <a:p>
            <a:pPr lvl="1" eaLnBrk="1" hangingPunct="1"/>
            <a:r>
              <a:rPr lang="en-US" smtClean="0">
                <a:latin typeface="Verdana" pitchFamily="34" charset="0"/>
              </a:rPr>
              <a:t>Catholic church was attacked</a:t>
            </a:r>
          </a:p>
          <a:p>
            <a:pPr eaLnBrk="1" hangingPunct="1"/>
            <a:r>
              <a:rPr lang="en-US" smtClean="0">
                <a:latin typeface="Verdana" pitchFamily="34" charset="0"/>
              </a:rPr>
              <a:t>Deists struggle with personal standards</a:t>
            </a:r>
          </a:p>
          <a:p>
            <a:pPr eaLnBrk="1" hangingPunct="1"/>
            <a:r>
              <a:rPr lang="en-US" smtClean="0">
                <a:latin typeface="Verdana" pitchFamily="34" charset="0"/>
              </a:rPr>
              <a:t>Denial of providence (Voltaire) disputed by others (Pope, Rousseau)</a:t>
            </a:r>
          </a:p>
          <a:p>
            <a:pPr eaLnBrk="1" hangingPunct="1"/>
            <a:r>
              <a:rPr lang="en-US" smtClean="0">
                <a:latin typeface="Verdana" pitchFamily="34" charset="0"/>
              </a:rPr>
              <a:t>Denial of evil</a:t>
            </a:r>
          </a:p>
          <a:p>
            <a:pPr eaLnBrk="1" hangingPunct="1"/>
            <a:endParaRPr lang="en-US" smtClean="0">
              <a:latin typeface="Verdana" pitchFamily="34" charset="0"/>
            </a:endParaRPr>
          </a:p>
        </p:txBody>
      </p:sp>
      <p:sp>
        <p:nvSpPr>
          <p:cNvPr id="51203" name="Line 4"/>
          <p:cNvSpPr>
            <a:spLocks noChangeShapeType="1"/>
          </p:cNvSpPr>
          <p:nvPr/>
        </p:nvSpPr>
        <p:spPr bwMode="auto">
          <a:xfrm>
            <a:off x="304800" y="1295400"/>
            <a:ext cx="86106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84064097"/>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pPr eaLnBrk="1" fontAlgn="auto" hangingPunct="1">
              <a:spcAft>
                <a:spcPts val="0"/>
              </a:spcAft>
              <a:defRPr/>
            </a:pPr>
            <a:r>
              <a:rPr lang="en-US">
                <a:latin typeface="Georgia" pitchFamily="18" charset="0"/>
              </a:rPr>
              <a:t>Thomas Hobbes</a:t>
            </a:r>
          </a:p>
        </p:txBody>
      </p:sp>
      <p:sp>
        <p:nvSpPr>
          <p:cNvPr id="53250" name="Rectangle 3"/>
          <p:cNvSpPr>
            <a:spLocks noGrp="1" noChangeArrowheads="1"/>
          </p:cNvSpPr>
          <p:nvPr>
            <p:ph type="body" sz="half" idx="1"/>
          </p:nvPr>
        </p:nvSpPr>
        <p:spPr>
          <a:xfrm>
            <a:off x="457200" y="1600200"/>
            <a:ext cx="5638800" cy="4953000"/>
          </a:xfrm>
        </p:spPr>
        <p:txBody>
          <a:bodyPr/>
          <a:lstStyle/>
          <a:p>
            <a:pPr eaLnBrk="1" hangingPunct="1"/>
            <a:r>
              <a:rPr lang="en-US" smtClean="0">
                <a:latin typeface="Verdana" pitchFamily="34" charset="0"/>
              </a:rPr>
              <a:t>Empiricism</a:t>
            </a:r>
          </a:p>
          <a:p>
            <a:pPr algn="ctr" eaLnBrk="1" hangingPunct="1">
              <a:buFontTx/>
              <a:buNone/>
            </a:pPr>
            <a:r>
              <a:rPr lang="en-US" smtClean="0">
                <a:latin typeface="Verdana" pitchFamily="34" charset="0"/>
              </a:rPr>
              <a:t>"All that is real is material, and what is not material is not real." – Hobbes</a:t>
            </a:r>
          </a:p>
          <a:p>
            <a:pPr lvl="1" eaLnBrk="1" hangingPunct="1"/>
            <a:endParaRPr lang="en-US" smtClean="0">
              <a:latin typeface="Verdana" pitchFamily="34" charset="0"/>
            </a:endParaRPr>
          </a:p>
        </p:txBody>
      </p:sp>
      <p:sp>
        <p:nvSpPr>
          <p:cNvPr id="53251" name="Line 4"/>
          <p:cNvSpPr>
            <a:spLocks noChangeShapeType="1"/>
          </p:cNvSpPr>
          <p:nvPr/>
        </p:nvSpPr>
        <p:spPr bwMode="auto">
          <a:xfrm>
            <a:off x="228600" y="1143000"/>
            <a:ext cx="8610600" cy="0"/>
          </a:xfrm>
          <a:prstGeom prst="line">
            <a:avLst/>
          </a:prstGeom>
          <a:noFill/>
          <a:ln w="28575">
            <a:solidFill>
              <a:schemeClr val="tx1"/>
            </a:solidFill>
            <a:round/>
            <a:headEnd/>
            <a:tailEnd/>
          </a:ln>
        </p:spPr>
        <p:txBody>
          <a:bodyPr/>
          <a:lstStyle/>
          <a:p>
            <a:endParaRPr lang="en-US"/>
          </a:p>
        </p:txBody>
      </p:sp>
      <p:pic>
        <p:nvPicPr>
          <p:cNvPr id="53252" name="Picture 5" descr="hobbes"/>
          <p:cNvPicPr>
            <a:picLocks noGrp="1" noChangeAspect="1" noChangeArrowheads="1"/>
          </p:cNvPicPr>
          <p:nvPr>
            <p:ph sz="half" idx="2"/>
          </p:nvPr>
        </p:nvPicPr>
        <p:blipFill>
          <a:blip r:embed="rId3"/>
          <a:srcRect/>
          <a:stretch>
            <a:fillRect/>
          </a:stretch>
        </p:blipFill>
        <p:spPr>
          <a:xfrm>
            <a:off x="6469063" y="1600200"/>
            <a:ext cx="2370137" cy="2590800"/>
          </a:xfrm>
        </p:spPr>
      </p:pic>
    </p:spTree>
    <p:extLst>
      <p:ext uri="{BB962C8B-B14F-4D97-AF65-F5344CB8AC3E}">
        <p14:creationId xmlns:p14="http://schemas.microsoft.com/office/powerpoint/2010/main" val="388227107"/>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p:txBody>
          <a:bodyPr/>
          <a:lstStyle/>
          <a:p>
            <a:pPr eaLnBrk="1" fontAlgn="auto" hangingPunct="1">
              <a:spcAft>
                <a:spcPts val="0"/>
              </a:spcAft>
              <a:defRPr/>
            </a:pPr>
            <a:r>
              <a:rPr lang="en-US">
                <a:latin typeface="Georgia" pitchFamily="18" charset="0"/>
              </a:rPr>
              <a:t>Thomas Hobbes</a:t>
            </a:r>
          </a:p>
        </p:txBody>
      </p:sp>
      <p:sp>
        <p:nvSpPr>
          <p:cNvPr id="382979" name="Rectangle 3"/>
          <p:cNvSpPr>
            <a:spLocks noGrp="1" noChangeArrowheads="1"/>
          </p:cNvSpPr>
          <p:nvPr>
            <p:ph type="body" sz="half" idx="1"/>
          </p:nvPr>
        </p:nvSpPr>
        <p:spPr>
          <a:xfrm>
            <a:off x="457200" y="1600200"/>
            <a:ext cx="8229600" cy="4953000"/>
          </a:xfrm>
        </p:spPr>
        <p:txBody>
          <a:bodyPr/>
          <a:lstStyle/>
          <a:p>
            <a:pPr eaLnBrk="1" hangingPunct="1"/>
            <a:r>
              <a:rPr lang="en-US" smtClean="0">
                <a:latin typeface="Verdana" pitchFamily="34" charset="0"/>
              </a:rPr>
              <a:t>Government</a:t>
            </a:r>
          </a:p>
          <a:p>
            <a:pPr eaLnBrk="1" hangingPunct="1">
              <a:buFontTx/>
              <a:buNone/>
            </a:pPr>
            <a:r>
              <a:rPr lang="en-US" smtClean="0">
                <a:latin typeface="Verdana" pitchFamily="34" charset="0"/>
              </a:rPr>
              <a:t>"[Early man was] solitary, poor, nasty, brutish, and short... [and in a constant state of] warre, [living in] continual fear and danger of violent death.“ – </a:t>
            </a:r>
            <a:r>
              <a:rPr lang="en-US" i="1" smtClean="0">
                <a:latin typeface="Verdana" pitchFamily="34" charset="0"/>
              </a:rPr>
              <a:t>Leviathan</a:t>
            </a:r>
          </a:p>
          <a:p>
            <a:pPr lvl="1" eaLnBrk="1" hangingPunct="1"/>
            <a:r>
              <a:rPr lang="en-US" smtClean="0">
                <a:latin typeface="Verdana" pitchFamily="34" charset="0"/>
              </a:rPr>
              <a:t>Absolute monarchy sent by God to help mankind</a:t>
            </a:r>
          </a:p>
          <a:p>
            <a:pPr lvl="1" eaLnBrk="1" hangingPunct="1"/>
            <a:r>
              <a:rPr lang="en-US" smtClean="0">
                <a:latin typeface="Verdana" pitchFamily="34" charset="0"/>
              </a:rPr>
              <a:t>Hobbes' concepts used to justify colonialization</a:t>
            </a:r>
          </a:p>
          <a:p>
            <a:pPr lvl="1" eaLnBrk="1" hangingPunct="1"/>
            <a:endParaRPr lang="en-US" smtClean="0">
              <a:latin typeface="Verdana" pitchFamily="34" charset="0"/>
            </a:endParaRPr>
          </a:p>
        </p:txBody>
      </p:sp>
      <p:sp>
        <p:nvSpPr>
          <p:cNvPr id="55299" name="Line 4"/>
          <p:cNvSpPr>
            <a:spLocks noChangeShapeType="1"/>
          </p:cNvSpPr>
          <p:nvPr/>
        </p:nvSpPr>
        <p:spPr bwMode="auto">
          <a:xfrm>
            <a:off x="228600" y="1143000"/>
            <a:ext cx="86106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180777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297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29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457200" y="76200"/>
            <a:ext cx="8229600" cy="1143000"/>
          </a:xfrm>
        </p:spPr>
        <p:txBody>
          <a:bodyPr/>
          <a:lstStyle/>
          <a:p>
            <a:pPr eaLnBrk="1" fontAlgn="auto" hangingPunct="1">
              <a:spcAft>
                <a:spcPts val="0"/>
              </a:spcAft>
              <a:defRPr/>
            </a:pPr>
            <a:r>
              <a:rPr lang="en-US">
                <a:latin typeface="Georgia" pitchFamily="18" charset="0"/>
              </a:rPr>
              <a:t>John Locke</a:t>
            </a:r>
          </a:p>
        </p:txBody>
      </p:sp>
      <p:sp>
        <p:nvSpPr>
          <p:cNvPr id="385027" name="Rectangle 3"/>
          <p:cNvSpPr>
            <a:spLocks noGrp="1" noChangeArrowheads="1"/>
          </p:cNvSpPr>
          <p:nvPr>
            <p:ph type="body" sz="half" idx="1"/>
          </p:nvPr>
        </p:nvSpPr>
        <p:spPr>
          <a:xfrm>
            <a:off x="381000" y="1219200"/>
            <a:ext cx="5791200" cy="3810000"/>
          </a:xfrm>
        </p:spPr>
        <p:txBody>
          <a:bodyPr/>
          <a:lstStyle/>
          <a:p>
            <a:pPr eaLnBrk="1" hangingPunct="1"/>
            <a:r>
              <a:rPr lang="en-US" smtClean="0">
                <a:latin typeface="Verdana" pitchFamily="34" charset="0"/>
              </a:rPr>
              <a:t>The forefather of our forefathers</a:t>
            </a:r>
          </a:p>
          <a:p>
            <a:pPr eaLnBrk="1" hangingPunct="1"/>
            <a:r>
              <a:rPr lang="en-US" smtClean="0">
                <a:latin typeface="Verdana" pitchFamily="34" charset="0"/>
              </a:rPr>
              <a:t>Attacked by Charles II</a:t>
            </a:r>
          </a:p>
          <a:p>
            <a:pPr eaLnBrk="1" hangingPunct="1"/>
            <a:r>
              <a:rPr lang="en-US" smtClean="0">
                <a:latin typeface="Verdana" pitchFamily="34" charset="0"/>
              </a:rPr>
              <a:t>Friend of Newton</a:t>
            </a:r>
          </a:p>
          <a:p>
            <a:pPr eaLnBrk="1" hangingPunct="1"/>
            <a:r>
              <a:rPr lang="en-US" smtClean="0">
                <a:latin typeface="Verdana" pitchFamily="34" charset="0"/>
              </a:rPr>
              <a:t>Influential in American revolution</a:t>
            </a:r>
          </a:p>
          <a:p>
            <a:pPr eaLnBrk="1" hangingPunct="1"/>
            <a:endParaRPr lang="en-US" smtClean="0">
              <a:latin typeface="Verdana" pitchFamily="34" charset="0"/>
            </a:endParaRPr>
          </a:p>
        </p:txBody>
      </p:sp>
      <p:pic>
        <p:nvPicPr>
          <p:cNvPr id="385028" name="Picture 4" descr="declaration_engraving"/>
          <p:cNvPicPr>
            <a:picLocks noGrp="1" noChangeAspect="1" noChangeArrowheads="1"/>
          </p:cNvPicPr>
          <p:nvPr>
            <p:ph sz="quarter" idx="3"/>
          </p:nvPr>
        </p:nvPicPr>
        <p:blipFill>
          <a:blip r:embed="rId3"/>
          <a:srcRect/>
          <a:stretch>
            <a:fillRect/>
          </a:stretch>
        </p:blipFill>
        <p:spPr>
          <a:xfrm>
            <a:off x="5562600" y="2590800"/>
            <a:ext cx="3405188" cy="4114800"/>
          </a:xfrm>
        </p:spPr>
      </p:pic>
      <p:sp>
        <p:nvSpPr>
          <p:cNvPr id="57348" name="Line 5"/>
          <p:cNvSpPr>
            <a:spLocks noChangeShapeType="1"/>
          </p:cNvSpPr>
          <p:nvPr/>
        </p:nvSpPr>
        <p:spPr bwMode="auto">
          <a:xfrm>
            <a:off x="228600" y="1066800"/>
            <a:ext cx="8610600" cy="0"/>
          </a:xfrm>
          <a:prstGeom prst="line">
            <a:avLst/>
          </a:prstGeom>
          <a:noFill/>
          <a:ln w="28575">
            <a:solidFill>
              <a:schemeClr val="tx1"/>
            </a:solidFill>
            <a:round/>
            <a:headEnd/>
            <a:tailEnd/>
          </a:ln>
        </p:spPr>
        <p:txBody>
          <a:bodyPr/>
          <a:lstStyle/>
          <a:p>
            <a:endParaRPr lang="en-US"/>
          </a:p>
        </p:txBody>
      </p:sp>
      <p:pic>
        <p:nvPicPr>
          <p:cNvPr id="385030" name="Picture 6" descr="Declaration_independence"/>
          <p:cNvPicPr>
            <a:picLocks noGrp="1" noChangeAspect="1" noChangeArrowheads="1"/>
          </p:cNvPicPr>
          <p:nvPr>
            <p:ph sz="quarter" idx="2"/>
          </p:nvPr>
        </p:nvPicPr>
        <p:blipFill>
          <a:blip r:embed="rId4"/>
          <a:srcRect/>
          <a:stretch>
            <a:fillRect/>
          </a:stretch>
        </p:blipFill>
        <p:spPr>
          <a:xfrm>
            <a:off x="838200" y="4106863"/>
            <a:ext cx="3962400" cy="2598737"/>
          </a:xfrm>
        </p:spPr>
      </p:pic>
    </p:spTree>
    <p:extLst>
      <p:ext uri="{BB962C8B-B14F-4D97-AF65-F5344CB8AC3E}">
        <p14:creationId xmlns:p14="http://schemas.microsoft.com/office/powerpoint/2010/main" val="15926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502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50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5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a:lstStyle/>
          <a:p>
            <a:pPr eaLnBrk="1" fontAlgn="auto" hangingPunct="1">
              <a:spcAft>
                <a:spcPts val="0"/>
              </a:spcAft>
              <a:defRPr/>
            </a:pPr>
            <a:r>
              <a:rPr lang="en-US">
                <a:latin typeface="Georgia" pitchFamily="18" charset="0"/>
              </a:rPr>
              <a:t>John Locke</a:t>
            </a:r>
          </a:p>
        </p:txBody>
      </p:sp>
      <p:sp>
        <p:nvSpPr>
          <p:cNvPr id="386051" name="Rectangle 3"/>
          <p:cNvSpPr>
            <a:spLocks noGrp="1" noChangeArrowheads="1"/>
          </p:cNvSpPr>
          <p:nvPr>
            <p:ph type="body" sz="half" idx="1"/>
          </p:nvPr>
        </p:nvSpPr>
        <p:spPr>
          <a:xfrm>
            <a:off x="457200" y="1371600"/>
            <a:ext cx="6477000" cy="5181600"/>
          </a:xfrm>
        </p:spPr>
        <p:txBody>
          <a:bodyPr/>
          <a:lstStyle/>
          <a:p>
            <a:pPr eaLnBrk="1" hangingPunct="1"/>
            <a:r>
              <a:rPr lang="en-US" smtClean="0">
                <a:latin typeface="Verdana" pitchFamily="34" charset="0"/>
              </a:rPr>
              <a:t>Government</a:t>
            </a:r>
          </a:p>
          <a:p>
            <a:pPr lvl="1" eaLnBrk="1" hangingPunct="1"/>
            <a:r>
              <a:rPr lang="en-US" i="1" smtClean="0">
                <a:latin typeface="Verdana" pitchFamily="34" charset="0"/>
              </a:rPr>
              <a:t>Second treatise of Civil Government</a:t>
            </a:r>
            <a:endParaRPr lang="en-US" smtClean="0">
              <a:latin typeface="Verdana" pitchFamily="34" charset="0"/>
            </a:endParaRPr>
          </a:p>
          <a:p>
            <a:pPr lvl="1" eaLnBrk="1" hangingPunct="1"/>
            <a:r>
              <a:rPr lang="en-US" smtClean="0">
                <a:latin typeface="Verdana" pitchFamily="34" charset="0"/>
              </a:rPr>
              <a:t>Chaos without government</a:t>
            </a:r>
          </a:p>
          <a:p>
            <a:pPr lvl="2" eaLnBrk="1" hangingPunct="1"/>
            <a:r>
              <a:rPr lang="en-US" sz="2000" smtClean="0">
                <a:latin typeface="Verdana" pitchFamily="34" charset="0"/>
              </a:rPr>
              <a:t>God gave mankind natural rights</a:t>
            </a:r>
          </a:p>
          <a:p>
            <a:pPr lvl="3" eaLnBrk="1" hangingPunct="1"/>
            <a:r>
              <a:rPr lang="en-US" sz="1800" smtClean="0">
                <a:latin typeface="Verdana" pitchFamily="34" charset="0"/>
              </a:rPr>
              <a:t>Life, liberty, pursuit of property</a:t>
            </a:r>
          </a:p>
          <a:p>
            <a:pPr lvl="2" eaLnBrk="1" hangingPunct="1"/>
            <a:r>
              <a:rPr lang="en-US" sz="2000" smtClean="0">
                <a:latin typeface="Verdana" pitchFamily="34" charset="0"/>
              </a:rPr>
              <a:t>Innate goodness of mankind led to formation of governments</a:t>
            </a:r>
          </a:p>
          <a:p>
            <a:pPr lvl="2" eaLnBrk="1" hangingPunct="1"/>
            <a:r>
              <a:rPr lang="en-US" sz="2000" smtClean="0">
                <a:latin typeface="Verdana" pitchFamily="34" charset="0"/>
              </a:rPr>
              <a:t>Governments, which were formed by the people, must guarantee the rights of the people</a:t>
            </a:r>
          </a:p>
          <a:p>
            <a:pPr lvl="3" eaLnBrk="1" hangingPunct="1"/>
            <a:r>
              <a:rPr lang="en-US" sz="1800" smtClean="0">
                <a:latin typeface="Verdana" pitchFamily="34" charset="0"/>
              </a:rPr>
              <a:t>People have a right to rebel against tyrannies</a:t>
            </a:r>
          </a:p>
          <a:p>
            <a:pPr lvl="1" eaLnBrk="1" hangingPunct="1"/>
            <a:endParaRPr lang="en-US" smtClean="0">
              <a:latin typeface="Verdana" pitchFamily="34" charset="0"/>
            </a:endParaRPr>
          </a:p>
        </p:txBody>
      </p:sp>
      <p:sp>
        <p:nvSpPr>
          <p:cNvPr id="59395" name="Line 4"/>
          <p:cNvSpPr>
            <a:spLocks noChangeShapeType="1"/>
          </p:cNvSpPr>
          <p:nvPr/>
        </p:nvSpPr>
        <p:spPr bwMode="auto">
          <a:xfrm>
            <a:off x="228600" y="1143000"/>
            <a:ext cx="8610600" cy="0"/>
          </a:xfrm>
          <a:prstGeom prst="line">
            <a:avLst/>
          </a:prstGeom>
          <a:noFill/>
          <a:ln w="28575">
            <a:solidFill>
              <a:schemeClr val="tx1"/>
            </a:solidFill>
            <a:round/>
            <a:headEnd/>
            <a:tailEnd/>
          </a:ln>
        </p:spPr>
        <p:txBody>
          <a:bodyPr/>
          <a:lstStyle/>
          <a:p>
            <a:endParaRPr lang="en-US"/>
          </a:p>
        </p:txBody>
      </p:sp>
      <p:pic>
        <p:nvPicPr>
          <p:cNvPr id="59396" name="Picture 5" descr="John_Locke"/>
          <p:cNvPicPr>
            <a:picLocks noGrp="1" noChangeAspect="1" noChangeArrowheads="1"/>
          </p:cNvPicPr>
          <p:nvPr>
            <p:ph sz="half" idx="2"/>
          </p:nvPr>
        </p:nvPicPr>
        <p:blipFill>
          <a:blip r:embed="rId3"/>
          <a:srcRect/>
          <a:stretch>
            <a:fillRect/>
          </a:stretch>
        </p:blipFill>
        <p:spPr>
          <a:xfrm>
            <a:off x="7029450" y="1676400"/>
            <a:ext cx="1809750" cy="2362200"/>
          </a:xfrm>
        </p:spPr>
      </p:pic>
    </p:spTree>
    <p:extLst>
      <p:ext uri="{BB962C8B-B14F-4D97-AF65-F5344CB8AC3E}">
        <p14:creationId xmlns:p14="http://schemas.microsoft.com/office/powerpoint/2010/main" val="98006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860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605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605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6051">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605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605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6051">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60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body" idx="1"/>
          </p:nvPr>
        </p:nvSpPr>
        <p:spPr>
          <a:xfrm>
            <a:off x="457200" y="731838"/>
            <a:ext cx="8229600" cy="5592762"/>
          </a:xfrm>
        </p:spPr>
        <p:txBody>
          <a:bodyPr/>
          <a:lstStyle/>
          <a:p>
            <a:pPr eaLnBrk="1" hangingPunct="1">
              <a:lnSpc>
                <a:spcPct val="90000"/>
              </a:lnSpc>
              <a:buFontTx/>
              <a:buNone/>
            </a:pPr>
            <a:r>
              <a:rPr lang="en-US" smtClean="0">
                <a:latin typeface="Verdana" pitchFamily="34" charset="0"/>
              </a:rPr>
              <a:t>	"Wherever therefore any number of men are so united into one society, as to quit every one his executive power of the law of nature, and to resign it to the public, there and there only is a political, or civil society... For hereby he authorizes the society, or which is all one, the legislative thereof  to make laws for him as the public good of the society shall require;... And this puts men out of a state of nature into that of a commonwealth."</a:t>
            </a:r>
          </a:p>
          <a:p>
            <a:pPr eaLnBrk="1" hangingPunct="1">
              <a:lnSpc>
                <a:spcPct val="90000"/>
              </a:lnSpc>
            </a:pPr>
            <a:endParaRPr lang="en-US" smtClean="0">
              <a:latin typeface="Verdana" pitchFamily="34" charset="0"/>
            </a:endParaRPr>
          </a:p>
          <a:p>
            <a:pPr algn="r" eaLnBrk="1" hangingPunct="1">
              <a:lnSpc>
                <a:spcPct val="90000"/>
              </a:lnSpc>
              <a:buFontTx/>
              <a:buNone/>
            </a:pPr>
            <a:r>
              <a:rPr lang="en-US" sz="2000" smtClean="0">
                <a:latin typeface="Verdana" pitchFamily="34" charset="0"/>
              </a:rPr>
              <a:t>– John Locke, </a:t>
            </a:r>
            <a:r>
              <a:rPr lang="en-US" sz="2000" i="1" smtClean="0">
                <a:latin typeface="Verdana" pitchFamily="34" charset="0"/>
              </a:rPr>
              <a:t>Two Treatises of Government</a:t>
            </a:r>
          </a:p>
        </p:txBody>
      </p:sp>
    </p:spTree>
    <p:extLst>
      <p:ext uri="{BB962C8B-B14F-4D97-AF65-F5344CB8AC3E}">
        <p14:creationId xmlns:p14="http://schemas.microsoft.com/office/powerpoint/2010/main" val="1206673335"/>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pPr eaLnBrk="1" fontAlgn="auto" hangingPunct="1">
              <a:spcAft>
                <a:spcPts val="0"/>
              </a:spcAft>
              <a:defRPr/>
            </a:pPr>
            <a:r>
              <a:rPr lang="en-US">
                <a:latin typeface="Georgia" pitchFamily="18" charset="0"/>
              </a:rPr>
              <a:t>John Locke</a:t>
            </a:r>
          </a:p>
        </p:txBody>
      </p:sp>
      <p:sp>
        <p:nvSpPr>
          <p:cNvPr id="63490" name="Rectangle 3"/>
          <p:cNvSpPr>
            <a:spLocks noGrp="1" noChangeArrowheads="1"/>
          </p:cNvSpPr>
          <p:nvPr>
            <p:ph type="body" idx="1"/>
          </p:nvPr>
        </p:nvSpPr>
        <p:spPr/>
        <p:txBody>
          <a:bodyPr/>
          <a:lstStyle/>
          <a:p>
            <a:pPr eaLnBrk="1" hangingPunct="1"/>
            <a:r>
              <a:rPr lang="en-US" smtClean="0">
                <a:latin typeface="Verdana" pitchFamily="34" charset="0"/>
              </a:rPr>
              <a:t>Theory of Knowledge</a:t>
            </a:r>
          </a:p>
          <a:p>
            <a:pPr lvl="1" eaLnBrk="1" hangingPunct="1"/>
            <a:r>
              <a:rPr lang="en-US" i="1" smtClean="0">
                <a:latin typeface="Verdana" pitchFamily="34" charset="0"/>
              </a:rPr>
              <a:t>Essay Concerning Human Understanding</a:t>
            </a:r>
          </a:p>
          <a:p>
            <a:pPr lvl="1" eaLnBrk="1" hangingPunct="1"/>
            <a:r>
              <a:rPr lang="en-US" smtClean="0">
                <a:latin typeface="Verdana" pitchFamily="34" charset="0"/>
              </a:rPr>
              <a:t>Reasoning puts man above animals</a:t>
            </a:r>
          </a:p>
          <a:p>
            <a:pPr lvl="1" eaLnBrk="1" hangingPunct="1"/>
            <a:r>
              <a:rPr lang="en-US" smtClean="0">
                <a:latin typeface="Verdana" pitchFamily="34" charset="0"/>
              </a:rPr>
              <a:t>Rejected concept that ideas are innate</a:t>
            </a:r>
          </a:p>
          <a:p>
            <a:pPr lvl="2" eaLnBrk="1" hangingPunct="1"/>
            <a:r>
              <a:rPr lang="en-US" i="1" smtClean="0">
                <a:latin typeface="Verdana" pitchFamily="34" charset="0"/>
              </a:rPr>
              <a:t>Tabula rasa</a:t>
            </a:r>
          </a:p>
          <a:p>
            <a:pPr lvl="1" eaLnBrk="1" hangingPunct="1"/>
            <a:r>
              <a:rPr lang="en-US" smtClean="0">
                <a:latin typeface="Verdana" pitchFamily="34" charset="0"/>
              </a:rPr>
              <a:t>Outer ideas from experience</a:t>
            </a:r>
          </a:p>
          <a:p>
            <a:pPr lvl="1" eaLnBrk="1" hangingPunct="1"/>
            <a:r>
              <a:rPr lang="en-US" smtClean="0">
                <a:latin typeface="Verdana" pitchFamily="34" charset="0"/>
              </a:rPr>
              <a:t>Inner ideas from contemplation</a:t>
            </a:r>
          </a:p>
          <a:p>
            <a:pPr lvl="1" eaLnBrk="1" hangingPunct="1"/>
            <a:r>
              <a:rPr lang="en-US" smtClean="0">
                <a:latin typeface="Verdana" pitchFamily="34" charset="0"/>
              </a:rPr>
              <a:t>Mankind can attain all knowledge</a:t>
            </a:r>
          </a:p>
        </p:txBody>
      </p:sp>
      <p:sp>
        <p:nvSpPr>
          <p:cNvPr id="63491" name="Line 4"/>
          <p:cNvSpPr>
            <a:spLocks noChangeShapeType="1"/>
          </p:cNvSpPr>
          <p:nvPr/>
        </p:nvSpPr>
        <p:spPr bwMode="auto">
          <a:xfrm>
            <a:off x="228600" y="1143000"/>
            <a:ext cx="86106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1278618603"/>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p:txBody>
          <a:bodyPr/>
          <a:lstStyle/>
          <a:p>
            <a:pPr eaLnBrk="1" fontAlgn="auto" hangingPunct="1">
              <a:spcAft>
                <a:spcPts val="0"/>
              </a:spcAft>
              <a:defRPr/>
            </a:pPr>
            <a:r>
              <a:rPr lang="en-US">
                <a:latin typeface="Georgia" pitchFamily="18" charset="0"/>
              </a:rPr>
              <a:t>Alexander Pope</a:t>
            </a:r>
          </a:p>
        </p:txBody>
      </p:sp>
      <p:sp>
        <p:nvSpPr>
          <p:cNvPr id="324611" name="Rectangle 3"/>
          <p:cNvSpPr>
            <a:spLocks noGrp="1" noChangeArrowheads="1"/>
          </p:cNvSpPr>
          <p:nvPr>
            <p:ph type="body" idx="1"/>
          </p:nvPr>
        </p:nvSpPr>
        <p:spPr>
          <a:xfrm>
            <a:off x="457200" y="1600200"/>
            <a:ext cx="6400800" cy="5029200"/>
          </a:xfrm>
        </p:spPr>
        <p:txBody>
          <a:bodyPr>
            <a:normAutofit/>
          </a:bodyPr>
          <a:lstStyle/>
          <a:p>
            <a:pPr marL="548640" indent="-411480" eaLnBrk="1" fontAlgn="auto" hangingPunct="1">
              <a:spcAft>
                <a:spcPts val="0"/>
              </a:spcAft>
              <a:buClr>
                <a:schemeClr val="tx1">
                  <a:shade val="95000"/>
                </a:schemeClr>
              </a:buClr>
              <a:buFont typeface="Wingdings 2"/>
              <a:buChar char=""/>
              <a:defRPr/>
            </a:pPr>
            <a:r>
              <a:rPr lang="en-US">
                <a:latin typeface="Verdana" pitchFamily="34" charset="0"/>
              </a:rPr>
              <a:t>English Poet</a:t>
            </a:r>
          </a:p>
          <a:p>
            <a:pPr marL="548640" indent="-411480" eaLnBrk="1" fontAlgn="auto" hangingPunct="1">
              <a:spcAft>
                <a:spcPts val="0"/>
              </a:spcAft>
              <a:buClr>
                <a:schemeClr val="tx1">
                  <a:shade val="95000"/>
                </a:schemeClr>
              </a:buClr>
              <a:buFont typeface="Wingdings 2"/>
              <a:buChar char=""/>
              <a:defRPr/>
            </a:pPr>
            <a:r>
              <a:rPr lang="en-US">
                <a:latin typeface="Verdana" pitchFamily="34" charset="0"/>
              </a:rPr>
              <a:t>Contributed to political thought and love of language</a:t>
            </a:r>
          </a:p>
          <a:p>
            <a:pPr marL="548640" indent="-411480" eaLnBrk="1" fontAlgn="auto" hangingPunct="1">
              <a:spcAft>
                <a:spcPts val="0"/>
              </a:spcAft>
              <a:buClr>
                <a:schemeClr val="tx1">
                  <a:shade val="95000"/>
                </a:schemeClr>
              </a:buClr>
              <a:buFont typeface="Wingdings 2"/>
              <a:buChar char=""/>
              <a:defRPr/>
            </a:pPr>
            <a:r>
              <a:rPr lang="en-US">
                <a:latin typeface="Verdana" pitchFamily="34" charset="0"/>
              </a:rPr>
              <a:t>Believed that God was in control of the earth and that all things were ultimately for our good</a:t>
            </a:r>
          </a:p>
          <a:p>
            <a:pPr marL="548640" indent="-411480" eaLnBrk="1" fontAlgn="auto" hangingPunct="1">
              <a:spcAft>
                <a:spcPts val="0"/>
              </a:spcAft>
              <a:buClr>
                <a:schemeClr val="tx1">
                  <a:shade val="95000"/>
                </a:schemeClr>
              </a:buClr>
              <a:buFont typeface="Wingdings 2"/>
              <a:buChar char=""/>
              <a:defRPr/>
            </a:pPr>
            <a:r>
              <a:rPr lang="en-US" i="1">
                <a:latin typeface="Verdana" pitchFamily="34" charset="0"/>
              </a:rPr>
              <a:t>Essay on Man</a:t>
            </a:r>
          </a:p>
          <a:p>
            <a:pPr marL="548640" indent="-411480" eaLnBrk="1" fontAlgn="auto" hangingPunct="1">
              <a:spcAft>
                <a:spcPts val="0"/>
              </a:spcAft>
              <a:buClr>
                <a:schemeClr val="tx1">
                  <a:shade val="95000"/>
                </a:schemeClr>
              </a:buClr>
              <a:buFont typeface="Wingdings 2"/>
              <a:buChar char=""/>
              <a:defRPr/>
            </a:pPr>
            <a:r>
              <a:rPr lang="en-US" i="1">
                <a:latin typeface="Verdana" pitchFamily="34" charset="0"/>
              </a:rPr>
              <a:t>Essay on Criticism</a:t>
            </a:r>
          </a:p>
          <a:p>
            <a:pPr marL="868680" lvl="1" indent="-283464" eaLnBrk="1" fontAlgn="auto" hangingPunct="1">
              <a:spcAft>
                <a:spcPts val="0"/>
              </a:spcAft>
              <a:buFont typeface="Wingdings 2"/>
              <a:buChar char=""/>
              <a:defRPr/>
            </a:pPr>
            <a:r>
              <a:rPr lang="en-US">
                <a:latin typeface="Verdana" pitchFamily="34" charset="0"/>
              </a:rPr>
              <a:t>Many famous sayings came from these books</a:t>
            </a:r>
          </a:p>
        </p:txBody>
      </p:sp>
      <p:sp>
        <p:nvSpPr>
          <p:cNvPr id="65539" name="Line 4"/>
          <p:cNvSpPr>
            <a:spLocks noChangeShapeType="1"/>
          </p:cNvSpPr>
          <p:nvPr/>
        </p:nvSpPr>
        <p:spPr bwMode="auto">
          <a:xfrm>
            <a:off x="304800" y="1295400"/>
            <a:ext cx="8610600" cy="0"/>
          </a:xfrm>
          <a:prstGeom prst="line">
            <a:avLst/>
          </a:prstGeom>
          <a:noFill/>
          <a:ln w="28575">
            <a:solidFill>
              <a:schemeClr val="tx1"/>
            </a:solidFill>
            <a:round/>
            <a:headEnd/>
            <a:tailEnd/>
          </a:ln>
        </p:spPr>
        <p:txBody>
          <a:bodyPr/>
          <a:lstStyle/>
          <a:p>
            <a:endParaRPr lang="en-US"/>
          </a:p>
        </p:txBody>
      </p:sp>
      <p:pic>
        <p:nvPicPr>
          <p:cNvPr id="65540" name="Picture 5"/>
          <p:cNvPicPr>
            <a:picLocks noChangeAspect="1" noChangeArrowheads="1"/>
          </p:cNvPicPr>
          <p:nvPr/>
        </p:nvPicPr>
        <p:blipFill>
          <a:blip r:embed="rId3"/>
          <a:srcRect/>
          <a:stretch>
            <a:fillRect/>
          </a:stretch>
        </p:blipFill>
        <p:spPr bwMode="auto">
          <a:xfrm>
            <a:off x="6934200" y="1638300"/>
            <a:ext cx="1905000" cy="2781300"/>
          </a:xfrm>
          <a:prstGeom prst="rect">
            <a:avLst/>
          </a:prstGeom>
          <a:noFill/>
          <a:ln w="9525">
            <a:noFill/>
            <a:miter lim="800000"/>
            <a:headEnd/>
            <a:tailEnd/>
          </a:ln>
        </p:spPr>
      </p:pic>
    </p:spTree>
    <p:extLst>
      <p:ext uri="{BB962C8B-B14F-4D97-AF65-F5344CB8AC3E}">
        <p14:creationId xmlns:p14="http://schemas.microsoft.com/office/powerpoint/2010/main" val="1040194432"/>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body" idx="1"/>
          </p:nvPr>
        </p:nvSpPr>
        <p:spPr/>
        <p:txBody>
          <a:bodyPr/>
          <a:lstStyle/>
          <a:p>
            <a:pPr eaLnBrk="1" hangingPunct="1">
              <a:lnSpc>
                <a:spcPct val="80000"/>
              </a:lnSpc>
              <a:buFontTx/>
              <a:buNone/>
            </a:pPr>
            <a:r>
              <a:rPr lang="en-US" smtClean="0">
                <a:latin typeface="Verdana" pitchFamily="34" charset="0"/>
              </a:rPr>
              <a:t>All Nature is but art unknown to thee</a:t>
            </a:r>
          </a:p>
          <a:p>
            <a:pPr eaLnBrk="1" hangingPunct="1">
              <a:lnSpc>
                <a:spcPct val="80000"/>
              </a:lnSpc>
              <a:buFontTx/>
              <a:buNone/>
            </a:pPr>
            <a:r>
              <a:rPr lang="en-US" smtClean="0">
                <a:latin typeface="Verdana" pitchFamily="34" charset="0"/>
              </a:rPr>
              <a:t>All chance, direction, which thou canst not see; </a:t>
            </a:r>
          </a:p>
          <a:p>
            <a:pPr eaLnBrk="1" hangingPunct="1">
              <a:lnSpc>
                <a:spcPct val="80000"/>
              </a:lnSpc>
              <a:buFontTx/>
              <a:buNone/>
            </a:pPr>
            <a:r>
              <a:rPr lang="en-US" smtClean="0">
                <a:latin typeface="Verdana" pitchFamily="34" charset="0"/>
              </a:rPr>
              <a:t>All discord, harmony not understood; </a:t>
            </a:r>
          </a:p>
          <a:p>
            <a:pPr eaLnBrk="1" hangingPunct="1">
              <a:lnSpc>
                <a:spcPct val="80000"/>
              </a:lnSpc>
              <a:buFontTx/>
              <a:buNone/>
            </a:pPr>
            <a:r>
              <a:rPr lang="en-US" smtClean="0">
                <a:latin typeface="Verdana" pitchFamily="34" charset="0"/>
              </a:rPr>
              <a:t>All partial evil, universal good: </a:t>
            </a:r>
          </a:p>
          <a:p>
            <a:pPr eaLnBrk="1" hangingPunct="1">
              <a:lnSpc>
                <a:spcPct val="80000"/>
              </a:lnSpc>
              <a:buFontTx/>
              <a:buNone/>
            </a:pPr>
            <a:r>
              <a:rPr lang="en-US" smtClean="0">
                <a:latin typeface="Verdana" pitchFamily="34" charset="0"/>
              </a:rPr>
              <a:t>And, spite of pride, in erring reason’s spite, </a:t>
            </a:r>
          </a:p>
          <a:p>
            <a:pPr eaLnBrk="1" hangingPunct="1">
              <a:lnSpc>
                <a:spcPct val="80000"/>
              </a:lnSpc>
              <a:buFontTx/>
              <a:buNone/>
            </a:pPr>
            <a:r>
              <a:rPr lang="en-US" smtClean="0">
                <a:latin typeface="Verdana" pitchFamily="34" charset="0"/>
              </a:rPr>
              <a:t>One truth is clear, Whatever is, is right.</a:t>
            </a:r>
          </a:p>
          <a:p>
            <a:pPr eaLnBrk="1" hangingPunct="1">
              <a:lnSpc>
                <a:spcPct val="80000"/>
              </a:lnSpc>
            </a:pPr>
            <a:endParaRPr lang="en-US" smtClean="0">
              <a:latin typeface="Verdana" pitchFamily="34" charset="0"/>
            </a:endParaRPr>
          </a:p>
          <a:p>
            <a:pPr eaLnBrk="1" hangingPunct="1">
              <a:lnSpc>
                <a:spcPct val="80000"/>
              </a:lnSpc>
            </a:pPr>
            <a:endParaRPr lang="en-US" smtClean="0">
              <a:latin typeface="Verdana" pitchFamily="34" charset="0"/>
            </a:endParaRPr>
          </a:p>
          <a:p>
            <a:pPr algn="r" eaLnBrk="1" hangingPunct="1">
              <a:lnSpc>
                <a:spcPct val="80000"/>
              </a:lnSpc>
              <a:buFontTx/>
              <a:buNone/>
            </a:pPr>
            <a:r>
              <a:rPr lang="en-US" sz="2400" smtClean="0">
                <a:latin typeface="Verdana" pitchFamily="34" charset="0"/>
              </a:rPr>
              <a:t>– Alexander Pope from </a:t>
            </a:r>
            <a:r>
              <a:rPr lang="en-US" sz="2400" i="1" smtClean="0">
                <a:latin typeface="Verdana" pitchFamily="34" charset="0"/>
              </a:rPr>
              <a:t>Essay on Man</a:t>
            </a:r>
          </a:p>
        </p:txBody>
      </p:sp>
    </p:spTree>
    <p:extLst>
      <p:ext uri="{BB962C8B-B14F-4D97-AF65-F5344CB8AC3E}">
        <p14:creationId xmlns:p14="http://schemas.microsoft.com/office/powerpoint/2010/main" val="1807935099"/>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p:txBody>
          <a:bodyPr/>
          <a:lstStyle/>
          <a:p>
            <a:pPr eaLnBrk="1" fontAlgn="auto" hangingPunct="1">
              <a:spcAft>
                <a:spcPts val="0"/>
              </a:spcAft>
              <a:defRPr/>
            </a:pPr>
            <a:r>
              <a:rPr lang="en-US">
                <a:latin typeface="Georgia" pitchFamily="18" charset="0"/>
              </a:rPr>
              <a:t>Jonathan Swift</a:t>
            </a:r>
          </a:p>
        </p:txBody>
      </p:sp>
      <p:sp>
        <p:nvSpPr>
          <p:cNvPr id="69634" name="Rectangle 3"/>
          <p:cNvSpPr>
            <a:spLocks noGrp="1" noChangeArrowheads="1"/>
          </p:cNvSpPr>
          <p:nvPr>
            <p:ph type="body" idx="1"/>
          </p:nvPr>
        </p:nvSpPr>
        <p:spPr>
          <a:xfrm>
            <a:off x="457200" y="1600200"/>
            <a:ext cx="6477000" cy="4953000"/>
          </a:xfrm>
        </p:spPr>
        <p:txBody>
          <a:bodyPr/>
          <a:lstStyle/>
          <a:p>
            <a:pPr eaLnBrk="1" hangingPunct="1"/>
            <a:r>
              <a:rPr lang="en-US" smtClean="0">
                <a:latin typeface="Verdana" pitchFamily="34" charset="0"/>
              </a:rPr>
              <a:t>Hated injustice</a:t>
            </a:r>
          </a:p>
          <a:p>
            <a:pPr eaLnBrk="1" hangingPunct="1"/>
            <a:r>
              <a:rPr lang="en-US" smtClean="0">
                <a:latin typeface="Verdana" pitchFamily="34" charset="0"/>
              </a:rPr>
              <a:t>Politically active</a:t>
            </a:r>
          </a:p>
          <a:p>
            <a:pPr eaLnBrk="1" hangingPunct="1"/>
            <a:r>
              <a:rPr lang="en-US" smtClean="0">
                <a:latin typeface="Verdana" pitchFamily="34" charset="0"/>
              </a:rPr>
              <a:t>Satirist</a:t>
            </a:r>
          </a:p>
          <a:p>
            <a:pPr lvl="1" eaLnBrk="1" hangingPunct="1"/>
            <a:r>
              <a:rPr lang="en-US" i="1" smtClean="0">
                <a:latin typeface="Verdana" pitchFamily="34" charset="0"/>
              </a:rPr>
              <a:t>Gulliver’s Travels</a:t>
            </a:r>
          </a:p>
          <a:p>
            <a:pPr lvl="1" eaLnBrk="1" hangingPunct="1"/>
            <a:r>
              <a:rPr lang="en-US" i="1" smtClean="0">
                <a:latin typeface="Verdana" pitchFamily="34" charset="0"/>
              </a:rPr>
              <a:t>A Modest Proposal…</a:t>
            </a:r>
          </a:p>
        </p:txBody>
      </p:sp>
      <p:sp>
        <p:nvSpPr>
          <p:cNvPr id="69635" name="Line 4"/>
          <p:cNvSpPr>
            <a:spLocks noChangeShapeType="1"/>
          </p:cNvSpPr>
          <p:nvPr/>
        </p:nvSpPr>
        <p:spPr bwMode="auto">
          <a:xfrm>
            <a:off x="304800" y="1295400"/>
            <a:ext cx="8610600" cy="0"/>
          </a:xfrm>
          <a:prstGeom prst="line">
            <a:avLst/>
          </a:prstGeom>
          <a:noFill/>
          <a:ln w="28575">
            <a:solidFill>
              <a:schemeClr val="tx1"/>
            </a:solidFill>
            <a:round/>
            <a:headEnd/>
            <a:tailEnd/>
          </a:ln>
        </p:spPr>
        <p:txBody>
          <a:bodyPr/>
          <a:lstStyle/>
          <a:p>
            <a:endParaRPr lang="en-US"/>
          </a:p>
        </p:txBody>
      </p:sp>
      <p:pic>
        <p:nvPicPr>
          <p:cNvPr id="69636" name="Picture 5"/>
          <p:cNvPicPr>
            <a:picLocks noChangeAspect="1" noChangeArrowheads="1"/>
          </p:cNvPicPr>
          <p:nvPr/>
        </p:nvPicPr>
        <p:blipFill>
          <a:blip r:embed="rId3"/>
          <a:srcRect/>
          <a:stretch>
            <a:fillRect/>
          </a:stretch>
        </p:blipFill>
        <p:spPr bwMode="auto">
          <a:xfrm>
            <a:off x="6705600" y="1676400"/>
            <a:ext cx="1946275" cy="3200400"/>
          </a:xfrm>
          <a:prstGeom prst="rect">
            <a:avLst/>
          </a:prstGeom>
          <a:noFill/>
          <a:ln w="9525">
            <a:noFill/>
            <a:miter lim="800000"/>
            <a:headEnd/>
            <a:tailEnd/>
          </a:ln>
        </p:spPr>
      </p:pic>
    </p:spTree>
    <p:extLst>
      <p:ext uri="{BB962C8B-B14F-4D97-AF65-F5344CB8AC3E}">
        <p14:creationId xmlns:p14="http://schemas.microsoft.com/office/powerpoint/2010/main" val="6196840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25" y="763588"/>
            <a:ext cx="7956550" cy="1293812"/>
          </a:xfrm>
        </p:spPr>
        <p:txBody>
          <a:bodyPr/>
          <a:lstStyle/>
          <a:p>
            <a:pPr algn="ctr">
              <a:defRPr/>
            </a:pPr>
            <a:r>
              <a:rPr lang="en-GB" dirty="0">
                <a:effectLst/>
              </a:rPr>
              <a:t>Timeline of the Middle </a:t>
            </a:r>
            <a:r>
              <a:rPr lang="en-GB" dirty="0" smtClean="0">
                <a:effectLst/>
              </a:rPr>
              <a:t>Ages</a:t>
            </a:r>
            <a:endParaRPr lang="en-GB" dirty="0"/>
          </a:p>
        </p:txBody>
      </p:sp>
      <p:graphicFrame>
        <p:nvGraphicFramePr>
          <p:cNvPr id="5" name="Content Placeholder 4"/>
          <p:cNvGraphicFramePr>
            <a:graphicFrameLocks noGrp="1"/>
          </p:cNvGraphicFramePr>
          <p:nvPr>
            <p:ph idx="1"/>
          </p:nvPr>
        </p:nvGraphicFramePr>
        <p:xfrm>
          <a:off x="593725" y="2193924"/>
          <a:ext cx="7956550" cy="4435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1B83E7E7-6B21-404C-9075-3C617C93F8AB}" type="slidenum">
              <a:rPr lang="en-US" altLang="zh-CN" smtClean="0"/>
              <a:pPr>
                <a:defRPr/>
              </a:pPr>
              <a:t>7</a:t>
            </a:fld>
            <a:endParaRPr lang="en-US" altLang="zh-CN"/>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body" idx="1"/>
          </p:nvPr>
        </p:nvSpPr>
        <p:spPr>
          <a:xfrm>
            <a:off x="457200" y="1874838"/>
            <a:ext cx="8229600" cy="4525962"/>
          </a:xfrm>
        </p:spPr>
        <p:txBody>
          <a:bodyPr/>
          <a:lstStyle/>
          <a:p>
            <a:pPr algn="ctr" eaLnBrk="1" hangingPunct="1">
              <a:buFontTx/>
              <a:buNone/>
            </a:pPr>
            <a:r>
              <a:rPr lang="en-US" smtClean="0">
                <a:latin typeface="Verdana" pitchFamily="34" charset="0"/>
              </a:rPr>
              <a:t>	</a:t>
            </a:r>
            <a:r>
              <a:rPr lang="en-US" sz="3600" smtClean="0">
                <a:latin typeface="Verdana" pitchFamily="34" charset="0"/>
              </a:rPr>
              <a:t>“For of what use is freedom of thought if it does not produce freedom of action?”</a:t>
            </a:r>
          </a:p>
          <a:p>
            <a:pPr lvl="1" algn="r" eaLnBrk="1" hangingPunct="1"/>
            <a:endParaRPr lang="en-US" smtClean="0">
              <a:latin typeface="Verdana" pitchFamily="34" charset="0"/>
            </a:endParaRPr>
          </a:p>
          <a:p>
            <a:pPr lvl="1" algn="r" eaLnBrk="1" hangingPunct="1"/>
            <a:endParaRPr lang="en-US" sz="2000" smtClean="0">
              <a:latin typeface="Verdana" pitchFamily="34" charset="0"/>
            </a:endParaRPr>
          </a:p>
          <a:p>
            <a:pPr lvl="1" algn="ctr" eaLnBrk="1" hangingPunct="1"/>
            <a:r>
              <a:rPr lang="en-US" sz="2000" smtClean="0">
                <a:latin typeface="Verdana" pitchFamily="34" charset="0"/>
              </a:rPr>
              <a:t>Swift, “On Abolishing Christianity” (1708) [Quoted in Barzun, From Dawn to Decadence, 2000, p.273]</a:t>
            </a:r>
            <a:br>
              <a:rPr lang="en-US" sz="2000" smtClean="0">
                <a:latin typeface="Verdana" pitchFamily="34" charset="0"/>
              </a:rPr>
            </a:br>
            <a:endParaRPr lang="en-US" sz="2000" smtClean="0">
              <a:latin typeface="Verdana" pitchFamily="34" charset="0"/>
            </a:endParaRPr>
          </a:p>
        </p:txBody>
      </p:sp>
    </p:spTree>
    <p:extLst>
      <p:ext uri="{BB962C8B-B14F-4D97-AF65-F5344CB8AC3E}">
        <p14:creationId xmlns:p14="http://schemas.microsoft.com/office/powerpoint/2010/main" val="246373634"/>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pPr eaLnBrk="1" fontAlgn="auto" hangingPunct="1">
              <a:spcAft>
                <a:spcPts val="0"/>
              </a:spcAft>
              <a:defRPr/>
            </a:pPr>
            <a:r>
              <a:rPr lang="en-US" i="1">
                <a:latin typeface="Georgia" pitchFamily="18" charset="0"/>
              </a:rPr>
              <a:t>Philosophe</a:t>
            </a:r>
          </a:p>
        </p:txBody>
      </p:sp>
      <p:sp>
        <p:nvSpPr>
          <p:cNvPr id="73730" name="Rectangle 3"/>
          <p:cNvSpPr>
            <a:spLocks noGrp="1" noChangeArrowheads="1"/>
          </p:cNvSpPr>
          <p:nvPr>
            <p:ph type="body" idx="1"/>
          </p:nvPr>
        </p:nvSpPr>
        <p:spPr/>
        <p:txBody>
          <a:bodyPr/>
          <a:lstStyle/>
          <a:p>
            <a:pPr eaLnBrk="1" hangingPunct="1"/>
            <a:r>
              <a:rPr lang="en-US" smtClean="0">
                <a:latin typeface="Verdana" pitchFamily="34" charset="0"/>
              </a:rPr>
              <a:t>French name for philosopher</a:t>
            </a:r>
          </a:p>
          <a:p>
            <a:pPr eaLnBrk="1" hangingPunct="1"/>
            <a:r>
              <a:rPr lang="en-US" smtClean="0">
                <a:latin typeface="Verdana" pitchFamily="34" charset="0"/>
              </a:rPr>
              <a:t>Enlightenment reached height in France</a:t>
            </a:r>
          </a:p>
        </p:txBody>
      </p:sp>
      <p:sp>
        <p:nvSpPr>
          <p:cNvPr id="73731" name="Line 4"/>
          <p:cNvSpPr>
            <a:spLocks noChangeShapeType="1"/>
          </p:cNvSpPr>
          <p:nvPr/>
        </p:nvSpPr>
        <p:spPr bwMode="auto">
          <a:xfrm>
            <a:off x="304800" y="1295400"/>
            <a:ext cx="86106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1581749719"/>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lstStyle/>
          <a:p>
            <a:pPr eaLnBrk="1" fontAlgn="auto" hangingPunct="1">
              <a:spcAft>
                <a:spcPts val="0"/>
              </a:spcAft>
              <a:defRPr/>
            </a:pPr>
            <a:r>
              <a:rPr lang="en-US">
                <a:latin typeface="Georgia" pitchFamily="18" charset="0"/>
              </a:rPr>
              <a:t>Voltaire</a:t>
            </a:r>
          </a:p>
        </p:txBody>
      </p:sp>
      <p:sp>
        <p:nvSpPr>
          <p:cNvPr id="326659" name="Rectangle 3"/>
          <p:cNvSpPr>
            <a:spLocks noGrp="1" noChangeArrowheads="1"/>
          </p:cNvSpPr>
          <p:nvPr>
            <p:ph type="body" idx="1"/>
          </p:nvPr>
        </p:nvSpPr>
        <p:spPr>
          <a:xfrm>
            <a:off x="152400" y="1600200"/>
            <a:ext cx="6858000" cy="4800600"/>
          </a:xfrm>
        </p:spPr>
        <p:txBody>
          <a:bodyPr>
            <a:normAutofit/>
          </a:bodyPr>
          <a:lstStyle/>
          <a:p>
            <a:pPr marL="548640" indent="-411480" eaLnBrk="1" fontAlgn="auto" hangingPunct="1">
              <a:lnSpc>
                <a:spcPct val="80000"/>
              </a:lnSpc>
              <a:spcAft>
                <a:spcPts val="0"/>
              </a:spcAft>
              <a:buClr>
                <a:schemeClr val="tx1">
                  <a:shade val="95000"/>
                </a:schemeClr>
              </a:buClr>
              <a:buFont typeface="Wingdings 2"/>
              <a:buChar char=""/>
              <a:defRPr/>
            </a:pPr>
            <a:r>
              <a:rPr lang="en-US">
                <a:latin typeface="Verdana" pitchFamily="34" charset="0"/>
              </a:rPr>
              <a:t>Pen name</a:t>
            </a:r>
          </a:p>
          <a:p>
            <a:pPr marL="548640" indent="-411480" eaLnBrk="1" fontAlgn="auto" hangingPunct="1">
              <a:lnSpc>
                <a:spcPct val="80000"/>
              </a:lnSpc>
              <a:spcAft>
                <a:spcPts val="0"/>
              </a:spcAft>
              <a:buClr>
                <a:schemeClr val="tx1">
                  <a:shade val="95000"/>
                </a:schemeClr>
              </a:buClr>
              <a:buFont typeface="Wingdings 2"/>
              <a:buChar char=""/>
              <a:defRPr/>
            </a:pPr>
            <a:r>
              <a:rPr lang="en-US">
                <a:latin typeface="Verdana" pitchFamily="34" charset="0"/>
              </a:rPr>
              <a:t>Critical of Catholic church</a:t>
            </a:r>
          </a:p>
          <a:p>
            <a:pPr marL="548640" indent="-411480" eaLnBrk="1" fontAlgn="auto" hangingPunct="1">
              <a:lnSpc>
                <a:spcPct val="80000"/>
              </a:lnSpc>
              <a:spcAft>
                <a:spcPts val="0"/>
              </a:spcAft>
              <a:buClr>
                <a:schemeClr val="tx1">
                  <a:shade val="95000"/>
                </a:schemeClr>
              </a:buClr>
              <a:buFont typeface="Wingdings 2"/>
              <a:buChar char=""/>
              <a:defRPr/>
            </a:pPr>
            <a:r>
              <a:rPr lang="en-US">
                <a:latin typeface="Verdana" pitchFamily="34" charset="0"/>
              </a:rPr>
              <a:t>Influenced others by letters</a:t>
            </a:r>
          </a:p>
          <a:p>
            <a:pPr marL="548640" indent="-411480" eaLnBrk="1" fontAlgn="auto" hangingPunct="1">
              <a:lnSpc>
                <a:spcPct val="80000"/>
              </a:lnSpc>
              <a:spcAft>
                <a:spcPts val="0"/>
              </a:spcAft>
              <a:buClr>
                <a:schemeClr val="tx1">
                  <a:shade val="95000"/>
                </a:schemeClr>
              </a:buClr>
              <a:buFont typeface="Wingdings 2"/>
              <a:buChar char=""/>
              <a:defRPr/>
            </a:pPr>
            <a:r>
              <a:rPr lang="en-US">
                <a:latin typeface="Verdana" pitchFamily="34" charset="0"/>
              </a:rPr>
              <a:t>Denied writings to avoid problems</a:t>
            </a:r>
          </a:p>
          <a:p>
            <a:pPr marL="868680" lvl="1" indent="-283464" eaLnBrk="1" fontAlgn="auto" hangingPunct="1">
              <a:lnSpc>
                <a:spcPct val="80000"/>
              </a:lnSpc>
              <a:spcAft>
                <a:spcPts val="0"/>
              </a:spcAft>
              <a:buFont typeface="Wingdings 2"/>
              <a:buChar char=""/>
              <a:defRPr/>
            </a:pPr>
            <a:r>
              <a:rPr lang="en-US">
                <a:latin typeface="Verdana" pitchFamily="34" charset="0"/>
              </a:rPr>
              <a:t>Exiled to England for a while</a:t>
            </a:r>
          </a:p>
          <a:p>
            <a:pPr marL="868680" lvl="1" indent="-283464" eaLnBrk="1" fontAlgn="auto" hangingPunct="1">
              <a:lnSpc>
                <a:spcPct val="80000"/>
              </a:lnSpc>
              <a:spcAft>
                <a:spcPts val="0"/>
              </a:spcAft>
              <a:buFont typeface="Wingdings 2"/>
              <a:buChar char=""/>
              <a:defRPr/>
            </a:pPr>
            <a:r>
              <a:rPr lang="en-US">
                <a:latin typeface="Verdana" pitchFamily="34" charset="0"/>
              </a:rPr>
              <a:t>Returned to live on Swiss border</a:t>
            </a:r>
          </a:p>
          <a:p>
            <a:pPr marL="548640" indent="-411480" eaLnBrk="1" fontAlgn="auto" hangingPunct="1">
              <a:lnSpc>
                <a:spcPct val="80000"/>
              </a:lnSpc>
              <a:spcAft>
                <a:spcPts val="0"/>
              </a:spcAft>
              <a:buClr>
                <a:schemeClr val="tx1">
                  <a:shade val="95000"/>
                </a:schemeClr>
              </a:buClr>
              <a:buFont typeface="Wingdings 2"/>
              <a:buChar char=""/>
              <a:defRPr/>
            </a:pPr>
            <a:r>
              <a:rPr lang="en-US" i="1">
                <a:latin typeface="Verdana" pitchFamily="34" charset="0"/>
              </a:rPr>
              <a:t>Candide</a:t>
            </a:r>
          </a:p>
          <a:p>
            <a:pPr marL="868680" lvl="1" indent="-283464" eaLnBrk="1" fontAlgn="auto" hangingPunct="1">
              <a:lnSpc>
                <a:spcPct val="80000"/>
              </a:lnSpc>
              <a:spcAft>
                <a:spcPts val="0"/>
              </a:spcAft>
              <a:buFont typeface="Wingdings 2"/>
              <a:buChar char=""/>
              <a:defRPr/>
            </a:pPr>
            <a:r>
              <a:rPr lang="en-US">
                <a:latin typeface="Verdana" pitchFamily="34" charset="0"/>
              </a:rPr>
              <a:t>Led by Pangloss ("All Talk") who believed that all is right in God's world</a:t>
            </a:r>
          </a:p>
          <a:p>
            <a:pPr marL="868680" lvl="1" indent="-283464" eaLnBrk="1" fontAlgn="auto" hangingPunct="1">
              <a:lnSpc>
                <a:spcPct val="80000"/>
              </a:lnSpc>
              <a:spcAft>
                <a:spcPts val="0"/>
              </a:spcAft>
              <a:buFont typeface="Wingdings 2"/>
              <a:buChar char=""/>
              <a:defRPr/>
            </a:pPr>
            <a:r>
              <a:rPr lang="en-US">
                <a:latin typeface="Verdana" pitchFamily="34" charset="0"/>
              </a:rPr>
              <a:t>Lisbon earthquake and fatalism (drowning)</a:t>
            </a:r>
          </a:p>
          <a:p>
            <a:pPr marL="868680" lvl="1" indent="-283464" eaLnBrk="1" fontAlgn="auto" hangingPunct="1">
              <a:lnSpc>
                <a:spcPct val="80000"/>
              </a:lnSpc>
              <a:spcAft>
                <a:spcPts val="0"/>
              </a:spcAft>
              <a:buFont typeface="Wingdings 2"/>
              <a:buChar char=""/>
              <a:defRPr/>
            </a:pPr>
            <a:r>
              <a:rPr lang="en-US">
                <a:latin typeface="Verdana" pitchFamily="34" charset="0"/>
              </a:rPr>
              <a:t>"Let us all tend our garden"</a:t>
            </a:r>
          </a:p>
        </p:txBody>
      </p:sp>
      <p:sp>
        <p:nvSpPr>
          <p:cNvPr id="75779" name="Line 4"/>
          <p:cNvSpPr>
            <a:spLocks noChangeShapeType="1"/>
          </p:cNvSpPr>
          <p:nvPr/>
        </p:nvSpPr>
        <p:spPr bwMode="auto">
          <a:xfrm>
            <a:off x="304800" y="1295400"/>
            <a:ext cx="8610600" cy="0"/>
          </a:xfrm>
          <a:prstGeom prst="line">
            <a:avLst/>
          </a:prstGeom>
          <a:noFill/>
          <a:ln w="28575">
            <a:solidFill>
              <a:schemeClr val="tx1"/>
            </a:solidFill>
            <a:round/>
            <a:headEnd/>
            <a:tailEnd/>
          </a:ln>
        </p:spPr>
        <p:txBody>
          <a:bodyPr/>
          <a:lstStyle/>
          <a:p>
            <a:endParaRPr lang="en-US"/>
          </a:p>
        </p:txBody>
      </p:sp>
      <p:pic>
        <p:nvPicPr>
          <p:cNvPr id="75780" name="Picture 5"/>
          <p:cNvPicPr>
            <a:picLocks noChangeAspect="1" noChangeArrowheads="1"/>
          </p:cNvPicPr>
          <p:nvPr/>
        </p:nvPicPr>
        <p:blipFill>
          <a:blip r:embed="rId3"/>
          <a:srcRect/>
          <a:stretch>
            <a:fillRect/>
          </a:stretch>
        </p:blipFill>
        <p:spPr bwMode="auto">
          <a:xfrm>
            <a:off x="6934200" y="1447800"/>
            <a:ext cx="1982788" cy="2286000"/>
          </a:xfrm>
          <a:prstGeom prst="rect">
            <a:avLst/>
          </a:prstGeom>
          <a:noFill/>
          <a:ln w="9525">
            <a:noFill/>
            <a:miter lim="800000"/>
            <a:headEnd/>
            <a:tailEnd/>
          </a:ln>
        </p:spPr>
      </p:pic>
    </p:spTree>
    <p:extLst>
      <p:ext uri="{BB962C8B-B14F-4D97-AF65-F5344CB8AC3E}">
        <p14:creationId xmlns:p14="http://schemas.microsoft.com/office/powerpoint/2010/main" val="930579258"/>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body" idx="1"/>
          </p:nvPr>
        </p:nvSpPr>
        <p:spPr>
          <a:xfrm>
            <a:off x="457200" y="2027238"/>
            <a:ext cx="8229600" cy="4525962"/>
          </a:xfrm>
        </p:spPr>
        <p:txBody>
          <a:bodyPr/>
          <a:lstStyle/>
          <a:p>
            <a:pPr algn="ctr" eaLnBrk="1" hangingPunct="1">
              <a:buFontTx/>
              <a:buNone/>
            </a:pPr>
            <a:r>
              <a:rPr lang="en-US" smtClean="0"/>
              <a:t>	</a:t>
            </a:r>
            <a:r>
              <a:rPr lang="en-US" sz="3600" smtClean="0">
                <a:latin typeface="Verdana" pitchFamily="34" charset="0"/>
              </a:rPr>
              <a:t>“I do not agree with a word you say, but I will defend to the death your right to say it.”</a:t>
            </a:r>
          </a:p>
          <a:p>
            <a:pPr lvl="1" algn="r" eaLnBrk="1" hangingPunct="1"/>
            <a:endParaRPr lang="en-US" sz="3200" smtClean="0">
              <a:latin typeface="Verdana" pitchFamily="34" charset="0"/>
            </a:endParaRPr>
          </a:p>
          <a:p>
            <a:pPr lvl="1" algn="r" eaLnBrk="1" hangingPunct="1"/>
            <a:r>
              <a:rPr lang="en-US" smtClean="0">
                <a:latin typeface="Verdana" pitchFamily="34" charset="0"/>
              </a:rPr>
              <a:t>Voltaire</a:t>
            </a:r>
          </a:p>
        </p:txBody>
      </p:sp>
    </p:spTree>
    <p:extLst>
      <p:ext uri="{BB962C8B-B14F-4D97-AF65-F5344CB8AC3E}">
        <p14:creationId xmlns:p14="http://schemas.microsoft.com/office/powerpoint/2010/main" val="106882984"/>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lstStyle/>
          <a:p>
            <a:pPr eaLnBrk="1" fontAlgn="auto" hangingPunct="1">
              <a:spcAft>
                <a:spcPts val="0"/>
              </a:spcAft>
              <a:defRPr/>
            </a:pPr>
            <a:r>
              <a:rPr lang="en-US">
                <a:latin typeface="Georgia" pitchFamily="18" charset="0"/>
              </a:rPr>
              <a:t>Jean-Jacques Rousseau</a:t>
            </a:r>
          </a:p>
        </p:txBody>
      </p:sp>
      <p:sp>
        <p:nvSpPr>
          <p:cNvPr id="79874" name="Rectangle 3"/>
          <p:cNvSpPr>
            <a:spLocks noGrp="1" noChangeArrowheads="1"/>
          </p:cNvSpPr>
          <p:nvPr>
            <p:ph type="body" idx="1"/>
          </p:nvPr>
        </p:nvSpPr>
        <p:spPr>
          <a:xfrm>
            <a:off x="228600" y="1447800"/>
            <a:ext cx="6324600" cy="5181600"/>
          </a:xfrm>
        </p:spPr>
        <p:txBody>
          <a:bodyPr/>
          <a:lstStyle/>
          <a:p>
            <a:pPr eaLnBrk="1" hangingPunct="1"/>
            <a:r>
              <a:rPr lang="en-US" smtClean="0">
                <a:latin typeface="Verdana" pitchFamily="34" charset="0"/>
              </a:rPr>
              <a:t>Contest: "Does progress in the arts and sciences correspond with progress in morality?"</a:t>
            </a:r>
          </a:p>
          <a:p>
            <a:pPr lvl="1" eaLnBrk="1" hangingPunct="1"/>
            <a:r>
              <a:rPr lang="en-US" smtClean="0">
                <a:latin typeface="Verdana" pitchFamily="34" charset="0"/>
              </a:rPr>
              <a:t>No!</a:t>
            </a:r>
          </a:p>
          <a:p>
            <a:pPr lvl="1" eaLnBrk="1" hangingPunct="1"/>
            <a:r>
              <a:rPr lang="en-US" smtClean="0">
                <a:latin typeface="Verdana" pitchFamily="34" charset="0"/>
              </a:rPr>
              <a:t>As civilizations progress, they move away from morality</a:t>
            </a:r>
          </a:p>
          <a:p>
            <a:pPr lvl="2" eaLnBrk="1" hangingPunct="1"/>
            <a:r>
              <a:rPr lang="en-US" sz="2000" smtClean="0">
                <a:latin typeface="Verdana" pitchFamily="34" charset="0"/>
              </a:rPr>
              <a:t>Examples: Romans, Greeks, Egyptians</a:t>
            </a:r>
          </a:p>
          <a:p>
            <a:pPr lvl="2" eaLnBrk="1" hangingPunct="1"/>
            <a:r>
              <a:rPr lang="en-US" sz="2000" smtClean="0">
                <a:latin typeface="Verdana" pitchFamily="34" charset="0"/>
              </a:rPr>
              <a:t>Civilization itself leads away from true fundamentals</a:t>
            </a:r>
          </a:p>
          <a:p>
            <a:pPr lvl="2" eaLnBrk="1" hangingPunct="1"/>
            <a:r>
              <a:rPr lang="en-US" sz="2000" smtClean="0">
                <a:latin typeface="Verdana" pitchFamily="34" charset="0"/>
              </a:rPr>
              <a:t>Technology and art give false desires</a:t>
            </a:r>
          </a:p>
          <a:p>
            <a:pPr eaLnBrk="1" hangingPunct="1"/>
            <a:r>
              <a:rPr lang="en-US" i="1" smtClean="0">
                <a:latin typeface="Verdana" pitchFamily="34" charset="0"/>
              </a:rPr>
              <a:t>Social Contract</a:t>
            </a:r>
          </a:p>
          <a:p>
            <a:pPr lvl="1" eaLnBrk="1" hangingPunct="1"/>
            <a:r>
              <a:rPr lang="en-US" smtClean="0">
                <a:latin typeface="Verdana" pitchFamily="34" charset="0"/>
              </a:rPr>
              <a:t>“Noble Savage”</a:t>
            </a:r>
            <a:endParaRPr lang="en-US" i="1" smtClean="0">
              <a:latin typeface="Verdana" pitchFamily="34" charset="0"/>
            </a:endParaRPr>
          </a:p>
          <a:p>
            <a:pPr eaLnBrk="1" hangingPunct="1"/>
            <a:endParaRPr lang="en-US" smtClean="0">
              <a:latin typeface="Verdana" pitchFamily="34" charset="0"/>
            </a:endParaRPr>
          </a:p>
        </p:txBody>
      </p:sp>
      <p:sp>
        <p:nvSpPr>
          <p:cNvPr id="79875" name="Line 4"/>
          <p:cNvSpPr>
            <a:spLocks noChangeShapeType="1"/>
          </p:cNvSpPr>
          <p:nvPr/>
        </p:nvSpPr>
        <p:spPr bwMode="auto">
          <a:xfrm>
            <a:off x="304800" y="1295400"/>
            <a:ext cx="8610600" cy="0"/>
          </a:xfrm>
          <a:prstGeom prst="line">
            <a:avLst/>
          </a:prstGeom>
          <a:noFill/>
          <a:ln w="28575">
            <a:solidFill>
              <a:schemeClr val="tx1"/>
            </a:solidFill>
            <a:round/>
            <a:headEnd/>
            <a:tailEnd/>
          </a:ln>
        </p:spPr>
        <p:txBody>
          <a:bodyPr/>
          <a:lstStyle/>
          <a:p>
            <a:endParaRPr lang="en-US"/>
          </a:p>
        </p:txBody>
      </p:sp>
      <p:pic>
        <p:nvPicPr>
          <p:cNvPr id="79876" name="Picture 5"/>
          <p:cNvPicPr>
            <a:picLocks noChangeAspect="1" noChangeArrowheads="1"/>
          </p:cNvPicPr>
          <p:nvPr/>
        </p:nvPicPr>
        <p:blipFill>
          <a:blip r:embed="rId3"/>
          <a:srcRect/>
          <a:stretch>
            <a:fillRect/>
          </a:stretch>
        </p:blipFill>
        <p:spPr bwMode="auto">
          <a:xfrm>
            <a:off x="6553200" y="1752600"/>
            <a:ext cx="2397125" cy="3048000"/>
          </a:xfrm>
          <a:prstGeom prst="rect">
            <a:avLst/>
          </a:prstGeom>
          <a:noFill/>
          <a:ln w="9525">
            <a:noFill/>
            <a:miter lim="800000"/>
            <a:headEnd/>
            <a:tailEnd/>
          </a:ln>
        </p:spPr>
      </p:pic>
    </p:spTree>
    <p:extLst>
      <p:ext uri="{BB962C8B-B14F-4D97-AF65-F5344CB8AC3E}">
        <p14:creationId xmlns:p14="http://schemas.microsoft.com/office/powerpoint/2010/main" val="1207930735"/>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p:txBody>
          <a:bodyPr/>
          <a:lstStyle/>
          <a:p>
            <a:pPr eaLnBrk="1" fontAlgn="auto" hangingPunct="1">
              <a:spcAft>
                <a:spcPts val="0"/>
              </a:spcAft>
              <a:defRPr/>
            </a:pPr>
            <a:r>
              <a:rPr lang="en-US">
                <a:latin typeface="Georgia" pitchFamily="18" charset="0"/>
              </a:rPr>
              <a:t>Jean-Jacques Rousseau</a:t>
            </a:r>
          </a:p>
        </p:txBody>
      </p:sp>
      <p:sp>
        <p:nvSpPr>
          <p:cNvPr id="81922" name="Rectangle 3"/>
          <p:cNvSpPr>
            <a:spLocks noGrp="1" noChangeArrowheads="1"/>
          </p:cNvSpPr>
          <p:nvPr>
            <p:ph type="body" idx="1"/>
          </p:nvPr>
        </p:nvSpPr>
        <p:spPr/>
        <p:txBody>
          <a:bodyPr/>
          <a:lstStyle/>
          <a:p>
            <a:pPr eaLnBrk="1" hangingPunct="1"/>
            <a:r>
              <a:rPr lang="en-US" smtClean="0">
                <a:latin typeface="Verdana" pitchFamily="34" charset="0"/>
              </a:rPr>
              <a:t>Influence on French and American revolutions</a:t>
            </a:r>
          </a:p>
          <a:p>
            <a:pPr lvl="1" eaLnBrk="1" hangingPunct="1"/>
            <a:r>
              <a:rPr lang="en-US" i="1" smtClean="0">
                <a:latin typeface="Verdana" pitchFamily="34" charset="0"/>
              </a:rPr>
              <a:t>"Liberty, Equality, Fraternity"</a:t>
            </a:r>
          </a:p>
          <a:p>
            <a:pPr lvl="1" eaLnBrk="1" hangingPunct="1"/>
            <a:r>
              <a:rPr lang="en-US" smtClean="0">
                <a:latin typeface="Verdana" pitchFamily="34" charset="0"/>
              </a:rPr>
              <a:t>Invest </a:t>
            </a:r>
            <a:r>
              <a:rPr lang="en-US" b="1" smtClean="0">
                <a:latin typeface="Verdana" pitchFamily="34" charset="0"/>
              </a:rPr>
              <a:t>all</a:t>
            </a:r>
            <a:r>
              <a:rPr lang="en-US" smtClean="0">
                <a:latin typeface="Verdana" pitchFamily="34" charset="0"/>
              </a:rPr>
              <a:t> rights and liberties into a society</a:t>
            </a:r>
          </a:p>
          <a:p>
            <a:pPr lvl="2" eaLnBrk="1" hangingPunct="1"/>
            <a:r>
              <a:rPr lang="en-US" smtClean="0">
                <a:latin typeface="Verdana" pitchFamily="34" charset="0"/>
              </a:rPr>
              <a:t>Compare to a corporation</a:t>
            </a:r>
          </a:p>
          <a:p>
            <a:pPr eaLnBrk="1" hangingPunct="1"/>
            <a:endParaRPr lang="en-US" smtClean="0"/>
          </a:p>
        </p:txBody>
      </p:sp>
      <p:sp>
        <p:nvSpPr>
          <p:cNvPr id="81923" name="Line 4"/>
          <p:cNvSpPr>
            <a:spLocks noChangeShapeType="1"/>
          </p:cNvSpPr>
          <p:nvPr/>
        </p:nvSpPr>
        <p:spPr bwMode="auto">
          <a:xfrm>
            <a:off x="304800" y="1295400"/>
            <a:ext cx="86106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448734531"/>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body" idx="1"/>
          </p:nvPr>
        </p:nvSpPr>
        <p:spPr>
          <a:xfrm>
            <a:off x="457200" y="1874838"/>
            <a:ext cx="8229600" cy="4525962"/>
          </a:xfrm>
        </p:spPr>
        <p:txBody>
          <a:bodyPr/>
          <a:lstStyle/>
          <a:p>
            <a:pPr algn="ctr" eaLnBrk="1" hangingPunct="1">
              <a:buFontTx/>
              <a:buNone/>
            </a:pPr>
            <a:r>
              <a:rPr lang="en-US" sz="3600" smtClean="0">
                <a:latin typeface="Verdana" pitchFamily="34" charset="0"/>
              </a:rPr>
              <a:t>	“Man is born free, yet everywhere he is in chains.”</a:t>
            </a:r>
          </a:p>
          <a:p>
            <a:pPr lvl="1" algn="r" eaLnBrk="1" hangingPunct="1"/>
            <a:endParaRPr lang="en-US" sz="3600" smtClean="0">
              <a:latin typeface="Verdana" pitchFamily="34" charset="0"/>
            </a:endParaRPr>
          </a:p>
          <a:p>
            <a:pPr lvl="1" algn="r" eaLnBrk="1" hangingPunct="1"/>
            <a:r>
              <a:rPr lang="en-US" sz="3600" smtClean="0">
                <a:latin typeface="Verdana" pitchFamily="34" charset="0"/>
              </a:rPr>
              <a:t>Rousseau</a:t>
            </a:r>
          </a:p>
        </p:txBody>
      </p:sp>
    </p:spTree>
    <p:extLst>
      <p:ext uri="{BB962C8B-B14F-4D97-AF65-F5344CB8AC3E}">
        <p14:creationId xmlns:p14="http://schemas.microsoft.com/office/powerpoint/2010/main" val="1807659701"/>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a:latin typeface="Georgia" pitchFamily="18" charset="0"/>
              </a:rPr>
              <a:t>Summary of Rousseau's Teachings</a:t>
            </a:r>
          </a:p>
        </p:txBody>
      </p:sp>
      <p:graphicFrame>
        <p:nvGraphicFramePr>
          <p:cNvPr id="351258" name="Group 26"/>
          <p:cNvGraphicFramePr>
            <a:graphicFrameLocks noGrp="1"/>
          </p:cNvGraphicFramePr>
          <p:nvPr>
            <p:ph sz="half" idx="2"/>
          </p:nvPr>
        </p:nvGraphicFramePr>
        <p:xfrm>
          <a:off x="228600" y="1816100"/>
          <a:ext cx="8686800" cy="4605148"/>
        </p:xfrm>
        <a:graphic>
          <a:graphicData uri="http://schemas.openxmlformats.org/drawingml/2006/table">
            <a:tbl>
              <a:tblPr/>
              <a:tblGrid>
                <a:gridCol w="4302125"/>
                <a:gridCol w="4384675"/>
              </a:tblGrid>
              <a:tr h="927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Verdana" pitchFamily="34" charset="0"/>
                        </a:rPr>
                        <a:t>Old System</a:t>
                      </a:r>
                      <a:r>
                        <a:rPr kumimoji="0" lang="en-US" sz="2800" b="0" i="0" u="none" strike="noStrike" cap="none" normalizeH="0" baseline="0" smtClean="0">
                          <a:ln>
                            <a:noFill/>
                          </a:ln>
                          <a:solidFill>
                            <a:schemeClr val="tx1"/>
                          </a:solidFill>
                          <a:effectLst/>
                          <a:latin typeface="Verdana"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rPr>
                        <a:t>(Powerful Ruler or Chaos)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Verdana" pitchFamily="34" charset="0"/>
                        </a:rPr>
                        <a:t>New System</a:t>
                      </a:r>
                      <a:r>
                        <a:rPr kumimoji="0" lang="en-US" sz="2800" b="0" i="0" u="none" strike="noStrike" cap="none" normalizeH="0" baseline="0" smtClean="0">
                          <a:ln>
                            <a:noFill/>
                          </a:ln>
                          <a:solidFill>
                            <a:schemeClr val="tx1"/>
                          </a:solidFill>
                          <a:effectLst/>
                          <a:latin typeface="Verdana"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Verdana" pitchFamily="34" charset="0"/>
                        </a:rPr>
                        <a:t>(Social Contract Concepts)</a:t>
                      </a:r>
                      <a:r>
                        <a:rPr kumimoji="0" lang="en-US" sz="2800" b="0" i="0" u="none" strike="noStrike" cap="none" normalizeH="0" baseline="0" smtClean="0">
                          <a:ln>
                            <a:noFill/>
                          </a:ln>
                          <a:solidFill>
                            <a:schemeClr val="tx1"/>
                          </a:solidFill>
                          <a:effectLst/>
                          <a:latin typeface="Verdana"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Verdana" pitchFamily="34" charset="0"/>
                        </a:rPr>
                        <a:t>Instinct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Verdana" pitchFamily="34" charset="0"/>
                        </a:rPr>
                        <a:t>Justice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Verdana" pitchFamily="34" charset="0"/>
                        </a:rPr>
                        <a:t>Strength and intelligence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Verdana" pitchFamily="34" charset="0"/>
                        </a:rPr>
                        <a:t>People equal on moral rights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Verdana" pitchFamily="34" charset="0"/>
                        </a:rPr>
                        <a:t>Might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Verdana" pitchFamily="34" charset="0"/>
                        </a:rPr>
                        <a:t>Right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4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Verdana" pitchFamily="34" charset="0"/>
                        </a:rPr>
                        <a:t>Natural inclinations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Verdana" pitchFamily="34" charset="0"/>
                        </a:rPr>
                        <a:t>Reason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Verdana" pitchFamily="34" charset="0"/>
                        </a:rPr>
                        <a:t>Personal liberty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Verdana" pitchFamily="34" charset="0"/>
                        </a:rPr>
                        <a:t>Civil liberty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6041" name="Line 27"/>
          <p:cNvSpPr>
            <a:spLocks noChangeShapeType="1"/>
          </p:cNvSpPr>
          <p:nvPr/>
        </p:nvSpPr>
        <p:spPr bwMode="auto">
          <a:xfrm>
            <a:off x="228600" y="3200400"/>
            <a:ext cx="8686800" cy="0"/>
          </a:xfrm>
          <a:prstGeom prst="line">
            <a:avLst/>
          </a:prstGeom>
          <a:noFill/>
          <a:ln w="38100">
            <a:solidFill>
              <a:schemeClr val="tx1"/>
            </a:solidFill>
            <a:round/>
            <a:headEnd/>
            <a:tailEnd/>
          </a:ln>
        </p:spPr>
        <p:txBody>
          <a:bodyPr/>
          <a:lstStyle/>
          <a:p>
            <a:endParaRPr lang="en-US"/>
          </a:p>
        </p:txBody>
      </p:sp>
    </p:spTree>
    <p:extLst>
      <p:ext uri="{BB962C8B-B14F-4D97-AF65-F5344CB8AC3E}">
        <p14:creationId xmlns:p14="http://schemas.microsoft.com/office/powerpoint/2010/main" val="170313154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p:txBody>
          <a:bodyPr/>
          <a:lstStyle/>
          <a:p>
            <a:pPr eaLnBrk="1" fontAlgn="auto" hangingPunct="1">
              <a:spcAft>
                <a:spcPts val="0"/>
              </a:spcAft>
              <a:defRPr/>
            </a:pPr>
            <a:r>
              <a:rPr lang="en-US">
                <a:latin typeface="Georgia" pitchFamily="18" charset="0"/>
              </a:rPr>
              <a:t>Denis Diderot</a:t>
            </a:r>
          </a:p>
        </p:txBody>
      </p:sp>
      <p:sp>
        <p:nvSpPr>
          <p:cNvPr id="88066" name="Rectangle 3"/>
          <p:cNvSpPr>
            <a:spLocks noGrp="1" noChangeArrowheads="1"/>
          </p:cNvSpPr>
          <p:nvPr>
            <p:ph type="body" idx="1"/>
          </p:nvPr>
        </p:nvSpPr>
        <p:spPr>
          <a:xfrm>
            <a:off x="457200" y="1600200"/>
            <a:ext cx="5791200" cy="5029200"/>
          </a:xfrm>
        </p:spPr>
        <p:txBody>
          <a:bodyPr/>
          <a:lstStyle/>
          <a:p>
            <a:pPr eaLnBrk="1" hangingPunct="1"/>
            <a:r>
              <a:rPr lang="en-US" smtClean="0">
                <a:latin typeface="Verdana" pitchFamily="34" charset="0"/>
              </a:rPr>
              <a:t>Encyclopedia</a:t>
            </a:r>
          </a:p>
          <a:p>
            <a:pPr lvl="1" eaLnBrk="1" hangingPunct="1"/>
            <a:r>
              <a:rPr lang="en-US" smtClean="0">
                <a:latin typeface="Verdana" pitchFamily="34" charset="0"/>
              </a:rPr>
              <a:t>Teach people how to think critically</a:t>
            </a:r>
          </a:p>
          <a:p>
            <a:pPr lvl="1" eaLnBrk="1" hangingPunct="1"/>
            <a:r>
              <a:rPr lang="en-US" smtClean="0">
                <a:latin typeface="Verdana" pitchFamily="34" charset="0"/>
              </a:rPr>
              <a:t>Solicited articles from many experts</a:t>
            </a:r>
          </a:p>
          <a:p>
            <a:pPr lvl="1" eaLnBrk="1" hangingPunct="1"/>
            <a:r>
              <a:rPr lang="en-US" smtClean="0">
                <a:latin typeface="Verdana" pitchFamily="34" charset="0"/>
              </a:rPr>
              <a:t>Controversial articles brought criticism</a:t>
            </a:r>
          </a:p>
          <a:p>
            <a:pPr lvl="1" eaLnBrk="1" hangingPunct="1"/>
            <a:r>
              <a:rPr lang="en-US" smtClean="0">
                <a:latin typeface="Verdana" pitchFamily="34" charset="0"/>
              </a:rPr>
              <a:t>Overall, moved forward the ideas of Enlightenment</a:t>
            </a:r>
          </a:p>
        </p:txBody>
      </p:sp>
      <p:sp>
        <p:nvSpPr>
          <p:cNvPr id="88067" name="Line 4"/>
          <p:cNvSpPr>
            <a:spLocks noChangeShapeType="1"/>
          </p:cNvSpPr>
          <p:nvPr/>
        </p:nvSpPr>
        <p:spPr bwMode="auto">
          <a:xfrm>
            <a:off x="304800" y="1295400"/>
            <a:ext cx="8610600" cy="0"/>
          </a:xfrm>
          <a:prstGeom prst="line">
            <a:avLst/>
          </a:prstGeom>
          <a:noFill/>
          <a:ln w="28575">
            <a:solidFill>
              <a:schemeClr val="tx1"/>
            </a:solidFill>
            <a:round/>
            <a:headEnd/>
            <a:tailEnd/>
          </a:ln>
        </p:spPr>
        <p:txBody>
          <a:bodyPr/>
          <a:lstStyle/>
          <a:p>
            <a:endParaRPr lang="en-US"/>
          </a:p>
        </p:txBody>
      </p:sp>
      <p:pic>
        <p:nvPicPr>
          <p:cNvPr id="88068" name="Picture 5"/>
          <p:cNvPicPr>
            <a:picLocks noChangeAspect="1" noChangeArrowheads="1"/>
          </p:cNvPicPr>
          <p:nvPr/>
        </p:nvPicPr>
        <p:blipFill>
          <a:blip r:embed="rId3"/>
          <a:srcRect/>
          <a:stretch>
            <a:fillRect/>
          </a:stretch>
        </p:blipFill>
        <p:spPr bwMode="auto">
          <a:xfrm>
            <a:off x="6324600" y="1676400"/>
            <a:ext cx="2520950" cy="3124200"/>
          </a:xfrm>
          <a:prstGeom prst="rect">
            <a:avLst/>
          </a:prstGeom>
          <a:noFill/>
          <a:ln w="9525">
            <a:noFill/>
            <a:miter lim="800000"/>
            <a:headEnd/>
            <a:tailEnd/>
          </a:ln>
        </p:spPr>
      </p:pic>
    </p:spTree>
    <p:extLst>
      <p:ext uri="{BB962C8B-B14F-4D97-AF65-F5344CB8AC3E}">
        <p14:creationId xmlns:p14="http://schemas.microsoft.com/office/powerpoint/2010/main" val="244029501"/>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p:txBody>
          <a:bodyPr/>
          <a:lstStyle/>
          <a:p>
            <a:pPr eaLnBrk="1" fontAlgn="auto" hangingPunct="1">
              <a:spcAft>
                <a:spcPts val="0"/>
              </a:spcAft>
              <a:defRPr/>
            </a:pPr>
            <a:r>
              <a:rPr lang="en-US">
                <a:latin typeface="Georgia" pitchFamily="18" charset="0"/>
              </a:rPr>
              <a:t>Immanuel Kant</a:t>
            </a:r>
          </a:p>
        </p:txBody>
      </p:sp>
      <p:sp>
        <p:nvSpPr>
          <p:cNvPr id="90114" name="Rectangle 3"/>
          <p:cNvSpPr>
            <a:spLocks noGrp="1" noChangeArrowheads="1"/>
          </p:cNvSpPr>
          <p:nvPr>
            <p:ph type="body" idx="1"/>
          </p:nvPr>
        </p:nvSpPr>
        <p:spPr>
          <a:xfrm>
            <a:off x="457200" y="1600200"/>
            <a:ext cx="6248400" cy="5029200"/>
          </a:xfrm>
        </p:spPr>
        <p:txBody>
          <a:bodyPr/>
          <a:lstStyle/>
          <a:p>
            <a:pPr eaLnBrk="1" hangingPunct="1">
              <a:lnSpc>
                <a:spcPct val="90000"/>
              </a:lnSpc>
            </a:pPr>
            <a:r>
              <a:rPr lang="en-US" smtClean="0">
                <a:latin typeface="Verdana" pitchFamily="34" charset="0"/>
              </a:rPr>
              <a:t>From Germany</a:t>
            </a:r>
          </a:p>
          <a:p>
            <a:pPr eaLnBrk="1" hangingPunct="1">
              <a:lnSpc>
                <a:spcPct val="90000"/>
              </a:lnSpc>
            </a:pPr>
            <a:r>
              <a:rPr lang="en-US" smtClean="0">
                <a:latin typeface="Verdana" pitchFamily="34" charset="0"/>
              </a:rPr>
              <a:t>Strict habits</a:t>
            </a:r>
          </a:p>
          <a:p>
            <a:pPr eaLnBrk="1" hangingPunct="1">
              <a:lnSpc>
                <a:spcPct val="90000"/>
              </a:lnSpc>
            </a:pPr>
            <a:r>
              <a:rPr lang="en-US" i="1" smtClean="0">
                <a:latin typeface="Verdana" pitchFamily="34" charset="0"/>
              </a:rPr>
              <a:t>The Critique of Pure Reason</a:t>
            </a:r>
            <a:r>
              <a:rPr lang="en-US" smtClean="0">
                <a:latin typeface="Verdana" pitchFamily="34" charset="0"/>
              </a:rPr>
              <a:t> and …</a:t>
            </a:r>
            <a:r>
              <a:rPr lang="en-US" i="1" smtClean="0">
                <a:latin typeface="Verdana" pitchFamily="34" charset="0"/>
              </a:rPr>
              <a:t>Practical Reason</a:t>
            </a:r>
          </a:p>
          <a:p>
            <a:pPr lvl="1" eaLnBrk="1" hangingPunct="1">
              <a:lnSpc>
                <a:spcPct val="90000"/>
              </a:lnSpc>
            </a:pPr>
            <a:r>
              <a:rPr lang="en-US" smtClean="0">
                <a:latin typeface="Verdana" pitchFamily="34" charset="0"/>
              </a:rPr>
              <a:t>Weakness of Empiricism</a:t>
            </a:r>
          </a:p>
          <a:p>
            <a:pPr lvl="1" eaLnBrk="1" hangingPunct="1">
              <a:lnSpc>
                <a:spcPct val="90000"/>
              </a:lnSpc>
            </a:pPr>
            <a:r>
              <a:rPr lang="en-US" smtClean="0">
                <a:latin typeface="Verdana" pitchFamily="34" charset="0"/>
              </a:rPr>
              <a:t>Transcendentalism</a:t>
            </a:r>
          </a:p>
          <a:p>
            <a:pPr lvl="2" eaLnBrk="1" hangingPunct="1">
              <a:lnSpc>
                <a:spcPct val="90000"/>
              </a:lnSpc>
            </a:pPr>
            <a:r>
              <a:rPr lang="en-US" smtClean="0">
                <a:latin typeface="Verdana" pitchFamily="34" charset="0"/>
              </a:rPr>
              <a:t>Empiricism and other knowledge</a:t>
            </a:r>
          </a:p>
          <a:p>
            <a:pPr lvl="2" eaLnBrk="1" hangingPunct="1">
              <a:lnSpc>
                <a:spcPct val="90000"/>
              </a:lnSpc>
            </a:pPr>
            <a:r>
              <a:rPr lang="en-US" smtClean="0">
                <a:latin typeface="Verdana" pitchFamily="34" charset="0"/>
              </a:rPr>
              <a:t>Ex: infinity</a:t>
            </a:r>
          </a:p>
          <a:p>
            <a:pPr eaLnBrk="1" hangingPunct="1">
              <a:lnSpc>
                <a:spcPct val="90000"/>
              </a:lnSpc>
            </a:pPr>
            <a:r>
              <a:rPr lang="en-US" smtClean="0">
                <a:latin typeface="Verdana" pitchFamily="34" charset="0"/>
              </a:rPr>
              <a:t>Categorical Imperative</a:t>
            </a:r>
          </a:p>
          <a:p>
            <a:pPr lvl="1" eaLnBrk="1" hangingPunct="1">
              <a:lnSpc>
                <a:spcPct val="90000"/>
              </a:lnSpc>
            </a:pPr>
            <a:endParaRPr lang="en-US" smtClean="0">
              <a:latin typeface="Verdana" pitchFamily="34" charset="0"/>
            </a:endParaRPr>
          </a:p>
        </p:txBody>
      </p:sp>
      <p:sp>
        <p:nvSpPr>
          <p:cNvPr id="90115" name="Line 4"/>
          <p:cNvSpPr>
            <a:spLocks noChangeShapeType="1"/>
          </p:cNvSpPr>
          <p:nvPr/>
        </p:nvSpPr>
        <p:spPr bwMode="auto">
          <a:xfrm>
            <a:off x="304800" y="1295400"/>
            <a:ext cx="8610600" cy="0"/>
          </a:xfrm>
          <a:prstGeom prst="line">
            <a:avLst/>
          </a:prstGeom>
          <a:noFill/>
          <a:ln w="28575">
            <a:solidFill>
              <a:schemeClr val="tx1"/>
            </a:solidFill>
            <a:round/>
            <a:headEnd/>
            <a:tailEnd/>
          </a:ln>
        </p:spPr>
        <p:txBody>
          <a:bodyPr/>
          <a:lstStyle/>
          <a:p>
            <a:endParaRPr lang="en-US"/>
          </a:p>
        </p:txBody>
      </p:sp>
      <p:pic>
        <p:nvPicPr>
          <p:cNvPr id="90116" name="Picture 5"/>
          <p:cNvPicPr>
            <a:picLocks noChangeAspect="1" noChangeArrowheads="1"/>
          </p:cNvPicPr>
          <p:nvPr/>
        </p:nvPicPr>
        <p:blipFill>
          <a:blip r:embed="rId3"/>
          <a:srcRect/>
          <a:stretch>
            <a:fillRect/>
          </a:stretch>
        </p:blipFill>
        <p:spPr bwMode="auto">
          <a:xfrm>
            <a:off x="6769100" y="1752600"/>
            <a:ext cx="2108200" cy="2438400"/>
          </a:xfrm>
          <a:prstGeom prst="rect">
            <a:avLst/>
          </a:prstGeom>
          <a:noFill/>
          <a:ln w="9525">
            <a:noFill/>
            <a:miter lim="800000"/>
            <a:headEnd/>
            <a:tailEnd/>
          </a:ln>
        </p:spPr>
      </p:pic>
    </p:spTree>
    <p:extLst>
      <p:ext uri="{BB962C8B-B14F-4D97-AF65-F5344CB8AC3E}">
        <p14:creationId xmlns:p14="http://schemas.microsoft.com/office/powerpoint/2010/main" val="177567584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746125"/>
            <a:ext cx="7407275" cy="5548313"/>
          </a:xfrm>
        </p:spPr>
      </p:pic>
      <p:sp>
        <p:nvSpPr>
          <p:cNvPr id="4" name="Slide Number Placeholder 3"/>
          <p:cNvSpPr>
            <a:spLocks noGrp="1"/>
          </p:cNvSpPr>
          <p:nvPr>
            <p:ph type="sldNum" sz="quarter" idx="12"/>
          </p:nvPr>
        </p:nvSpPr>
        <p:spPr/>
        <p:txBody>
          <a:bodyPr/>
          <a:lstStyle/>
          <a:p>
            <a:pPr>
              <a:defRPr/>
            </a:pPr>
            <a:fld id="{89715FBD-6CF1-FF43-B826-612C8A48A45F}" type="slidenum">
              <a:rPr lang="en-US" altLang="zh-CN" smtClean="0"/>
              <a:pPr>
                <a:defRPr/>
              </a:pPr>
              <a:t>8</a:t>
            </a:fld>
            <a:endParaRPr lang="en-US" altLang="zh-CN"/>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pPr eaLnBrk="1" fontAlgn="auto" hangingPunct="1">
              <a:spcAft>
                <a:spcPts val="0"/>
              </a:spcAft>
              <a:defRPr/>
            </a:pPr>
            <a:r>
              <a:rPr lang="en-US">
                <a:latin typeface="Georgia" pitchFamily="18" charset="0"/>
              </a:rPr>
              <a:t>David Hume</a:t>
            </a:r>
          </a:p>
        </p:txBody>
      </p:sp>
      <p:sp>
        <p:nvSpPr>
          <p:cNvPr id="92162" name="Rectangle 3"/>
          <p:cNvSpPr>
            <a:spLocks noGrp="1" noChangeArrowheads="1"/>
          </p:cNvSpPr>
          <p:nvPr>
            <p:ph type="body" idx="1"/>
          </p:nvPr>
        </p:nvSpPr>
        <p:spPr>
          <a:xfrm>
            <a:off x="457200" y="1600200"/>
            <a:ext cx="6324600" cy="4876800"/>
          </a:xfrm>
        </p:spPr>
        <p:txBody>
          <a:bodyPr/>
          <a:lstStyle/>
          <a:p>
            <a:pPr eaLnBrk="1" hangingPunct="1"/>
            <a:r>
              <a:rPr lang="en-US" smtClean="0">
                <a:latin typeface="Verdana" pitchFamily="34" charset="0"/>
              </a:rPr>
              <a:t>Scottish philosopher</a:t>
            </a:r>
          </a:p>
          <a:p>
            <a:pPr eaLnBrk="1" hangingPunct="1"/>
            <a:r>
              <a:rPr lang="en-US" smtClean="0">
                <a:latin typeface="Verdana" pitchFamily="34" charset="0"/>
              </a:rPr>
              <a:t>Leader of empiricism movement</a:t>
            </a:r>
          </a:p>
          <a:p>
            <a:pPr eaLnBrk="1" hangingPunct="1"/>
            <a:r>
              <a:rPr lang="en-US" smtClean="0">
                <a:latin typeface="Verdana" pitchFamily="34" charset="0"/>
              </a:rPr>
              <a:t>Grew to distrust all</a:t>
            </a:r>
          </a:p>
          <a:p>
            <a:pPr eaLnBrk="1" hangingPunct="1"/>
            <a:endParaRPr lang="en-US" smtClean="0">
              <a:latin typeface="Verdana" pitchFamily="34" charset="0"/>
            </a:endParaRPr>
          </a:p>
        </p:txBody>
      </p:sp>
      <p:sp>
        <p:nvSpPr>
          <p:cNvPr id="92163" name="Line 4"/>
          <p:cNvSpPr>
            <a:spLocks noChangeShapeType="1"/>
          </p:cNvSpPr>
          <p:nvPr/>
        </p:nvSpPr>
        <p:spPr bwMode="auto">
          <a:xfrm>
            <a:off x="304800" y="1295400"/>
            <a:ext cx="8610600" cy="0"/>
          </a:xfrm>
          <a:prstGeom prst="line">
            <a:avLst/>
          </a:prstGeom>
          <a:noFill/>
          <a:ln w="28575">
            <a:solidFill>
              <a:schemeClr val="tx1"/>
            </a:solidFill>
            <a:round/>
            <a:headEnd/>
            <a:tailEnd/>
          </a:ln>
        </p:spPr>
        <p:txBody>
          <a:bodyPr/>
          <a:lstStyle/>
          <a:p>
            <a:endParaRPr lang="en-US"/>
          </a:p>
        </p:txBody>
      </p:sp>
      <p:pic>
        <p:nvPicPr>
          <p:cNvPr id="92164" name="Picture 5"/>
          <p:cNvPicPr>
            <a:picLocks noChangeAspect="1" noChangeArrowheads="1"/>
          </p:cNvPicPr>
          <p:nvPr/>
        </p:nvPicPr>
        <p:blipFill>
          <a:blip r:embed="rId3"/>
          <a:srcRect/>
          <a:stretch>
            <a:fillRect/>
          </a:stretch>
        </p:blipFill>
        <p:spPr bwMode="auto">
          <a:xfrm>
            <a:off x="6621463" y="1600200"/>
            <a:ext cx="2141537" cy="2590800"/>
          </a:xfrm>
          <a:prstGeom prst="rect">
            <a:avLst/>
          </a:prstGeom>
          <a:noFill/>
          <a:ln w="9525">
            <a:noFill/>
            <a:miter lim="800000"/>
            <a:headEnd/>
            <a:tailEnd/>
          </a:ln>
        </p:spPr>
      </p:pic>
    </p:spTree>
    <p:extLst>
      <p:ext uri="{BB962C8B-B14F-4D97-AF65-F5344CB8AC3E}">
        <p14:creationId xmlns:p14="http://schemas.microsoft.com/office/powerpoint/2010/main" val="471496266"/>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lstStyle/>
          <a:p>
            <a:pPr eaLnBrk="1" fontAlgn="auto" hangingPunct="1">
              <a:spcAft>
                <a:spcPts val="0"/>
              </a:spcAft>
              <a:defRPr/>
            </a:pPr>
            <a:r>
              <a:rPr lang="en-US">
                <a:latin typeface="Georgia" pitchFamily="18" charset="0"/>
              </a:rPr>
              <a:t>Adam Smith</a:t>
            </a:r>
          </a:p>
        </p:txBody>
      </p:sp>
      <p:sp>
        <p:nvSpPr>
          <p:cNvPr id="94210" name="Rectangle 3"/>
          <p:cNvSpPr>
            <a:spLocks noGrp="1" noChangeArrowheads="1"/>
          </p:cNvSpPr>
          <p:nvPr>
            <p:ph type="body" idx="1"/>
          </p:nvPr>
        </p:nvSpPr>
        <p:spPr/>
        <p:txBody>
          <a:bodyPr/>
          <a:lstStyle/>
          <a:p>
            <a:pPr eaLnBrk="1" hangingPunct="1"/>
            <a:r>
              <a:rPr lang="en-US" smtClean="0">
                <a:latin typeface="Verdana" pitchFamily="34" charset="0"/>
              </a:rPr>
              <a:t>Scottish professor</a:t>
            </a:r>
          </a:p>
          <a:p>
            <a:pPr eaLnBrk="1" hangingPunct="1"/>
            <a:r>
              <a:rPr lang="en-US" i="1" smtClean="0">
                <a:latin typeface="Verdana" pitchFamily="34" charset="0"/>
              </a:rPr>
              <a:t>Wealth of Nation</a:t>
            </a:r>
          </a:p>
          <a:p>
            <a:pPr eaLnBrk="1" hangingPunct="1"/>
            <a:r>
              <a:rPr lang="en-US" smtClean="0">
                <a:latin typeface="Verdana" pitchFamily="34" charset="0"/>
              </a:rPr>
              <a:t>Devised capitalism</a:t>
            </a:r>
          </a:p>
          <a:p>
            <a:pPr eaLnBrk="1" hangingPunct="1"/>
            <a:r>
              <a:rPr lang="en-US" i="1" smtClean="0">
                <a:latin typeface="Verdana" pitchFamily="34" charset="0"/>
              </a:rPr>
              <a:t>Laissez Faire la nature</a:t>
            </a:r>
          </a:p>
          <a:p>
            <a:pPr eaLnBrk="1" hangingPunct="1"/>
            <a:endParaRPr lang="en-US" smtClean="0">
              <a:latin typeface="Verdana" pitchFamily="34" charset="0"/>
            </a:endParaRPr>
          </a:p>
        </p:txBody>
      </p:sp>
      <p:sp>
        <p:nvSpPr>
          <p:cNvPr id="94211" name="Line 4"/>
          <p:cNvSpPr>
            <a:spLocks noChangeShapeType="1"/>
          </p:cNvSpPr>
          <p:nvPr/>
        </p:nvSpPr>
        <p:spPr bwMode="auto">
          <a:xfrm>
            <a:off x="304800" y="1295400"/>
            <a:ext cx="8610600" cy="0"/>
          </a:xfrm>
          <a:prstGeom prst="line">
            <a:avLst/>
          </a:prstGeom>
          <a:noFill/>
          <a:ln w="28575">
            <a:solidFill>
              <a:schemeClr val="tx1"/>
            </a:solidFill>
            <a:round/>
            <a:headEnd/>
            <a:tailEnd/>
          </a:ln>
        </p:spPr>
        <p:txBody>
          <a:bodyPr/>
          <a:lstStyle/>
          <a:p>
            <a:endParaRPr lang="en-US"/>
          </a:p>
        </p:txBody>
      </p:sp>
      <p:pic>
        <p:nvPicPr>
          <p:cNvPr id="94212" name="Picture 5"/>
          <p:cNvPicPr>
            <a:picLocks noChangeAspect="1" noChangeArrowheads="1"/>
          </p:cNvPicPr>
          <p:nvPr/>
        </p:nvPicPr>
        <p:blipFill>
          <a:blip r:embed="rId3"/>
          <a:srcRect/>
          <a:stretch>
            <a:fillRect/>
          </a:stretch>
        </p:blipFill>
        <p:spPr bwMode="auto">
          <a:xfrm>
            <a:off x="7005638" y="1752600"/>
            <a:ext cx="1814512" cy="2057400"/>
          </a:xfrm>
          <a:prstGeom prst="rect">
            <a:avLst/>
          </a:prstGeom>
          <a:noFill/>
          <a:ln w="9525">
            <a:noFill/>
            <a:miter lim="800000"/>
            <a:headEnd/>
            <a:tailEnd/>
          </a:ln>
        </p:spPr>
      </p:pic>
    </p:spTree>
    <p:extLst>
      <p:ext uri="{BB962C8B-B14F-4D97-AF65-F5344CB8AC3E}">
        <p14:creationId xmlns:p14="http://schemas.microsoft.com/office/powerpoint/2010/main" val="1293458900"/>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p:txBody>
          <a:bodyPr/>
          <a:lstStyle/>
          <a:p>
            <a:pPr eaLnBrk="1" fontAlgn="auto" hangingPunct="1">
              <a:spcAft>
                <a:spcPts val="0"/>
              </a:spcAft>
              <a:defRPr/>
            </a:pPr>
            <a:r>
              <a:rPr lang="en-US">
                <a:latin typeface="Georgia" pitchFamily="18" charset="0"/>
              </a:rPr>
              <a:t>Edward Gibbon</a:t>
            </a:r>
          </a:p>
        </p:txBody>
      </p:sp>
      <p:sp>
        <p:nvSpPr>
          <p:cNvPr id="96258" name="Rectangle 3"/>
          <p:cNvSpPr>
            <a:spLocks noGrp="1" noChangeArrowheads="1"/>
          </p:cNvSpPr>
          <p:nvPr>
            <p:ph type="body" idx="1"/>
          </p:nvPr>
        </p:nvSpPr>
        <p:spPr>
          <a:xfrm>
            <a:off x="457200" y="1600200"/>
            <a:ext cx="6629400" cy="4953000"/>
          </a:xfrm>
        </p:spPr>
        <p:txBody>
          <a:bodyPr/>
          <a:lstStyle/>
          <a:p>
            <a:pPr eaLnBrk="1" hangingPunct="1"/>
            <a:r>
              <a:rPr lang="en-US" i="1" smtClean="0">
                <a:latin typeface="Verdana" pitchFamily="34" charset="0"/>
              </a:rPr>
              <a:t>Decline and Fall of the Roman Empire</a:t>
            </a:r>
          </a:p>
          <a:p>
            <a:pPr eaLnBrk="1" hangingPunct="1"/>
            <a:r>
              <a:rPr lang="en-US" smtClean="0">
                <a:latin typeface="Verdana" pitchFamily="34" charset="0"/>
              </a:rPr>
              <a:t>Urged reform in England</a:t>
            </a:r>
          </a:p>
          <a:p>
            <a:pPr eaLnBrk="1" hangingPunct="1"/>
            <a:r>
              <a:rPr lang="en-US" smtClean="0">
                <a:latin typeface="Verdana" pitchFamily="34" charset="0"/>
              </a:rPr>
              <a:t>Anti-religious bias</a:t>
            </a:r>
          </a:p>
          <a:p>
            <a:pPr eaLnBrk="1" hangingPunct="1"/>
            <a:endParaRPr lang="en-US" smtClean="0">
              <a:latin typeface="Verdana" pitchFamily="34" charset="0"/>
            </a:endParaRPr>
          </a:p>
        </p:txBody>
      </p:sp>
      <p:sp>
        <p:nvSpPr>
          <p:cNvPr id="96259" name="Line 4"/>
          <p:cNvSpPr>
            <a:spLocks noChangeShapeType="1"/>
          </p:cNvSpPr>
          <p:nvPr/>
        </p:nvSpPr>
        <p:spPr bwMode="auto">
          <a:xfrm>
            <a:off x="304800" y="1295400"/>
            <a:ext cx="8610600" cy="0"/>
          </a:xfrm>
          <a:prstGeom prst="line">
            <a:avLst/>
          </a:prstGeom>
          <a:noFill/>
          <a:ln w="28575">
            <a:solidFill>
              <a:schemeClr val="tx1"/>
            </a:solidFill>
            <a:round/>
            <a:headEnd/>
            <a:tailEnd/>
          </a:ln>
        </p:spPr>
        <p:txBody>
          <a:bodyPr/>
          <a:lstStyle/>
          <a:p>
            <a:endParaRPr lang="en-US"/>
          </a:p>
        </p:txBody>
      </p:sp>
      <p:pic>
        <p:nvPicPr>
          <p:cNvPr id="96260" name="Picture 5"/>
          <p:cNvPicPr>
            <a:picLocks noChangeAspect="1" noChangeArrowheads="1"/>
          </p:cNvPicPr>
          <p:nvPr/>
        </p:nvPicPr>
        <p:blipFill>
          <a:blip r:embed="rId3"/>
          <a:srcRect/>
          <a:stretch>
            <a:fillRect/>
          </a:stretch>
        </p:blipFill>
        <p:spPr bwMode="auto">
          <a:xfrm>
            <a:off x="6961188" y="1752600"/>
            <a:ext cx="1887537" cy="2895600"/>
          </a:xfrm>
          <a:prstGeom prst="rect">
            <a:avLst/>
          </a:prstGeom>
          <a:noFill/>
          <a:ln w="9525">
            <a:noFill/>
            <a:miter lim="800000"/>
            <a:headEnd/>
            <a:tailEnd/>
          </a:ln>
        </p:spPr>
      </p:pic>
    </p:spTree>
    <p:extLst>
      <p:ext uri="{BB962C8B-B14F-4D97-AF65-F5344CB8AC3E}">
        <p14:creationId xmlns:p14="http://schemas.microsoft.com/office/powerpoint/2010/main" val="1632286966"/>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25" y="763588"/>
            <a:ext cx="7956550" cy="760412"/>
          </a:xfrm>
        </p:spPr>
        <p:txBody>
          <a:bodyPr/>
          <a:lstStyle/>
          <a:p>
            <a:pPr algn="ctr">
              <a:defRPr/>
            </a:pPr>
            <a:r>
              <a:rPr lang="en-GB" dirty="0" err="1" smtClean="0"/>
              <a:t>kolonialisasi</a:t>
            </a:r>
            <a:endParaRPr lang="en-GB" dirty="0"/>
          </a:p>
        </p:txBody>
      </p:sp>
      <p:sp>
        <p:nvSpPr>
          <p:cNvPr id="37891" name="Content Placeholder 2"/>
          <p:cNvSpPr>
            <a:spLocks noGrp="1"/>
          </p:cNvSpPr>
          <p:nvPr>
            <p:ph idx="1"/>
          </p:nvPr>
        </p:nvSpPr>
        <p:spPr>
          <a:xfrm>
            <a:off x="593725" y="1752600"/>
            <a:ext cx="7956550" cy="4511675"/>
          </a:xfrm>
        </p:spPr>
        <p:txBody>
          <a:bodyPr/>
          <a:lstStyle/>
          <a:p>
            <a:r>
              <a:rPr lang="en-GB" altLang="en-US"/>
              <a:t>Kolonialisasi atau penjajahan dikaitkan dengan penyebaran puluhan juta dari negara Eropah Barat di seluruh dunia. </a:t>
            </a:r>
          </a:p>
          <a:p>
            <a:r>
              <a:rPr lang="en-GB" altLang="en-US"/>
              <a:t>Dalam banyak jajahan yang diselesaikan, peneroka Barat membentuk majoriti penduduk. </a:t>
            </a:r>
          </a:p>
          <a:p>
            <a:r>
              <a:rPr lang="en-GB" altLang="en-US"/>
              <a:t>Contohnya termasuk Amerika, Australia dan New Zealand. Koloni-koloni ini terkadang dipanggil 'neo-Europes'. </a:t>
            </a:r>
          </a:p>
          <a:p>
            <a:r>
              <a:rPr lang="en-GB" altLang="en-US"/>
              <a:t>Di tempat lain, peneroka Barat membentuk kumpulan minoriti, yang sering dominan di tempat yang didudukinya.</a:t>
            </a:r>
          </a:p>
        </p:txBody>
      </p:sp>
      <p:sp>
        <p:nvSpPr>
          <p:cNvPr id="4" name="Slide Number Placeholder 3"/>
          <p:cNvSpPr>
            <a:spLocks noGrp="1"/>
          </p:cNvSpPr>
          <p:nvPr>
            <p:ph type="sldNum" sz="quarter" idx="12"/>
          </p:nvPr>
        </p:nvSpPr>
        <p:spPr/>
        <p:txBody>
          <a:bodyPr/>
          <a:lstStyle/>
          <a:p>
            <a:pPr>
              <a:defRPr/>
            </a:pPr>
            <a:fld id="{A0A4DD78-B858-4B40-ABF6-186017230502}" type="slidenum">
              <a:rPr lang="en-US" altLang="zh-CN" smtClean="0"/>
              <a:pPr>
                <a:defRPr/>
              </a:pPr>
              <a:t>83</a:t>
            </a:fld>
            <a:endParaRPr lang="en-US" altLang="zh-CN"/>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25" y="763588"/>
            <a:ext cx="7956550" cy="684212"/>
          </a:xfrm>
        </p:spPr>
        <p:txBody>
          <a:bodyPr/>
          <a:lstStyle/>
          <a:p>
            <a:pPr algn="ctr">
              <a:defRPr/>
            </a:pPr>
            <a:r>
              <a:rPr lang="en-GB" dirty="0" err="1" smtClean="0"/>
              <a:t>Sambungan</a:t>
            </a:r>
            <a:r>
              <a:rPr lang="en-GB" dirty="0" smtClean="0"/>
              <a:t>…</a:t>
            </a:r>
            <a:endParaRPr lang="en-GB" dirty="0"/>
          </a:p>
        </p:txBody>
      </p:sp>
      <p:sp>
        <p:nvSpPr>
          <p:cNvPr id="38915" name="Content Placeholder 2"/>
          <p:cNvSpPr>
            <a:spLocks noGrp="1"/>
          </p:cNvSpPr>
          <p:nvPr>
            <p:ph idx="1"/>
          </p:nvPr>
        </p:nvSpPr>
        <p:spPr>
          <a:xfrm>
            <a:off x="593725" y="1676400"/>
            <a:ext cx="7956550" cy="4587875"/>
          </a:xfrm>
        </p:spPr>
        <p:txBody>
          <a:bodyPr/>
          <a:lstStyle/>
          <a:p>
            <a:r>
              <a:rPr lang="en-GB" altLang="en-US"/>
              <a:t>Apabila Britain mula menetap di Australia, New Zealand dan pelbagai pulau kecil lain, mereka sering menganggap kawasan tersebut sebagai terra nullius. yang bermaksud 'tanah kosong' dalam bahasa Latin. </a:t>
            </a:r>
          </a:p>
          <a:p>
            <a:r>
              <a:rPr lang="en-GB" altLang="en-US"/>
              <a:t>Disebabkan ketiadaan teknik pertanian Eropah, tanah itu dianggap tidak diubah oleh manusia dan oleh itu dianggap tidak didiami, walaupun terdapat penduduk asli. </a:t>
            </a:r>
          </a:p>
          <a:p>
            <a:r>
              <a:rPr lang="en-GB" altLang="en-US"/>
              <a:t>Pada abad ke-19, undang-undang dan idea seperti Undang-undang Kolonisasi Umum Mexico dan nasib Manifest Amerika Syarikat menggalakkan penjajahan lanjut di Amerika. </a:t>
            </a:r>
          </a:p>
          <a:p>
            <a:r>
              <a:rPr lang="en-GB" altLang="en-US"/>
              <a:t>Ia adalah satu proses yang sistem deminiti kuasa menyusun tanah di sekelilingnya dan komponennya.</a:t>
            </a:r>
          </a:p>
        </p:txBody>
      </p:sp>
      <p:sp>
        <p:nvSpPr>
          <p:cNvPr id="4" name="Slide Number Placeholder 3"/>
          <p:cNvSpPr>
            <a:spLocks noGrp="1"/>
          </p:cNvSpPr>
          <p:nvPr>
            <p:ph type="sldNum" sz="quarter" idx="12"/>
          </p:nvPr>
        </p:nvSpPr>
        <p:spPr/>
        <p:txBody>
          <a:bodyPr/>
          <a:lstStyle/>
          <a:p>
            <a:pPr>
              <a:defRPr/>
            </a:pPr>
            <a:fld id="{760F3228-6462-6942-91D8-249E866FE89C}" type="slidenum">
              <a:rPr lang="en-US" altLang="zh-CN" smtClean="0"/>
              <a:pPr>
                <a:defRPr/>
              </a:pPr>
              <a:t>84</a:t>
            </a:fld>
            <a:endParaRPr lang="en-US" altLang="zh-CN"/>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593725" y="763588"/>
            <a:ext cx="7956550" cy="1293812"/>
          </a:xfrm>
        </p:spPr>
        <p:txBody>
          <a:bodyPr/>
          <a:lstStyle/>
          <a:p>
            <a:pPr algn="ctr" eaLnBrk="1" fontAlgn="auto" hangingPunct="1">
              <a:spcAft>
                <a:spcPts val="0"/>
              </a:spcAft>
              <a:defRPr/>
            </a:pPr>
            <a:r>
              <a:rPr lang="en-US" altLang="en-US" sz="3600" dirty="0" err="1" smtClean="0">
                <a:latin typeface="Trebuchet MS" panose="020B0603020202020204" pitchFamily="34" charset="0"/>
                <a:cs typeface="Times New Roman" panose="02020603050405020304" pitchFamily="18" charset="0"/>
              </a:rPr>
              <a:t>Fenomena</a:t>
            </a:r>
            <a:r>
              <a:rPr lang="en-US" altLang="en-US" sz="3600" dirty="0" smtClean="0">
                <a:latin typeface="Trebuchet MS" panose="020B0603020202020204" pitchFamily="34" charset="0"/>
                <a:cs typeface="Times New Roman" panose="02020603050405020304" pitchFamily="18" charset="0"/>
              </a:rPr>
              <a:t> </a:t>
            </a:r>
            <a:r>
              <a:rPr lang="en-US" altLang="en-US" sz="3600" dirty="0" err="1" smtClean="0">
                <a:latin typeface="Trebuchet MS" panose="020B0603020202020204" pitchFamily="34" charset="0"/>
                <a:cs typeface="Times New Roman" panose="02020603050405020304" pitchFamily="18" charset="0"/>
              </a:rPr>
              <a:t>utama</a:t>
            </a:r>
            <a:r>
              <a:rPr lang="en-US" altLang="en-US" sz="3600" dirty="0" smtClean="0">
                <a:latin typeface="Trebuchet MS" panose="020B0603020202020204" pitchFamily="34" charset="0"/>
                <a:cs typeface="Times New Roman" panose="02020603050405020304" pitchFamily="18" charset="0"/>
              </a:rPr>
              <a:t> </a:t>
            </a:r>
            <a:r>
              <a:rPr lang="en-US" altLang="en-US" sz="3600" dirty="0" err="1" smtClean="0">
                <a:latin typeface="Trebuchet MS" panose="020B0603020202020204" pitchFamily="34" charset="0"/>
                <a:cs typeface="Times New Roman" panose="02020603050405020304" pitchFamily="18" charset="0"/>
              </a:rPr>
              <a:t>kolonialisasi</a:t>
            </a:r>
            <a:endParaRPr lang="en-US" altLang="en-US" sz="3600" dirty="0" smtClean="0">
              <a:latin typeface="Trebuchet MS" panose="020B0603020202020204" pitchFamily="34" charset="0"/>
              <a:cs typeface="Times New Roman" panose="02020603050405020304" pitchFamily="18" charset="0"/>
            </a:endParaRPr>
          </a:p>
        </p:txBody>
      </p:sp>
      <p:sp>
        <p:nvSpPr>
          <p:cNvPr id="36867" name="Rectangle 3"/>
          <p:cNvSpPr>
            <a:spLocks noGrp="1" noChangeArrowheads="1"/>
          </p:cNvSpPr>
          <p:nvPr>
            <p:ph idx="1"/>
          </p:nvPr>
        </p:nvSpPr>
        <p:spPr/>
        <p:txBody>
          <a:bodyPr/>
          <a:lstStyle/>
          <a:p>
            <a:pPr eaLnBrk="1" hangingPunct="1">
              <a:buFont typeface="Arial" panose="020B0604020202020204" pitchFamily="34" charset="0"/>
              <a:buChar char="•"/>
              <a:defRPr/>
            </a:pPr>
            <a:r>
              <a:rPr lang="en-US" altLang="en-US" sz="2800" dirty="0" err="1" smtClean="0">
                <a:latin typeface="Trebuchet MS" panose="020B0603020202020204" pitchFamily="34" charset="0"/>
                <a:cs typeface="Times New Roman" panose="02020603050405020304" pitchFamily="18" charset="0"/>
              </a:rPr>
              <a:t>Industrialisasi</a:t>
            </a:r>
            <a:r>
              <a:rPr lang="en-US" altLang="en-US" sz="2800" dirty="0" smtClean="0">
                <a:latin typeface="Trebuchet MS" panose="020B0603020202020204" pitchFamily="34" charset="0"/>
                <a:cs typeface="Times New Roman" panose="02020603050405020304" pitchFamily="18" charset="0"/>
              </a:rPr>
              <a:t> – </a:t>
            </a:r>
            <a:r>
              <a:rPr lang="en-US" altLang="en-US" sz="2800" dirty="0" err="1" smtClean="0">
                <a:latin typeface="Trebuchet MS" panose="020B0603020202020204" pitchFamily="34" charset="0"/>
                <a:cs typeface="Times New Roman" panose="02020603050405020304" pitchFamily="18" charset="0"/>
              </a:rPr>
              <a:t>bahan</a:t>
            </a:r>
            <a:r>
              <a:rPr lang="en-US" altLang="en-US" sz="2800" dirty="0" smtClean="0">
                <a:latin typeface="Trebuchet MS" panose="020B0603020202020204" pitchFamily="34" charset="0"/>
                <a:cs typeface="Times New Roman" panose="02020603050405020304" pitchFamily="18" charset="0"/>
              </a:rPr>
              <a:t> </a:t>
            </a:r>
            <a:r>
              <a:rPr lang="en-US" altLang="en-US" sz="2800" dirty="0" err="1" smtClean="0">
                <a:latin typeface="Trebuchet MS" panose="020B0603020202020204" pitchFamily="34" charset="0"/>
                <a:cs typeface="Times New Roman" panose="02020603050405020304" pitchFamily="18" charset="0"/>
              </a:rPr>
              <a:t>mentah</a:t>
            </a:r>
            <a:r>
              <a:rPr lang="en-US" altLang="en-US" sz="2800" dirty="0" smtClean="0">
                <a:latin typeface="Trebuchet MS" panose="020B0603020202020204" pitchFamily="34" charset="0"/>
                <a:cs typeface="Times New Roman" panose="02020603050405020304" pitchFamily="18" charset="0"/>
              </a:rPr>
              <a:t>, </a:t>
            </a:r>
            <a:r>
              <a:rPr lang="en-US" altLang="en-US" sz="2800" dirty="0" err="1" smtClean="0">
                <a:latin typeface="Trebuchet MS" panose="020B0603020202020204" pitchFamily="34" charset="0"/>
                <a:cs typeface="Times New Roman" panose="02020603050405020304" pitchFamily="18" charset="0"/>
              </a:rPr>
              <a:t>jual</a:t>
            </a:r>
            <a:r>
              <a:rPr lang="en-US" altLang="en-US" sz="2800" dirty="0" smtClean="0">
                <a:latin typeface="Trebuchet MS" panose="020B0603020202020204" pitchFamily="34" charset="0"/>
                <a:cs typeface="Times New Roman" panose="02020603050405020304" pitchFamily="18" charset="0"/>
              </a:rPr>
              <a:t> </a:t>
            </a:r>
            <a:r>
              <a:rPr lang="en-US" altLang="en-US" sz="2800" dirty="0" err="1" smtClean="0">
                <a:latin typeface="Trebuchet MS" panose="020B0603020202020204" pitchFamily="34" charset="0"/>
                <a:cs typeface="Times New Roman" panose="02020603050405020304" pitchFamily="18" charset="0"/>
              </a:rPr>
              <a:t>barang</a:t>
            </a:r>
            <a:r>
              <a:rPr lang="en-US" altLang="en-US" sz="2800" dirty="0" smtClean="0">
                <a:latin typeface="Trebuchet MS" panose="020B0603020202020204" pitchFamily="34" charset="0"/>
                <a:cs typeface="Times New Roman" panose="02020603050405020304" pitchFamily="18" charset="0"/>
              </a:rPr>
              <a:t>,  </a:t>
            </a:r>
            <a:r>
              <a:rPr lang="en-US" altLang="en-US" sz="2800" dirty="0" err="1" smtClean="0">
                <a:latin typeface="Trebuchet MS" panose="020B0603020202020204" pitchFamily="34" charset="0"/>
                <a:cs typeface="Times New Roman" panose="02020603050405020304" pitchFamily="18" charset="0"/>
              </a:rPr>
              <a:t>ganti</a:t>
            </a:r>
            <a:r>
              <a:rPr lang="en-US" altLang="en-US" sz="2800" dirty="0" smtClean="0">
                <a:latin typeface="Trebuchet MS" panose="020B0603020202020204" pitchFamily="34" charset="0"/>
                <a:cs typeface="Times New Roman" panose="02020603050405020304" pitchFamily="18" charset="0"/>
              </a:rPr>
              <a:t> </a:t>
            </a:r>
            <a:r>
              <a:rPr lang="en-US" altLang="en-US" sz="2800" dirty="0" err="1" smtClean="0">
                <a:latin typeface="Trebuchet MS" panose="020B0603020202020204" pitchFamily="34" charset="0"/>
                <a:cs typeface="Times New Roman" panose="02020603050405020304" pitchFamily="18" charset="0"/>
              </a:rPr>
              <a:t>rempah</a:t>
            </a:r>
            <a:r>
              <a:rPr lang="en-US" altLang="en-US" sz="2800" dirty="0" smtClean="0">
                <a:latin typeface="Trebuchet MS" panose="020B0603020202020204" pitchFamily="34" charset="0"/>
                <a:cs typeface="Times New Roman" panose="02020603050405020304" pitchFamily="18" charset="0"/>
              </a:rPr>
              <a:t>, </a:t>
            </a:r>
            <a:r>
              <a:rPr lang="en-US" altLang="en-US" sz="2800" dirty="0" err="1" smtClean="0">
                <a:latin typeface="Trebuchet MS" panose="020B0603020202020204" pitchFamily="34" charset="0"/>
                <a:cs typeface="Times New Roman" panose="02020603050405020304" pitchFamily="18" charset="0"/>
              </a:rPr>
              <a:t>hamba</a:t>
            </a:r>
            <a:r>
              <a:rPr lang="en-US" altLang="en-US" sz="2800" dirty="0" smtClean="0">
                <a:latin typeface="Trebuchet MS" panose="020B0603020202020204" pitchFamily="34" charset="0"/>
                <a:cs typeface="Times New Roman" panose="02020603050405020304" pitchFamily="18" charset="0"/>
              </a:rPr>
              <a:t>, </a:t>
            </a:r>
            <a:r>
              <a:rPr lang="en-US" altLang="en-US" sz="2800" dirty="0" err="1" smtClean="0">
                <a:latin typeface="Trebuchet MS" panose="020B0603020202020204" pitchFamily="34" charset="0"/>
                <a:cs typeface="Times New Roman" panose="02020603050405020304" pitchFamily="18" charset="0"/>
              </a:rPr>
              <a:t>gula</a:t>
            </a:r>
            <a:r>
              <a:rPr lang="en-US" altLang="en-US" sz="2800" dirty="0" smtClean="0">
                <a:latin typeface="Trebuchet MS" panose="020B0603020202020204" pitchFamily="34" charset="0"/>
                <a:cs typeface="Times New Roman" panose="02020603050405020304" pitchFamily="18" charset="0"/>
              </a:rPr>
              <a:t> </a:t>
            </a:r>
            <a:r>
              <a:rPr lang="en-US" altLang="en-US" sz="2800" dirty="0" err="1" smtClean="0">
                <a:latin typeface="Trebuchet MS" panose="020B0603020202020204" pitchFamily="34" charset="0"/>
                <a:cs typeface="Times New Roman" panose="02020603050405020304" pitchFamily="18" charset="0"/>
              </a:rPr>
              <a:t>dll</a:t>
            </a:r>
            <a:r>
              <a:rPr lang="en-US" altLang="en-US" sz="2800" dirty="0" smtClean="0">
                <a:latin typeface="Trebuchet MS" panose="020B0603020202020204" pitchFamily="34" charset="0"/>
                <a:cs typeface="Times New Roman" panose="02020603050405020304" pitchFamily="18" charset="0"/>
              </a:rPr>
              <a:t> </a:t>
            </a:r>
            <a:endParaRPr lang="en-US" altLang="en-US" sz="2800" dirty="0" smtClean="0">
              <a:cs typeface="Times New Roman" panose="02020603050405020304" pitchFamily="18" charset="0"/>
            </a:endParaRPr>
          </a:p>
          <a:p>
            <a:pPr eaLnBrk="1" hangingPunct="1">
              <a:buFont typeface="Arial" panose="020B0604020202020204" pitchFamily="34" charset="0"/>
              <a:buChar char="•"/>
              <a:defRPr/>
            </a:pPr>
            <a:r>
              <a:rPr lang="en-US" altLang="en-US" sz="2800" dirty="0" err="1" smtClean="0">
                <a:latin typeface="Trebuchet MS" panose="020B0603020202020204" pitchFamily="34" charset="0"/>
                <a:cs typeface="Times New Roman" panose="02020603050405020304" pitchFamily="18" charset="0"/>
              </a:rPr>
              <a:t>Keadaan</a:t>
            </a:r>
            <a:r>
              <a:rPr lang="en-US" altLang="en-US" sz="2800" dirty="0" smtClean="0">
                <a:latin typeface="Trebuchet MS" panose="020B0603020202020204" pitchFamily="34" charset="0"/>
                <a:cs typeface="Times New Roman" panose="02020603050405020304" pitchFamily="18" charset="0"/>
              </a:rPr>
              <a:t> </a:t>
            </a:r>
            <a:r>
              <a:rPr lang="en-US" altLang="en-US" sz="2800" dirty="0" err="1" smtClean="0">
                <a:latin typeface="Trebuchet MS" panose="020B0603020202020204" pitchFamily="34" charset="0"/>
                <a:cs typeface="Times New Roman" panose="02020603050405020304" pitchFamily="18" charset="0"/>
              </a:rPr>
              <a:t>ini</a:t>
            </a:r>
            <a:r>
              <a:rPr lang="en-US" altLang="en-US" sz="2800" dirty="0" smtClean="0">
                <a:latin typeface="Trebuchet MS" panose="020B0603020202020204" pitchFamily="34" charset="0"/>
                <a:cs typeface="Times New Roman" panose="02020603050405020304" pitchFamily="18" charset="0"/>
              </a:rPr>
              <a:t> </a:t>
            </a:r>
            <a:r>
              <a:rPr lang="en-US" altLang="en-US" sz="2800" dirty="0" err="1" smtClean="0">
                <a:latin typeface="Trebuchet MS" panose="020B0603020202020204" pitchFamily="34" charset="0"/>
                <a:cs typeface="Times New Roman" panose="02020603050405020304" pitchFamily="18" charset="0"/>
              </a:rPr>
              <a:t>membawa</a:t>
            </a:r>
            <a:r>
              <a:rPr lang="en-US" altLang="en-US" sz="2800" dirty="0" smtClean="0">
                <a:latin typeface="Trebuchet MS" panose="020B0603020202020204" pitchFamily="34" charset="0"/>
                <a:cs typeface="Times New Roman" panose="02020603050405020304" pitchFamily="18" charset="0"/>
              </a:rPr>
              <a:t> </a:t>
            </a:r>
            <a:r>
              <a:rPr lang="en-US" altLang="en-US" sz="2800" dirty="0" err="1" smtClean="0">
                <a:latin typeface="Trebuchet MS" panose="020B0603020202020204" pitchFamily="34" charset="0"/>
                <a:cs typeface="Times New Roman" panose="02020603050405020304" pitchFamily="18" charset="0"/>
              </a:rPr>
              <a:t>kepada</a:t>
            </a:r>
            <a:r>
              <a:rPr lang="en-US" altLang="en-US" sz="2800" dirty="0" smtClean="0">
                <a:latin typeface="Trebuchet MS" panose="020B0603020202020204" pitchFamily="34" charset="0"/>
                <a:cs typeface="Times New Roman" panose="02020603050405020304" pitchFamily="18" charset="0"/>
              </a:rPr>
              <a:t> </a:t>
            </a:r>
            <a:r>
              <a:rPr lang="en-US" altLang="en-US" sz="2800" dirty="0" err="1" smtClean="0">
                <a:latin typeface="Trebuchet MS" panose="020B0603020202020204" pitchFamily="34" charset="0"/>
                <a:cs typeface="Times New Roman" panose="02020603050405020304" pitchFamily="18" charset="0"/>
              </a:rPr>
              <a:t>keperluan</a:t>
            </a:r>
            <a:r>
              <a:rPr lang="en-US" altLang="en-US" sz="2800" dirty="0" smtClean="0">
                <a:latin typeface="Trebuchet MS" panose="020B0603020202020204" pitchFamily="34" charset="0"/>
                <a:cs typeface="Times New Roman" panose="02020603050405020304" pitchFamily="18" charset="0"/>
              </a:rPr>
              <a:t> </a:t>
            </a:r>
            <a:r>
              <a:rPr lang="en-US" altLang="en-US" sz="2800" dirty="0" err="1" smtClean="0">
                <a:latin typeface="Trebuchet MS" panose="020B0603020202020204" pitchFamily="34" charset="0"/>
                <a:cs typeface="Times New Roman" panose="02020603050405020304" pitchFamily="18" charset="0"/>
              </a:rPr>
              <a:t>tanah</a:t>
            </a:r>
            <a:r>
              <a:rPr lang="en-US" altLang="en-US" sz="2800" dirty="0" smtClean="0">
                <a:latin typeface="Trebuchet MS" panose="020B0603020202020204" pitchFamily="34" charset="0"/>
                <a:cs typeface="Times New Roman" panose="02020603050405020304" pitchFamily="18" charset="0"/>
              </a:rPr>
              <a:t> </a:t>
            </a:r>
            <a:r>
              <a:rPr lang="en-US" altLang="en-US" sz="2800" dirty="0" err="1" smtClean="0">
                <a:latin typeface="Trebuchet MS" panose="020B0603020202020204" pitchFamily="34" charset="0"/>
                <a:cs typeface="Times New Roman" panose="02020603050405020304" pitchFamily="18" charset="0"/>
              </a:rPr>
              <a:t>jajahan</a:t>
            </a:r>
            <a:endParaRPr lang="en-US" altLang="en-US" sz="2800" dirty="0" smtClean="0">
              <a:cs typeface="Times New Roman" panose="02020603050405020304" pitchFamily="18" charset="0"/>
            </a:endParaRPr>
          </a:p>
          <a:p>
            <a:pPr eaLnBrk="1" hangingPunct="1">
              <a:buFont typeface="Arial" panose="020B0604020202020204" pitchFamily="34" charset="0"/>
              <a:buChar char="•"/>
              <a:defRPr/>
            </a:pPr>
            <a:r>
              <a:rPr lang="en-US" altLang="en-US" sz="2800" dirty="0" smtClean="0">
                <a:latin typeface="Trebuchet MS" panose="020B0603020202020204" pitchFamily="34" charset="0"/>
                <a:cs typeface="Times New Roman" panose="02020603050405020304" pitchFamily="18" charset="0"/>
              </a:rPr>
              <a:t>Antara </a:t>
            </a:r>
            <a:r>
              <a:rPr lang="en-US" altLang="en-US" sz="2800" dirty="0" err="1" smtClean="0">
                <a:latin typeface="Trebuchet MS" panose="020B0603020202020204" pitchFamily="34" charset="0"/>
                <a:cs typeface="Times New Roman" panose="02020603050405020304" pitchFamily="18" charset="0"/>
              </a:rPr>
              <a:t>aktiviti</a:t>
            </a:r>
            <a:r>
              <a:rPr lang="en-US" altLang="en-US" sz="2800" dirty="0" smtClean="0">
                <a:latin typeface="Trebuchet MS" panose="020B0603020202020204" pitchFamily="34" charset="0"/>
                <a:cs typeface="Times New Roman" panose="02020603050405020304" pitchFamily="18" charset="0"/>
              </a:rPr>
              <a:t> </a:t>
            </a:r>
            <a:r>
              <a:rPr lang="en-US" altLang="en-US" sz="2800" dirty="0" err="1" smtClean="0">
                <a:latin typeface="Trebuchet MS" panose="020B0603020202020204" pitchFamily="34" charset="0"/>
                <a:cs typeface="Times New Roman" panose="02020603050405020304" pitchFamily="18" charset="0"/>
              </a:rPr>
              <a:t>utama</a:t>
            </a:r>
            <a:r>
              <a:rPr lang="en-US" altLang="en-US" sz="2800" dirty="0" smtClean="0">
                <a:latin typeface="Trebuchet MS" panose="020B0603020202020204" pitchFamily="34" charset="0"/>
                <a:cs typeface="Times New Roman" panose="02020603050405020304" pitchFamily="18" charset="0"/>
              </a:rPr>
              <a:t>:</a:t>
            </a:r>
            <a:endParaRPr lang="en-US" altLang="en-US" sz="2800" dirty="0" smtClean="0">
              <a:cs typeface="Times New Roman" panose="02020603050405020304" pitchFamily="18" charset="0"/>
            </a:endParaRPr>
          </a:p>
          <a:p>
            <a:pPr marL="514350" indent="-514350" eaLnBrk="1" hangingPunct="1">
              <a:buFont typeface="+mj-lt"/>
              <a:buAutoNum type="arabicParenR"/>
              <a:defRPr/>
            </a:pPr>
            <a:r>
              <a:rPr lang="en-US" altLang="en-US" sz="2800" dirty="0" smtClean="0">
                <a:latin typeface="Trebuchet MS" panose="020B0603020202020204" pitchFamily="34" charset="0"/>
                <a:cs typeface="Times New Roman" panose="02020603050405020304" pitchFamily="18" charset="0"/>
              </a:rPr>
              <a:t>British – </a:t>
            </a:r>
            <a:r>
              <a:rPr lang="en-US" altLang="en-US" sz="2800" dirty="0" err="1" smtClean="0">
                <a:latin typeface="Trebuchet MS" panose="020B0603020202020204" pitchFamily="34" charset="0"/>
                <a:cs typeface="Times New Roman" panose="02020603050405020304" pitchFamily="18" charset="0"/>
              </a:rPr>
              <a:t>jadi</a:t>
            </a:r>
            <a:r>
              <a:rPr lang="en-US" altLang="en-US" sz="2800" dirty="0" smtClean="0">
                <a:latin typeface="Trebuchet MS" panose="020B0603020202020204" pitchFamily="34" charset="0"/>
                <a:cs typeface="Times New Roman" panose="02020603050405020304" pitchFamily="18" charset="0"/>
              </a:rPr>
              <a:t> </a:t>
            </a:r>
            <a:r>
              <a:rPr lang="en-US" altLang="en-US" sz="2800" dirty="0" err="1" smtClean="0">
                <a:latin typeface="Trebuchet MS" panose="020B0603020202020204" pitchFamily="34" charset="0"/>
                <a:cs typeface="Times New Roman" panose="02020603050405020304" pitchFamily="18" charset="0"/>
              </a:rPr>
              <a:t>kuasa</a:t>
            </a:r>
            <a:r>
              <a:rPr lang="en-US" altLang="en-US" sz="2800" dirty="0" smtClean="0">
                <a:latin typeface="Trebuchet MS" panose="020B0603020202020204" pitchFamily="34" charset="0"/>
                <a:cs typeface="Times New Roman" panose="02020603050405020304" pitchFamily="18" charset="0"/>
              </a:rPr>
              <a:t> </a:t>
            </a:r>
            <a:r>
              <a:rPr lang="en-US" altLang="en-US" sz="2800" dirty="0" err="1" smtClean="0">
                <a:latin typeface="Trebuchet MS" panose="020B0603020202020204" pitchFamily="34" charset="0"/>
                <a:cs typeface="Times New Roman" panose="02020603050405020304" pitchFamily="18" charset="0"/>
              </a:rPr>
              <a:t>besar</a:t>
            </a:r>
            <a:r>
              <a:rPr lang="en-US" altLang="en-US" sz="2800" dirty="0" smtClean="0">
                <a:latin typeface="Trebuchet MS" panose="020B0603020202020204" pitchFamily="34" charset="0"/>
                <a:cs typeface="Times New Roman" panose="02020603050405020304" pitchFamily="18" charset="0"/>
              </a:rPr>
              <a:t> </a:t>
            </a:r>
            <a:r>
              <a:rPr lang="en-US" altLang="en-US" sz="2800" dirty="0" err="1" smtClean="0">
                <a:latin typeface="Trebuchet MS" panose="020B0603020202020204" pitchFamily="34" charset="0"/>
                <a:cs typeface="Times New Roman" panose="02020603050405020304" pitchFamily="18" charset="0"/>
              </a:rPr>
              <a:t>maritim</a:t>
            </a:r>
            <a:endParaRPr lang="en-US" altLang="en-US" sz="2800" dirty="0" smtClean="0">
              <a:cs typeface="Times New Roman" panose="02020603050405020304" pitchFamily="18" charset="0"/>
            </a:endParaRPr>
          </a:p>
          <a:p>
            <a:pPr marL="514350" indent="-514350" eaLnBrk="1" hangingPunct="1">
              <a:buFont typeface="+mj-lt"/>
              <a:buAutoNum type="arabicParenR"/>
              <a:defRPr/>
            </a:pPr>
            <a:r>
              <a:rPr lang="en-US" altLang="en-US" sz="2800" dirty="0" err="1" smtClean="0">
                <a:latin typeface="Trebuchet MS" panose="020B0603020202020204" pitchFamily="34" charset="0"/>
                <a:cs typeface="Times New Roman" panose="02020603050405020304" pitchFamily="18" charset="0"/>
              </a:rPr>
              <a:t>Perang</a:t>
            </a:r>
            <a:r>
              <a:rPr lang="en-US" altLang="en-US" sz="2800" dirty="0" smtClean="0">
                <a:latin typeface="Trebuchet MS" panose="020B0603020202020204" pitchFamily="34" charset="0"/>
                <a:cs typeface="Times New Roman" panose="02020603050405020304" pitchFamily="18" charset="0"/>
              </a:rPr>
              <a:t> </a:t>
            </a:r>
            <a:r>
              <a:rPr lang="en-US" altLang="en-US" sz="2800" dirty="0" err="1" smtClean="0">
                <a:latin typeface="Trebuchet MS" panose="020B0603020202020204" pitchFamily="34" charset="0"/>
                <a:cs typeface="Times New Roman" panose="02020603050405020304" pitchFamily="18" charset="0"/>
              </a:rPr>
              <a:t>Plassey</a:t>
            </a:r>
            <a:r>
              <a:rPr lang="en-US" altLang="en-US" sz="2800" dirty="0" smtClean="0">
                <a:latin typeface="Trebuchet MS" panose="020B0603020202020204" pitchFamily="34" charset="0"/>
                <a:cs typeface="Times New Roman" panose="02020603050405020304" pitchFamily="18" charset="0"/>
              </a:rPr>
              <a:t>, 1757 </a:t>
            </a:r>
            <a:r>
              <a:rPr lang="en-US" altLang="en-US" sz="2800" dirty="0" err="1" smtClean="0">
                <a:latin typeface="Trebuchet MS" panose="020B0603020202020204" pitchFamily="34" charset="0"/>
                <a:cs typeface="Times New Roman" panose="02020603050405020304" pitchFamily="18" charset="0"/>
              </a:rPr>
              <a:t>bawa</a:t>
            </a:r>
            <a:r>
              <a:rPr lang="en-US" altLang="en-US" sz="2800" dirty="0" smtClean="0">
                <a:latin typeface="Trebuchet MS" panose="020B0603020202020204" pitchFamily="34" charset="0"/>
                <a:cs typeface="Times New Roman" panose="02020603050405020304" pitchFamily="18" charset="0"/>
              </a:rPr>
              <a:t> </a:t>
            </a:r>
            <a:r>
              <a:rPr lang="en-US" altLang="en-US" sz="2800" dirty="0" err="1" smtClean="0">
                <a:latin typeface="Trebuchet MS" panose="020B0603020202020204" pitchFamily="34" charset="0"/>
                <a:cs typeface="Times New Roman" panose="02020603050405020304" pitchFamily="18" charset="0"/>
              </a:rPr>
              <a:t>kepada</a:t>
            </a:r>
            <a:r>
              <a:rPr lang="en-US" altLang="en-US" sz="2800" dirty="0" smtClean="0">
                <a:latin typeface="Trebuchet MS" panose="020B0603020202020204" pitchFamily="34" charset="0"/>
                <a:cs typeface="Times New Roman" panose="02020603050405020304" pitchFamily="18" charset="0"/>
              </a:rPr>
              <a:t> </a:t>
            </a:r>
            <a:r>
              <a:rPr lang="en-US" altLang="en-US" sz="2800" dirty="0" err="1" smtClean="0">
                <a:latin typeface="Trebuchet MS" panose="020B0603020202020204" pitchFamily="34" charset="0"/>
                <a:cs typeface="Times New Roman" panose="02020603050405020304" pitchFamily="18" charset="0"/>
              </a:rPr>
              <a:t>penjajahan</a:t>
            </a:r>
            <a:r>
              <a:rPr lang="en-US" altLang="en-US" sz="2800" dirty="0" smtClean="0">
                <a:latin typeface="Trebuchet MS" panose="020B0603020202020204" pitchFamily="34" charset="0"/>
                <a:cs typeface="Times New Roman" panose="02020603050405020304" pitchFamily="18" charset="0"/>
              </a:rPr>
              <a:t> India.</a:t>
            </a:r>
          </a:p>
        </p:txBody>
      </p:sp>
      <p:sp>
        <p:nvSpPr>
          <p:cNvPr id="2" name="Slide Number Placeholder 1"/>
          <p:cNvSpPr>
            <a:spLocks noGrp="1"/>
          </p:cNvSpPr>
          <p:nvPr>
            <p:ph type="sldNum" sz="quarter" idx="12"/>
          </p:nvPr>
        </p:nvSpPr>
        <p:spPr/>
        <p:txBody>
          <a:bodyPr/>
          <a:lstStyle/>
          <a:p>
            <a:pPr>
              <a:defRPr/>
            </a:pPr>
            <a:fld id="{0B70A88A-B15B-1541-936F-89D5C8A24DE4}" type="slidenum">
              <a:rPr lang="en-US" altLang="zh-CN" smtClean="0"/>
              <a:pPr>
                <a:defRPr/>
              </a:pPr>
              <a:t>85</a:t>
            </a:fld>
            <a:endParaRPr lang="en-US" altLang="zh-CN"/>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593725" y="763588"/>
            <a:ext cx="7956550" cy="1293812"/>
          </a:xfrm>
        </p:spPr>
        <p:txBody>
          <a:bodyPr/>
          <a:lstStyle/>
          <a:p>
            <a:pPr algn="ctr" eaLnBrk="1" fontAlgn="auto" hangingPunct="1">
              <a:spcAft>
                <a:spcPts val="0"/>
              </a:spcAft>
              <a:defRPr/>
            </a:pPr>
            <a:r>
              <a:rPr lang="en-MY" altLang="en-US" b="1" dirty="0" smtClean="0">
                <a:solidFill>
                  <a:srgbClr val="FFFF00"/>
                </a:solidFill>
              </a:rPr>
              <a:t>6. Zaman </a:t>
            </a:r>
            <a:r>
              <a:rPr lang="en-MY" altLang="en-US" b="1" dirty="0" err="1" smtClean="0">
                <a:solidFill>
                  <a:srgbClr val="FFFF00"/>
                </a:solidFill>
              </a:rPr>
              <a:t>revolusi</a:t>
            </a:r>
            <a:r>
              <a:rPr lang="en-MY" altLang="en-US" b="1" dirty="0" smtClean="0">
                <a:solidFill>
                  <a:srgbClr val="FFFF00"/>
                </a:solidFill>
              </a:rPr>
              <a:t> </a:t>
            </a:r>
            <a:r>
              <a:rPr lang="en-MY" altLang="en-US" b="1" dirty="0" err="1" smtClean="0">
                <a:solidFill>
                  <a:srgbClr val="FFFF00"/>
                </a:solidFill>
              </a:rPr>
              <a:t>industri</a:t>
            </a:r>
            <a:r>
              <a:rPr lang="en-MY" altLang="en-US" b="1" dirty="0" smtClean="0">
                <a:solidFill>
                  <a:srgbClr val="FFFF00"/>
                </a:solidFill>
              </a:rPr>
              <a:t> 1-4: </a:t>
            </a:r>
            <a:r>
              <a:rPr lang="en-MY" altLang="en-US" b="1" dirty="0" err="1" smtClean="0">
                <a:solidFill>
                  <a:srgbClr val="FFFF00"/>
                </a:solidFill>
              </a:rPr>
              <a:t>pencapaian</a:t>
            </a:r>
            <a:r>
              <a:rPr lang="en-MY" altLang="en-US" b="1" dirty="0" smtClean="0">
                <a:solidFill>
                  <a:srgbClr val="FFFF00"/>
                </a:solidFill>
              </a:rPr>
              <a:t> </a:t>
            </a:r>
            <a:r>
              <a:rPr lang="en-MY" altLang="en-US" b="1" dirty="0" err="1" smtClean="0">
                <a:solidFill>
                  <a:srgbClr val="FFFF00"/>
                </a:solidFill>
              </a:rPr>
              <a:t>utama</a:t>
            </a:r>
            <a:endParaRPr lang="en-MY" altLang="en-US" b="1" dirty="0" smtClean="0">
              <a:solidFill>
                <a:srgbClr val="FFFF00"/>
              </a:solidFill>
            </a:endParaRPr>
          </a:p>
        </p:txBody>
      </p:sp>
      <p:sp>
        <p:nvSpPr>
          <p:cNvPr id="64515" name="Content Placeholder 2"/>
          <p:cNvSpPr>
            <a:spLocks noGrp="1"/>
          </p:cNvSpPr>
          <p:nvPr>
            <p:ph sz="half" idx="1"/>
          </p:nvPr>
        </p:nvSpPr>
        <p:spPr>
          <a:xfrm>
            <a:off x="593725" y="2193925"/>
            <a:ext cx="3911600" cy="4070350"/>
          </a:xfrm>
        </p:spPr>
        <p:txBody>
          <a:bodyPr rtlCol="0">
            <a:noAutofit/>
          </a:bodyPr>
          <a:lstStyle/>
          <a:p>
            <a:pPr marL="0" indent="0" eaLnBrk="1" fontAlgn="auto" hangingPunct="1">
              <a:spcAft>
                <a:spcPts val="0"/>
              </a:spcAft>
              <a:buFont typeface="Wingdings" panose="05000000000000000000" pitchFamily="2" charset="2"/>
              <a:buNone/>
              <a:defRPr/>
            </a:pPr>
            <a:r>
              <a:rPr lang="en-MY" altLang="en-US" sz="2400" b="1" dirty="0" smtClean="0">
                <a:solidFill>
                  <a:srgbClr val="FFC000"/>
                </a:solidFill>
              </a:rPr>
              <a:t>FASA PERTAMA</a:t>
            </a:r>
          </a:p>
          <a:p>
            <a:pPr eaLnBrk="1" fontAlgn="auto" hangingPunct="1">
              <a:spcAft>
                <a:spcPts val="0"/>
              </a:spcAft>
              <a:buFont typeface="Arial" panose="020B0604020202020204" pitchFamily="34" charset="0"/>
              <a:buChar char="•"/>
              <a:defRPr/>
            </a:pPr>
            <a:r>
              <a:rPr lang="en-MY" altLang="en-US" sz="2400" dirty="0" smtClean="0"/>
              <a:t>Textiles  </a:t>
            </a:r>
          </a:p>
          <a:p>
            <a:pPr eaLnBrk="1" fontAlgn="auto" hangingPunct="1">
              <a:spcAft>
                <a:spcPts val="0"/>
              </a:spcAft>
              <a:buFont typeface="Arial" panose="020B0604020202020204" pitchFamily="34" charset="0"/>
              <a:buChar char="•"/>
              <a:defRPr/>
            </a:pPr>
            <a:r>
              <a:rPr lang="en-MY" altLang="en-US" sz="2400" dirty="0" smtClean="0"/>
              <a:t>Steam power </a:t>
            </a:r>
          </a:p>
          <a:p>
            <a:pPr eaLnBrk="1" fontAlgn="auto" hangingPunct="1">
              <a:spcAft>
                <a:spcPts val="0"/>
              </a:spcAft>
              <a:buFont typeface="Arial" panose="020B0604020202020204" pitchFamily="34" charset="0"/>
              <a:buChar char="•"/>
              <a:defRPr/>
            </a:pPr>
            <a:r>
              <a:rPr lang="en-MY" altLang="en-US" sz="2400" dirty="0" smtClean="0"/>
              <a:t>Iron making </a:t>
            </a:r>
          </a:p>
          <a:p>
            <a:pPr eaLnBrk="1" fontAlgn="auto" hangingPunct="1">
              <a:spcAft>
                <a:spcPts val="0"/>
              </a:spcAft>
              <a:buFont typeface="Arial" panose="020B0604020202020204" pitchFamily="34" charset="0"/>
              <a:buChar char="•"/>
              <a:defRPr/>
            </a:pPr>
            <a:r>
              <a:rPr lang="en-MY" altLang="en-US" sz="2400" dirty="0" smtClean="0"/>
              <a:t>Invention of machine tools.</a:t>
            </a:r>
          </a:p>
          <a:p>
            <a:pPr marL="0" indent="0" eaLnBrk="1" fontAlgn="auto" hangingPunct="1">
              <a:spcAft>
                <a:spcPts val="0"/>
              </a:spcAft>
              <a:buFont typeface="Wingdings" panose="05000000000000000000" pitchFamily="2" charset="2"/>
              <a:buNone/>
              <a:defRPr/>
            </a:pPr>
            <a:r>
              <a:rPr lang="en-MY" altLang="en-US" sz="2400" b="1" dirty="0" smtClean="0">
                <a:solidFill>
                  <a:srgbClr val="FFC000"/>
                </a:solidFill>
              </a:rPr>
              <a:t>FASA KEDUA</a:t>
            </a:r>
          </a:p>
          <a:p>
            <a:pPr eaLnBrk="1" fontAlgn="auto" hangingPunct="1">
              <a:spcAft>
                <a:spcPts val="0"/>
              </a:spcAft>
              <a:buFont typeface="Arial" panose="020B0604020202020204" pitchFamily="34" charset="0"/>
              <a:buChar char="•"/>
              <a:defRPr/>
            </a:pPr>
            <a:r>
              <a:rPr lang="en-MY" altLang="en-US" sz="2400" dirty="0" err="1" smtClean="0"/>
              <a:t>Pertambahan</a:t>
            </a:r>
            <a:r>
              <a:rPr lang="en-MY" altLang="en-US" sz="2400" dirty="0" smtClean="0"/>
              <a:t> </a:t>
            </a:r>
            <a:r>
              <a:rPr lang="en-MY" altLang="en-US" sz="2400" dirty="0" err="1" smtClean="0"/>
              <a:t>produktiviti</a:t>
            </a:r>
            <a:r>
              <a:rPr lang="en-MY" altLang="en-US" sz="2400" dirty="0" smtClean="0"/>
              <a:t> </a:t>
            </a:r>
            <a:r>
              <a:rPr lang="en-MY" altLang="en-US" sz="2400" dirty="0" err="1" smtClean="0"/>
              <a:t>secara</a:t>
            </a:r>
            <a:r>
              <a:rPr lang="en-MY" altLang="en-US" sz="2400" dirty="0" smtClean="0"/>
              <a:t> </a:t>
            </a:r>
            <a:r>
              <a:rPr lang="en-MY" altLang="en-US" sz="2400" dirty="0" err="1" smtClean="0"/>
              <a:t>besar-besaran</a:t>
            </a:r>
            <a:endParaRPr lang="en-MY" altLang="en-US" sz="2400" dirty="0" smtClean="0"/>
          </a:p>
          <a:p>
            <a:pPr eaLnBrk="1" fontAlgn="auto" hangingPunct="1">
              <a:spcAft>
                <a:spcPts val="0"/>
              </a:spcAft>
              <a:buFont typeface="Arial" panose="020B0604020202020204" pitchFamily="34" charset="0"/>
              <a:buChar char="•"/>
              <a:defRPr/>
            </a:pPr>
            <a:r>
              <a:rPr lang="en-MY" altLang="en-US" sz="2400" dirty="0" err="1" smtClean="0"/>
              <a:t>Penggunaan</a:t>
            </a:r>
            <a:r>
              <a:rPr lang="en-MY" altLang="en-US" sz="2400" dirty="0" smtClean="0"/>
              <a:t> </a:t>
            </a:r>
            <a:r>
              <a:rPr lang="en-MY" altLang="en-US" sz="2400" dirty="0" err="1" smtClean="0"/>
              <a:t>elektrik</a:t>
            </a:r>
            <a:r>
              <a:rPr lang="en-MY" altLang="en-US" sz="2400" dirty="0" smtClean="0"/>
              <a:t> </a:t>
            </a:r>
          </a:p>
        </p:txBody>
      </p:sp>
      <p:sp>
        <p:nvSpPr>
          <p:cNvPr id="64516" name="Content Placeholder 3"/>
          <p:cNvSpPr>
            <a:spLocks noGrp="1"/>
          </p:cNvSpPr>
          <p:nvPr>
            <p:ph sz="half" idx="2"/>
          </p:nvPr>
        </p:nvSpPr>
        <p:spPr>
          <a:xfrm>
            <a:off x="4641850" y="2193925"/>
            <a:ext cx="3908425" cy="4070350"/>
          </a:xfrm>
        </p:spPr>
        <p:txBody>
          <a:bodyPr rtlCol="0">
            <a:normAutofit lnSpcReduction="10000"/>
          </a:bodyPr>
          <a:lstStyle/>
          <a:p>
            <a:pPr marL="0" indent="0" eaLnBrk="1" fontAlgn="auto" hangingPunct="1">
              <a:spcAft>
                <a:spcPts val="0"/>
              </a:spcAft>
              <a:buFont typeface="Wingdings" panose="05000000000000000000" pitchFamily="2" charset="2"/>
              <a:buNone/>
              <a:defRPr/>
            </a:pPr>
            <a:r>
              <a:rPr lang="en-MY" altLang="en-US" sz="3000" b="1" dirty="0" smtClean="0">
                <a:solidFill>
                  <a:srgbClr val="FFC000"/>
                </a:solidFill>
              </a:rPr>
              <a:t>FASA KETIGA</a:t>
            </a:r>
          </a:p>
          <a:p>
            <a:pPr eaLnBrk="1" fontAlgn="auto" hangingPunct="1">
              <a:spcAft>
                <a:spcPts val="0"/>
              </a:spcAft>
              <a:buFont typeface="Arial" panose="020B0604020202020204" pitchFamily="34" charset="0"/>
              <a:buChar char="•"/>
              <a:defRPr/>
            </a:pPr>
            <a:r>
              <a:rPr lang="en-MY" altLang="en-US" sz="3000" dirty="0" err="1" smtClean="0"/>
              <a:t>Otomatik</a:t>
            </a:r>
            <a:endParaRPr lang="en-MY" altLang="en-US" sz="3000" dirty="0" smtClean="0"/>
          </a:p>
          <a:p>
            <a:pPr eaLnBrk="1" fontAlgn="auto" hangingPunct="1">
              <a:spcAft>
                <a:spcPts val="0"/>
              </a:spcAft>
              <a:buFont typeface="Arial" panose="020B0604020202020204" pitchFamily="34" charset="0"/>
              <a:buChar char="•"/>
              <a:defRPr/>
            </a:pPr>
            <a:r>
              <a:rPr lang="en-MY" altLang="en-US" sz="3000" dirty="0" err="1" smtClean="0"/>
              <a:t>Komputer</a:t>
            </a:r>
            <a:endParaRPr lang="en-MY" altLang="en-US" sz="3000" dirty="0" smtClean="0"/>
          </a:p>
          <a:p>
            <a:pPr eaLnBrk="1" fontAlgn="auto" hangingPunct="1">
              <a:spcAft>
                <a:spcPts val="0"/>
              </a:spcAft>
              <a:buFont typeface="Arial" panose="020B0604020202020204" pitchFamily="34" charset="0"/>
              <a:buChar char="•"/>
              <a:defRPr/>
            </a:pPr>
            <a:r>
              <a:rPr lang="en-MY" altLang="en-US" sz="3000" dirty="0" err="1" smtClean="0"/>
              <a:t>elektronik</a:t>
            </a:r>
            <a:endParaRPr lang="en-MY" altLang="en-US" sz="3000" dirty="0" smtClean="0"/>
          </a:p>
          <a:p>
            <a:pPr marL="0" indent="0" eaLnBrk="1" fontAlgn="auto" hangingPunct="1">
              <a:spcAft>
                <a:spcPts val="0"/>
              </a:spcAft>
              <a:buFont typeface="Wingdings" panose="05000000000000000000" pitchFamily="2" charset="2"/>
              <a:buNone/>
              <a:defRPr/>
            </a:pPr>
            <a:endParaRPr lang="en-MY" altLang="en-US" sz="3000" dirty="0" smtClean="0"/>
          </a:p>
          <a:p>
            <a:pPr marL="0" indent="0" eaLnBrk="1" fontAlgn="auto" hangingPunct="1">
              <a:spcAft>
                <a:spcPts val="0"/>
              </a:spcAft>
              <a:buFont typeface="Wingdings" panose="05000000000000000000" pitchFamily="2" charset="2"/>
              <a:buNone/>
              <a:defRPr/>
            </a:pPr>
            <a:r>
              <a:rPr lang="en-MY" altLang="en-US" sz="3000" b="1" dirty="0" smtClean="0">
                <a:solidFill>
                  <a:srgbClr val="FFC000"/>
                </a:solidFill>
              </a:rPr>
              <a:t>FASA KEEMPAT</a:t>
            </a:r>
          </a:p>
          <a:p>
            <a:pPr eaLnBrk="1" fontAlgn="auto" hangingPunct="1">
              <a:spcAft>
                <a:spcPts val="0"/>
              </a:spcAft>
              <a:buFont typeface="Arial" panose="020B0604020202020204" pitchFamily="34" charset="0"/>
              <a:buChar char="•"/>
              <a:defRPr/>
            </a:pPr>
            <a:r>
              <a:rPr lang="en-MY" altLang="en-US" sz="3000" dirty="0" err="1" smtClean="0"/>
              <a:t>jaringan</a:t>
            </a:r>
            <a:r>
              <a:rPr lang="en-MY" altLang="en-US" sz="3000" dirty="0" smtClean="0"/>
              <a:t> internet</a:t>
            </a:r>
          </a:p>
          <a:p>
            <a:pPr eaLnBrk="1" fontAlgn="auto" hangingPunct="1">
              <a:spcAft>
                <a:spcPts val="0"/>
              </a:spcAft>
              <a:buFont typeface="Arial" panose="020B0604020202020204" pitchFamily="34" charset="0"/>
              <a:buChar char="•"/>
              <a:defRPr/>
            </a:pPr>
            <a:r>
              <a:rPr lang="en-MY" altLang="en-US" sz="3000" dirty="0" err="1" smtClean="0"/>
              <a:t>sistem</a:t>
            </a:r>
            <a:r>
              <a:rPr lang="en-MY" altLang="en-US" sz="3000" dirty="0" smtClean="0"/>
              <a:t> </a:t>
            </a:r>
            <a:r>
              <a:rPr lang="en-MY" altLang="en-US" sz="3000" dirty="0" err="1" smtClean="0"/>
              <a:t>siber</a:t>
            </a:r>
            <a:endParaRPr lang="en-MY" altLang="en-US" sz="3000" dirty="0" smtClean="0"/>
          </a:p>
        </p:txBody>
      </p:sp>
      <p:sp>
        <p:nvSpPr>
          <p:cNvPr id="2" name="Slide Number Placeholder 1"/>
          <p:cNvSpPr>
            <a:spLocks noGrp="1"/>
          </p:cNvSpPr>
          <p:nvPr>
            <p:ph type="sldNum" sz="quarter" idx="12"/>
          </p:nvPr>
        </p:nvSpPr>
        <p:spPr/>
        <p:txBody>
          <a:bodyPr/>
          <a:lstStyle/>
          <a:p>
            <a:pPr>
              <a:defRPr/>
            </a:pPr>
            <a:fld id="{8439D66A-18B5-E449-BD57-4D122B0E8F0D}" type="slidenum">
              <a:rPr lang="en-US" altLang="zh-CN" smtClean="0"/>
              <a:pPr>
                <a:defRPr/>
              </a:pPr>
              <a:t>86</a:t>
            </a:fld>
            <a:endParaRPr lang="en-US" altLang="zh-CN"/>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fontAlgn="auto" hangingPunct="1">
              <a:spcAft>
                <a:spcPts val="0"/>
              </a:spcAft>
              <a:defRPr/>
            </a:pPr>
            <a:endParaRPr lang="en-MY" altLang="en-US" smtClean="0"/>
          </a:p>
        </p:txBody>
      </p:sp>
      <p:sp>
        <p:nvSpPr>
          <p:cNvPr id="41987" name="Content Placeholder 2"/>
          <p:cNvSpPr>
            <a:spLocks noGrp="1"/>
          </p:cNvSpPr>
          <p:nvPr>
            <p:ph idx="1"/>
          </p:nvPr>
        </p:nvSpPr>
        <p:spPr/>
        <p:txBody>
          <a:bodyPr/>
          <a:lstStyle/>
          <a:p>
            <a:pPr eaLnBrk="1" hangingPunct="1"/>
            <a:endParaRPr lang="en-MY" altLang="en-US"/>
          </a:p>
        </p:txBody>
      </p:sp>
      <p:pic>
        <p:nvPicPr>
          <p:cNvPr id="419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067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Slide Number Placeholder 1"/>
          <p:cNvSpPr>
            <a:spLocks noGrp="1"/>
          </p:cNvSpPr>
          <p:nvPr>
            <p:ph type="sldNum" sz="quarter" idx="12"/>
          </p:nvPr>
        </p:nvSpPr>
        <p:spPr/>
        <p:txBody>
          <a:bodyPr/>
          <a:lstStyle/>
          <a:p>
            <a:pPr>
              <a:defRPr/>
            </a:pPr>
            <a:fld id="{7B2162EE-0F66-9F47-91FD-335E0DDED48C}" type="slidenum">
              <a:rPr lang="en-US" altLang="zh-CN" smtClean="0"/>
              <a:pPr>
                <a:defRPr/>
              </a:pPr>
              <a:t>87</a:t>
            </a:fld>
            <a:endParaRPr lang="en-US" altLang="zh-CN"/>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25" y="763588"/>
            <a:ext cx="7956550" cy="3122612"/>
          </a:xfrm>
        </p:spPr>
        <p:txBody>
          <a:bodyPr/>
          <a:lstStyle/>
          <a:p>
            <a:pPr algn="ctr">
              <a:defRPr/>
            </a:pPr>
            <a:r>
              <a:rPr lang="en-MY" dirty="0" smtClean="0"/>
              <a:t>PERTEMBUNGAN ANTARA AGAMAWAN DAN SAINTIS </a:t>
            </a:r>
            <a:br>
              <a:rPr lang="en-MY" dirty="0" smtClean="0"/>
            </a:br>
            <a:r>
              <a:rPr lang="en-MY" dirty="0" smtClean="0"/>
              <a:t>(DUALISME ILMU)</a:t>
            </a:r>
            <a:endParaRPr lang="en-MY" dirty="0"/>
          </a:p>
        </p:txBody>
      </p:sp>
      <p:sp>
        <p:nvSpPr>
          <p:cNvPr id="4" name="Slide Number Placeholder 3"/>
          <p:cNvSpPr>
            <a:spLocks noGrp="1"/>
          </p:cNvSpPr>
          <p:nvPr>
            <p:ph type="sldNum" sz="quarter" idx="12"/>
          </p:nvPr>
        </p:nvSpPr>
        <p:spPr/>
        <p:txBody>
          <a:bodyPr/>
          <a:lstStyle/>
          <a:p>
            <a:pPr>
              <a:defRPr/>
            </a:pPr>
            <a:fld id="{86342151-37D8-1146-8929-7C7BD528B854}" type="slidenum">
              <a:rPr lang="en-US" altLang="zh-CN" smtClean="0"/>
              <a:pPr>
                <a:defRPr/>
              </a:pPr>
              <a:t>88</a:t>
            </a:fld>
            <a:endParaRPr lang="en-US" altLang="zh-CN"/>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93725" y="763588"/>
            <a:ext cx="7956550" cy="1293812"/>
          </a:xfrm>
        </p:spPr>
        <p:txBody>
          <a:bodyPr/>
          <a:lstStyle/>
          <a:p>
            <a:pPr algn="ctr" eaLnBrk="1" hangingPunct="1">
              <a:defRPr/>
            </a:pPr>
            <a:r>
              <a:rPr lang="en-US" altLang="en-US" dirty="0" err="1" smtClean="0"/>
              <a:t>Fahaman</a:t>
            </a:r>
            <a:r>
              <a:rPr lang="en-US" altLang="en-US" dirty="0" smtClean="0"/>
              <a:t> </a:t>
            </a:r>
            <a:r>
              <a:rPr lang="en-US" altLang="en-US" dirty="0" err="1" smtClean="0"/>
              <a:t>sekulAr</a:t>
            </a:r>
            <a:endParaRPr lang="en-US" altLang="en-US" dirty="0" smtClean="0"/>
          </a:p>
        </p:txBody>
      </p:sp>
      <p:sp>
        <p:nvSpPr>
          <p:cNvPr id="44035" name="Rectangle 3"/>
          <p:cNvSpPr>
            <a:spLocks noGrp="1" noChangeArrowheads="1"/>
          </p:cNvSpPr>
          <p:nvPr>
            <p:ph type="body" idx="1"/>
          </p:nvPr>
        </p:nvSpPr>
        <p:spPr/>
        <p:txBody>
          <a:bodyPr/>
          <a:lstStyle/>
          <a:p>
            <a:pPr eaLnBrk="1" hangingPunct="1"/>
            <a:r>
              <a:rPr lang="en-US" altLang="en-US"/>
              <a:t>Individuilistik: semuanya pada diri masing-masing</a:t>
            </a:r>
          </a:p>
          <a:p>
            <a:pPr eaLnBrk="1" hangingPunct="1"/>
            <a:r>
              <a:rPr lang="en-US" altLang="en-US"/>
              <a:t>Liberalisme</a:t>
            </a:r>
          </a:p>
          <a:p>
            <a:pPr eaLnBrk="1" hangingPunct="1"/>
            <a:r>
              <a:rPr lang="en-US" altLang="en-US"/>
              <a:t>Empirikal: guna pancaindera dan ujikaji</a:t>
            </a:r>
          </a:p>
          <a:p>
            <a:pPr eaLnBrk="1" hangingPunct="1"/>
            <a:r>
              <a:rPr lang="en-US" altLang="en-US"/>
              <a:t>Relatif: tiada rujukan</a:t>
            </a:r>
          </a:p>
          <a:p>
            <a:pPr eaLnBrk="1" hangingPunct="1"/>
            <a:r>
              <a:rPr lang="en-US" altLang="en-US"/>
              <a:t>Rasionalis: akal sebagai penentu</a:t>
            </a:r>
          </a:p>
          <a:p>
            <a:pPr eaLnBrk="1" hangingPunct="1"/>
            <a:r>
              <a:rPr lang="en-US" altLang="en-US"/>
              <a:t>Humanisme: man is the measures of all things: moral,</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7CB9CFDF-A99B-E14F-A876-B431AF8E6FBD}" type="slidenum">
              <a:rPr lang="en-US" altLang="zh-CN" smtClean="0"/>
              <a:pPr>
                <a:defRPr/>
              </a:pPr>
              <a:t>9</a:t>
            </a:fld>
            <a:endParaRPr lang="en-US" altLang="zh-CN"/>
          </a:p>
        </p:txBody>
      </p:sp>
      <p:pic>
        <p:nvPicPr>
          <p:cNvPr id="16388" name="Picture 2" descr="Image result for middle ages timeli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76200"/>
            <a:ext cx="8712200" cy="6538913"/>
          </a:xfrm>
          <a:noFill/>
        </p:spPr>
      </p:pic>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533400" y="763588"/>
            <a:ext cx="8016875" cy="1293812"/>
          </a:xfrm>
        </p:spPr>
        <p:txBody>
          <a:bodyPr/>
          <a:lstStyle/>
          <a:p>
            <a:pPr algn="ctr" eaLnBrk="1" fontAlgn="auto" hangingPunct="1">
              <a:spcAft>
                <a:spcPts val="0"/>
              </a:spcAft>
              <a:defRPr/>
            </a:pPr>
            <a:r>
              <a:rPr lang="en-US" altLang="en-US" sz="3200" dirty="0" err="1" smtClean="0"/>
              <a:t>Tiga</a:t>
            </a:r>
            <a:r>
              <a:rPr lang="en-US" altLang="en-US" sz="3200" dirty="0" smtClean="0"/>
              <a:t> </a:t>
            </a:r>
            <a:r>
              <a:rPr lang="en-US" altLang="en-US" sz="3200" dirty="0" err="1" smtClean="0"/>
              <a:t>ciri</a:t>
            </a:r>
            <a:r>
              <a:rPr lang="en-US" altLang="en-US" sz="3200" dirty="0" smtClean="0"/>
              <a:t> </a:t>
            </a:r>
            <a:r>
              <a:rPr lang="en-US" altLang="en-US" sz="3200" dirty="0" err="1" smtClean="0"/>
              <a:t>utama</a:t>
            </a:r>
            <a:r>
              <a:rPr lang="en-US" altLang="en-US" sz="3200" dirty="0" smtClean="0"/>
              <a:t> </a:t>
            </a:r>
            <a:r>
              <a:rPr lang="en-US" altLang="en-US" sz="3200" dirty="0" err="1" smtClean="0"/>
              <a:t>peradaban</a:t>
            </a:r>
            <a:r>
              <a:rPr lang="en-US" altLang="en-US" sz="3200" dirty="0" smtClean="0"/>
              <a:t> Barat</a:t>
            </a:r>
            <a:br>
              <a:rPr lang="en-US" altLang="en-US" sz="3200" dirty="0" smtClean="0"/>
            </a:br>
            <a:r>
              <a:rPr lang="en-US" altLang="en-US" sz="3200" dirty="0" smtClean="0"/>
              <a:t>(Reason-Individual rights-S&amp;T)</a:t>
            </a:r>
          </a:p>
        </p:txBody>
      </p:sp>
      <p:sp>
        <p:nvSpPr>
          <p:cNvPr id="39939" name="Rectangle 3"/>
          <p:cNvSpPr>
            <a:spLocks noGrp="1" noChangeArrowheads="1"/>
          </p:cNvSpPr>
          <p:nvPr>
            <p:ph idx="1"/>
          </p:nvPr>
        </p:nvSpPr>
        <p:spPr>
          <a:xfrm>
            <a:off x="685800" y="1981200"/>
            <a:ext cx="7848600" cy="4572000"/>
          </a:xfrm>
        </p:spPr>
        <p:txBody>
          <a:bodyPr/>
          <a:lstStyle/>
          <a:p>
            <a:pPr marL="0" indent="0" algn="ctr" eaLnBrk="1" hangingPunct="1">
              <a:buFont typeface="Arial" panose="020B0604020202020204" pitchFamily="34" charset="0"/>
              <a:buNone/>
              <a:defRPr/>
            </a:pPr>
            <a:r>
              <a:rPr lang="en-US" altLang="en-US" sz="3200" b="1" dirty="0" smtClean="0">
                <a:solidFill>
                  <a:srgbClr val="FFC000"/>
                </a:solidFill>
                <a:cs typeface="Times New Roman" panose="02020603050405020304" pitchFamily="18" charset="0"/>
              </a:rPr>
              <a:t>1) REASON (SEBAB)</a:t>
            </a:r>
            <a:endParaRPr lang="en-US" altLang="en-US" sz="3200" b="1" dirty="0" smtClean="0">
              <a:cs typeface="Times New Roman" panose="02020603050405020304" pitchFamily="18" charset="0"/>
            </a:endParaRPr>
          </a:p>
          <a:p>
            <a:pPr eaLnBrk="1" hangingPunct="1">
              <a:buFont typeface="Arial" panose="020B0604020202020204" pitchFamily="34" charset="0"/>
              <a:buChar char="•"/>
              <a:defRPr/>
            </a:pPr>
            <a:r>
              <a:rPr lang="en-US" altLang="en-US" sz="3200" dirty="0" err="1" smtClean="0">
                <a:cs typeface="Times New Roman" panose="02020603050405020304" pitchFamily="18" charset="0"/>
              </a:rPr>
              <a:t>Ilmu</a:t>
            </a:r>
            <a:r>
              <a:rPr lang="en-US" altLang="en-US" sz="3200" dirty="0" smtClean="0">
                <a:cs typeface="Times New Roman" panose="02020603050405020304" pitchFamily="18" charset="0"/>
              </a:rPr>
              <a:t> </a:t>
            </a:r>
            <a:r>
              <a:rPr lang="en-US" altLang="en-US" sz="3200" dirty="0" err="1" smtClean="0">
                <a:cs typeface="Times New Roman" panose="02020603050405020304" pitchFamily="18" charset="0"/>
              </a:rPr>
              <a:t>didapati</a:t>
            </a:r>
            <a:r>
              <a:rPr lang="en-US" altLang="en-US" sz="3200" dirty="0" smtClean="0">
                <a:cs typeface="Times New Roman" panose="02020603050405020304" pitchFamily="18" charset="0"/>
              </a:rPr>
              <a:t> </a:t>
            </a:r>
            <a:r>
              <a:rPr lang="en-US" altLang="en-US" sz="3200" dirty="0" err="1" smtClean="0">
                <a:cs typeface="Times New Roman" panose="02020603050405020304" pitchFamily="18" charset="0"/>
              </a:rPr>
              <a:t>melalui</a:t>
            </a:r>
            <a:r>
              <a:rPr lang="en-US" altLang="en-US" sz="3200" dirty="0" smtClean="0">
                <a:cs typeface="Times New Roman" panose="02020603050405020304" pitchFamily="18" charset="0"/>
              </a:rPr>
              <a:t> </a:t>
            </a:r>
            <a:r>
              <a:rPr lang="en-US" altLang="en-US" sz="3200" dirty="0" err="1" smtClean="0">
                <a:cs typeface="Times New Roman" panose="02020603050405020304" pitchFamily="18" charset="0"/>
              </a:rPr>
              <a:t>akal</a:t>
            </a:r>
            <a:r>
              <a:rPr lang="en-US" altLang="en-US" sz="3200" dirty="0" smtClean="0">
                <a:cs typeface="Times New Roman" panose="02020603050405020304" pitchFamily="18" charset="0"/>
              </a:rPr>
              <a:t> – logos, </a:t>
            </a:r>
            <a:r>
              <a:rPr lang="en-US" altLang="en-US" sz="3200" dirty="0" err="1" smtClean="0">
                <a:cs typeface="Times New Roman" panose="02020603050405020304" pitchFamily="18" charset="0"/>
              </a:rPr>
              <a:t>logik</a:t>
            </a:r>
            <a:r>
              <a:rPr lang="en-US" altLang="en-US" sz="3200" dirty="0" smtClean="0">
                <a:cs typeface="Times New Roman" panose="02020603050405020304" pitchFamily="18" charset="0"/>
              </a:rPr>
              <a:t> – </a:t>
            </a:r>
            <a:r>
              <a:rPr lang="en-US" altLang="en-US" sz="3200" dirty="0" err="1" smtClean="0">
                <a:cs typeface="Times New Roman" panose="02020603050405020304" pitchFamily="18" charset="0"/>
              </a:rPr>
              <a:t>bertentangan</a:t>
            </a:r>
            <a:r>
              <a:rPr lang="en-US" altLang="en-US" sz="3200" dirty="0" smtClean="0">
                <a:cs typeface="Times New Roman" panose="02020603050405020304" pitchFamily="18" charset="0"/>
              </a:rPr>
              <a:t> </a:t>
            </a:r>
            <a:r>
              <a:rPr lang="en-US" altLang="en-US" sz="3200" dirty="0" err="1" smtClean="0">
                <a:cs typeface="Times New Roman" panose="02020603050405020304" pitchFamily="18" charset="0"/>
              </a:rPr>
              <a:t>dgn</a:t>
            </a:r>
            <a:r>
              <a:rPr lang="en-US" altLang="en-US" sz="3200" dirty="0" smtClean="0">
                <a:cs typeface="Times New Roman" panose="02020603050405020304" pitchFamily="18" charset="0"/>
              </a:rPr>
              <a:t>  </a:t>
            </a:r>
            <a:r>
              <a:rPr lang="en-US" altLang="en-US" sz="3200" dirty="0" err="1" smtClean="0">
                <a:cs typeface="Times New Roman" panose="02020603050405020304" pitchFamily="18" charset="0"/>
              </a:rPr>
              <a:t>kepercayaan</a:t>
            </a:r>
            <a:r>
              <a:rPr lang="en-US" altLang="en-US" sz="3200" dirty="0" smtClean="0">
                <a:cs typeface="Times New Roman" panose="02020603050405020304" pitchFamily="18" charset="0"/>
              </a:rPr>
              <a:t> – </a:t>
            </a:r>
            <a:r>
              <a:rPr lang="en-US" altLang="en-US" sz="3200" dirty="0" err="1" smtClean="0">
                <a:cs typeface="Times New Roman" panose="02020603050405020304" pitchFamily="18" charset="0"/>
              </a:rPr>
              <a:t>mitos</a:t>
            </a:r>
            <a:r>
              <a:rPr lang="en-US" altLang="en-US" sz="3200" dirty="0" smtClean="0">
                <a:cs typeface="Times New Roman" panose="02020603050405020304" pitchFamily="18" charset="0"/>
              </a:rPr>
              <a:t>, agama, dogma  </a:t>
            </a:r>
          </a:p>
          <a:p>
            <a:pPr eaLnBrk="1" hangingPunct="1">
              <a:buFont typeface="Arial" panose="020B0604020202020204" pitchFamily="34" charset="0"/>
              <a:buChar char="•"/>
              <a:defRPr/>
            </a:pPr>
            <a:r>
              <a:rPr lang="en-US" altLang="en-US" sz="3200" dirty="0" err="1" smtClean="0">
                <a:cs typeface="Times New Roman" panose="02020603050405020304" pitchFamily="18" charset="0"/>
              </a:rPr>
              <a:t>Ambil</a:t>
            </a:r>
            <a:r>
              <a:rPr lang="en-US" altLang="en-US" sz="3200" dirty="0" smtClean="0">
                <a:cs typeface="Times New Roman" panose="02020603050405020304" pitchFamily="18" charset="0"/>
              </a:rPr>
              <a:t> masa 2000 </a:t>
            </a:r>
            <a:r>
              <a:rPr lang="en-US" altLang="en-US" sz="3200" dirty="0" err="1" smtClean="0">
                <a:cs typeface="Times New Roman" panose="02020603050405020304" pitchFamily="18" charset="0"/>
              </a:rPr>
              <a:t>tahun</a:t>
            </a:r>
            <a:r>
              <a:rPr lang="en-US" altLang="en-US" sz="3200" dirty="0" smtClean="0">
                <a:cs typeface="Times New Roman" panose="02020603050405020304" pitchFamily="18" charset="0"/>
              </a:rPr>
              <a:t> </a:t>
            </a:r>
            <a:r>
              <a:rPr lang="en-US" altLang="en-US" sz="3200" dirty="0" err="1" smtClean="0">
                <a:cs typeface="Times New Roman" panose="02020603050405020304" pitchFamily="18" charset="0"/>
              </a:rPr>
              <a:t>untuk</a:t>
            </a:r>
            <a:r>
              <a:rPr lang="en-US" altLang="en-US" sz="3200" dirty="0" smtClean="0">
                <a:cs typeface="Times New Roman" panose="02020603050405020304" pitchFamily="18" charset="0"/>
              </a:rPr>
              <a:t> </a:t>
            </a:r>
            <a:r>
              <a:rPr lang="en-US" altLang="en-US" sz="3200" dirty="0" err="1" smtClean="0">
                <a:cs typeface="Times New Roman" panose="02020603050405020304" pitchFamily="18" charset="0"/>
              </a:rPr>
              <a:t>bangkit</a:t>
            </a:r>
            <a:r>
              <a:rPr lang="en-US" altLang="en-US" sz="3200" dirty="0" smtClean="0">
                <a:cs typeface="Times New Roman" panose="02020603050405020304" pitchFamily="18" charset="0"/>
              </a:rPr>
              <a:t> </a:t>
            </a:r>
            <a:r>
              <a:rPr lang="en-US" altLang="en-US" sz="3200" dirty="0" err="1" smtClean="0">
                <a:cs typeface="Times New Roman" panose="02020603050405020304" pitchFamily="18" charset="0"/>
              </a:rPr>
              <a:t>dan</a:t>
            </a:r>
            <a:r>
              <a:rPr lang="en-US" altLang="en-US" sz="3200" dirty="0" smtClean="0">
                <a:cs typeface="Times New Roman" panose="02020603050405020304" pitchFamily="18" charset="0"/>
              </a:rPr>
              <a:t> </a:t>
            </a:r>
            <a:r>
              <a:rPr lang="en-US" altLang="en-US" sz="3200" dirty="0" err="1" smtClean="0">
                <a:cs typeface="Times New Roman" panose="02020603050405020304" pitchFamily="18" charset="0"/>
              </a:rPr>
              <a:t>diterima</a:t>
            </a:r>
            <a:r>
              <a:rPr lang="en-US" altLang="en-US" sz="3200" dirty="0" smtClean="0">
                <a:cs typeface="Times New Roman" panose="02020603050405020304" pitchFamily="18" charset="0"/>
              </a:rPr>
              <a:t> di </a:t>
            </a:r>
            <a:r>
              <a:rPr lang="en-US" altLang="en-US" sz="3200" dirty="0" err="1" smtClean="0">
                <a:cs typeface="Times New Roman" panose="02020603050405020304" pitchFamily="18" charset="0"/>
              </a:rPr>
              <a:t>barat</a:t>
            </a:r>
            <a:r>
              <a:rPr lang="en-US" altLang="en-US" sz="3200" dirty="0" smtClean="0">
                <a:cs typeface="Times New Roman" panose="02020603050405020304" pitchFamily="18" charset="0"/>
              </a:rPr>
              <a:t>  </a:t>
            </a:r>
          </a:p>
          <a:p>
            <a:pPr eaLnBrk="1" hangingPunct="1">
              <a:buFont typeface="Arial" panose="020B0604020202020204" pitchFamily="34" charset="0"/>
              <a:buChar char="•"/>
              <a:defRPr/>
            </a:pPr>
            <a:r>
              <a:rPr lang="en-US" altLang="en-US" sz="3200" dirty="0" err="1" smtClean="0">
                <a:cs typeface="Times New Roman" panose="02020603050405020304" pitchFamily="18" charset="0"/>
              </a:rPr>
              <a:t>Berkuasa</a:t>
            </a:r>
            <a:r>
              <a:rPr lang="en-US" altLang="en-US" sz="3200" dirty="0" smtClean="0">
                <a:cs typeface="Times New Roman" panose="02020603050405020304" pitchFamily="18" charset="0"/>
              </a:rPr>
              <a:t> </a:t>
            </a:r>
            <a:r>
              <a:rPr lang="en-US" altLang="en-US" sz="3200" dirty="0" err="1" smtClean="0">
                <a:cs typeface="Times New Roman" panose="02020603050405020304" pitchFamily="18" charset="0"/>
              </a:rPr>
              <a:t>penuh</a:t>
            </a:r>
            <a:r>
              <a:rPr lang="en-US" altLang="en-US" sz="3200" dirty="0" smtClean="0">
                <a:cs typeface="Times New Roman" panose="02020603050405020304" pitchFamily="18" charset="0"/>
              </a:rPr>
              <a:t> </a:t>
            </a:r>
            <a:r>
              <a:rPr lang="en-US" altLang="en-US" sz="3200" dirty="0" err="1" smtClean="0">
                <a:cs typeface="Times New Roman" panose="02020603050405020304" pitchFamily="18" charset="0"/>
              </a:rPr>
              <a:t>pada</a:t>
            </a:r>
            <a:r>
              <a:rPr lang="en-US" altLang="en-US" sz="3200" dirty="0" smtClean="0">
                <a:cs typeface="Times New Roman" panose="02020603050405020304" pitchFamily="18" charset="0"/>
              </a:rPr>
              <a:t> </a:t>
            </a:r>
            <a:r>
              <a:rPr lang="en-US" altLang="en-US" sz="3200" dirty="0" err="1" smtClean="0">
                <a:cs typeface="Times New Roman" panose="02020603050405020304" pitchFamily="18" charset="0"/>
              </a:rPr>
              <a:t>abad</a:t>
            </a:r>
            <a:r>
              <a:rPr lang="en-US" altLang="en-US" sz="3200" dirty="0" smtClean="0">
                <a:cs typeface="Times New Roman" panose="02020603050405020304" pitchFamily="18" charset="0"/>
              </a:rPr>
              <a:t> </a:t>
            </a:r>
            <a:r>
              <a:rPr lang="en-US" altLang="en-US" sz="3200" dirty="0" err="1" smtClean="0">
                <a:cs typeface="Times New Roman" panose="02020603050405020304" pitchFamily="18" charset="0"/>
              </a:rPr>
              <a:t>ke</a:t>
            </a:r>
            <a:r>
              <a:rPr lang="en-US" altLang="en-US" sz="3200" dirty="0" smtClean="0">
                <a:cs typeface="Times New Roman" panose="02020603050405020304" pitchFamily="18" charset="0"/>
              </a:rPr>
              <a:t> 18M  </a:t>
            </a:r>
            <a:endParaRPr lang="en-US" altLang="en-US" sz="3200" dirty="0" smtClean="0"/>
          </a:p>
        </p:txBody>
      </p:sp>
      <p:sp>
        <p:nvSpPr>
          <p:cNvPr id="2" name="Slide Number Placeholder 1"/>
          <p:cNvSpPr>
            <a:spLocks noGrp="1"/>
          </p:cNvSpPr>
          <p:nvPr>
            <p:ph type="sldNum" sz="quarter" idx="12"/>
          </p:nvPr>
        </p:nvSpPr>
        <p:spPr/>
        <p:txBody>
          <a:bodyPr/>
          <a:lstStyle/>
          <a:p>
            <a:pPr>
              <a:defRPr/>
            </a:pPr>
            <a:fld id="{A41FD075-563A-F246-BE5E-FF101FB04B81}" type="slidenum">
              <a:rPr lang="en-US" altLang="zh-CN" smtClean="0"/>
              <a:pPr>
                <a:defRPr/>
              </a:pPr>
              <a:t>90</a:t>
            </a:fld>
            <a:endParaRPr lang="en-US" altLang="zh-CN"/>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593725" y="763588"/>
            <a:ext cx="7956550" cy="1293812"/>
          </a:xfrm>
        </p:spPr>
        <p:txBody>
          <a:bodyPr/>
          <a:lstStyle/>
          <a:p>
            <a:pPr algn="ctr" eaLnBrk="1" fontAlgn="auto" hangingPunct="1">
              <a:spcAft>
                <a:spcPts val="0"/>
              </a:spcAft>
              <a:defRPr/>
            </a:pPr>
            <a:r>
              <a:rPr lang="en-US" altLang="en-US" sz="3200" dirty="0" smtClean="0">
                <a:solidFill>
                  <a:srgbClr val="FFC000"/>
                </a:solidFill>
                <a:cs typeface="Times New Roman" panose="02020603050405020304" pitchFamily="18" charset="0"/>
              </a:rPr>
              <a:t>2) Individual Rights (HAK INDIVIDU)</a:t>
            </a:r>
          </a:p>
        </p:txBody>
      </p:sp>
      <p:sp>
        <p:nvSpPr>
          <p:cNvPr id="46083" name="Rectangle 3"/>
          <p:cNvSpPr>
            <a:spLocks noGrp="1" noChangeArrowheads="1"/>
          </p:cNvSpPr>
          <p:nvPr>
            <p:ph idx="1"/>
          </p:nvPr>
        </p:nvSpPr>
        <p:spPr/>
        <p:txBody>
          <a:bodyPr/>
          <a:lstStyle/>
          <a:p>
            <a:pPr eaLnBrk="1" hangingPunct="1"/>
            <a:r>
              <a:rPr lang="en-US" altLang="en-US" sz="2800">
                <a:ea typeface="Times New Roman" charset="0"/>
                <a:cs typeface="Times New Roman" charset="0"/>
              </a:rPr>
              <a:t>Iktiraf prinsip hak individu   </a:t>
            </a:r>
          </a:p>
          <a:p>
            <a:pPr eaLnBrk="1" hangingPunct="1"/>
            <a:r>
              <a:rPr lang="en-US" altLang="en-US" sz="2800">
                <a:ea typeface="Times New Roman" charset="0"/>
                <a:cs typeface="Times New Roman" charset="0"/>
              </a:rPr>
              <a:t>Tugas individu bukan untuk khidmat kepada kerajaan tetapi tugas kerajaan ialah untuk kawal individu   </a:t>
            </a:r>
          </a:p>
          <a:p>
            <a:pPr eaLnBrk="1" hangingPunct="1"/>
            <a:r>
              <a:rPr lang="en-US" altLang="en-US" sz="2800">
                <a:ea typeface="Times New Roman" charset="0"/>
                <a:cs typeface="Times New Roman" charset="0"/>
              </a:rPr>
              <a:t>Hak asasi untuk hidup, bebas dan dapatkan kesenangan hidup </a:t>
            </a:r>
          </a:p>
          <a:p>
            <a:pPr eaLnBrk="1" hangingPunct="1"/>
            <a:r>
              <a:rPr lang="en-US" altLang="en-US" sz="2800">
                <a:ea typeface="Times New Roman" charset="0"/>
                <a:cs typeface="Times New Roman" charset="0"/>
              </a:rPr>
              <a:t>Perhambaan dan Nazi ditentang atas nama tidak logik dan bertentangan dengan hak individu. </a:t>
            </a:r>
            <a:endParaRPr lang="en-US" altLang="en-US" sz="2800"/>
          </a:p>
        </p:txBody>
      </p:sp>
      <p:sp>
        <p:nvSpPr>
          <p:cNvPr id="2" name="Slide Number Placeholder 1"/>
          <p:cNvSpPr>
            <a:spLocks noGrp="1"/>
          </p:cNvSpPr>
          <p:nvPr>
            <p:ph type="sldNum" sz="quarter" idx="12"/>
          </p:nvPr>
        </p:nvSpPr>
        <p:spPr/>
        <p:txBody>
          <a:bodyPr/>
          <a:lstStyle/>
          <a:p>
            <a:pPr>
              <a:defRPr/>
            </a:pPr>
            <a:fld id="{E8A67A33-C5BF-A244-993B-CEDDB90FFEAA}" type="slidenum">
              <a:rPr lang="en-US" altLang="zh-CN" smtClean="0"/>
              <a:pPr>
                <a:defRPr/>
              </a:pPr>
              <a:t>91</a:t>
            </a:fld>
            <a:endParaRPr lang="en-US" altLang="zh-CN"/>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762000" y="763588"/>
            <a:ext cx="7788275" cy="1293812"/>
          </a:xfrm>
        </p:spPr>
        <p:txBody>
          <a:bodyPr/>
          <a:lstStyle/>
          <a:p>
            <a:pPr algn="ctr" eaLnBrk="1" fontAlgn="auto" hangingPunct="1">
              <a:spcAft>
                <a:spcPts val="0"/>
              </a:spcAft>
              <a:defRPr/>
            </a:pPr>
            <a:r>
              <a:rPr lang="en-US" altLang="en-US" sz="3600" dirty="0" smtClean="0">
                <a:solidFill>
                  <a:srgbClr val="FFC000"/>
                </a:solidFill>
                <a:cs typeface="Times New Roman" panose="02020603050405020304" pitchFamily="18" charset="0"/>
              </a:rPr>
              <a:t>3) SAINS &amp; </a:t>
            </a:r>
            <a:r>
              <a:rPr lang="en-US" altLang="en-US" sz="3600" dirty="0" err="1" smtClean="0">
                <a:solidFill>
                  <a:srgbClr val="FFC000"/>
                </a:solidFill>
                <a:cs typeface="Times New Roman" panose="02020603050405020304" pitchFamily="18" charset="0"/>
              </a:rPr>
              <a:t>TeKnologI</a:t>
            </a:r>
            <a:endParaRPr lang="en-US" altLang="en-US" sz="3600" dirty="0" smtClean="0">
              <a:solidFill>
                <a:srgbClr val="FFC000"/>
              </a:solidFill>
              <a:cs typeface="Times New Roman" panose="02020603050405020304" pitchFamily="18" charset="0"/>
            </a:endParaRPr>
          </a:p>
        </p:txBody>
      </p:sp>
      <p:sp>
        <p:nvSpPr>
          <p:cNvPr id="47107" name="Rectangle 3"/>
          <p:cNvSpPr>
            <a:spLocks noGrp="1" noChangeArrowheads="1"/>
          </p:cNvSpPr>
          <p:nvPr>
            <p:ph idx="1"/>
          </p:nvPr>
        </p:nvSpPr>
        <p:spPr/>
        <p:txBody>
          <a:bodyPr/>
          <a:lstStyle/>
          <a:p>
            <a:pPr algn="just" eaLnBrk="1" hangingPunct="1"/>
            <a:r>
              <a:rPr lang="en-US" altLang="en-US" sz="2800">
                <a:ea typeface="Times New Roman" charset="0"/>
                <a:cs typeface="Times New Roman" charset="0"/>
              </a:rPr>
              <a:t>Kejayaan dua unsur bawa kepada kemajuan dan tingkatkan sains dan teknologi yg bawa kpd masyarakat industri  </a:t>
            </a:r>
          </a:p>
          <a:p>
            <a:pPr algn="just" eaLnBrk="1" hangingPunct="1"/>
            <a:r>
              <a:rPr lang="en-US" altLang="en-US" sz="2800">
                <a:ea typeface="Times New Roman" charset="0"/>
                <a:cs typeface="Times New Roman" charset="0"/>
              </a:rPr>
              <a:t>Dua unsur yang bebaskan manusia daripada kongkongan agama dan negara   </a:t>
            </a:r>
          </a:p>
          <a:p>
            <a:pPr algn="just" eaLnBrk="1" hangingPunct="1"/>
            <a:r>
              <a:rPr lang="en-US" altLang="en-US" sz="2800">
                <a:ea typeface="Times New Roman" charset="0"/>
                <a:cs typeface="Times New Roman" charset="0"/>
              </a:rPr>
              <a:t>Maka kemajuan dalam semua bidang tercapai. </a:t>
            </a:r>
            <a:endParaRPr lang="en-US" altLang="en-US" sz="2800"/>
          </a:p>
        </p:txBody>
      </p:sp>
      <p:sp>
        <p:nvSpPr>
          <p:cNvPr id="2" name="Slide Number Placeholder 1"/>
          <p:cNvSpPr>
            <a:spLocks noGrp="1"/>
          </p:cNvSpPr>
          <p:nvPr>
            <p:ph type="sldNum" sz="quarter" idx="12"/>
          </p:nvPr>
        </p:nvSpPr>
        <p:spPr/>
        <p:txBody>
          <a:bodyPr/>
          <a:lstStyle/>
          <a:p>
            <a:pPr>
              <a:defRPr/>
            </a:pPr>
            <a:fld id="{0DCEF519-50C8-7443-902F-C1CF6A040150}" type="slidenum">
              <a:rPr lang="en-US" altLang="zh-CN" smtClean="0"/>
              <a:pPr>
                <a:defRPr/>
              </a:pPr>
              <a:t>92</a:t>
            </a:fld>
            <a:endParaRPr lang="en-US" altLang="zh-CN"/>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fontAlgn="auto" hangingPunct="1">
              <a:spcAft>
                <a:spcPts val="0"/>
              </a:spcAft>
              <a:defRPr/>
            </a:pPr>
            <a:r>
              <a:rPr lang="en-US" altLang="en-US" dirty="0" err="1" smtClean="0"/>
              <a:t>Sambungan</a:t>
            </a:r>
            <a:r>
              <a:rPr lang="en-US" altLang="en-US" dirty="0" smtClean="0"/>
              <a:t>…</a:t>
            </a:r>
          </a:p>
        </p:txBody>
      </p:sp>
      <p:sp>
        <p:nvSpPr>
          <p:cNvPr id="48131" name="Rectangle 3"/>
          <p:cNvSpPr>
            <a:spLocks noGrp="1" noChangeArrowheads="1"/>
          </p:cNvSpPr>
          <p:nvPr>
            <p:ph idx="1"/>
          </p:nvPr>
        </p:nvSpPr>
        <p:spPr/>
        <p:txBody>
          <a:bodyPr/>
          <a:lstStyle/>
          <a:p>
            <a:pPr algn="just" eaLnBrk="1" hangingPunct="1"/>
            <a:r>
              <a:rPr lang="en-US" altLang="en-US" sz="2800">
                <a:ea typeface="Times New Roman" charset="0"/>
                <a:cs typeface="Times New Roman" charset="0"/>
              </a:rPr>
              <a:t>Manusia faham undang2 alam dan cipta produk baharu.   </a:t>
            </a:r>
          </a:p>
          <a:p>
            <a:pPr algn="just" eaLnBrk="1" hangingPunct="1"/>
            <a:r>
              <a:rPr lang="en-US" altLang="en-US" sz="2800">
                <a:ea typeface="Times New Roman" charset="0"/>
                <a:cs typeface="Times New Roman" charset="0"/>
              </a:rPr>
              <a:t>Kekayaan digunakan utk ciptaan dan rekaan  baru serta bantu produktiviti  </a:t>
            </a:r>
          </a:p>
          <a:p>
            <a:pPr algn="just" eaLnBrk="1" hangingPunct="1"/>
            <a:r>
              <a:rPr lang="en-US" altLang="en-US" sz="2800">
                <a:ea typeface="Times New Roman" charset="0"/>
                <a:cs typeface="Times New Roman" charset="0"/>
              </a:rPr>
              <a:t>Kereta ganti kereta kuda, elektrik ganti lilin</a:t>
            </a:r>
          </a:p>
          <a:p>
            <a:pPr algn="just" eaLnBrk="1" hangingPunct="1"/>
            <a:r>
              <a:rPr lang="en-US" altLang="en-US" sz="2800">
                <a:ea typeface="Times New Roman" charset="0"/>
                <a:cs typeface="Times New Roman" charset="0"/>
              </a:rPr>
              <a:t>Akhirnya manusia kuasai alam semesta.  </a:t>
            </a:r>
            <a:endParaRPr lang="en-US" altLang="en-US" sz="2800"/>
          </a:p>
        </p:txBody>
      </p:sp>
      <p:sp>
        <p:nvSpPr>
          <p:cNvPr id="2" name="Slide Number Placeholder 1"/>
          <p:cNvSpPr>
            <a:spLocks noGrp="1"/>
          </p:cNvSpPr>
          <p:nvPr>
            <p:ph type="sldNum" sz="quarter" idx="12"/>
          </p:nvPr>
        </p:nvSpPr>
        <p:spPr/>
        <p:txBody>
          <a:bodyPr/>
          <a:lstStyle/>
          <a:p>
            <a:pPr>
              <a:defRPr/>
            </a:pPr>
            <a:fld id="{4E63D79F-669D-674E-B681-E1ABFC10385A}" type="slidenum">
              <a:rPr lang="en-US" altLang="zh-CN" smtClean="0"/>
              <a:pPr>
                <a:defRPr/>
              </a:pPr>
              <a:t>93</a:t>
            </a:fld>
            <a:endParaRPr lang="en-US" altLang="zh-CN"/>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593725" y="763588"/>
            <a:ext cx="7956550" cy="1293812"/>
          </a:xfrm>
        </p:spPr>
        <p:txBody>
          <a:bodyPr/>
          <a:lstStyle/>
          <a:p>
            <a:pPr algn="ctr" eaLnBrk="1" fontAlgn="auto" hangingPunct="1">
              <a:spcAft>
                <a:spcPts val="0"/>
              </a:spcAft>
              <a:defRPr/>
            </a:pPr>
            <a:r>
              <a:rPr lang="en-US" altLang="en-US" dirty="0" err="1" smtClean="0">
                <a:cs typeface="Times New Roman" panose="02020603050405020304" pitchFamily="18" charset="0"/>
              </a:rPr>
              <a:t>identiti</a:t>
            </a:r>
            <a:r>
              <a:rPr lang="en-US" altLang="en-US" dirty="0" smtClean="0">
                <a:cs typeface="Times New Roman" panose="02020603050405020304" pitchFamily="18" charset="0"/>
              </a:rPr>
              <a:t> </a:t>
            </a:r>
            <a:r>
              <a:rPr lang="en-US" altLang="en-US" dirty="0" err="1" smtClean="0">
                <a:cs typeface="Times New Roman" panose="02020603050405020304" pitchFamily="18" charset="0"/>
              </a:rPr>
              <a:t>tersendiri</a:t>
            </a:r>
            <a:endParaRPr lang="en-US" altLang="en-US" dirty="0" smtClean="0">
              <a:cs typeface="Times New Roman" panose="02020603050405020304" pitchFamily="18" charset="0"/>
            </a:endParaRPr>
          </a:p>
        </p:txBody>
      </p:sp>
      <p:sp>
        <p:nvSpPr>
          <p:cNvPr id="70659" name="Rectangle 3"/>
          <p:cNvSpPr>
            <a:spLocks noGrp="1" noChangeArrowheads="1"/>
          </p:cNvSpPr>
          <p:nvPr>
            <p:ph idx="1"/>
          </p:nvPr>
        </p:nvSpPr>
        <p:spPr/>
        <p:txBody>
          <a:bodyPr rtlCol="0">
            <a:normAutofit/>
          </a:bodyPr>
          <a:lstStyle/>
          <a:p>
            <a:pPr algn="just" eaLnBrk="1" fontAlgn="auto" hangingPunct="1">
              <a:spcAft>
                <a:spcPts val="0"/>
              </a:spcAft>
              <a:buFont typeface="Arial" panose="020B0604020202020204" pitchFamily="34" charset="0"/>
              <a:buChar char="•"/>
              <a:defRPr/>
            </a:pPr>
            <a:r>
              <a:rPr lang="en-US" altLang="en-US" sz="2800" dirty="0" smtClean="0">
                <a:cs typeface="Times New Roman" panose="02020603050405020304" pitchFamily="18" charset="0"/>
              </a:rPr>
              <a:t>Agama </a:t>
            </a:r>
            <a:r>
              <a:rPr lang="en-US" altLang="en-US" sz="2800" dirty="0">
                <a:cs typeface="Times New Roman" panose="02020603050405020304" pitchFamily="18" charset="0"/>
              </a:rPr>
              <a:t>K</a:t>
            </a:r>
            <a:r>
              <a:rPr lang="en-US" altLang="en-US" sz="2800" dirty="0" smtClean="0">
                <a:cs typeface="Times New Roman" panose="02020603050405020304" pitchFamily="18" charset="0"/>
              </a:rPr>
              <a:t>ristian </a:t>
            </a:r>
            <a:r>
              <a:rPr lang="en-US" altLang="en-US" sz="2800" dirty="0" err="1">
                <a:cs typeface="Times New Roman" panose="02020603050405020304" pitchFamily="18" charset="0"/>
              </a:rPr>
              <a:t>K</a:t>
            </a:r>
            <a:r>
              <a:rPr lang="en-US" altLang="en-US" sz="2800" dirty="0" err="1" smtClean="0">
                <a:cs typeface="Times New Roman" panose="02020603050405020304" pitchFamily="18" charset="0"/>
              </a:rPr>
              <a:t>atholik</a:t>
            </a:r>
            <a:r>
              <a:rPr lang="en-US" altLang="en-US" sz="2800" dirty="0" smtClean="0">
                <a:cs typeface="Times New Roman" panose="02020603050405020304" pitchFamily="18" charset="0"/>
              </a:rPr>
              <a:t>  </a:t>
            </a:r>
          </a:p>
          <a:p>
            <a:pPr marL="514350" indent="-514350" algn="just" eaLnBrk="1" fontAlgn="auto" hangingPunct="1">
              <a:spcAft>
                <a:spcPts val="0"/>
              </a:spcAft>
              <a:buFont typeface="+mj-lt"/>
              <a:buAutoNum type="arabicParenR"/>
              <a:defRPr/>
            </a:pPr>
            <a:r>
              <a:rPr lang="en-US" altLang="en-US" sz="2800" dirty="0" err="1" smtClean="0">
                <a:cs typeface="Times New Roman" panose="02020603050405020304" pitchFamily="18" charset="0"/>
              </a:rPr>
              <a:t>unik</a:t>
            </a:r>
            <a:r>
              <a:rPr lang="en-US" altLang="en-US" sz="2800" dirty="0" smtClean="0">
                <a:cs typeface="Times New Roman" panose="02020603050405020304" pitchFamily="18" charset="0"/>
              </a:rPr>
              <a:t> </a:t>
            </a:r>
          </a:p>
          <a:p>
            <a:pPr marL="514350" indent="-514350" algn="just" eaLnBrk="1" fontAlgn="auto" hangingPunct="1">
              <a:spcAft>
                <a:spcPts val="0"/>
              </a:spcAft>
              <a:buFont typeface="+mj-lt"/>
              <a:buAutoNum type="arabicParenR"/>
              <a:defRPr/>
            </a:pPr>
            <a:r>
              <a:rPr lang="en-US" altLang="en-US" sz="2800" dirty="0" err="1" smtClean="0">
                <a:cs typeface="Times New Roman" panose="02020603050405020304" pitchFamily="18" charset="0"/>
              </a:rPr>
              <a:t>sesuai</a:t>
            </a:r>
            <a:r>
              <a:rPr lang="en-US" altLang="en-US" sz="2800" dirty="0" smtClean="0">
                <a:cs typeface="Times New Roman" panose="02020603050405020304" pitchFamily="18" charset="0"/>
              </a:rPr>
              <a:t> </a:t>
            </a:r>
            <a:r>
              <a:rPr lang="en-US" altLang="en-US" sz="2800" dirty="0" err="1" smtClean="0">
                <a:cs typeface="Times New Roman" panose="02020603050405020304" pitchFamily="18" charset="0"/>
              </a:rPr>
              <a:t>dengan</a:t>
            </a:r>
            <a:r>
              <a:rPr lang="en-US" altLang="en-US" sz="2800" dirty="0" smtClean="0">
                <a:cs typeface="Times New Roman" panose="02020603050405020304" pitchFamily="18" charset="0"/>
              </a:rPr>
              <a:t> </a:t>
            </a:r>
            <a:r>
              <a:rPr lang="en-US" altLang="en-US" sz="2800" dirty="0" err="1" smtClean="0">
                <a:cs typeface="Times New Roman" panose="02020603050405020304" pitchFamily="18" charset="0"/>
              </a:rPr>
              <a:t>masyarakat</a:t>
            </a:r>
            <a:r>
              <a:rPr lang="en-US" altLang="en-US" sz="2800" dirty="0" smtClean="0">
                <a:cs typeface="Times New Roman" panose="02020603050405020304" pitchFamily="18" charset="0"/>
              </a:rPr>
              <a:t> Barat </a:t>
            </a:r>
            <a:r>
              <a:rPr lang="en-US" altLang="en-US" sz="2800" dirty="0" err="1" smtClean="0">
                <a:cs typeface="Times New Roman" panose="02020603050405020304" pitchFamily="18" charset="0"/>
              </a:rPr>
              <a:t>sahaja</a:t>
            </a:r>
            <a:r>
              <a:rPr lang="en-US" altLang="en-US" sz="2800" dirty="0" smtClean="0">
                <a:cs typeface="Times New Roman" panose="02020603050405020304" pitchFamily="18" charset="0"/>
              </a:rPr>
              <a:t> </a:t>
            </a:r>
          </a:p>
          <a:p>
            <a:pPr marL="514350" indent="-514350" algn="just" eaLnBrk="1" fontAlgn="auto" hangingPunct="1">
              <a:spcAft>
                <a:spcPts val="0"/>
              </a:spcAft>
              <a:buFont typeface="+mj-lt"/>
              <a:buAutoNum type="arabicParenR"/>
              <a:defRPr/>
            </a:pPr>
            <a:r>
              <a:rPr lang="en-US" altLang="en-US" sz="2800" dirty="0" err="1" smtClean="0">
                <a:cs typeface="Times New Roman" panose="02020603050405020304" pitchFamily="18" charset="0"/>
              </a:rPr>
              <a:t>dinamik</a:t>
            </a:r>
            <a:endParaRPr lang="en-US" altLang="en-US" sz="2800" dirty="0" smtClean="0">
              <a:cs typeface="Times New Roman" panose="02020603050405020304" pitchFamily="18" charset="0"/>
            </a:endParaRPr>
          </a:p>
          <a:p>
            <a:pPr marL="514350" indent="-514350" algn="just" eaLnBrk="1" fontAlgn="auto" hangingPunct="1">
              <a:spcAft>
                <a:spcPts val="0"/>
              </a:spcAft>
              <a:buFont typeface="+mj-lt"/>
              <a:buAutoNum type="arabicParenR"/>
              <a:defRPr/>
            </a:pPr>
            <a:r>
              <a:rPr lang="en-US" altLang="en-US" sz="2800" dirty="0" err="1" smtClean="0">
                <a:cs typeface="Times New Roman" panose="02020603050405020304" pitchFamily="18" charset="0"/>
              </a:rPr>
              <a:t>homogenus</a:t>
            </a:r>
            <a:endParaRPr lang="en-US" altLang="en-US" sz="2800" dirty="0" smtClean="0">
              <a:cs typeface="Times New Roman" panose="02020603050405020304" pitchFamily="18" charset="0"/>
            </a:endParaRPr>
          </a:p>
          <a:p>
            <a:pPr marL="514350" indent="-514350" algn="just" eaLnBrk="1" fontAlgn="auto" hangingPunct="1">
              <a:spcAft>
                <a:spcPts val="0"/>
              </a:spcAft>
              <a:buFont typeface="+mj-lt"/>
              <a:buAutoNum type="arabicParenR"/>
              <a:defRPr/>
            </a:pPr>
            <a:r>
              <a:rPr lang="en-US" altLang="en-US" sz="2800" dirty="0" err="1" smtClean="0">
                <a:cs typeface="Times New Roman" panose="02020603050405020304" pitchFamily="18" charset="0"/>
              </a:rPr>
              <a:t>Identiti</a:t>
            </a:r>
            <a:r>
              <a:rPr lang="en-US" altLang="en-US" sz="2800" dirty="0" smtClean="0">
                <a:cs typeface="Times New Roman" panose="02020603050405020304" pitchFamily="18" charset="0"/>
              </a:rPr>
              <a:t> </a:t>
            </a:r>
            <a:r>
              <a:rPr lang="en-US" altLang="en-US" sz="2800" dirty="0" err="1" smtClean="0">
                <a:cs typeface="Times New Roman" panose="02020603050405020304" pitchFamily="18" charset="0"/>
              </a:rPr>
              <a:t>budaya</a:t>
            </a:r>
            <a:r>
              <a:rPr lang="en-US" altLang="en-US" sz="2800" dirty="0" smtClean="0">
                <a:cs typeface="Times New Roman" panose="02020603050405020304" pitchFamily="18" charset="0"/>
              </a:rPr>
              <a:t> </a:t>
            </a:r>
            <a:r>
              <a:rPr lang="en-US" altLang="en-US" sz="2800" dirty="0" err="1" smtClean="0">
                <a:cs typeface="Times New Roman" panose="02020603050405020304" pitchFamily="18" charset="0"/>
              </a:rPr>
              <a:t>tersendiri</a:t>
            </a:r>
            <a:r>
              <a:rPr lang="en-US" altLang="en-US" sz="2800" dirty="0" smtClean="0">
                <a:cs typeface="Times New Roman" panose="02020603050405020304" pitchFamily="18" charset="0"/>
              </a:rPr>
              <a:t>  </a:t>
            </a:r>
          </a:p>
        </p:txBody>
      </p:sp>
      <p:sp>
        <p:nvSpPr>
          <p:cNvPr id="2" name="Slide Number Placeholder 1"/>
          <p:cNvSpPr>
            <a:spLocks noGrp="1"/>
          </p:cNvSpPr>
          <p:nvPr>
            <p:ph type="sldNum" sz="quarter" idx="12"/>
          </p:nvPr>
        </p:nvSpPr>
        <p:spPr/>
        <p:txBody>
          <a:bodyPr/>
          <a:lstStyle/>
          <a:p>
            <a:pPr>
              <a:defRPr/>
            </a:pPr>
            <a:fld id="{DB10FEB9-5683-6345-B254-806FD8F166DC}" type="slidenum">
              <a:rPr lang="en-US" altLang="zh-CN" smtClean="0"/>
              <a:pPr>
                <a:defRPr/>
              </a:pPr>
              <a:t>94</a:t>
            </a:fld>
            <a:endParaRPr lang="en-US" altLang="zh-CN"/>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725" y="763588"/>
            <a:ext cx="7956550" cy="1293812"/>
          </a:xfrm>
        </p:spPr>
        <p:txBody>
          <a:bodyPr/>
          <a:lstStyle/>
          <a:p>
            <a:pPr algn="ctr" eaLnBrk="1" fontAlgn="auto" hangingPunct="1">
              <a:spcAft>
                <a:spcPts val="0"/>
              </a:spcAft>
              <a:defRPr/>
            </a:pPr>
            <a:r>
              <a:rPr lang="en-US" altLang="en-US" dirty="0"/>
              <a:t>CIRI MODERNISME BARAT</a:t>
            </a:r>
            <a:endParaRPr lang="en-GB" dirty="0"/>
          </a:p>
        </p:txBody>
      </p:sp>
      <p:sp>
        <p:nvSpPr>
          <p:cNvPr id="50179" name="Content Placeholder 2"/>
          <p:cNvSpPr>
            <a:spLocks noGrp="1"/>
          </p:cNvSpPr>
          <p:nvPr>
            <p:ph idx="1"/>
          </p:nvPr>
        </p:nvSpPr>
        <p:spPr/>
        <p:txBody>
          <a:bodyPr/>
          <a:lstStyle/>
          <a:p>
            <a:pPr marL="457200" indent="-457200" eaLnBrk="1" hangingPunct="1">
              <a:buFont typeface="Century Gothic" charset="0"/>
              <a:buAutoNum type="arabicParenR"/>
            </a:pPr>
            <a:r>
              <a:rPr lang="en-US" altLang="en-US"/>
              <a:t>KUASA TUHAN DITOLAK DALAM URUSAN DUNIA</a:t>
            </a:r>
          </a:p>
          <a:p>
            <a:pPr marL="457200" indent="-457200" eaLnBrk="1" hangingPunct="1">
              <a:buFont typeface="Century Gothic" charset="0"/>
              <a:buAutoNum type="arabicParenR"/>
            </a:pPr>
            <a:r>
              <a:rPr lang="en-US" altLang="en-US"/>
              <a:t>AUTORITI AGAMA DIHADKAN</a:t>
            </a:r>
          </a:p>
          <a:p>
            <a:pPr marL="457200" indent="-457200" eaLnBrk="1" hangingPunct="1">
              <a:buFont typeface="Century Gothic" charset="0"/>
              <a:buAutoNum type="arabicParenR"/>
            </a:pPr>
            <a:r>
              <a:rPr lang="en-US" altLang="en-US"/>
              <a:t>RASIONALISME MENDAPAT TEMPAT</a:t>
            </a:r>
          </a:p>
          <a:p>
            <a:pPr marL="457200" indent="-457200" eaLnBrk="1" hangingPunct="1">
              <a:buFont typeface="Century Gothic" charset="0"/>
              <a:buAutoNum type="arabicParenR"/>
            </a:pPr>
            <a:r>
              <a:rPr lang="en-US" altLang="en-US"/>
              <a:t>EMPIRIKAL DIAGUNGKAN</a:t>
            </a:r>
          </a:p>
          <a:p>
            <a:pPr marL="457200" indent="-457200" eaLnBrk="1" hangingPunct="1">
              <a:buFont typeface="Century Gothic" charset="0"/>
              <a:buAutoNum type="arabicParenR"/>
            </a:pPr>
            <a:r>
              <a:rPr lang="en-US" altLang="en-US"/>
              <a:t>INDIVIDU BEBAS</a:t>
            </a:r>
          </a:p>
          <a:p>
            <a:pPr marL="457200" indent="-457200" eaLnBrk="1" hangingPunct="1">
              <a:buFont typeface="Century Gothic" charset="0"/>
              <a:buAutoNum type="arabicParenR"/>
            </a:pPr>
            <a:r>
              <a:rPr lang="en-US" altLang="en-US"/>
              <a:t>NILAI UNIVERSAL DIHORMATI </a:t>
            </a:r>
          </a:p>
          <a:p>
            <a:pPr marL="457200" indent="-457200" eaLnBrk="1" hangingPunct="1">
              <a:buFont typeface="Century Gothic" charset="0"/>
              <a:buAutoNum type="arabicParenR"/>
            </a:pPr>
            <a:r>
              <a:rPr lang="en-US" altLang="en-US"/>
              <a:t>BERPEGANG PADA PERLEMBAGAAN/UNDANG2</a:t>
            </a:r>
          </a:p>
          <a:p>
            <a:pPr marL="457200" indent="-457200" eaLnBrk="1" hangingPunct="1">
              <a:buFont typeface="Century Gothic" charset="0"/>
              <a:buAutoNum type="arabicParenR"/>
            </a:pPr>
            <a:r>
              <a:rPr lang="en-US" altLang="en-US"/>
              <a:t>HAK WANITA DAN KANAK-KANAK DIPELIHARA</a:t>
            </a:r>
          </a:p>
        </p:txBody>
      </p:sp>
      <p:sp>
        <p:nvSpPr>
          <p:cNvPr id="3" name="Slide Number Placeholder 2"/>
          <p:cNvSpPr>
            <a:spLocks noGrp="1"/>
          </p:cNvSpPr>
          <p:nvPr>
            <p:ph type="sldNum" sz="quarter" idx="12"/>
          </p:nvPr>
        </p:nvSpPr>
        <p:spPr/>
        <p:txBody>
          <a:bodyPr/>
          <a:lstStyle/>
          <a:p>
            <a:pPr>
              <a:defRPr/>
            </a:pPr>
            <a:fld id="{C5FD800F-2328-F24D-A7E8-4EDC1D5B706C}" type="slidenum">
              <a:rPr lang="en-US" altLang="zh-CN" smtClean="0"/>
              <a:pPr>
                <a:defRPr/>
              </a:pPr>
              <a:t>95</a:t>
            </a:fld>
            <a:endParaRPr lang="en-US" altLang="zh-CN"/>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325" y="2667000"/>
            <a:ext cx="7956550" cy="1293813"/>
          </a:xfrm>
        </p:spPr>
        <p:txBody>
          <a:bodyPr/>
          <a:lstStyle/>
          <a:p>
            <a:pPr algn="ctr">
              <a:defRPr/>
            </a:pPr>
            <a:r>
              <a:rPr lang="en-MY" dirty="0" smtClean="0"/>
              <a:t>TAMAT</a:t>
            </a:r>
            <a:endParaRPr lang="en-MY" dirty="0"/>
          </a:p>
        </p:txBody>
      </p:sp>
      <p:sp>
        <p:nvSpPr>
          <p:cNvPr id="4" name="Slide Number Placeholder 3"/>
          <p:cNvSpPr>
            <a:spLocks noGrp="1"/>
          </p:cNvSpPr>
          <p:nvPr>
            <p:ph type="sldNum" sz="quarter" idx="12"/>
          </p:nvPr>
        </p:nvSpPr>
        <p:spPr/>
        <p:txBody>
          <a:bodyPr/>
          <a:lstStyle/>
          <a:p>
            <a:pPr>
              <a:defRPr/>
            </a:pPr>
            <a:fld id="{50965882-BD10-3D4E-9089-CF93AAE2609A}" type="slidenum">
              <a:rPr lang="en-US" altLang="zh-CN" smtClean="0"/>
              <a:pPr>
                <a:defRPr/>
              </a:pPr>
              <a:t>96</a:t>
            </a:fld>
            <a:endParaRPr lang="en-US" altLang="zh-CN"/>
          </a:p>
        </p:txBody>
      </p:sp>
    </p:spTree>
  </p:cSld>
  <p:clrMapOvr>
    <a:masterClrMapping/>
  </p:clrMapOvr>
  <p:transition/>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3185</TotalTime>
  <Words>3010</Words>
  <Application>Microsoft Macintosh PowerPoint</Application>
  <PresentationFormat>On-screen Show (4:3)</PresentationFormat>
  <Paragraphs>712</Paragraphs>
  <Slides>96</Slides>
  <Notes>34</Notes>
  <HiddenSlides>1</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96</vt:i4>
      </vt:variant>
    </vt:vector>
  </HeadingPairs>
  <TitlesOfParts>
    <vt:vector size="110" baseType="lpstr">
      <vt:lpstr>Book Antiqua</vt:lpstr>
      <vt:lpstr>Century Gothic</vt:lpstr>
      <vt:lpstr>Georgia</vt:lpstr>
      <vt:lpstr>ＭＳ Ｐゴシック</vt:lpstr>
      <vt:lpstr>Trebuchet MS</vt:lpstr>
      <vt:lpstr>Wingdings 2</vt:lpstr>
      <vt:lpstr>宋体</vt:lpstr>
      <vt:lpstr>Arial</vt:lpstr>
      <vt:lpstr>Calibri</vt:lpstr>
      <vt:lpstr>Tahoma</vt:lpstr>
      <vt:lpstr>Times New Roman</vt:lpstr>
      <vt:lpstr>Verdana</vt:lpstr>
      <vt:lpstr>Wingdings</vt:lpstr>
      <vt:lpstr>Vapor Trail</vt:lpstr>
      <vt:lpstr>UICL 2302</vt:lpstr>
      <vt:lpstr>PowerPoint Presentation</vt:lpstr>
      <vt:lpstr>TugasaN Portfolio 2</vt:lpstr>
      <vt:lpstr> PERKEMBANGAN ILMU ZAMAN PERTENGAHAN (middle ages)</vt:lpstr>
      <vt:lpstr>OBJEKTIF BAB 2</vt:lpstr>
      <vt:lpstr>DEFINISI ZAMAN PERTENGAHAN (MIDDLE AGES)</vt:lpstr>
      <vt:lpstr>Timeline of the Middle Ages</vt:lpstr>
      <vt:lpstr>PowerPoint Presentation</vt:lpstr>
      <vt:lpstr>PowerPoint Presentation</vt:lpstr>
      <vt:lpstr>Pembahagian zaman</vt:lpstr>
      <vt:lpstr>1. Zaman klasik  (early middle ages)</vt:lpstr>
      <vt:lpstr>Lahirnya Sophis</vt:lpstr>
      <vt:lpstr>Penentang sophis</vt:lpstr>
      <vt:lpstr>2. Zaman heLlenistik</vt:lpstr>
      <vt:lpstr>PowerPoint Presentation</vt:lpstr>
      <vt:lpstr>3. Zaman gelap (early-high middle ages)</vt:lpstr>
      <vt:lpstr>PowerPoint Presentation</vt:lpstr>
      <vt:lpstr>Zaman gelap</vt:lpstr>
      <vt:lpstr>PERANG SALIB (11-13 m)</vt:lpstr>
      <vt:lpstr>9 Siri perang salib</vt:lpstr>
      <vt:lpstr>4. Zaman renaisans (14-17M)</vt:lpstr>
      <vt:lpstr>9 Faktor cepatkan Renaisans</vt:lpstr>
      <vt:lpstr>SAMBUNGAN…</vt:lpstr>
      <vt:lpstr>KESAN RENAISANS etika vs sekular </vt:lpstr>
      <vt:lpstr>Sekular:  DALAM ASPEK sosial</vt:lpstr>
      <vt:lpstr>SekulAr:  DALAM ASPEK politik</vt:lpstr>
      <vt:lpstr> gerakan mengkritik bible</vt:lpstr>
      <vt:lpstr>5. Zaman pencerahan (18m) (THE ENLIGHTENMENT)</vt:lpstr>
      <vt:lpstr>Peranan tokoh Eropah</vt:lpstr>
      <vt:lpstr>Scientific Revolution: A Changing View of the World</vt:lpstr>
      <vt:lpstr>PowerPoint Presentation</vt:lpstr>
      <vt:lpstr>Main Ideas and Details</vt:lpstr>
      <vt:lpstr>A New Understanding</vt:lpstr>
      <vt:lpstr>PowerPoint Presentation</vt:lpstr>
      <vt:lpstr>PowerPoint Presentation</vt:lpstr>
      <vt:lpstr>PowerPoint Presentation</vt:lpstr>
      <vt:lpstr>Nicolaus Copernicus 1473-1543</vt:lpstr>
      <vt:lpstr>PowerPoint Presentation</vt:lpstr>
      <vt:lpstr>PowerPoint Presentation</vt:lpstr>
      <vt:lpstr>Copernicus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Scientific Method</vt:lpstr>
      <vt:lpstr>Logical Thought</vt:lpstr>
      <vt:lpstr>PowerPoint Presentation</vt:lpstr>
      <vt:lpstr>Age of Enlightenment</vt:lpstr>
      <vt:lpstr>The Enlightenment</vt:lpstr>
      <vt:lpstr>Basic Premises</vt:lpstr>
      <vt:lpstr>Perbincangan</vt:lpstr>
      <vt:lpstr>Science and Islam - Medieval Islam Influences</vt:lpstr>
      <vt:lpstr>Growth of Deism</vt:lpstr>
      <vt:lpstr>Thomas Hobbes</vt:lpstr>
      <vt:lpstr>Thomas Hobbes</vt:lpstr>
      <vt:lpstr>John Locke</vt:lpstr>
      <vt:lpstr>John Locke</vt:lpstr>
      <vt:lpstr>PowerPoint Presentation</vt:lpstr>
      <vt:lpstr>John Locke</vt:lpstr>
      <vt:lpstr>Alexander Pope</vt:lpstr>
      <vt:lpstr>PowerPoint Presentation</vt:lpstr>
      <vt:lpstr>Jonathan Swift</vt:lpstr>
      <vt:lpstr>PowerPoint Presentation</vt:lpstr>
      <vt:lpstr>Philosophe</vt:lpstr>
      <vt:lpstr>Voltaire</vt:lpstr>
      <vt:lpstr>PowerPoint Presentation</vt:lpstr>
      <vt:lpstr>Jean-Jacques Rousseau</vt:lpstr>
      <vt:lpstr>Jean-Jacques Rousseau</vt:lpstr>
      <vt:lpstr>PowerPoint Presentation</vt:lpstr>
      <vt:lpstr>Summary of Rousseau's Teachings</vt:lpstr>
      <vt:lpstr>Denis Diderot</vt:lpstr>
      <vt:lpstr>Immanuel Kant</vt:lpstr>
      <vt:lpstr>David Hume</vt:lpstr>
      <vt:lpstr>Adam Smith</vt:lpstr>
      <vt:lpstr>Edward Gibbon</vt:lpstr>
      <vt:lpstr>kolonialisasi</vt:lpstr>
      <vt:lpstr>Sambungan…</vt:lpstr>
      <vt:lpstr>Fenomena utama kolonialisasi</vt:lpstr>
      <vt:lpstr>6. Zaman revolusi industri 1-4: pencapaian utama</vt:lpstr>
      <vt:lpstr>PowerPoint Presentation</vt:lpstr>
      <vt:lpstr>PERTEMBUNGAN ANTARA AGAMAWAN DAN SAINTIS  (DUALISME ILMU)</vt:lpstr>
      <vt:lpstr>Fahaman sekulAr</vt:lpstr>
      <vt:lpstr>Tiga ciri utama peradaban Barat (Reason-Individual rights-S&amp;T)</vt:lpstr>
      <vt:lpstr>2) Individual Rights (HAK INDIVIDU)</vt:lpstr>
      <vt:lpstr>3) SAINS &amp; TeKnologI</vt:lpstr>
      <vt:lpstr>Sambungan…</vt:lpstr>
      <vt:lpstr>identiti tersendiri</vt:lpstr>
      <vt:lpstr>CIRI MODERNISME BARAT</vt:lpstr>
      <vt:lpstr>TAMAT</vt:lpstr>
    </vt:vector>
  </TitlesOfParts>
  <Company>ukm</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Perkembangunan intelektual di barat</dc:title>
  <dc:creator>kamaruz</dc:creator>
  <cp:lastModifiedBy>Mohd Fauzi Abu-Hussin</cp:lastModifiedBy>
  <cp:revision>84</cp:revision>
  <dcterms:created xsi:type="dcterms:W3CDTF">2005-10-11T19:59:04Z</dcterms:created>
  <dcterms:modified xsi:type="dcterms:W3CDTF">2019-02-10T01:06:18Z</dcterms:modified>
</cp:coreProperties>
</file>