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handoutMasterIdLst>
    <p:handoutMasterId r:id="rId20"/>
  </p:handoutMasterIdLst>
  <p:sldIdLst>
    <p:sldId id="257" r:id="rId2"/>
    <p:sldId id="267" r:id="rId3"/>
    <p:sldId id="263" r:id="rId4"/>
    <p:sldId id="295" r:id="rId5"/>
    <p:sldId id="298" r:id="rId6"/>
    <p:sldId id="265" r:id="rId7"/>
    <p:sldId id="277" r:id="rId8"/>
    <p:sldId id="290" r:id="rId9"/>
    <p:sldId id="293" r:id="rId10"/>
    <p:sldId id="300" r:id="rId11"/>
    <p:sldId id="270" r:id="rId12"/>
    <p:sldId id="268" r:id="rId13"/>
    <p:sldId id="279" r:id="rId14"/>
    <p:sldId id="301" r:id="rId15"/>
    <p:sldId id="275" r:id="rId16"/>
    <p:sldId id="271" r:id="rId17"/>
    <p:sldId id="262" r:id="rId18"/>
  </p:sldIdLst>
  <p:sldSz cx="12192000" cy="6858000"/>
  <p:notesSz cx="6858000" cy="9144000"/>
  <p:defaultTextStyle>
    <a:defPPr>
      <a:defRPr lang="zh-CN"/>
    </a:defPPr>
    <a:lvl1pPr marL="0" lvl="0"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等线" pitchFamily="2" charset="-122"/>
        <a:ea typeface="等线" pitchFamily="2" charset="-122"/>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等线" pitchFamily="2" charset="-122"/>
        <a:ea typeface="等线" pitchFamily="2"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等线" pitchFamily="2" charset="-122"/>
        <a:ea typeface="等线"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等线" pitchFamily="2" charset="-122"/>
        <a:ea typeface="等线" pitchFamily="2"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等线" pitchFamily="2" charset="-122"/>
        <a:ea typeface="等线" pitchFamily="2"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等线" pitchFamily="2" charset="-122"/>
        <a:ea typeface="等线" pitchFamily="2"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等线" pitchFamily="2" charset="-122"/>
        <a:ea typeface="等线" pitchFamily="2"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等线" pitchFamily="2" charset="-122"/>
        <a:ea typeface="等线" pitchFamily="2"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等线" pitchFamily="2" charset="-122"/>
        <a:ea typeface="等线"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86C7"/>
    <a:srgbClr val="353F48"/>
    <a:srgbClr val="F894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7B26C5-4107-4FEC-AEDC-1716B250A1EF}" styleName="浅色样式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0A15C55-8517-42AA-B614-E9B94910E393}" styleName="中度样式 2 - 强调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8"/>
    <p:restoredTop sz="94660"/>
  </p:normalViewPr>
  <p:slideViewPr>
    <p:cSldViewPr snapToGrid="0" showGuides="1">
      <p:cViewPr varScale="1">
        <p:scale>
          <a:sx n="70" d="100"/>
          <a:sy n="70" d="100"/>
        </p:scale>
        <p:origin x="714" y="60"/>
      </p:cViewPr>
      <p:guideLst>
        <p:guide orient="horz" pos="2160"/>
        <p:guide pos="2880"/>
      </p:guideLst>
    </p:cSldViewPr>
  </p:slideViewPr>
  <p:notesTextViewPr>
    <p:cViewPr>
      <p:scale>
        <a:sx n="1" d="1"/>
        <a:sy n="1" d="1"/>
      </p:scale>
      <p:origin x="0" y="0"/>
    </p:cViewPr>
  </p:notesTextViewPr>
  <p:sorterViewPr showFormatting="0">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1">
  <dgm:title val=""/>
  <dgm:desc val=""/>
  <dgm:catLst>
    <dgm:cat type="mainScheme" pri="10300"/>
  </dgm:catLst>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alignNode1">
    <dgm:fillClrLst meth="repeat">
      <a:schemeClr val="dk2"/>
    </dgm:fillClrLst>
    <dgm:linClrLst meth="repeat">
      <a:schemeClr val="dk2"/>
    </dgm:linClrLst>
    <dgm:effectClrLst/>
    <dgm:txLinClrLst/>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node0">
    <dgm:fillClrLst meth="repeat">
      <a:schemeClr val="dk2"/>
    </dgm:fillClrLst>
    <dgm:linClrLst meth="repeat">
      <a:schemeClr val="lt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86EE48E3-E9D9-46AC-845E-7B99AE55561B}" type="doc">
      <dgm:prSet loTypeId="urn:microsoft.com/office/officeart/2005/8/layout/hierarchy1#1" loCatId="hierarchy" qsTypeId="urn:microsoft.com/office/officeart/2005/8/quickstyle/simple1#1" qsCatId="simple" csTypeId="urn:microsoft.com/office/officeart/2005/8/colors/accent0_3#1" csCatId="mainScheme" phldr="1"/>
      <dgm:spPr/>
      <dgm:t>
        <a:bodyPr/>
        <a:lstStyle/>
        <a:p>
          <a:endParaRPr lang="en-US"/>
        </a:p>
      </dgm:t>
    </dgm:pt>
    <dgm:pt modelId="{D50FC967-C2A2-4B21-A9AA-1379481A41A8}">
      <dgm:prSet phldr="0" custT="1"/>
      <dgm:spPr>
        <a:effectLst>
          <a:outerShdw blurRad="76200" dir="13500000" sy="23000" kx="1200000" algn="br" rotWithShape="0">
            <a:prstClr val="black">
              <a:alpha val="20000"/>
            </a:prstClr>
          </a:outerShdw>
        </a:effectLst>
      </dgm:spPr>
      <dgm:t>
        <a:bodyPr vert="horz" wrap="square"/>
        <a:lstStyle/>
        <a:p>
          <a:pPr rtl="0">
            <a:lnSpc>
              <a:spcPct val="100000"/>
            </a:lnSpc>
            <a:spcBef>
              <a:spcPct val="0"/>
            </a:spcBef>
            <a:spcAft>
              <a:spcPct val="35000"/>
            </a:spcAft>
          </a:pPr>
          <a:r>
            <a:rPr lang="en-US" altLang="zh-CN" sz="2000" b="1" dirty="0">
              <a:solidFill>
                <a:schemeClr val="tx1"/>
              </a:solidFill>
              <a:latin typeface="Times New Roman" panose="02020603050405020304" pitchFamily="18" charset="0"/>
              <a:ea typeface="Microsoft YaHei" panose="020B0503020204020204" pitchFamily="34" charset="-122"/>
              <a:cs typeface="Times New Roman" panose="02020603050405020304" pitchFamily="18" charset="0"/>
              <a:sym typeface="+mn-ea"/>
            </a:rPr>
            <a:t>Program Name:</a:t>
          </a:r>
          <a:r>
            <a:rPr lang="en-US" altLang="zh-CN" sz="2000" dirty="0">
              <a:solidFill>
                <a:schemeClr val="tx1"/>
              </a:solidFill>
              <a:latin typeface="Times New Roman" panose="02020603050405020304" pitchFamily="18" charset="0"/>
              <a:ea typeface="Microsoft YaHei" panose="020B0503020204020204" pitchFamily="34" charset="-122"/>
              <a:cs typeface="Times New Roman" panose="02020603050405020304" pitchFamily="18" charset="0"/>
              <a:sym typeface="+mn-ea"/>
            </a:rPr>
            <a:t> </a:t>
          </a:r>
        </a:p>
        <a:p>
          <a:pPr rtl="0">
            <a:lnSpc>
              <a:spcPct val="100000"/>
            </a:lnSpc>
            <a:spcBef>
              <a:spcPct val="0"/>
            </a:spcBef>
            <a:spcAft>
              <a:spcPct val="35000"/>
            </a:spcAft>
          </a:pPr>
          <a:r>
            <a:rPr lang="zh-CN" altLang="en-US" sz="2000" dirty="0">
              <a:solidFill>
                <a:schemeClr val="tx1"/>
              </a:solidFill>
              <a:latin typeface="Times New Roman" panose="02020603050405020304" pitchFamily="18" charset="0"/>
              <a:ea typeface="Microsoft YaHei" panose="020B0503020204020204" pitchFamily="34" charset="-122"/>
              <a:cs typeface="Times New Roman" panose="02020603050405020304" pitchFamily="18" charset="0"/>
              <a:sym typeface="+mn-ea"/>
            </a:rPr>
            <a:t>How To Become a Successful Cinematographer</a:t>
          </a:r>
          <a:r>
            <a:rPr lang="zh-CN" altLang="en-US" sz="2500" dirty="0">
              <a:solidFill>
                <a:srgbClr val="FFFFFF"/>
              </a:solidFill>
              <a:latin typeface="Times New Roman" panose="02020603050405020304" pitchFamily="18" charset="0"/>
              <a:ea typeface="Microsoft YaHei" panose="020B0503020204020204" pitchFamily="34" charset="-122"/>
              <a:cs typeface="Times New Roman" panose="02020603050405020304" pitchFamily="18" charset="0"/>
              <a:sym typeface="+mn-ea"/>
            </a:rPr>
            <a:t> </a:t>
          </a:r>
          <a:endParaRPr lang="en-US" sz="2500" dirty="0">
            <a:latin typeface="Times New Roman" panose="02020603050405020304" pitchFamily="18" charset="0"/>
            <a:cs typeface="Times New Roman" panose="02020603050405020304" pitchFamily="18" charset="0"/>
          </a:endParaRPr>
        </a:p>
      </dgm:t>
    </dgm:pt>
    <dgm:pt modelId="{C893C149-5CCB-4564-9226-43E7742E5617}" type="parTrans" cxnId="{0BCA94CC-0162-4A09-B11D-D4B90EE89513}">
      <dgm:prSet/>
      <dgm:spPr/>
      <dgm:t>
        <a:bodyPr/>
        <a:lstStyle/>
        <a:p>
          <a:endParaRPr lang="en-US"/>
        </a:p>
      </dgm:t>
    </dgm:pt>
    <dgm:pt modelId="{10400275-7DF4-4525-B0B5-342EC3BAC4E5}" type="sibTrans" cxnId="{0BCA94CC-0162-4A09-B11D-D4B90EE89513}">
      <dgm:prSet/>
      <dgm:spPr/>
      <dgm:t>
        <a:bodyPr/>
        <a:lstStyle/>
        <a:p>
          <a:endParaRPr lang="en-US"/>
        </a:p>
      </dgm:t>
    </dgm:pt>
    <dgm:pt modelId="{DBAADE15-603C-4C63-90F0-75EEF6475206}">
      <dgm:prSet phldr="0" custT="1"/>
      <dgm:spPr>
        <a:effectLst>
          <a:outerShdw blurRad="76200" dir="13500000" sy="23000" kx="1200000" algn="br" rotWithShape="0">
            <a:prstClr val="black">
              <a:alpha val="20000"/>
            </a:prstClr>
          </a:outerShdw>
        </a:effectLst>
      </dgm:spPr>
      <dgm:t>
        <a:bodyPr vert="horz" wrap="square"/>
        <a:lstStyle/>
        <a:p>
          <a:pPr rtl="0">
            <a:lnSpc>
              <a:spcPct val="100000"/>
            </a:lnSpc>
            <a:spcBef>
              <a:spcPct val="0"/>
            </a:spcBef>
            <a:spcAft>
              <a:spcPct val="35000"/>
            </a:spcAft>
          </a:pPr>
          <a:r>
            <a:rPr lang="en-US" sz="2000" b="1" dirty="0">
              <a:latin typeface="Times New Roman" panose="02020603050405020304" pitchFamily="18" charset="0"/>
              <a:ea typeface="Malgun Gothic" panose="020B0503020000020004" charset="-127"/>
              <a:cs typeface="Times New Roman" panose="02020603050405020304" pitchFamily="18" charset="0"/>
              <a:sym typeface="+mn-ea"/>
            </a:rPr>
            <a:t>Student Organization:</a:t>
          </a:r>
        </a:p>
        <a:p>
          <a:pPr rtl="0">
            <a:lnSpc>
              <a:spcPct val="100000"/>
            </a:lnSpc>
            <a:spcBef>
              <a:spcPct val="0"/>
            </a:spcBef>
            <a:spcAft>
              <a:spcPct val="35000"/>
            </a:spcAft>
          </a:pPr>
          <a:r>
            <a:rPr lang="en-US" sz="2000" dirty="0">
              <a:latin typeface="Times New Roman" panose="02020603050405020304" pitchFamily="18" charset="0"/>
              <a:ea typeface="Malgun Gothic" panose="020B0503020000020004" charset="-127"/>
              <a:cs typeface="Times New Roman" panose="02020603050405020304" pitchFamily="18" charset="0"/>
            </a:rPr>
            <a:t>Fathi Bekhit</a:t>
          </a:r>
        </a:p>
      </dgm:t>
    </dgm:pt>
    <dgm:pt modelId="{926B5B3A-45DC-48FB-914E-9605073F9FD8}" type="parTrans" cxnId="{764E29E6-216E-44A9-99AF-F1B1BEAABBDD}">
      <dgm:prSet/>
      <dgm:spPr/>
      <dgm:t>
        <a:bodyPr/>
        <a:lstStyle/>
        <a:p>
          <a:endParaRPr lang="en-US"/>
        </a:p>
      </dgm:t>
    </dgm:pt>
    <dgm:pt modelId="{1D165F7F-47E4-42DB-B3D5-B2A8D55151B0}" type="sibTrans" cxnId="{764E29E6-216E-44A9-99AF-F1B1BEAABBDD}">
      <dgm:prSet/>
      <dgm:spPr/>
      <dgm:t>
        <a:bodyPr/>
        <a:lstStyle/>
        <a:p>
          <a:endParaRPr lang="en-US"/>
        </a:p>
      </dgm:t>
    </dgm:pt>
    <dgm:pt modelId="{7F570344-770A-41FC-B90B-6F4AD5EAB738}">
      <dgm:prSet phldr="0" custT="1"/>
      <dgm:spPr>
        <a:effectLst>
          <a:outerShdw blurRad="76200" dir="13500000" sy="23000" kx="1200000" algn="br" rotWithShape="0">
            <a:prstClr val="black">
              <a:alpha val="20000"/>
            </a:prstClr>
          </a:outerShdw>
        </a:effectLst>
      </dgm:spPr>
      <dgm:t>
        <a:bodyPr vert="horz" wrap="square"/>
        <a:lstStyle/>
        <a:p>
          <a:pPr>
            <a:lnSpc>
              <a:spcPct val="100000"/>
            </a:lnSpc>
            <a:spcBef>
              <a:spcPct val="0"/>
            </a:spcBef>
            <a:spcAft>
              <a:spcPct val="35000"/>
            </a:spcAft>
          </a:pPr>
          <a:r>
            <a:rPr lang="en-US" sz="2000" b="1" dirty="0">
              <a:solidFill>
                <a:schemeClr val="tx1"/>
              </a:solidFill>
              <a:latin typeface="Times New Roman" panose="02020603050405020304" pitchFamily="18" charset="0"/>
              <a:ea typeface="Malgun Gothic" panose="020B0503020000020004" charset="-127"/>
              <a:cs typeface="Times New Roman" panose="02020603050405020304" pitchFamily="18" charset="0"/>
              <a:sym typeface="+mn-ea"/>
            </a:rPr>
            <a:t>Date:</a:t>
          </a:r>
          <a:endParaRPr lang="en-US" sz="2000" dirty="0">
            <a:solidFill>
              <a:schemeClr val="tx1"/>
            </a:solidFill>
            <a:latin typeface="Times New Roman" panose="02020603050405020304" pitchFamily="18" charset="0"/>
            <a:ea typeface="Malgun Gothic" panose="020B0503020000020004" charset="-127"/>
            <a:cs typeface="Times New Roman" panose="02020603050405020304" pitchFamily="18" charset="0"/>
            <a:sym typeface="+mn-ea"/>
          </a:endParaRPr>
        </a:p>
        <a:p>
          <a:pPr>
            <a:lnSpc>
              <a:spcPct val="100000"/>
            </a:lnSpc>
            <a:spcBef>
              <a:spcPct val="0"/>
            </a:spcBef>
            <a:spcAft>
              <a:spcPct val="35000"/>
            </a:spcAft>
          </a:pPr>
          <a:r>
            <a:rPr sz="2000" dirty="0">
              <a:solidFill>
                <a:schemeClr val="tx1"/>
              </a:solidFill>
              <a:latin typeface="Times New Roman" panose="02020603050405020304" pitchFamily="18" charset="0"/>
              <a:ea typeface="Malgun Gothic" panose="020B0503020000020004" charset="-127"/>
              <a:cs typeface="Times New Roman" panose="02020603050405020304" pitchFamily="18" charset="0"/>
              <a:sym typeface="+mn-ea"/>
            </a:rPr>
            <a:t>5</a:t>
          </a:r>
          <a:r>
            <a:rPr lang="en-US" sz="2000" dirty="0">
              <a:solidFill>
                <a:schemeClr val="tx1"/>
              </a:solidFill>
              <a:latin typeface="Times New Roman" panose="02020603050405020304" pitchFamily="18" charset="0"/>
              <a:ea typeface="Malgun Gothic" panose="020B0503020000020004" charset="-127"/>
              <a:cs typeface="Times New Roman" panose="02020603050405020304" pitchFamily="18" charset="0"/>
              <a:sym typeface="+mn-ea"/>
            </a:rPr>
            <a:t>th Feb 2021</a:t>
          </a:r>
        </a:p>
      </dgm:t>
    </dgm:pt>
    <dgm:pt modelId="{7BB55BAF-439D-465E-A813-792CF3E3511E}" type="parTrans" cxnId="{B42F9ED1-98C7-4958-A00D-97CD6E828B7C}">
      <dgm:prSet/>
      <dgm:spPr/>
      <dgm:t>
        <a:bodyPr/>
        <a:lstStyle/>
        <a:p>
          <a:endParaRPr lang="en-US"/>
        </a:p>
      </dgm:t>
    </dgm:pt>
    <dgm:pt modelId="{93BC73A5-F604-4F73-A64A-C2698FC63433}" type="sibTrans" cxnId="{B42F9ED1-98C7-4958-A00D-97CD6E828B7C}">
      <dgm:prSet/>
      <dgm:spPr/>
      <dgm:t>
        <a:bodyPr/>
        <a:lstStyle/>
        <a:p>
          <a:endParaRPr lang="en-US"/>
        </a:p>
      </dgm:t>
    </dgm:pt>
    <dgm:pt modelId="{0453C3B5-EF04-4F54-ACA4-7FC41A3D0850}" type="pres">
      <dgm:prSet presAssocID="{86EE48E3-E9D9-46AC-845E-7B99AE55561B}" presName="hierChild1" presStyleCnt="0">
        <dgm:presLayoutVars>
          <dgm:chPref val="1"/>
          <dgm:dir/>
          <dgm:animOne val="branch"/>
          <dgm:animLvl val="lvl"/>
          <dgm:resizeHandles/>
        </dgm:presLayoutVars>
      </dgm:prSet>
      <dgm:spPr/>
    </dgm:pt>
    <dgm:pt modelId="{10C8E2EE-9279-4410-999C-03BC82E4B04B}" type="pres">
      <dgm:prSet presAssocID="{D50FC967-C2A2-4B21-A9AA-1379481A41A8}" presName="hierRoot1" presStyleCnt="0"/>
      <dgm:spPr/>
    </dgm:pt>
    <dgm:pt modelId="{C60BCDF5-FD2D-44B6-8D62-910DB5F99722}" type="pres">
      <dgm:prSet presAssocID="{D50FC967-C2A2-4B21-A9AA-1379481A41A8}" presName="composite" presStyleCnt="0"/>
      <dgm:spPr/>
    </dgm:pt>
    <dgm:pt modelId="{71F20F65-07B1-44FE-B8F1-DF165491883B}" type="pres">
      <dgm:prSet presAssocID="{D50FC967-C2A2-4B21-A9AA-1379481A41A8}" presName="background" presStyleLbl="node0" presStyleIdx="0" presStyleCnt="3"/>
      <dgm:spPr>
        <a:effectLst>
          <a:outerShdw blurRad="76200" dir="13500000" sy="23000" kx="1200000" algn="br" rotWithShape="0">
            <a:prstClr val="black">
              <a:alpha val="20000"/>
            </a:prstClr>
          </a:outerShdw>
        </a:effectLst>
      </dgm:spPr>
    </dgm:pt>
    <dgm:pt modelId="{4ED303AC-3672-43A5-B635-87C4E69767F3}" type="pres">
      <dgm:prSet presAssocID="{D50FC967-C2A2-4B21-A9AA-1379481A41A8}" presName="text" presStyleLbl="fgAcc0" presStyleIdx="0" presStyleCnt="3">
        <dgm:presLayoutVars>
          <dgm:chPref val="3"/>
        </dgm:presLayoutVars>
      </dgm:prSet>
      <dgm:spPr/>
    </dgm:pt>
    <dgm:pt modelId="{3853B5C0-BFC9-4C43-87C1-15578801AE1A}" type="pres">
      <dgm:prSet presAssocID="{D50FC967-C2A2-4B21-A9AA-1379481A41A8}" presName="hierChild2" presStyleCnt="0"/>
      <dgm:spPr/>
    </dgm:pt>
    <dgm:pt modelId="{9E1EF2CC-9713-4569-BF23-2C7B2BB326CC}" type="pres">
      <dgm:prSet presAssocID="{DBAADE15-603C-4C63-90F0-75EEF6475206}" presName="hierRoot1" presStyleCnt="0"/>
      <dgm:spPr/>
    </dgm:pt>
    <dgm:pt modelId="{5A124449-E543-4CE3-9935-C10E5E329848}" type="pres">
      <dgm:prSet presAssocID="{DBAADE15-603C-4C63-90F0-75EEF6475206}" presName="composite" presStyleCnt="0"/>
      <dgm:spPr/>
    </dgm:pt>
    <dgm:pt modelId="{10885DA4-D947-4305-ABD2-3C2BCE5A1866}" type="pres">
      <dgm:prSet presAssocID="{DBAADE15-603C-4C63-90F0-75EEF6475206}" presName="background" presStyleLbl="node0" presStyleIdx="1" presStyleCnt="3"/>
      <dgm:spPr>
        <a:effectLst>
          <a:outerShdw blurRad="76200" dir="13500000" sy="23000" kx="1200000" algn="br" rotWithShape="0">
            <a:prstClr val="black">
              <a:alpha val="20000"/>
            </a:prstClr>
          </a:outerShdw>
        </a:effectLst>
      </dgm:spPr>
    </dgm:pt>
    <dgm:pt modelId="{6F77A288-2B0E-4688-93DD-1AFEA92F70DB}" type="pres">
      <dgm:prSet presAssocID="{DBAADE15-603C-4C63-90F0-75EEF6475206}" presName="text" presStyleLbl="fgAcc0" presStyleIdx="1" presStyleCnt="3">
        <dgm:presLayoutVars>
          <dgm:chPref val="3"/>
        </dgm:presLayoutVars>
      </dgm:prSet>
      <dgm:spPr/>
    </dgm:pt>
    <dgm:pt modelId="{A46604F0-B244-4FD8-B9E0-920FC79C3BDA}" type="pres">
      <dgm:prSet presAssocID="{DBAADE15-603C-4C63-90F0-75EEF6475206}" presName="hierChild2" presStyleCnt="0"/>
      <dgm:spPr/>
    </dgm:pt>
    <dgm:pt modelId="{59095EB9-7EA5-438D-BC48-702FD0AA4BEA}" type="pres">
      <dgm:prSet presAssocID="{7F570344-770A-41FC-B90B-6F4AD5EAB738}" presName="hierRoot1" presStyleCnt="0"/>
      <dgm:spPr/>
    </dgm:pt>
    <dgm:pt modelId="{29545A5F-B16A-4D40-8AD9-3922D1C9C158}" type="pres">
      <dgm:prSet presAssocID="{7F570344-770A-41FC-B90B-6F4AD5EAB738}" presName="composite" presStyleCnt="0"/>
      <dgm:spPr/>
    </dgm:pt>
    <dgm:pt modelId="{9CF24F9F-F2E2-4EA4-98B5-70AA4E1D384E}" type="pres">
      <dgm:prSet presAssocID="{7F570344-770A-41FC-B90B-6F4AD5EAB738}" presName="background" presStyleLbl="node0" presStyleIdx="2" presStyleCnt="3"/>
      <dgm:spPr>
        <a:effectLst>
          <a:outerShdw blurRad="76200" dir="13500000" sy="23000" kx="1200000" algn="br" rotWithShape="0">
            <a:prstClr val="black">
              <a:alpha val="20000"/>
            </a:prstClr>
          </a:outerShdw>
        </a:effectLst>
      </dgm:spPr>
    </dgm:pt>
    <dgm:pt modelId="{EAA6382E-032F-4399-8FB9-76B065D1D9CB}" type="pres">
      <dgm:prSet presAssocID="{7F570344-770A-41FC-B90B-6F4AD5EAB738}" presName="text" presStyleLbl="fgAcc0" presStyleIdx="2" presStyleCnt="3">
        <dgm:presLayoutVars>
          <dgm:chPref val="3"/>
        </dgm:presLayoutVars>
      </dgm:prSet>
      <dgm:spPr/>
    </dgm:pt>
    <dgm:pt modelId="{75534D2C-6480-42B1-A075-4012310C6275}" type="pres">
      <dgm:prSet presAssocID="{7F570344-770A-41FC-B90B-6F4AD5EAB738}" presName="hierChild2" presStyleCnt="0"/>
      <dgm:spPr/>
    </dgm:pt>
  </dgm:ptLst>
  <dgm:cxnLst>
    <dgm:cxn modelId="{681E492E-6698-4D63-A31E-E892F676E4B3}" type="presOf" srcId="{D50FC967-C2A2-4B21-A9AA-1379481A41A8}" destId="{4ED303AC-3672-43A5-B635-87C4E69767F3}" srcOrd="0" destOrd="0" presId="urn:microsoft.com/office/officeart/2005/8/layout/hierarchy1#1"/>
    <dgm:cxn modelId="{ED21A762-1635-45ED-8E11-4827C3E8BE13}" type="presOf" srcId="{86EE48E3-E9D9-46AC-845E-7B99AE55561B}" destId="{0453C3B5-EF04-4F54-ACA4-7FC41A3D0850}" srcOrd="0" destOrd="0" presId="urn:microsoft.com/office/officeart/2005/8/layout/hierarchy1#1"/>
    <dgm:cxn modelId="{028779B0-ACC9-4A4D-8EBF-D87386EC6687}" type="presOf" srcId="{7F570344-770A-41FC-B90B-6F4AD5EAB738}" destId="{EAA6382E-032F-4399-8FB9-76B065D1D9CB}" srcOrd="0" destOrd="0" presId="urn:microsoft.com/office/officeart/2005/8/layout/hierarchy1#1"/>
    <dgm:cxn modelId="{0BCA94CC-0162-4A09-B11D-D4B90EE89513}" srcId="{86EE48E3-E9D9-46AC-845E-7B99AE55561B}" destId="{D50FC967-C2A2-4B21-A9AA-1379481A41A8}" srcOrd="0" destOrd="0" parTransId="{C893C149-5CCB-4564-9226-43E7742E5617}" sibTransId="{10400275-7DF4-4525-B0B5-342EC3BAC4E5}"/>
    <dgm:cxn modelId="{165A8ACE-8D5E-4603-A57B-F73ED3288DE1}" type="presOf" srcId="{DBAADE15-603C-4C63-90F0-75EEF6475206}" destId="{6F77A288-2B0E-4688-93DD-1AFEA92F70DB}" srcOrd="0" destOrd="0" presId="urn:microsoft.com/office/officeart/2005/8/layout/hierarchy1#1"/>
    <dgm:cxn modelId="{B42F9ED1-98C7-4958-A00D-97CD6E828B7C}" srcId="{86EE48E3-E9D9-46AC-845E-7B99AE55561B}" destId="{7F570344-770A-41FC-B90B-6F4AD5EAB738}" srcOrd="2" destOrd="0" parTransId="{7BB55BAF-439D-465E-A813-792CF3E3511E}" sibTransId="{93BC73A5-F604-4F73-A64A-C2698FC63433}"/>
    <dgm:cxn modelId="{764E29E6-216E-44A9-99AF-F1B1BEAABBDD}" srcId="{86EE48E3-E9D9-46AC-845E-7B99AE55561B}" destId="{DBAADE15-603C-4C63-90F0-75EEF6475206}" srcOrd="1" destOrd="0" parTransId="{926B5B3A-45DC-48FB-914E-9605073F9FD8}" sibTransId="{1D165F7F-47E4-42DB-B3D5-B2A8D55151B0}"/>
    <dgm:cxn modelId="{CCDDCE78-D768-4631-B70E-27D87F7E7BB9}" type="presParOf" srcId="{0453C3B5-EF04-4F54-ACA4-7FC41A3D0850}" destId="{10C8E2EE-9279-4410-999C-03BC82E4B04B}" srcOrd="0" destOrd="0" presId="urn:microsoft.com/office/officeart/2005/8/layout/hierarchy1#1"/>
    <dgm:cxn modelId="{4635EAC8-AEE3-4E6B-8809-D30998B364E0}" type="presParOf" srcId="{10C8E2EE-9279-4410-999C-03BC82E4B04B}" destId="{C60BCDF5-FD2D-44B6-8D62-910DB5F99722}" srcOrd="0" destOrd="0" presId="urn:microsoft.com/office/officeart/2005/8/layout/hierarchy1#1"/>
    <dgm:cxn modelId="{8A4B96DC-2336-4D55-B16B-42BE832762D8}" type="presParOf" srcId="{C60BCDF5-FD2D-44B6-8D62-910DB5F99722}" destId="{71F20F65-07B1-44FE-B8F1-DF165491883B}" srcOrd="0" destOrd="0" presId="urn:microsoft.com/office/officeart/2005/8/layout/hierarchy1#1"/>
    <dgm:cxn modelId="{93FD528C-8F70-46D2-9DEA-E6960A926D61}" type="presParOf" srcId="{C60BCDF5-FD2D-44B6-8D62-910DB5F99722}" destId="{4ED303AC-3672-43A5-B635-87C4E69767F3}" srcOrd="1" destOrd="0" presId="urn:microsoft.com/office/officeart/2005/8/layout/hierarchy1#1"/>
    <dgm:cxn modelId="{27F2A128-E361-4955-9F7D-B9736813BE55}" type="presParOf" srcId="{10C8E2EE-9279-4410-999C-03BC82E4B04B}" destId="{3853B5C0-BFC9-4C43-87C1-15578801AE1A}" srcOrd="1" destOrd="0" presId="urn:microsoft.com/office/officeart/2005/8/layout/hierarchy1#1"/>
    <dgm:cxn modelId="{03AD75EE-EF02-48BC-AED3-8A651FE64925}" type="presParOf" srcId="{0453C3B5-EF04-4F54-ACA4-7FC41A3D0850}" destId="{9E1EF2CC-9713-4569-BF23-2C7B2BB326CC}" srcOrd="1" destOrd="0" presId="urn:microsoft.com/office/officeart/2005/8/layout/hierarchy1#1"/>
    <dgm:cxn modelId="{6A66A64A-4A20-460E-8406-8012E1557FF3}" type="presParOf" srcId="{9E1EF2CC-9713-4569-BF23-2C7B2BB326CC}" destId="{5A124449-E543-4CE3-9935-C10E5E329848}" srcOrd="0" destOrd="0" presId="urn:microsoft.com/office/officeart/2005/8/layout/hierarchy1#1"/>
    <dgm:cxn modelId="{956001ED-EF1F-473D-A085-4EA7FA7F63F9}" type="presParOf" srcId="{5A124449-E543-4CE3-9935-C10E5E329848}" destId="{10885DA4-D947-4305-ABD2-3C2BCE5A1866}" srcOrd="0" destOrd="0" presId="urn:microsoft.com/office/officeart/2005/8/layout/hierarchy1#1"/>
    <dgm:cxn modelId="{9FE88A0B-A771-431C-BE51-61F0B64EFB0A}" type="presParOf" srcId="{5A124449-E543-4CE3-9935-C10E5E329848}" destId="{6F77A288-2B0E-4688-93DD-1AFEA92F70DB}" srcOrd="1" destOrd="0" presId="urn:microsoft.com/office/officeart/2005/8/layout/hierarchy1#1"/>
    <dgm:cxn modelId="{402BC1F3-A4FE-43DE-9877-F454EB9DE975}" type="presParOf" srcId="{9E1EF2CC-9713-4569-BF23-2C7B2BB326CC}" destId="{A46604F0-B244-4FD8-B9E0-920FC79C3BDA}" srcOrd="1" destOrd="0" presId="urn:microsoft.com/office/officeart/2005/8/layout/hierarchy1#1"/>
    <dgm:cxn modelId="{C17B1631-72A1-4BC7-8F71-BF53056FA13A}" type="presParOf" srcId="{0453C3B5-EF04-4F54-ACA4-7FC41A3D0850}" destId="{59095EB9-7EA5-438D-BC48-702FD0AA4BEA}" srcOrd="2" destOrd="0" presId="urn:microsoft.com/office/officeart/2005/8/layout/hierarchy1#1"/>
    <dgm:cxn modelId="{CC9A74BB-02E5-4815-93F2-1E2AF49C05E9}" type="presParOf" srcId="{59095EB9-7EA5-438D-BC48-702FD0AA4BEA}" destId="{29545A5F-B16A-4D40-8AD9-3922D1C9C158}" srcOrd="0" destOrd="0" presId="urn:microsoft.com/office/officeart/2005/8/layout/hierarchy1#1"/>
    <dgm:cxn modelId="{D74072D3-9723-4695-A03C-8C4795C470E2}" type="presParOf" srcId="{29545A5F-B16A-4D40-8AD9-3922D1C9C158}" destId="{9CF24F9F-F2E2-4EA4-98B5-70AA4E1D384E}" srcOrd="0" destOrd="0" presId="urn:microsoft.com/office/officeart/2005/8/layout/hierarchy1#1"/>
    <dgm:cxn modelId="{D85F6804-45E0-4698-B7B9-7B9417CAEE33}" type="presParOf" srcId="{29545A5F-B16A-4D40-8AD9-3922D1C9C158}" destId="{EAA6382E-032F-4399-8FB9-76B065D1D9CB}" srcOrd="1" destOrd="0" presId="urn:microsoft.com/office/officeart/2005/8/layout/hierarchy1#1"/>
    <dgm:cxn modelId="{B1CA649F-A388-4D15-9FBF-445B076D2E63}" type="presParOf" srcId="{59095EB9-7EA5-438D-BC48-702FD0AA4BEA}" destId="{75534D2C-6480-42B1-A075-4012310C6275}" srcOrd="1" destOrd="0" presId="urn:microsoft.com/office/officeart/2005/8/layout/hierarchy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F20F65-07B1-44FE-B8F1-DF165491883B}">
      <dsp:nvSpPr>
        <dsp:cNvPr id="0" name=""/>
        <dsp:cNvSpPr/>
      </dsp:nvSpPr>
      <dsp:spPr>
        <a:xfrm>
          <a:off x="0" y="751778"/>
          <a:ext cx="2975514" cy="188945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a:outerShdw blurRad="76200" dir="13500000" sy="23000" kx="1200000" algn="br" rotWithShape="0">
            <a:prstClr val="black">
              <a:alpha val="20000"/>
            </a:prstClr>
          </a:outerShdw>
        </a:effectLst>
      </dsp:spPr>
      <dsp:style>
        <a:lnRef idx="2">
          <a:scrgbClr r="0" g="0" b="0"/>
        </a:lnRef>
        <a:fillRef idx="1">
          <a:scrgbClr r="0" g="0" b="0"/>
        </a:fillRef>
        <a:effectRef idx="0">
          <a:scrgbClr r="0" g="0" b="0"/>
        </a:effectRef>
        <a:fontRef idx="minor">
          <a:schemeClr val="lt1"/>
        </a:fontRef>
      </dsp:style>
    </dsp:sp>
    <dsp:sp modelId="{4ED303AC-3672-43A5-B635-87C4E69767F3}">
      <dsp:nvSpPr>
        <dsp:cNvPr id="0" name=""/>
        <dsp:cNvSpPr/>
      </dsp:nvSpPr>
      <dsp:spPr>
        <a:xfrm>
          <a:off x="330612" y="1065860"/>
          <a:ext cx="2975514" cy="1889451"/>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a:outerShdw blurRad="76200" dir="13500000" sy="23000" kx="1200000" algn="br" rotWithShape="0">
            <a:prstClr val="black">
              <a:alpha val="20000"/>
            </a:prstClr>
          </a:outerShdw>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ct val="35000"/>
            </a:spcAft>
            <a:buNone/>
          </a:pPr>
          <a:r>
            <a:rPr lang="en-US" altLang="zh-CN" sz="2000" b="1" kern="1200" dirty="0">
              <a:solidFill>
                <a:schemeClr val="tx1"/>
              </a:solidFill>
              <a:latin typeface="Times New Roman" panose="02020603050405020304" pitchFamily="18" charset="0"/>
              <a:ea typeface="Microsoft YaHei" panose="020B0503020204020204" pitchFamily="34" charset="-122"/>
              <a:cs typeface="Times New Roman" panose="02020603050405020304" pitchFamily="18" charset="0"/>
              <a:sym typeface="+mn-ea"/>
            </a:rPr>
            <a:t>Program Name:</a:t>
          </a:r>
          <a:r>
            <a:rPr lang="en-US" altLang="zh-CN" sz="2000" kern="1200" dirty="0">
              <a:solidFill>
                <a:schemeClr val="tx1"/>
              </a:solidFill>
              <a:latin typeface="Times New Roman" panose="02020603050405020304" pitchFamily="18" charset="0"/>
              <a:ea typeface="Microsoft YaHei" panose="020B0503020204020204" pitchFamily="34" charset="-122"/>
              <a:cs typeface="Times New Roman" panose="02020603050405020304" pitchFamily="18" charset="0"/>
              <a:sym typeface="+mn-ea"/>
            </a:rPr>
            <a:t> </a:t>
          </a:r>
        </a:p>
        <a:p>
          <a:pPr marL="0" lvl="0" indent="0" algn="ctr" defTabSz="889000" rtl="0">
            <a:lnSpc>
              <a:spcPct val="100000"/>
            </a:lnSpc>
            <a:spcBef>
              <a:spcPct val="0"/>
            </a:spcBef>
            <a:spcAft>
              <a:spcPct val="35000"/>
            </a:spcAft>
            <a:buNone/>
          </a:pPr>
          <a:r>
            <a:rPr lang="zh-CN" altLang="en-US" sz="2000" kern="1200" dirty="0">
              <a:solidFill>
                <a:schemeClr val="tx1"/>
              </a:solidFill>
              <a:latin typeface="Times New Roman" panose="02020603050405020304" pitchFamily="18" charset="0"/>
              <a:ea typeface="Microsoft YaHei" panose="020B0503020204020204" pitchFamily="34" charset="-122"/>
              <a:cs typeface="Times New Roman" panose="02020603050405020304" pitchFamily="18" charset="0"/>
              <a:sym typeface="+mn-ea"/>
            </a:rPr>
            <a:t>How To Become a Successful Cinematographer</a:t>
          </a:r>
          <a:r>
            <a:rPr lang="zh-CN" altLang="en-US" sz="2500" kern="1200" dirty="0">
              <a:solidFill>
                <a:srgbClr val="FFFFFF"/>
              </a:solidFill>
              <a:latin typeface="Times New Roman" panose="02020603050405020304" pitchFamily="18" charset="0"/>
              <a:ea typeface="Microsoft YaHei" panose="020B0503020204020204" pitchFamily="34" charset="-122"/>
              <a:cs typeface="Times New Roman" panose="02020603050405020304" pitchFamily="18" charset="0"/>
              <a:sym typeface="+mn-ea"/>
            </a:rPr>
            <a:t> </a:t>
          </a:r>
          <a:endParaRPr lang="en-US" sz="2500" kern="1200" dirty="0">
            <a:latin typeface="Times New Roman" panose="02020603050405020304" pitchFamily="18" charset="0"/>
            <a:cs typeface="Times New Roman" panose="02020603050405020304" pitchFamily="18" charset="0"/>
          </a:endParaRPr>
        </a:p>
      </dsp:txBody>
      <dsp:txXfrm>
        <a:off x="385952" y="1121200"/>
        <a:ext cx="2864834" cy="1778771"/>
      </dsp:txXfrm>
    </dsp:sp>
    <dsp:sp modelId="{10885DA4-D947-4305-ABD2-3C2BCE5A1866}">
      <dsp:nvSpPr>
        <dsp:cNvPr id="0" name=""/>
        <dsp:cNvSpPr/>
      </dsp:nvSpPr>
      <dsp:spPr>
        <a:xfrm>
          <a:off x="3636739" y="751778"/>
          <a:ext cx="2975514" cy="188945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a:outerShdw blurRad="76200" dir="13500000" sy="23000" kx="1200000" algn="br" rotWithShape="0">
            <a:prstClr val="black">
              <a:alpha val="20000"/>
            </a:prstClr>
          </a:outerShdw>
        </a:effectLst>
      </dsp:spPr>
      <dsp:style>
        <a:lnRef idx="2">
          <a:scrgbClr r="0" g="0" b="0"/>
        </a:lnRef>
        <a:fillRef idx="1">
          <a:scrgbClr r="0" g="0" b="0"/>
        </a:fillRef>
        <a:effectRef idx="0">
          <a:scrgbClr r="0" g="0" b="0"/>
        </a:effectRef>
        <a:fontRef idx="minor">
          <a:schemeClr val="lt1"/>
        </a:fontRef>
      </dsp:style>
    </dsp:sp>
    <dsp:sp modelId="{6F77A288-2B0E-4688-93DD-1AFEA92F70DB}">
      <dsp:nvSpPr>
        <dsp:cNvPr id="0" name=""/>
        <dsp:cNvSpPr/>
      </dsp:nvSpPr>
      <dsp:spPr>
        <a:xfrm>
          <a:off x="3967352" y="1065860"/>
          <a:ext cx="2975514" cy="1889451"/>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a:outerShdw blurRad="76200" dir="13500000" sy="23000" kx="1200000" algn="br" rotWithShape="0">
            <a:prstClr val="black">
              <a:alpha val="20000"/>
            </a:prstClr>
          </a:outerShdw>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ct val="35000"/>
            </a:spcAft>
            <a:buNone/>
          </a:pPr>
          <a:r>
            <a:rPr lang="en-US" sz="2000" b="1" kern="1200" dirty="0">
              <a:latin typeface="Times New Roman" panose="02020603050405020304" pitchFamily="18" charset="0"/>
              <a:ea typeface="Malgun Gothic" panose="020B0503020000020004" charset="-127"/>
              <a:cs typeface="Times New Roman" panose="02020603050405020304" pitchFamily="18" charset="0"/>
              <a:sym typeface="+mn-ea"/>
            </a:rPr>
            <a:t>Student Organization:</a:t>
          </a:r>
        </a:p>
        <a:p>
          <a:pPr marL="0" lvl="0" indent="0" algn="ctr" defTabSz="889000" rtl="0">
            <a:lnSpc>
              <a:spcPct val="100000"/>
            </a:lnSpc>
            <a:spcBef>
              <a:spcPct val="0"/>
            </a:spcBef>
            <a:spcAft>
              <a:spcPct val="35000"/>
            </a:spcAft>
            <a:buNone/>
          </a:pPr>
          <a:r>
            <a:rPr lang="en-US" sz="2000" kern="1200" dirty="0">
              <a:latin typeface="Times New Roman" panose="02020603050405020304" pitchFamily="18" charset="0"/>
              <a:ea typeface="Malgun Gothic" panose="020B0503020000020004" charset="-127"/>
              <a:cs typeface="Times New Roman" panose="02020603050405020304" pitchFamily="18" charset="0"/>
            </a:rPr>
            <a:t>Fathi Bekhit</a:t>
          </a:r>
        </a:p>
      </dsp:txBody>
      <dsp:txXfrm>
        <a:off x="4022692" y="1121200"/>
        <a:ext cx="2864834" cy="1778771"/>
      </dsp:txXfrm>
    </dsp:sp>
    <dsp:sp modelId="{9CF24F9F-F2E2-4EA4-98B5-70AA4E1D384E}">
      <dsp:nvSpPr>
        <dsp:cNvPr id="0" name=""/>
        <dsp:cNvSpPr/>
      </dsp:nvSpPr>
      <dsp:spPr>
        <a:xfrm>
          <a:off x="7273479" y="751778"/>
          <a:ext cx="2975514" cy="188945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a:outerShdw blurRad="76200" dir="13500000" sy="23000" kx="1200000" algn="br" rotWithShape="0">
            <a:prstClr val="black">
              <a:alpha val="20000"/>
            </a:prstClr>
          </a:outerShdw>
        </a:effectLst>
      </dsp:spPr>
      <dsp:style>
        <a:lnRef idx="2">
          <a:scrgbClr r="0" g="0" b="0"/>
        </a:lnRef>
        <a:fillRef idx="1">
          <a:scrgbClr r="0" g="0" b="0"/>
        </a:fillRef>
        <a:effectRef idx="0">
          <a:scrgbClr r="0" g="0" b="0"/>
        </a:effectRef>
        <a:fontRef idx="minor">
          <a:schemeClr val="lt1"/>
        </a:fontRef>
      </dsp:style>
    </dsp:sp>
    <dsp:sp modelId="{EAA6382E-032F-4399-8FB9-76B065D1D9CB}">
      <dsp:nvSpPr>
        <dsp:cNvPr id="0" name=""/>
        <dsp:cNvSpPr/>
      </dsp:nvSpPr>
      <dsp:spPr>
        <a:xfrm>
          <a:off x="7604092" y="1065860"/>
          <a:ext cx="2975514" cy="1889451"/>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a:outerShdw blurRad="76200" dir="13500000" sy="23000" kx="1200000" algn="br" rotWithShape="0">
            <a:prstClr val="black">
              <a:alpha val="20000"/>
            </a:prstClr>
          </a:outerShdw>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100000"/>
            </a:lnSpc>
            <a:spcBef>
              <a:spcPct val="0"/>
            </a:spcBef>
            <a:spcAft>
              <a:spcPct val="35000"/>
            </a:spcAft>
            <a:buNone/>
          </a:pPr>
          <a:r>
            <a:rPr lang="en-US" sz="2000" b="1" kern="1200" dirty="0">
              <a:solidFill>
                <a:schemeClr val="tx1"/>
              </a:solidFill>
              <a:latin typeface="Times New Roman" panose="02020603050405020304" pitchFamily="18" charset="0"/>
              <a:ea typeface="Malgun Gothic" panose="020B0503020000020004" charset="-127"/>
              <a:cs typeface="Times New Roman" panose="02020603050405020304" pitchFamily="18" charset="0"/>
              <a:sym typeface="+mn-ea"/>
            </a:rPr>
            <a:t>Date:</a:t>
          </a:r>
          <a:endParaRPr lang="en-US" sz="2000" kern="1200" dirty="0">
            <a:solidFill>
              <a:schemeClr val="tx1"/>
            </a:solidFill>
            <a:latin typeface="Times New Roman" panose="02020603050405020304" pitchFamily="18" charset="0"/>
            <a:ea typeface="Malgun Gothic" panose="020B0503020000020004" charset="-127"/>
            <a:cs typeface="Times New Roman" panose="02020603050405020304" pitchFamily="18" charset="0"/>
            <a:sym typeface="+mn-ea"/>
          </a:endParaRPr>
        </a:p>
        <a:p>
          <a:pPr marL="0" lvl="0" indent="0" algn="ctr" defTabSz="889000">
            <a:lnSpc>
              <a:spcPct val="100000"/>
            </a:lnSpc>
            <a:spcBef>
              <a:spcPct val="0"/>
            </a:spcBef>
            <a:spcAft>
              <a:spcPct val="35000"/>
            </a:spcAft>
            <a:buNone/>
          </a:pPr>
          <a:r>
            <a:rPr sz="2000" kern="1200" dirty="0">
              <a:solidFill>
                <a:schemeClr val="tx1"/>
              </a:solidFill>
              <a:latin typeface="Times New Roman" panose="02020603050405020304" pitchFamily="18" charset="0"/>
              <a:ea typeface="Malgun Gothic" panose="020B0503020000020004" charset="-127"/>
              <a:cs typeface="Times New Roman" panose="02020603050405020304" pitchFamily="18" charset="0"/>
              <a:sym typeface="+mn-ea"/>
            </a:rPr>
            <a:t>5</a:t>
          </a:r>
          <a:r>
            <a:rPr lang="en-US" sz="2000" kern="1200" dirty="0">
              <a:solidFill>
                <a:schemeClr val="tx1"/>
              </a:solidFill>
              <a:latin typeface="Times New Roman" panose="02020603050405020304" pitchFamily="18" charset="0"/>
              <a:ea typeface="Malgun Gothic" panose="020B0503020000020004" charset="-127"/>
              <a:cs typeface="Times New Roman" panose="02020603050405020304" pitchFamily="18" charset="0"/>
              <a:sym typeface="+mn-ea"/>
            </a:rPr>
            <a:t>th Feb 2021</a:t>
          </a:r>
        </a:p>
      </dsp:txBody>
      <dsp:txXfrm>
        <a:off x="7659432" y="1121200"/>
        <a:ext cx="2864834" cy="177877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rSet qsTypeId="urn:microsoft.com/office/officeart/2005/8/quickstyle/simple5"/>
        </dgm:pt>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srcNode" val="background"/>
                    <dgm:param type="dstNode" val="background2"/>
                    <dgm:param type="dim" val="1D"/>
                    <dgm:param type="endSty" val="noArr"/>
                    <dgm:param type="connRout" val="bend"/>
                    <dgm:param type="begPts" val="bCtr"/>
                    <dgm:param type="endPts" val="tCtr"/>
                    <dgm:param type="bendPt" val="end"/>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srcNode" val="background2"/>
                            <dgm:param type="dstNode" val="background3"/>
                            <dgm:param type="dim" val="1D"/>
                            <dgm:param type="endSty" val="noArr"/>
                            <dgm:param type="connRout" val="bend"/>
                            <dgm:param type="begPts" val="bCtr"/>
                            <dgm:param type="endPts" val="tCtr"/>
                            <dgm:param type="bendPt" val="end"/>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srcNode" val="background3"/>
                                        <dgm:param type="dstNode" val="background4"/>
                                        <dgm:param type="dim" val="1D"/>
                                        <dgm:param type="endSty" val="noArr"/>
                                        <dgm:param type="connRout" val="bend"/>
                                        <dgm:param type="begPts" val="bCtr"/>
                                        <dgm:param type="endPts" val="tCtr"/>
                                        <dgm:param type="bendPt" val="end"/>
                                      </dgm:alg>
                                    </dgm:if>
                                    <dgm:else name="Name26">
                                      <dgm:alg type="conn">
                                        <dgm:param type="srcNode" val="background4"/>
                                        <dgm:param type="dstNode" val="background4"/>
                                        <dgm:param type="dim" val="1D"/>
                                        <dgm:param type="endSty" val="noArr"/>
                                        <dgm:param type="connRout" val="bend"/>
                                        <dgm:param type="begPts" val="bCtr"/>
                                        <dgm:param type="endPts" val="tCtr"/>
                                        <dgm:param type="bendPt" val="end"/>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noProof="1"/>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solidFill>
              <a:effectLst/>
              <a:uLnTx/>
              <a:uFillTx/>
              <a:latin typeface="等线" pitchFamily="2" charset="-122"/>
              <a:ea typeface="等线" pitchFamily="2" charset="-122"/>
              <a:cs typeface="+mn-cs"/>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noProof="1" smtClean="0"/>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solidFill>
              <a:effectLst/>
              <a:uLnTx/>
              <a:uFillTx/>
              <a:latin typeface="等线" pitchFamily="2" charset="-122"/>
              <a:ea typeface="等线" pitchFamily="2" charset="-122"/>
              <a:cs typeface="+mn-cs"/>
            </a:endParaRPr>
          </a:p>
        </p:txBody>
      </p:sp>
      <p:sp>
        <p:nvSpPr>
          <p:cNvPr id="4" name="页脚占位符 3"/>
          <p:cNvSpPr>
            <a:spLocks noGrp="1"/>
          </p:cNvSpPr>
          <p:nvPr>
            <p:ph type="ftr" sz="quarter" idx="2"/>
          </p:nvPr>
        </p:nvSpPr>
        <p:spPr>
          <a:xfrm>
            <a:off x="0" y="8685213"/>
            <a:ext cx="2971800" cy="458788"/>
          </a:xfrm>
          <a:prstGeom prst="rect">
            <a:avLst/>
          </a:prstGeom>
        </p:spPr>
        <p:txBody>
          <a:bodyPr vert="horz" lIns="91440" tIns="45720" rIns="91440" bIns="45720" rtlCol="0" anchor="b"/>
          <a:lstStyle>
            <a:lvl1pPr algn="l">
              <a:defRPr sz="1200" noProof="1"/>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200" b="0" i="0" u="none" strike="noStrike" kern="1200" cap="none" spc="0" normalizeH="0" baseline="0" noProof="1">
              <a:ln>
                <a:noFill/>
              </a:ln>
              <a:solidFill>
                <a:schemeClr val="tx1"/>
              </a:solidFill>
              <a:effectLst/>
              <a:uLnTx/>
              <a:uFillTx/>
              <a:latin typeface="等线" pitchFamily="2" charset="-122"/>
              <a:ea typeface="等线" pitchFamily="2" charset="-122"/>
              <a:cs typeface="+mn-cs"/>
            </a:endParaRPr>
          </a:p>
        </p:txBody>
      </p:sp>
      <p:sp>
        <p:nvSpPr>
          <p:cNvPr id="5" name="灯片编号占位符 4"/>
          <p:cNvSpPr>
            <a:spLocks noGrp="1"/>
          </p:cNvSpPr>
          <p:nvPr>
            <p:ph type="sldNum" sz="quarter" idx="3"/>
          </p:nvPr>
        </p:nvSpPr>
        <p:spPr>
          <a:xfrm>
            <a:off x="3884613" y="8685213"/>
            <a:ext cx="2971800" cy="458788"/>
          </a:xfrm>
          <a:prstGeom prst="rect">
            <a:avLst/>
          </a:prstGeom>
        </p:spPr>
        <p:txBody>
          <a:bodyPr vert="horz" lIns="91440" tIns="45720" rIns="91440" bIns="45720" rtlCol="0" anchor="b"/>
          <a:lstStyle>
            <a:lvl1pPr algn="r">
              <a:defRPr sz="1200" noProof="1" smtClean="0"/>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A2C11944-3ECB-407E-810D-F111F4DFAC7E}" type="slidenum">
              <a:rPr kumimoji="0" lang="zh-CN" altLang="en-US" sz="1200" b="0" i="0" u="none" strike="noStrike" kern="1200" cap="none" spc="0" normalizeH="0" baseline="0" noProof="1" smtClean="0">
                <a:ln>
                  <a:noFill/>
                </a:ln>
                <a:solidFill>
                  <a:schemeClr val="tx1"/>
                </a:solidFill>
                <a:effectLst/>
                <a:uLnTx/>
                <a:uFillTx/>
                <a:latin typeface="等线" pitchFamily="2" charset="-122"/>
                <a:ea typeface="等线" pitchFamily="2" charset="-122"/>
                <a:cs typeface="+mn-cs"/>
              </a:rPr>
              <a:t>‹#›</a:t>
            </a:fld>
            <a:endParaRPr kumimoji="0" lang="zh-CN" altLang="en-US" sz="1200" b="0" i="0" u="none" strike="noStrike" kern="1200" cap="none" spc="0" normalizeH="0" baseline="0" noProof="1">
              <a:ln>
                <a:noFill/>
              </a:ln>
              <a:solidFill>
                <a:schemeClr val="tx1"/>
              </a:solidFill>
              <a:effectLst/>
              <a:uLnTx/>
              <a:uFillTx/>
              <a:latin typeface="等线" pitchFamily="2" charset="-122"/>
              <a:ea typeface="等线" pitchFamily="2" charset="-122"/>
              <a:cs typeface="+mn-cs"/>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buFontTx/>
              <a:buNone/>
              <a:defRPr sz="1200">
                <a:latin typeface="+mn-lt"/>
                <a:ea typeface="+mn-ea"/>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buFontTx/>
              <a:buNone/>
              <a:defRPr sz="1200">
                <a:latin typeface="+mn-lt"/>
                <a:ea typeface="+mn-ea"/>
              </a:defRPr>
            </a:lvl1pPr>
          </a:lstStyle>
          <a:p>
            <a:pPr marL="0" marR="0" lvl="0" indent="0" algn="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sym typeface="+mn-ea"/>
              </a:rPr>
              <a:t>Click to edit Master text style</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a:p>
            <a:pPr marL="457200" marR="0" lvl="1" indent="0" algn="l"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sym typeface="+mn-ea"/>
              </a:rPr>
              <a:t>Second level</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a:p>
            <a:pPr marL="914400" marR="0" lvl="2" indent="0" algn="l"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sym typeface="+mn-ea"/>
              </a:rPr>
              <a:t>Third level</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a:p>
            <a:pPr marL="1371600" marR="0" lvl="3" indent="0" algn="l"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sym typeface="+mn-ea"/>
              </a:rPr>
              <a:t>Fourth level</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a:p>
            <a:pPr marL="1828800" marR="0" lvl="4" indent="0" algn="l" defTabSz="914400" rtl="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sym typeface="+mn-ea"/>
              </a:rPr>
              <a:t>Fifth level</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页脚占位符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fontAlgn="auto">
              <a:spcBef>
                <a:spcPts val="0"/>
              </a:spcBef>
              <a:spcAft>
                <a:spcPts val="0"/>
              </a:spcAft>
              <a:buFontTx/>
              <a:buNone/>
              <a:defRPr sz="1200">
                <a:latin typeface="+mn-lt"/>
                <a:ea typeface="+mn-ea"/>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灯片编号占位符 6"/>
          <p:cNvSpPr>
            <a:spLocks noGrp="1"/>
          </p:cNvSpPr>
          <p:nvPr>
            <p:ph type="sldNum" sz="quarter" idx="5"/>
          </p:nvPr>
        </p:nvSpPr>
        <p:spPr>
          <a:xfrm>
            <a:off x="3884613" y="8685213"/>
            <a:ext cx="2971800" cy="458788"/>
          </a:xfrm>
          <a:prstGeom prst="rect">
            <a:avLst/>
          </a:prstGeom>
        </p:spPr>
        <p:txBody>
          <a:bodyPr vert="horz" lIns="91440" tIns="45720" rIns="91440" bIns="45720" rtlCol="0" anchor="b"/>
          <a:lstStyle>
            <a:lvl1pPr algn="r" fontAlgn="auto">
              <a:spcBef>
                <a:spcPts val="0"/>
              </a:spcBef>
              <a:spcAft>
                <a:spcPts val="0"/>
              </a:spcAft>
              <a:buFontTx/>
              <a:buNone/>
              <a:defRPr sz="1200" smtClean="0">
                <a:latin typeface="+mn-lt"/>
                <a:ea typeface="+mn-ea"/>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7129216A-D554-40A2-B0E0-08D4F1AAE730}" type="slidenum">
              <a:rPr kumimoji="0" lang="zh-CN" altLang="en-US" sz="1200" b="0" i="0" u="none" strike="noStrike" kern="1200" cap="none" spc="0" normalizeH="0" baseline="0" noProof="0">
                <a:ln>
                  <a:noFill/>
                </a:ln>
                <a:solidFill>
                  <a:schemeClr val="tx1"/>
                </a:solidFill>
                <a:effectLst/>
                <a:uLnTx/>
                <a:uFillTx/>
                <a:latin typeface="+mn-lt"/>
                <a:ea typeface="+mn-ea"/>
                <a:cs typeface="+mn-cs"/>
              </a:r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hf sldNum="0" hdr="0" ftr="0" dt="0"/>
  <p:notesStyle>
    <a:lvl1pPr algn="l" rtl="0" fontAlgn="base">
      <a:spcBef>
        <a:spcPct val="0"/>
      </a:spcBef>
      <a:spcAft>
        <a:spcPct val="0"/>
      </a:spcAft>
      <a:defRPr sz="1200" kern="1200">
        <a:solidFill>
          <a:schemeClr val="tx1"/>
        </a:solidFill>
        <a:latin typeface="+mn-lt"/>
        <a:ea typeface="+mn-ea"/>
        <a:cs typeface="+mn-cs"/>
      </a:defRPr>
    </a:lvl1pPr>
    <a:lvl2pPr marL="457200" algn="l" rtl="0" fontAlgn="base">
      <a:spcBef>
        <a:spcPct val="0"/>
      </a:spcBef>
      <a:spcAft>
        <a:spcPct val="0"/>
      </a:spcAft>
      <a:defRPr sz="1200" kern="1200">
        <a:solidFill>
          <a:schemeClr val="tx1"/>
        </a:solidFill>
        <a:latin typeface="+mn-lt"/>
        <a:ea typeface="+mn-ea"/>
        <a:cs typeface="+mn-cs"/>
      </a:defRPr>
    </a:lvl2pPr>
    <a:lvl3pPr marL="914400" algn="l" rtl="0" fontAlgn="base">
      <a:spcBef>
        <a:spcPct val="0"/>
      </a:spcBef>
      <a:spcAft>
        <a:spcPct val="0"/>
      </a:spcAft>
      <a:defRPr sz="1200" kern="1200">
        <a:solidFill>
          <a:schemeClr val="tx1"/>
        </a:solidFill>
        <a:latin typeface="+mn-lt"/>
        <a:ea typeface="+mn-ea"/>
        <a:cs typeface="+mn-cs"/>
      </a:defRPr>
    </a:lvl3pPr>
    <a:lvl4pPr marL="1371600" algn="l" rtl="0" fontAlgn="base">
      <a:spcBef>
        <a:spcPct val="0"/>
      </a:spcBef>
      <a:spcAft>
        <a:spcPct val="0"/>
      </a:spcAft>
      <a:defRPr sz="1200" kern="1200">
        <a:solidFill>
          <a:schemeClr val="tx1"/>
        </a:solidFill>
        <a:latin typeface="+mn-lt"/>
        <a:ea typeface="+mn-ea"/>
        <a:cs typeface="+mn-cs"/>
      </a:defRPr>
    </a:lvl4pPr>
    <a:lvl5pPr marL="1828800" algn="l" rtl="0" fontAlgn="base">
      <a:spcBef>
        <a:spcPct val="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a:t>Click to edit Master title style</a:t>
            </a:r>
          </a:p>
        </p:txBody>
      </p:sp>
      <p:sp>
        <p:nvSpPr>
          <p:cNvPr id="3" name="内容占位符 2"/>
          <p:cNvSpPr>
            <a:spLocks noGrp="1"/>
          </p:cNvSpPr>
          <p:nvPr>
            <p:ph idx="1" hasCustomPrompt="1"/>
          </p:nvPr>
        </p:nvSpPr>
        <p:spPr/>
        <p:txBody>
          <a:bodyPr/>
          <a:lstStyle/>
          <a:p>
            <a:pPr lvl="0" fontAlgn="base"/>
            <a:r>
              <a:rPr lang="zh-CN" altLang="en-US" strike="noStrike" noProof="1"/>
              <a:t>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415600" y="390467"/>
            <a:ext cx="11360800" cy="1068000"/>
          </a:xfrm>
          <a:prstGeom prst="rect">
            <a:avLst/>
          </a:prstGeom>
        </p:spPr>
        <p:txBody>
          <a:bodyPr spcFirstLastPara="1" wrap="square" lIns="91425" tIns="91425" rIns="91425" bIns="91425" anchor="t" anchorCtr="0">
            <a:no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19" name="Google Shape;19;p4"/>
          <p:cNvSpPr txBox="1">
            <a:spLocks noGrp="1"/>
          </p:cNvSpPr>
          <p:nvPr>
            <p:ph type="body" idx="1"/>
          </p:nvPr>
        </p:nvSpPr>
        <p:spPr>
          <a:xfrm>
            <a:off x="415600" y="1638233"/>
            <a:ext cx="11360800" cy="4453600"/>
          </a:xfrm>
          <a:prstGeom prst="rect">
            <a:avLst/>
          </a:prstGeom>
        </p:spPr>
        <p:txBody>
          <a:bodyPr spcFirstLastPara="1" wrap="square" lIns="91425" tIns="91425" rIns="91425" bIns="91425" anchor="t" anchorCtr="0">
            <a:noAutofit/>
          </a:bodyPr>
          <a:lstStyle>
            <a:lvl1pPr marL="609600" lvl="0" indent="-457200">
              <a:spcBef>
                <a:spcPts val="0"/>
              </a:spcBef>
              <a:spcAft>
                <a:spcPts val="0"/>
              </a:spcAft>
              <a:buSzPts val="1800"/>
              <a:buChar char="●"/>
              <a:defRPr/>
            </a:lvl1pPr>
            <a:lvl2pPr marL="1219200" lvl="1" indent="-423545">
              <a:spcBef>
                <a:spcPts val="2135"/>
              </a:spcBef>
              <a:spcAft>
                <a:spcPts val="0"/>
              </a:spcAft>
              <a:buSzPts val="1400"/>
              <a:buChar char="○"/>
              <a:defRPr/>
            </a:lvl2pPr>
            <a:lvl3pPr marL="1828800" lvl="2" indent="-423545">
              <a:spcBef>
                <a:spcPts val="2135"/>
              </a:spcBef>
              <a:spcAft>
                <a:spcPts val="0"/>
              </a:spcAft>
              <a:buSzPts val="1400"/>
              <a:buChar char="■"/>
              <a:defRPr/>
            </a:lvl3pPr>
            <a:lvl4pPr marL="2438400" lvl="3" indent="-423545">
              <a:spcBef>
                <a:spcPts val="2135"/>
              </a:spcBef>
              <a:spcAft>
                <a:spcPts val="0"/>
              </a:spcAft>
              <a:buSzPts val="1400"/>
              <a:buChar char="●"/>
              <a:defRPr/>
            </a:lvl4pPr>
            <a:lvl5pPr marL="3048000" lvl="4" indent="-423545">
              <a:spcBef>
                <a:spcPts val="2135"/>
              </a:spcBef>
              <a:spcAft>
                <a:spcPts val="0"/>
              </a:spcAft>
              <a:buSzPts val="1400"/>
              <a:buChar char="○"/>
              <a:defRPr/>
            </a:lvl5pPr>
            <a:lvl6pPr marL="3657600" lvl="5" indent="-423545">
              <a:spcBef>
                <a:spcPts val="2135"/>
              </a:spcBef>
              <a:spcAft>
                <a:spcPts val="0"/>
              </a:spcAft>
              <a:buSzPts val="1400"/>
              <a:buChar char="■"/>
              <a:defRPr/>
            </a:lvl6pPr>
            <a:lvl7pPr marL="4267200" lvl="6" indent="-423545">
              <a:spcBef>
                <a:spcPts val="2135"/>
              </a:spcBef>
              <a:spcAft>
                <a:spcPts val="0"/>
              </a:spcAft>
              <a:buSzPts val="1400"/>
              <a:buChar char="●"/>
              <a:defRPr/>
            </a:lvl7pPr>
            <a:lvl8pPr marL="4876800" lvl="7" indent="-423545">
              <a:spcBef>
                <a:spcPts val="2135"/>
              </a:spcBef>
              <a:spcAft>
                <a:spcPts val="0"/>
              </a:spcAft>
              <a:buSzPts val="1400"/>
              <a:buChar char="○"/>
              <a:defRPr/>
            </a:lvl8pPr>
            <a:lvl9pPr marL="5486400" lvl="8" indent="-423545">
              <a:spcBef>
                <a:spcPts val="2135"/>
              </a:spcBef>
              <a:spcAft>
                <a:spcPts val="2135"/>
              </a:spcAft>
              <a:buSzPts val="1400"/>
              <a:buChar char="■"/>
              <a:defRPr/>
            </a:lvl9pPr>
          </a:lstStyle>
          <a:p>
            <a:endParaRPr/>
          </a:p>
        </p:txBody>
      </p:sp>
      <p:sp>
        <p:nvSpPr>
          <p:cNvPr id="20" name="Google Shape;20;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a:spcBef>
                <a:spcPts val="0"/>
              </a:spcBef>
              <a:spcAft>
                <a:spcPts val="0"/>
              </a:spcAft>
            </a:pPr>
            <a:fld id="{00000000-1234-1234-1234-123412341234}"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a:xfrm>
            <a:off x="838200" y="365125"/>
            <a:ext cx="10515600" cy="1325563"/>
          </a:xfrm>
          <a:prstGeom prst="rect">
            <a:avLst/>
          </a:prstGeom>
          <a:noFill/>
          <a:ln w="9525">
            <a:noFill/>
          </a:ln>
        </p:spPr>
        <p:txBody>
          <a:bodyPr anchor="ctr" anchorCtr="0"/>
          <a:lstStyle/>
          <a:p>
            <a:pPr lvl="0"/>
            <a:r>
              <a:rPr lang="zh-CN" altLang="en-US" dirty="0"/>
              <a:t>Click to edit Master title style</a:t>
            </a:r>
          </a:p>
        </p:txBody>
      </p:sp>
      <p:sp>
        <p:nvSpPr>
          <p:cNvPr id="1027" name="文本占位符 2"/>
          <p:cNvSpPr>
            <a:spLocks noGrp="1"/>
          </p:cNvSpPr>
          <p:nvPr>
            <p:ph type="body"/>
          </p:nvPr>
        </p:nvSpPr>
        <p:spPr>
          <a:xfrm>
            <a:off x="838200" y="1825625"/>
            <a:ext cx="10515600" cy="4351338"/>
          </a:xfrm>
          <a:prstGeom prst="rect">
            <a:avLst/>
          </a:prstGeom>
          <a:noFill/>
          <a:ln w="9525">
            <a:noFill/>
          </a:ln>
        </p:spPr>
        <p:txBody>
          <a:bodyPr anchor="t" anchorCtr="0"/>
          <a:lstStyle/>
          <a:p>
            <a:pPr lvl="0" indent="-228600"/>
            <a:r>
              <a:rPr lang="zh-CN" altLang="en-US" dirty="0"/>
              <a:t>Click to edit Master </a:t>
            </a:r>
            <a:r>
              <a:rPr lang="zh-CN" altLang="zh-CN" dirty="0"/>
              <a:t>text</a:t>
            </a:r>
            <a:r>
              <a:rPr lang="zh-CN" altLang="en-US" dirty="0"/>
              <a:t> style</a:t>
            </a:r>
          </a:p>
          <a:p>
            <a:pPr lvl="1" indent="-228600"/>
            <a:r>
              <a:rPr lang="zh-CN" altLang="en-US" dirty="0"/>
              <a:t>Second level</a:t>
            </a:r>
          </a:p>
          <a:p>
            <a:pPr lvl="2" indent="-228600"/>
            <a:r>
              <a:rPr lang="zh-CN" altLang="en-US" dirty="0"/>
              <a:t>Third level</a:t>
            </a:r>
          </a:p>
          <a:p>
            <a:pPr lvl="3" indent="-228600"/>
            <a:r>
              <a:rPr lang="zh-CN" altLang="en-US" dirty="0"/>
              <a:t>Fourth level</a:t>
            </a:r>
          </a:p>
          <a:p>
            <a:pPr lvl="4" indent="-228600"/>
            <a:r>
              <a:rPr lang="zh-CN" altLang="en-US" dirty="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2pPr>
      <a:lvl3pPr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3pPr>
      <a:lvl4pPr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4pPr>
      <a:lvl5pPr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5pPr>
      <a:lvl6pPr marL="457200"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6pPr>
      <a:lvl7pPr marL="914400"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7pPr>
      <a:lvl8pPr marL="1371600"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8pPr>
      <a:lvl9pPr marL="1828800"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53F48"/>
        </a:solidFill>
        <a:effectLst/>
      </p:bgPr>
    </p:bg>
    <p:spTree>
      <p:nvGrpSpPr>
        <p:cNvPr id="1" name=""/>
        <p:cNvGrpSpPr/>
        <p:nvPr/>
      </p:nvGrpSpPr>
      <p:grpSpPr>
        <a:xfrm>
          <a:off x="0" y="0"/>
          <a:ext cx="0" cy="0"/>
          <a:chOff x="0" y="0"/>
          <a:chExt cx="0" cy="0"/>
        </a:xfrm>
      </p:grpSpPr>
      <p:sp>
        <p:nvSpPr>
          <p:cNvPr id="12" name="等腰三角形 11"/>
          <p:cNvSpPr/>
          <p:nvPr/>
        </p:nvSpPr>
        <p:spPr>
          <a:xfrm>
            <a:off x="0" y="3189288"/>
            <a:ext cx="5148263" cy="3668713"/>
          </a:xfrm>
          <a:custGeom>
            <a:avLst/>
            <a:gdLst>
              <a:gd name="connsiteX0" fmla="*/ 0 w 5735459"/>
              <a:gd name="connsiteY0" fmla="*/ 3657600 h 3657600"/>
              <a:gd name="connsiteX1" fmla="*/ 2867730 w 5735459"/>
              <a:gd name="connsiteY1" fmla="*/ 0 h 3657600"/>
              <a:gd name="connsiteX2" fmla="*/ 5735459 w 5735459"/>
              <a:gd name="connsiteY2" fmla="*/ 3657600 h 3657600"/>
              <a:gd name="connsiteX3" fmla="*/ 0 w 5735459"/>
              <a:gd name="connsiteY3" fmla="*/ 3657600 h 3657600"/>
              <a:gd name="connsiteX0-1" fmla="*/ 0 w 5151259"/>
              <a:gd name="connsiteY0-2" fmla="*/ 3657600 h 3670300"/>
              <a:gd name="connsiteX1-3" fmla="*/ 2867730 w 5151259"/>
              <a:gd name="connsiteY1-4" fmla="*/ 0 h 3670300"/>
              <a:gd name="connsiteX2-5" fmla="*/ 5151259 w 5151259"/>
              <a:gd name="connsiteY2-6" fmla="*/ 3670300 h 3670300"/>
              <a:gd name="connsiteX3-7" fmla="*/ 0 w 5151259"/>
              <a:gd name="connsiteY3-8" fmla="*/ 3657600 h 3670300"/>
            </a:gdLst>
            <a:ahLst/>
            <a:cxnLst>
              <a:cxn ang="0">
                <a:pos x="connsiteX0-1" y="connsiteY0-2"/>
              </a:cxn>
              <a:cxn ang="0">
                <a:pos x="connsiteX1-3" y="connsiteY1-4"/>
              </a:cxn>
              <a:cxn ang="0">
                <a:pos x="connsiteX2-5" y="connsiteY2-6"/>
              </a:cxn>
              <a:cxn ang="0">
                <a:pos x="connsiteX3-7" y="connsiteY3-8"/>
              </a:cxn>
            </a:cxnLst>
            <a:rect l="l" t="t" r="r" b="b"/>
            <a:pathLst>
              <a:path w="5151259" h="3670300">
                <a:moveTo>
                  <a:pt x="0" y="3657600"/>
                </a:moveTo>
                <a:lnTo>
                  <a:pt x="2867730" y="0"/>
                </a:lnTo>
                <a:lnTo>
                  <a:pt x="5151259" y="3670300"/>
                </a:lnTo>
                <a:lnTo>
                  <a:pt x="0" y="3657600"/>
                </a:ln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4099" name="文本框 6"/>
          <p:cNvSpPr txBox="1"/>
          <p:nvPr/>
        </p:nvSpPr>
        <p:spPr>
          <a:xfrm>
            <a:off x="5070475" y="1798003"/>
            <a:ext cx="6454775" cy="2306955"/>
          </a:xfrm>
          <a:prstGeom prst="rect">
            <a:avLst/>
          </a:prstGeom>
          <a:noFill/>
          <a:ln w="9525">
            <a:noFill/>
          </a:ln>
        </p:spPr>
        <p:txBody>
          <a:bodyPr anchor="t" anchorCtr="0">
            <a:spAutoFit/>
          </a:bodyPr>
          <a:lstStyle/>
          <a:p>
            <a:pPr algn="l"/>
            <a:r>
              <a:rPr lang="zh-CN" altLang="en-US" sz="4800" b="1" dirty="0">
                <a:solidFill>
                  <a:srgbClr val="FFFFFF"/>
                </a:solidFill>
                <a:latin typeface="Microsoft YaHei" panose="020B0503020204020204" pitchFamily="34" charset="-122"/>
                <a:ea typeface="Microsoft YaHei" panose="020B0503020204020204" pitchFamily="34" charset="-122"/>
              </a:rPr>
              <a:t>How To Become a Successful Cinematographer </a:t>
            </a:r>
          </a:p>
        </p:txBody>
      </p:sp>
      <p:sp>
        <p:nvSpPr>
          <p:cNvPr id="5" name="直角三角形 4"/>
          <p:cNvSpPr/>
          <p:nvPr/>
        </p:nvSpPr>
        <p:spPr>
          <a:xfrm rot="5400000">
            <a:off x="-736600" y="736600"/>
            <a:ext cx="6858000" cy="5384800"/>
          </a:xfrm>
          <a:prstGeom prst="rtTriangle">
            <a:avLst/>
          </a:prstGeom>
          <a:solidFill>
            <a:srgbClr val="F8941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3" name="等腰三角形 2"/>
          <p:cNvSpPr/>
          <p:nvPr/>
        </p:nvSpPr>
        <p:spPr>
          <a:xfrm>
            <a:off x="0" y="3575050"/>
            <a:ext cx="5148263" cy="328295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 name="Text Box 1"/>
          <p:cNvSpPr txBox="1"/>
          <p:nvPr/>
        </p:nvSpPr>
        <p:spPr>
          <a:xfrm>
            <a:off x="10233660" y="6185450"/>
            <a:ext cx="1958340" cy="645160"/>
          </a:xfrm>
          <a:prstGeom prst="rect">
            <a:avLst/>
          </a:prstGeom>
          <a:noFill/>
        </p:spPr>
        <p:txBody>
          <a:bodyPr wrap="square" rtlCol="0">
            <a:spAutoFit/>
          </a:bodyPr>
          <a:lstStyle/>
          <a:p>
            <a:r>
              <a:rPr lang="en-US" dirty="0">
                <a:solidFill>
                  <a:schemeClr val="bg1"/>
                </a:solidFill>
                <a:latin typeface="Malgun Gothic" panose="020B0503020000020004" charset="-127"/>
                <a:ea typeface="Malgun Gothic" panose="020B0503020000020004" charset="-127"/>
              </a:rPr>
              <a:t>Date of program</a:t>
            </a:r>
          </a:p>
          <a:p>
            <a:r>
              <a:rPr lang="en-US" dirty="0">
                <a:solidFill>
                  <a:schemeClr val="bg1"/>
                </a:solidFill>
                <a:latin typeface="Malgun Gothic" panose="020B0503020000020004" charset="-127"/>
                <a:ea typeface="Malgun Gothic" panose="020B0503020000020004" charset="-127"/>
              </a:rPr>
              <a:t>  5th Feb 2021</a:t>
            </a:r>
          </a:p>
        </p:txBody>
      </p:sp>
      <p:grpSp>
        <p:nvGrpSpPr>
          <p:cNvPr id="5122" name="组合 82"/>
          <p:cNvGrpSpPr/>
          <p:nvPr/>
        </p:nvGrpSpPr>
        <p:grpSpPr>
          <a:xfrm>
            <a:off x="8682127" y="6299041"/>
            <a:ext cx="260350" cy="357188"/>
            <a:chOff x="4218255" y="2644947"/>
            <a:chExt cx="179475" cy="246054"/>
          </a:xfrm>
          <a:solidFill>
            <a:schemeClr val="accent2"/>
          </a:solidFill>
        </p:grpSpPr>
        <p:sp>
          <p:nvSpPr>
            <p:cNvPr id="13" name="Freeform 26"/>
            <p:cNvSpPr/>
            <p:nvPr/>
          </p:nvSpPr>
          <p:spPr bwMode="auto">
            <a:xfrm>
              <a:off x="4218255" y="2644947"/>
              <a:ext cx="179475" cy="246054"/>
            </a:xfrm>
            <a:custGeom>
              <a:avLst/>
              <a:gdLst>
                <a:gd name="T0" fmla="*/ 89738 w 26"/>
                <a:gd name="T1" fmla="*/ 0 h 36"/>
                <a:gd name="T2" fmla="*/ 0 w 26"/>
                <a:gd name="T3" fmla="*/ 88853 h 36"/>
                <a:gd name="T4" fmla="*/ 20709 w 26"/>
                <a:gd name="T5" fmla="*/ 143532 h 36"/>
                <a:gd name="T6" fmla="*/ 89738 w 26"/>
                <a:gd name="T7" fmla="*/ 246054 h 36"/>
                <a:gd name="T8" fmla="*/ 158766 w 26"/>
                <a:gd name="T9" fmla="*/ 143532 h 36"/>
                <a:gd name="T10" fmla="*/ 179475 w 26"/>
                <a:gd name="T11" fmla="*/ 88853 h 36"/>
                <a:gd name="T12" fmla="*/ 89738 w 26"/>
                <a:gd name="T13" fmla="*/ 0 h 3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36">
                  <a:moveTo>
                    <a:pt x="13" y="0"/>
                  </a:moveTo>
                  <a:cubicBezTo>
                    <a:pt x="6" y="0"/>
                    <a:pt x="0" y="6"/>
                    <a:pt x="0" y="13"/>
                  </a:cubicBezTo>
                  <a:cubicBezTo>
                    <a:pt x="0" y="16"/>
                    <a:pt x="1" y="19"/>
                    <a:pt x="3" y="21"/>
                  </a:cubicBezTo>
                  <a:cubicBezTo>
                    <a:pt x="13" y="36"/>
                    <a:pt x="13" y="36"/>
                    <a:pt x="13" y="36"/>
                  </a:cubicBezTo>
                  <a:cubicBezTo>
                    <a:pt x="13" y="36"/>
                    <a:pt x="13" y="36"/>
                    <a:pt x="23" y="21"/>
                  </a:cubicBezTo>
                  <a:cubicBezTo>
                    <a:pt x="25" y="19"/>
                    <a:pt x="26" y="16"/>
                    <a:pt x="26" y="13"/>
                  </a:cubicBezTo>
                  <a:cubicBezTo>
                    <a:pt x="26" y="6"/>
                    <a:pt x="20" y="0"/>
                    <a:pt x="13" y="0"/>
                  </a:cubicBezTo>
                  <a:close/>
                </a:path>
              </a:pathLst>
            </a:custGeom>
            <a:grpFill/>
            <a:ln w="9525">
              <a:solidFill>
                <a:schemeClr val="bg1">
                  <a:lumMod val="50000"/>
                </a:schemeClr>
              </a:solidFill>
              <a:round/>
            </a:ln>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lumMod val="85000"/>
                    <a:lumOff val="15000"/>
                  </a:schemeClr>
                </a:solidFill>
                <a:effectLst/>
                <a:uLnTx/>
                <a:uFillTx/>
                <a:latin typeface="等线" pitchFamily="2" charset="-122"/>
                <a:ea typeface="等线" pitchFamily="2" charset="-122"/>
                <a:cs typeface="+mn-cs"/>
              </a:endParaRPr>
            </a:p>
          </p:txBody>
        </p:sp>
        <p:sp>
          <p:nvSpPr>
            <p:cNvPr id="14" name="Oval 27"/>
            <p:cNvSpPr>
              <a:spLocks noChangeArrowheads="1"/>
            </p:cNvSpPr>
            <p:nvPr/>
          </p:nvSpPr>
          <p:spPr bwMode="auto">
            <a:xfrm>
              <a:off x="4253275" y="2685410"/>
              <a:ext cx="109436" cy="103889"/>
            </a:xfrm>
            <a:prstGeom prst="ellipse">
              <a:avLst/>
            </a:prstGeom>
            <a:grpFill/>
            <a:ln w="9525">
              <a:solidFill>
                <a:schemeClr val="bg1">
                  <a:lumMod val="50000"/>
                </a:schemeClr>
              </a:solidFill>
              <a:round/>
            </a:ln>
          </p:spPr>
          <p:txBody>
            <a:bodyPr/>
            <a:lstStyle>
              <a:lvl1pPr>
                <a:defRPr>
                  <a:solidFill>
                    <a:schemeClr val="tx1"/>
                  </a:solidFill>
                  <a:latin typeface="Calibri" panose="020F0502020204030204" pitchFamily="34" charset="0"/>
                  <a:ea typeface="SimSun" panose="02010600030101010101" pitchFamily="2" charset="-122"/>
                </a:defRPr>
              </a:lvl1pPr>
              <a:lvl2pPr marL="742950" indent="-285750">
                <a:defRPr>
                  <a:solidFill>
                    <a:schemeClr val="tx1"/>
                  </a:solidFill>
                  <a:latin typeface="Calibri" panose="020F0502020204030204" pitchFamily="34" charset="0"/>
                  <a:ea typeface="SimSun" panose="02010600030101010101" pitchFamily="2" charset="-122"/>
                </a:defRPr>
              </a:lvl2pPr>
              <a:lvl3pPr marL="1143000" indent="-228600">
                <a:defRPr>
                  <a:solidFill>
                    <a:schemeClr val="tx1"/>
                  </a:solidFill>
                  <a:latin typeface="Calibri" panose="020F0502020204030204" pitchFamily="34" charset="0"/>
                  <a:ea typeface="SimSun" panose="02010600030101010101" pitchFamily="2" charset="-122"/>
                </a:defRPr>
              </a:lvl3pPr>
              <a:lvl4pPr marL="1600200" indent="-228600">
                <a:defRPr>
                  <a:solidFill>
                    <a:schemeClr val="tx1"/>
                  </a:solidFill>
                  <a:latin typeface="Calibri" panose="020F0502020204030204" pitchFamily="34" charset="0"/>
                  <a:ea typeface="SimSun" panose="02010600030101010101" pitchFamily="2" charset="-122"/>
                </a:defRPr>
              </a:lvl4pPr>
              <a:lvl5pPr marL="2057400" indent="-228600">
                <a:defRPr>
                  <a:solidFill>
                    <a:schemeClr val="tx1"/>
                  </a:solidFill>
                  <a:latin typeface="Calibri" panose="020F0502020204030204" pitchFamily="34" charset="0"/>
                  <a:ea typeface="SimSun"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SimSun"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SimSun"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SimSun"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SimSun"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lumMod val="85000"/>
                    <a:lumOff val="15000"/>
                  </a:schemeClr>
                </a:solidFill>
                <a:effectLst/>
                <a:uLnTx/>
                <a:uFillTx/>
                <a:latin typeface="Calibri" panose="020F0502020204030204" pitchFamily="34" charset="0"/>
                <a:ea typeface="SimSun" panose="02010600030101010101" pitchFamily="2" charset="-122"/>
                <a:cs typeface="+mn-cs"/>
              </a:endParaRPr>
            </a:p>
          </p:txBody>
        </p:sp>
      </p:grpSp>
      <p:sp>
        <p:nvSpPr>
          <p:cNvPr id="4" name="Text Box 3"/>
          <p:cNvSpPr txBox="1"/>
          <p:nvPr/>
        </p:nvSpPr>
        <p:spPr>
          <a:xfrm>
            <a:off x="8867230" y="6154469"/>
            <a:ext cx="1441678" cy="646331"/>
          </a:xfrm>
          <a:prstGeom prst="rect">
            <a:avLst/>
          </a:prstGeom>
          <a:noFill/>
        </p:spPr>
        <p:txBody>
          <a:bodyPr wrap="square" rtlCol="0">
            <a:spAutoFit/>
          </a:bodyPr>
          <a:lstStyle/>
          <a:p>
            <a:pPr algn="ctr"/>
            <a:r>
              <a:rPr lang="en-US" dirty="0">
                <a:solidFill>
                  <a:schemeClr val="bg1"/>
                </a:solidFill>
                <a:latin typeface="Malgun Gothic" panose="020B0503020000020004" charset="-127"/>
                <a:ea typeface="Malgun Gothic" panose="020B0503020000020004" charset="-127"/>
                <a:cs typeface="Corbel Light" panose="020B0303020204020204" charset="0"/>
              </a:rPr>
              <a:t>Venue            DSI,UTM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099"/>
                                        </p:tgtEl>
                                        <p:attrNameLst>
                                          <p:attrName>style.visibility</p:attrName>
                                        </p:attrNameLst>
                                      </p:cBhvr>
                                      <p:to>
                                        <p:strVal val="visible"/>
                                      </p:to>
                                    </p:set>
                                    <p:anim calcmode="lin" valueType="num">
                                      <p:cBhvr>
                                        <p:cTn id="7" dur="1000" fill="hold"/>
                                        <p:tgtEl>
                                          <p:spTgt spid="4099"/>
                                        </p:tgtEl>
                                        <p:attrNameLst>
                                          <p:attrName>ppt_w</p:attrName>
                                        </p:attrNameLst>
                                      </p:cBhvr>
                                      <p:tavLst>
                                        <p:tav tm="0">
                                          <p:val>
                                            <p:fltVal val="0"/>
                                          </p:val>
                                        </p:tav>
                                        <p:tav tm="100000">
                                          <p:val>
                                            <p:strVal val="#ppt_w"/>
                                          </p:val>
                                        </p:tav>
                                      </p:tavLst>
                                    </p:anim>
                                    <p:anim calcmode="lin" valueType="num">
                                      <p:cBhvr>
                                        <p:cTn id="8" dur="1000" fill="hold"/>
                                        <p:tgtEl>
                                          <p:spTgt spid="4099"/>
                                        </p:tgtEl>
                                        <p:attrNameLst>
                                          <p:attrName>ppt_h</p:attrName>
                                        </p:attrNameLst>
                                      </p:cBhvr>
                                      <p:tavLst>
                                        <p:tav tm="0">
                                          <p:val>
                                            <p:fltVal val="0"/>
                                          </p:val>
                                        </p:tav>
                                        <p:tav tm="100000">
                                          <p:val>
                                            <p:strVal val="#ppt_h"/>
                                          </p:val>
                                        </p:tav>
                                      </p:tavLst>
                                    </p:anim>
                                    <p:anim calcmode="lin" valueType="num">
                                      <p:cBhvr>
                                        <p:cTn id="9" dur="1000" fill="hold"/>
                                        <p:tgtEl>
                                          <p:spTgt spid="4099"/>
                                        </p:tgtEl>
                                        <p:attrNameLst>
                                          <p:attrName>style.rotation</p:attrName>
                                        </p:attrNameLst>
                                      </p:cBhvr>
                                      <p:tavLst>
                                        <p:tav tm="0">
                                          <p:val>
                                            <p:fltVal val="90"/>
                                          </p:val>
                                        </p:tav>
                                        <p:tav tm="100000">
                                          <p:val>
                                            <p:fltVal val="0"/>
                                          </p:val>
                                        </p:tav>
                                      </p:tavLst>
                                    </p:anim>
                                    <p:animEffect transition="in" filter="fade">
                                      <p:cBhvr>
                                        <p:cTn id="10" dur="1000"/>
                                        <p:tgtEl>
                                          <p:spTgt spid="4099"/>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p:cTn id="13" dur="1000" fill="hold"/>
                                        <p:tgtEl>
                                          <p:spTgt spid="12"/>
                                        </p:tgtEl>
                                        <p:attrNameLst>
                                          <p:attrName>ppt_w</p:attrName>
                                        </p:attrNameLst>
                                      </p:cBhvr>
                                      <p:tavLst>
                                        <p:tav tm="0">
                                          <p:val>
                                            <p:fltVal val="0"/>
                                          </p:val>
                                        </p:tav>
                                        <p:tav tm="100000">
                                          <p:val>
                                            <p:strVal val="#ppt_w"/>
                                          </p:val>
                                        </p:tav>
                                      </p:tavLst>
                                    </p:anim>
                                    <p:anim calcmode="lin" valueType="num">
                                      <p:cBhvr>
                                        <p:cTn id="14" dur="1000" fill="hold"/>
                                        <p:tgtEl>
                                          <p:spTgt spid="12"/>
                                        </p:tgtEl>
                                        <p:attrNameLst>
                                          <p:attrName>ppt_h</p:attrName>
                                        </p:attrNameLst>
                                      </p:cBhvr>
                                      <p:tavLst>
                                        <p:tav tm="0">
                                          <p:val>
                                            <p:fltVal val="0"/>
                                          </p:val>
                                        </p:tav>
                                        <p:tav tm="100000">
                                          <p:val>
                                            <p:strVal val="#ppt_h"/>
                                          </p:val>
                                        </p:tav>
                                      </p:tavLst>
                                    </p:anim>
                                    <p:anim calcmode="lin" valueType="num">
                                      <p:cBhvr>
                                        <p:cTn id="15" dur="1000" fill="hold"/>
                                        <p:tgtEl>
                                          <p:spTgt spid="12"/>
                                        </p:tgtEl>
                                        <p:attrNameLst>
                                          <p:attrName>style.rotation</p:attrName>
                                        </p:attrNameLst>
                                      </p:cBhvr>
                                      <p:tavLst>
                                        <p:tav tm="0">
                                          <p:val>
                                            <p:fltVal val="90"/>
                                          </p:val>
                                        </p:tav>
                                        <p:tav tm="100000">
                                          <p:val>
                                            <p:fltVal val="0"/>
                                          </p:val>
                                        </p:tav>
                                      </p:tavLst>
                                    </p:anim>
                                    <p:animEffect transition="in" filter="fade">
                                      <p:cBhvr>
                                        <p:cTn id="16" dur="1000"/>
                                        <p:tgtEl>
                                          <p:spTgt spid="12"/>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1000" fill="hold"/>
                                        <p:tgtEl>
                                          <p:spTgt spid="5"/>
                                        </p:tgtEl>
                                        <p:attrNameLst>
                                          <p:attrName>ppt_w</p:attrName>
                                        </p:attrNameLst>
                                      </p:cBhvr>
                                      <p:tavLst>
                                        <p:tav tm="0">
                                          <p:val>
                                            <p:fltVal val="0"/>
                                          </p:val>
                                        </p:tav>
                                        <p:tav tm="100000">
                                          <p:val>
                                            <p:strVal val="#ppt_w"/>
                                          </p:val>
                                        </p:tav>
                                      </p:tavLst>
                                    </p:anim>
                                    <p:anim calcmode="lin" valueType="num">
                                      <p:cBhvr>
                                        <p:cTn id="20" dur="1000" fill="hold"/>
                                        <p:tgtEl>
                                          <p:spTgt spid="5"/>
                                        </p:tgtEl>
                                        <p:attrNameLst>
                                          <p:attrName>ppt_h</p:attrName>
                                        </p:attrNameLst>
                                      </p:cBhvr>
                                      <p:tavLst>
                                        <p:tav tm="0">
                                          <p:val>
                                            <p:fltVal val="0"/>
                                          </p:val>
                                        </p:tav>
                                        <p:tav tm="100000">
                                          <p:val>
                                            <p:strVal val="#ppt_h"/>
                                          </p:val>
                                        </p:tav>
                                      </p:tavLst>
                                    </p:anim>
                                    <p:anim calcmode="lin" valueType="num">
                                      <p:cBhvr>
                                        <p:cTn id="21" dur="1000" fill="hold"/>
                                        <p:tgtEl>
                                          <p:spTgt spid="5"/>
                                        </p:tgtEl>
                                        <p:attrNameLst>
                                          <p:attrName>style.rotation</p:attrName>
                                        </p:attrNameLst>
                                      </p:cBhvr>
                                      <p:tavLst>
                                        <p:tav tm="0">
                                          <p:val>
                                            <p:fltVal val="90"/>
                                          </p:val>
                                        </p:tav>
                                        <p:tav tm="100000">
                                          <p:val>
                                            <p:fltVal val="0"/>
                                          </p:val>
                                        </p:tav>
                                      </p:tavLst>
                                    </p:anim>
                                    <p:animEffect transition="in" filter="fade">
                                      <p:cBhvr>
                                        <p:cTn id="22" dur="1000"/>
                                        <p:tgtEl>
                                          <p:spTgt spid="5"/>
                                        </p:tgtEl>
                                      </p:cBhvr>
                                    </p:animEffect>
                                  </p:childTnLst>
                                </p:cTn>
                              </p:par>
                              <p:par>
                                <p:cTn id="23" presetID="31" presetClass="entr" presetSubtype="0" fill="hold" grpId="0" nodeType="with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p:cTn id="25" dur="1000" fill="hold"/>
                                        <p:tgtEl>
                                          <p:spTgt spid="3"/>
                                        </p:tgtEl>
                                        <p:attrNameLst>
                                          <p:attrName>ppt_w</p:attrName>
                                        </p:attrNameLst>
                                      </p:cBhvr>
                                      <p:tavLst>
                                        <p:tav tm="0">
                                          <p:val>
                                            <p:fltVal val="0"/>
                                          </p:val>
                                        </p:tav>
                                        <p:tav tm="100000">
                                          <p:val>
                                            <p:strVal val="#ppt_w"/>
                                          </p:val>
                                        </p:tav>
                                      </p:tavLst>
                                    </p:anim>
                                    <p:anim calcmode="lin" valueType="num">
                                      <p:cBhvr>
                                        <p:cTn id="26" dur="1000" fill="hold"/>
                                        <p:tgtEl>
                                          <p:spTgt spid="3"/>
                                        </p:tgtEl>
                                        <p:attrNameLst>
                                          <p:attrName>ppt_h</p:attrName>
                                        </p:attrNameLst>
                                      </p:cBhvr>
                                      <p:tavLst>
                                        <p:tav tm="0">
                                          <p:val>
                                            <p:fltVal val="0"/>
                                          </p:val>
                                        </p:tav>
                                        <p:tav tm="100000">
                                          <p:val>
                                            <p:strVal val="#ppt_h"/>
                                          </p:val>
                                        </p:tav>
                                      </p:tavLst>
                                    </p:anim>
                                    <p:anim calcmode="lin" valueType="num">
                                      <p:cBhvr>
                                        <p:cTn id="27" dur="1000" fill="hold"/>
                                        <p:tgtEl>
                                          <p:spTgt spid="3"/>
                                        </p:tgtEl>
                                        <p:attrNameLst>
                                          <p:attrName>style.rotation</p:attrName>
                                        </p:attrNameLst>
                                      </p:cBhvr>
                                      <p:tavLst>
                                        <p:tav tm="0">
                                          <p:val>
                                            <p:fltVal val="90"/>
                                          </p:val>
                                        </p:tav>
                                        <p:tav tm="100000">
                                          <p:val>
                                            <p:fltVal val="0"/>
                                          </p:val>
                                        </p:tav>
                                      </p:tavLst>
                                    </p:anim>
                                    <p:animEffect transition="in" filter="fade">
                                      <p:cBhvr>
                                        <p:cTn id="28" dur="1000"/>
                                        <p:tgtEl>
                                          <p:spTgt spid="3"/>
                                        </p:tgtEl>
                                      </p:cBhvr>
                                    </p:animEffect>
                                  </p:childTnLst>
                                </p:cTn>
                              </p:par>
                              <p:par>
                                <p:cTn id="29" presetID="31" presetClass="entr" presetSubtype="0" fill="hold" grpId="0" nodeType="with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p:cTn id="31" dur="1000" fill="hold"/>
                                        <p:tgtEl>
                                          <p:spTgt spid="2"/>
                                        </p:tgtEl>
                                        <p:attrNameLst>
                                          <p:attrName>ppt_w</p:attrName>
                                        </p:attrNameLst>
                                      </p:cBhvr>
                                      <p:tavLst>
                                        <p:tav tm="0">
                                          <p:val>
                                            <p:fltVal val="0"/>
                                          </p:val>
                                        </p:tav>
                                        <p:tav tm="100000">
                                          <p:val>
                                            <p:strVal val="#ppt_w"/>
                                          </p:val>
                                        </p:tav>
                                      </p:tavLst>
                                    </p:anim>
                                    <p:anim calcmode="lin" valueType="num">
                                      <p:cBhvr>
                                        <p:cTn id="32" dur="1000" fill="hold"/>
                                        <p:tgtEl>
                                          <p:spTgt spid="2"/>
                                        </p:tgtEl>
                                        <p:attrNameLst>
                                          <p:attrName>ppt_h</p:attrName>
                                        </p:attrNameLst>
                                      </p:cBhvr>
                                      <p:tavLst>
                                        <p:tav tm="0">
                                          <p:val>
                                            <p:fltVal val="0"/>
                                          </p:val>
                                        </p:tav>
                                        <p:tav tm="100000">
                                          <p:val>
                                            <p:strVal val="#ppt_h"/>
                                          </p:val>
                                        </p:tav>
                                      </p:tavLst>
                                    </p:anim>
                                    <p:anim calcmode="lin" valueType="num">
                                      <p:cBhvr>
                                        <p:cTn id="33" dur="1000" fill="hold"/>
                                        <p:tgtEl>
                                          <p:spTgt spid="2"/>
                                        </p:tgtEl>
                                        <p:attrNameLst>
                                          <p:attrName>style.rotation</p:attrName>
                                        </p:attrNameLst>
                                      </p:cBhvr>
                                      <p:tavLst>
                                        <p:tav tm="0">
                                          <p:val>
                                            <p:fltVal val="90"/>
                                          </p:val>
                                        </p:tav>
                                        <p:tav tm="100000">
                                          <p:val>
                                            <p:fltVal val="0"/>
                                          </p:val>
                                        </p:tav>
                                      </p:tavLst>
                                    </p:anim>
                                    <p:animEffect transition="in" filter="fade">
                                      <p:cBhvr>
                                        <p:cTn id="34" dur="1000"/>
                                        <p:tgtEl>
                                          <p:spTgt spid="2"/>
                                        </p:tgtEl>
                                      </p:cBhvr>
                                    </p:animEffect>
                                  </p:childTnLst>
                                </p:cTn>
                              </p:par>
                              <p:par>
                                <p:cTn id="35" presetID="31" presetClass="entr" presetSubtype="0" fill="hold" nodeType="withEffect">
                                  <p:stCondLst>
                                    <p:cond delay="0"/>
                                  </p:stCondLst>
                                  <p:childTnLst>
                                    <p:set>
                                      <p:cBhvr>
                                        <p:cTn id="36" dur="1" fill="hold">
                                          <p:stCondLst>
                                            <p:cond delay="0"/>
                                          </p:stCondLst>
                                        </p:cTn>
                                        <p:tgtEl>
                                          <p:spTgt spid="5122"/>
                                        </p:tgtEl>
                                        <p:attrNameLst>
                                          <p:attrName>style.visibility</p:attrName>
                                        </p:attrNameLst>
                                      </p:cBhvr>
                                      <p:to>
                                        <p:strVal val="visible"/>
                                      </p:to>
                                    </p:set>
                                    <p:anim calcmode="lin" valueType="num">
                                      <p:cBhvr>
                                        <p:cTn id="37" dur="1000" fill="hold"/>
                                        <p:tgtEl>
                                          <p:spTgt spid="5122"/>
                                        </p:tgtEl>
                                        <p:attrNameLst>
                                          <p:attrName>ppt_w</p:attrName>
                                        </p:attrNameLst>
                                      </p:cBhvr>
                                      <p:tavLst>
                                        <p:tav tm="0">
                                          <p:val>
                                            <p:fltVal val="0"/>
                                          </p:val>
                                        </p:tav>
                                        <p:tav tm="100000">
                                          <p:val>
                                            <p:strVal val="#ppt_w"/>
                                          </p:val>
                                        </p:tav>
                                      </p:tavLst>
                                    </p:anim>
                                    <p:anim calcmode="lin" valueType="num">
                                      <p:cBhvr>
                                        <p:cTn id="38" dur="1000" fill="hold"/>
                                        <p:tgtEl>
                                          <p:spTgt spid="5122"/>
                                        </p:tgtEl>
                                        <p:attrNameLst>
                                          <p:attrName>ppt_h</p:attrName>
                                        </p:attrNameLst>
                                      </p:cBhvr>
                                      <p:tavLst>
                                        <p:tav tm="0">
                                          <p:val>
                                            <p:fltVal val="0"/>
                                          </p:val>
                                        </p:tav>
                                        <p:tav tm="100000">
                                          <p:val>
                                            <p:strVal val="#ppt_h"/>
                                          </p:val>
                                        </p:tav>
                                      </p:tavLst>
                                    </p:anim>
                                    <p:anim calcmode="lin" valueType="num">
                                      <p:cBhvr>
                                        <p:cTn id="39" dur="1000" fill="hold"/>
                                        <p:tgtEl>
                                          <p:spTgt spid="5122"/>
                                        </p:tgtEl>
                                        <p:attrNameLst>
                                          <p:attrName>style.rotation</p:attrName>
                                        </p:attrNameLst>
                                      </p:cBhvr>
                                      <p:tavLst>
                                        <p:tav tm="0">
                                          <p:val>
                                            <p:fltVal val="90"/>
                                          </p:val>
                                        </p:tav>
                                        <p:tav tm="100000">
                                          <p:val>
                                            <p:fltVal val="0"/>
                                          </p:val>
                                        </p:tav>
                                      </p:tavLst>
                                    </p:anim>
                                    <p:animEffect transition="in" filter="fade">
                                      <p:cBhvr>
                                        <p:cTn id="40" dur="1000"/>
                                        <p:tgtEl>
                                          <p:spTgt spid="5122"/>
                                        </p:tgtEl>
                                      </p:cBhvr>
                                    </p:animEffect>
                                  </p:childTnLst>
                                </p:cTn>
                              </p:par>
                              <p:par>
                                <p:cTn id="41" presetID="31" presetClass="entr" presetSubtype="0" fill="hold" grpId="0" nodeType="withEffect">
                                  <p:stCondLst>
                                    <p:cond delay="0"/>
                                  </p:stCondLst>
                                  <p:childTnLst>
                                    <p:set>
                                      <p:cBhvr>
                                        <p:cTn id="42" dur="1" fill="hold">
                                          <p:stCondLst>
                                            <p:cond delay="0"/>
                                          </p:stCondLst>
                                        </p:cTn>
                                        <p:tgtEl>
                                          <p:spTgt spid="4"/>
                                        </p:tgtEl>
                                        <p:attrNameLst>
                                          <p:attrName>style.visibility</p:attrName>
                                        </p:attrNameLst>
                                      </p:cBhvr>
                                      <p:to>
                                        <p:strVal val="visible"/>
                                      </p:to>
                                    </p:set>
                                    <p:anim calcmode="lin" valueType="num">
                                      <p:cBhvr>
                                        <p:cTn id="43" dur="1000" fill="hold"/>
                                        <p:tgtEl>
                                          <p:spTgt spid="4"/>
                                        </p:tgtEl>
                                        <p:attrNameLst>
                                          <p:attrName>ppt_w</p:attrName>
                                        </p:attrNameLst>
                                      </p:cBhvr>
                                      <p:tavLst>
                                        <p:tav tm="0">
                                          <p:val>
                                            <p:fltVal val="0"/>
                                          </p:val>
                                        </p:tav>
                                        <p:tav tm="100000">
                                          <p:val>
                                            <p:strVal val="#ppt_w"/>
                                          </p:val>
                                        </p:tav>
                                      </p:tavLst>
                                    </p:anim>
                                    <p:anim calcmode="lin" valueType="num">
                                      <p:cBhvr>
                                        <p:cTn id="44" dur="1000" fill="hold"/>
                                        <p:tgtEl>
                                          <p:spTgt spid="4"/>
                                        </p:tgtEl>
                                        <p:attrNameLst>
                                          <p:attrName>ppt_h</p:attrName>
                                        </p:attrNameLst>
                                      </p:cBhvr>
                                      <p:tavLst>
                                        <p:tav tm="0">
                                          <p:val>
                                            <p:fltVal val="0"/>
                                          </p:val>
                                        </p:tav>
                                        <p:tav tm="100000">
                                          <p:val>
                                            <p:strVal val="#ppt_h"/>
                                          </p:val>
                                        </p:tav>
                                      </p:tavLst>
                                    </p:anim>
                                    <p:anim calcmode="lin" valueType="num">
                                      <p:cBhvr>
                                        <p:cTn id="45" dur="1000" fill="hold"/>
                                        <p:tgtEl>
                                          <p:spTgt spid="4"/>
                                        </p:tgtEl>
                                        <p:attrNameLst>
                                          <p:attrName>style.rotation</p:attrName>
                                        </p:attrNameLst>
                                      </p:cBhvr>
                                      <p:tavLst>
                                        <p:tav tm="0">
                                          <p:val>
                                            <p:fltVal val="90"/>
                                          </p:val>
                                        </p:tav>
                                        <p:tav tm="100000">
                                          <p:val>
                                            <p:fltVal val="0"/>
                                          </p:val>
                                        </p:tav>
                                      </p:tavLst>
                                    </p:anim>
                                    <p:animEffect transition="in" filter="fade">
                                      <p:cBhvr>
                                        <p:cTn id="46"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4099" grpId="0"/>
      <p:bldP spid="5" grpId="0" animBg="1"/>
      <p:bldP spid="3" grpId="0" animBg="1"/>
      <p:bldP spid="2" grpId="0"/>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任意多边形 10">
            <a:extLst>
              <a:ext uri="{FF2B5EF4-FFF2-40B4-BE49-F238E27FC236}">
                <a16:creationId xmlns:a16="http://schemas.microsoft.com/office/drawing/2014/main" id="{D39EFEF5-5C88-4BB1-96F2-06021B260B4E}"/>
              </a:ext>
            </a:extLst>
          </p:cNvPr>
          <p:cNvSpPr/>
          <p:nvPr/>
        </p:nvSpPr>
        <p:spPr>
          <a:xfrm rot="5588898">
            <a:off x="3994150" y="4538663"/>
            <a:ext cx="269875" cy="409575"/>
          </a:xfrm>
          <a:custGeom>
            <a:avLst/>
            <a:gdLst>
              <a:gd name="connsiteX0" fmla="*/ 0 w 269920"/>
              <a:gd name="connsiteY0" fmla="*/ 409575 h 409575"/>
              <a:gd name="connsiteX1" fmla="*/ 0 w 269920"/>
              <a:gd name="connsiteY1" fmla="*/ 0 h 409575"/>
              <a:gd name="connsiteX2" fmla="*/ 261445 w 269920"/>
              <a:gd name="connsiteY2" fmla="*/ 255503 h 409575"/>
              <a:gd name="connsiteX3" fmla="*/ 269920 w 269920"/>
              <a:gd name="connsiteY3" fmla="*/ 409575 h 409575"/>
            </a:gdLst>
            <a:ahLst/>
            <a:cxnLst>
              <a:cxn ang="0">
                <a:pos x="connsiteX0" y="connsiteY0"/>
              </a:cxn>
              <a:cxn ang="0">
                <a:pos x="connsiteX1" y="connsiteY1"/>
              </a:cxn>
              <a:cxn ang="0">
                <a:pos x="connsiteX2" y="connsiteY2"/>
              </a:cxn>
              <a:cxn ang="0">
                <a:pos x="connsiteX3" y="connsiteY3"/>
              </a:cxn>
            </a:cxnLst>
            <a:rect l="l" t="t" r="r" b="b"/>
            <a:pathLst>
              <a:path w="269920" h="409575">
                <a:moveTo>
                  <a:pt x="0" y="409575"/>
                </a:moveTo>
                <a:lnTo>
                  <a:pt x="0" y="0"/>
                </a:lnTo>
                <a:lnTo>
                  <a:pt x="261445" y="255503"/>
                </a:lnTo>
                <a:lnTo>
                  <a:pt x="269920" y="409575"/>
                </a:lnTo>
                <a:close/>
              </a:path>
            </a:pathLst>
          </a:cu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4" name="直角三角形 2">
            <a:extLst>
              <a:ext uri="{FF2B5EF4-FFF2-40B4-BE49-F238E27FC236}">
                <a16:creationId xmlns:a16="http://schemas.microsoft.com/office/drawing/2014/main" id="{C971BA94-FB56-4274-BC14-21A7B2A8202D}"/>
              </a:ext>
            </a:extLst>
          </p:cNvPr>
          <p:cNvSpPr/>
          <p:nvPr/>
        </p:nvSpPr>
        <p:spPr>
          <a:xfrm>
            <a:off x="3133725" y="1495425"/>
            <a:ext cx="419100" cy="409575"/>
          </a:xfrm>
          <a:prstGeom prst="rtTriangle">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5" name="矩形 1">
            <a:extLst>
              <a:ext uri="{FF2B5EF4-FFF2-40B4-BE49-F238E27FC236}">
                <a16:creationId xmlns:a16="http://schemas.microsoft.com/office/drawing/2014/main" id="{AC79403D-A19B-42FB-8C22-283DFBA4BED3}"/>
              </a:ext>
            </a:extLst>
          </p:cNvPr>
          <p:cNvSpPr/>
          <p:nvPr/>
        </p:nvSpPr>
        <p:spPr>
          <a:xfrm>
            <a:off x="0" y="1905000"/>
            <a:ext cx="12192000" cy="2714625"/>
          </a:xfrm>
          <a:prstGeom prst="rect">
            <a:avLst/>
          </a:prstGeom>
          <a:solidFill>
            <a:srgbClr val="F8941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6" name="矩形 7">
            <a:extLst>
              <a:ext uri="{FF2B5EF4-FFF2-40B4-BE49-F238E27FC236}">
                <a16:creationId xmlns:a16="http://schemas.microsoft.com/office/drawing/2014/main" id="{890EDBEC-7916-4DC7-A9DE-BD40320434D7}"/>
              </a:ext>
            </a:extLst>
          </p:cNvPr>
          <p:cNvSpPr/>
          <p:nvPr/>
        </p:nvSpPr>
        <p:spPr>
          <a:xfrm>
            <a:off x="1000125" y="1485900"/>
            <a:ext cx="3076575" cy="3381375"/>
          </a:xfrm>
          <a:custGeom>
            <a:avLst/>
            <a:gdLst>
              <a:gd name="connsiteX0" fmla="*/ 0 w 3076575"/>
              <a:gd name="connsiteY0" fmla="*/ 0 h 3381375"/>
              <a:gd name="connsiteX1" fmla="*/ 3076575 w 3076575"/>
              <a:gd name="connsiteY1" fmla="*/ 0 h 3381375"/>
              <a:gd name="connsiteX2" fmla="*/ 3076575 w 3076575"/>
              <a:gd name="connsiteY2" fmla="*/ 3381375 h 3381375"/>
              <a:gd name="connsiteX3" fmla="*/ 0 w 3076575"/>
              <a:gd name="connsiteY3" fmla="*/ 3381375 h 3381375"/>
              <a:gd name="connsiteX4" fmla="*/ 0 w 3076575"/>
              <a:gd name="connsiteY4" fmla="*/ 0 h 3381375"/>
              <a:gd name="connsiteX0-1" fmla="*/ 0 w 3076575"/>
              <a:gd name="connsiteY0-2" fmla="*/ 0 h 3381375"/>
              <a:gd name="connsiteX1-3" fmla="*/ 2143125 w 3076575"/>
              <a:gd name="connsiteY1-4" fmla="*/ 9525 h 3381375"/>
              <a:gd name="connsiteX2-5" fmla="*/ 3076575 w 3076575"/>
              <a:gd name="connsiteY2-6" fmla="*/ 3381375 h 3381375"/>
              <a:gd name="connsiteX3-7" fmla="*/ 0 w 3076575"/>
              <a:gd name="connsiteY3-8" fmla="*/ 3381375 h 3381375"/>
              <a:gd name="connsiteX4-9" fmla="*/ 0 w 3076575"/>
              <a:gd name="connsiteY4-10" fmla="*/ 0 h 338137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3076575" h="3381375">
                <a:moveTo>
                  <a:pt x="0" y="0"/>
                </a:moveTo>
                <a:lnTo>
                  <a:pt x="2143125" y="9525"/>
                </a:lnTo>
                <a:lnTo>
                  <a:pt x="3076575" y="3381375"/>
                </a:lnTo>
                <a:lnTo>
                  <a:pt x="0" y="3381375"/>
                </a:lnTo>
                <a:lnTo>
                  <a:pt x="0" y="0"/>
                </a:lnTo>
                <a:close/>
              </a:path>
            </a:pathLst>
          </a:custGeom>
          <a:solidFill>
            <a:srgbClr val="353F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7" name="文本框 128">
            <a:extLst>
              <a:ext uri="{FF2B5EF4-FFF2-40B4-BE49-F238E27FC236}">
                <a16:creationId xmlns:a16="http://schemas.microsoft.com/office/drawing/2014/main" id="{70498305-429A-4ED2-89BA-8C2DB51C71CC}"/>
              </a:ext>
            </a:extLst>
          </p:cNvPr>
          <p:cNvSpPr txBox="1"/>
          <p:nvPr/>
        </p:nvSpPr>
        <p:spPr>
          <a:xfrm>
            <a:off x="4340860" y="2888265"/>
            <a:ext cx="5073596" cy="646331"/>
          </a:xfrm>
          <a:prstGeom prst="rect">
            <a:avLst/>
          </a:prstGeom>
          <a:noFill/>
          <a:ln w="9525">
            <a:noFill/>
          </a:ln>
        </p:spPr>
        <p:txBody>
          <a:bodyPr wrap="square" anchor="t" anchorCtr="0">
            <a:spAutoFit/>
          </a:bodyPr>
          <a:lstStyle/>
          <a:p>
            <a:pPr marL="285750" indent="-285750">
              <a:buFont typeface="Arial" panose="020B0604020202020204" pitchFamily="34" charset="0"/>
              <a:buChar char="•"/>
            </a:pPr>
            <a:r>
              <a:rPr lang="en-US" altLang="zh-CN" dirty="0">
                <a:solidFill>
                  <a:schemeClr val="bg1"/>
                </a:solidFill>
                <a:latin typeface="Microsoft YaHei" panose="020B0503020204020204" pitchFamily="34" charset="-122"/>
                <a:ea typeface="Microsoft YaHei" panose="020B0503020204020204" pitchFamily="34" charset="-122"/>
              </a:rPr>
              <a:t>Professional Cinematographers </a:t>
            </a:r>
          </a:p>
          <a:p>
            <a:pPr marL="285750" indent="-285750">
              <a:buFont typeface="Arial" panose="020B0604020202020204" pitchFamily="34" charset="0"/>
              <a:buChar char="•"/>
            </a:pPr>
            <a:r>
              <a:rPr lang="en-US" altLang="zh-CN" dirty="0">
                <a:solidFill>
                  <a:schemeClr val="bg1"/>
                </a:solidFill>
                <a:latin typeface="Microsoft YaHei" panose="020B0503020204020204" pitchFamily="34" charset="-122"/>
                <a:ea typeface="Microsoft YaHei" panose="020B0503020204020204" pitchFamily="34" charset="-122"/>
              </a:rPr>
              <a:t>UTM Lecturers </a:t>
            </a:r>
          </a:p>
        </p:txBody>
      </p:sp>
      <p:grpSp>
        <p:nvGrpSpPr>
          <p:cNvPr id="18" name="组合 3">
            <a:extLst>
              <a:ext uri="{FF2B5EF4-FFF2-40B4-BE49-F238E27FC236}">
                <a16:creationId xmlns:a16="http://schemas.microsoft.com/office/drawing/2014/main" id="{6E414811-06E5-4891-A33F-05AB9F576998}"/>
              </a:ext>
            </a:extLst>
          </p:cNvPr>
          <p:cNvGrpSpPr/>
          <p:nvPr/>
        </p:nvGrpSpPr>
        <p:grpSpPr>
          <a:xfrm>
            <a:off x="1967236" y="2635848"/>
            <a:ext cx="1052187" cy="1233870"/>
            <a:chOff x="6537326" y="5110164"/>
            <a:chExt cx="220662" cy="258762"/>
          </a:xfrm>
          <a:solidFill>
            <a:schemeClr val="bg1"/>
          </a:solidFill>
        </p:grpSpPr>
        <p:sp>
          <p:nvSpPr>
            <p:cNvPr id="19" name="Freeform 77">
              <a:extLst>
                <a:ext uri="{FF2B5EF4-FFF2-40B4-BE49-F238E27FC236}">
                  <a16:creationId xmlns:a16="http://schemas.microsoft.com/office/drawing/2014/main" id="{A29B2ABD-4E07-467A-822D-EA61D76CD2B7}"/>
                </a:ext>
              </a:extLst>
            </p:cNvPr>
            <p:cNvSpPr/>
            <p:nvPr/>
          </p:nvSpPr>
          <p:spPr bwMode="auto">
            <a:xfrm>
              <a:off x="6580188" y="5110164"/>
              <a:ext cx="177800" cy="149225"/>
            </a:xfrm>
            <a:custGeom>
              <a:avLst/>
              <a:gdLst>
                <a:gd name="T0" fmla="*/ 134 w 196"/>
                <a:gd name="T1" fmla="*/ 102 h 167"/>
                <a:gd name="T2" fmla="*/ 196 w 196"/>
                <a:gd name="T3" fmla="*/ 34 h 167"/>
                <a:gd name="T4" fmla="*/ 76 w 196"/>
                <a:gd name="T5" fmla="*/ 22 h 167"/>
                <a:gd name="T6" fmla="*/ 0 w 196"/>
                <a:gd name="T7" fmla="*/ 2 h 167"/>
                <a:gd name="T8" fmla="*/ 0 w 196"/>
                <a:gd name="T9" fmla="*/ 137 h 167"/>
                <a:gd name="T10" fmla="*/ 39 w 196"/>
                <a:gd name="T11" fmla="*/ 135 h 167"/>
                <a:gd name="T12" fmla="*/ 191 w 196"/>
                <a:gd name="T13" fmla="*/ 160 h 167"/>
                <a:gd name="T14" fmla="*/ 134 w 196"/>
                <a:gd name="T15" fmla="*/ 102 h 16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6" h="167">
                  <a:moveTo>
                    <a:pt x="134" y="102"/>
                  </a:moveTo>
                  <a:cubicBezTo>
                    <a:pt x="134" y="87"/>
                    <a:pt x="196" y="34"/>
                    <a:pt x="196" y="34"/>
                  </a:cubicBezTo>
                  <a:cubicBezTo>
                    <a:pt x="164" y="48"/>
                    <a:pt x="117" y="44"/>
                    <a:pt x="76" y="22"/>
                  </a:cubicBezTo>
                  <a:cubicBezTo>
                    <a:pt x="35" y="0"/>
                    <a:pt x="0" y="2"/>
                    <a:pt x="0" y="2"/>
                  </a:cubicBezTo>
                  <a:cubicBezTo>
                    <a:pt x="0" y="137"/>
                    <a:pt x="0" y="137"/>
                    <a:pt x="0" y="137"/>
                  </a:cubicBezTo>
                  <a:cubicBezTo>
                    <a:pt x="2" y="136"/>
                    <a:pt x="11" y="133"/>
                    <a:pt x="39" y="135"/>
                  </a:cubicBezTo>
                  <a:cubicBezTo>
                    <a:pt x="73" y="139"/>
                    <a:pt x="160" y="167"/>
                    <a:pt x="191" y="160"/>
                  </a:cubicBezTo>
                  <a:cubicBezTo>
                    <a:pt x="191" y="160"/>
                    <a:pt x="134" y="112"/>
                    <a:pt x="134" y="10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sp>
          <p:nvSpPr>
            <p:cNvPr id="20" name="Rectangle 78">
              <a:extLst>
                <a:ext uri="{FF2B5EF4-FFF2-40B4-BE49-F238E27FC236}">
                  <a16:creationId xmlns:a16="http://schemas.microsoft.com/office/drawing/2014/main" id="{DE164E3D-3DDD-4F40-8C63-4046F2B84133}"/>
                </a:ext>
              </a:extLst>
            </p:cNvPr>
            <p:cNvSpPr>
              <a:spLocks noChangeArrowheads="1"/>
            </p:cNvSpPr>
            <p:nvPr/>
          </p:nvSpPr>
          <p:spPr bwMode="auto">
            <a:xfrm>
              <a:off x="6537326" y="5111751"/>
              <a:ext cx="22225" cy="257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grpSp>
      <p:sp>
        <p:nvSpPr>
          <p:cNvPr id="21" name="文本框 128">
            <a:extLst>
              <a:ext uri="{FF2B5EF4-FFF2-40B4-BE49-F238E27FC236}">
                <a16:creationId xmlns:a16="http://schemas.microsoft.com/office/drawing/2014/main" id="{18B8EB00-7F9C-41FB-BBB3-305F63D7E3CA}"/>
              </a:ext>
            </a:extLst>
          </p:cNvPr>
          <p:cNvSpPr txBox="1"/>
          <p:nvPr/>
        </p:nvSpPr>
        <p:spPr>
          <a:xfrm>
            <a:off x="4340860" y="2014855"/>
            <a:ext cx="6811010" cy="829945"/>
          </a:xfrm>
          <a:prstGeom prst="rect">
            <a:avLst/>
          </a:prstGeom>
          <a:noFill/>
          <a:ln w="9525">
            <a:noFill/>
          </a:ln>
        </p:spPr>
        <p:txBody>
          <a:bodyPr wrap="square" anchor="t" anchorCtr="0">
            <a:spAutoFit/>
          </a:bodyPr>
          <a:lstStyle/>
          <a:p>
            <a:r>
              <a:rPr lang="en-US" altLang="zh-CN" sz="4800" b="1" dirty="0">
                <a:solidFill>
                  <a:schemeClr val="bg1"/>
                </a:solidFill>
                <a:latin typeface="Microsoft YaHei" panose="020B0503020204020204" pitchFamily="34" charset="-122"/>
                <a:ea typeface="Microsoft YaHei" panose="020B0503020204020204" pitchFamily="34" charset="-122"/>
              </a:rPr>
              <a:t>Invited-</a:t>
            </a:r>
            <a:r>
              <a:rPr lang="zh-CN" altLang="en-US" sz="4800" b="1" dirty="0">
                <a:solidFill>
                  <a:schemeClr val="bg1"/>
                </a:solidFill>
                <a:latin typeface="Microsoft YaHei" panose="020B0503020204020204" pitchFamily="34" charset="-122"/>
                <a:ea typeface="Microsoft YaHei" panose="020B0503020204020204" pitchFamily="34" charset="-122"/>
              </a:rPr>
              <a:t> </a:t>
            </a:r>
            <a:r>
              <a:rPr lang="en-US" altLang="zh-CN" sz="4800" b="1" dirty="0">
                <a:solidFill>
                  <a:schemeClr val="bg1"/>
                </a:solidFill>
                <a:latin typeface="Microsoft YaHei" panose="020B0503020204020204" pitchFamily="34" charset="-122"/>
                <a:ea typeface="Microsoft YaHei" panose="020B0503020204020204" pitchFamily="34" charset="-122"/>
              </a:rPr>
              <a:t>Guest:</a:t>
            </a:r>
            <a:r>
              <a:rPr lang="en-US" altLang="zh-CN" sz="4800" b="1" dirty="0">
                <a:solidFill>
                  <a:srgbClr val="FF0000"/>
                </a:solidFill>
                <a:latin typeface="Microsoft YaHei" panose="020B0503020204020204" pitchFamily="34" charset="-122"/>
                <a:ea typeface="Microsoft YaHei" panose="020B0503020204020204" pitchFamily="34" charset="-122"/>
              </a:rPr>
              <a:t> </a:t>
            </a:r>
            <a:endParaRPr lang="zh-CN" altLang="en-US" sz="4800" b="1" dirty="0">
              <a:solidFill>
                <a:srgbClr val="FF0000"/>
              </a:solidFill>
              <a:latin typeface="Microsoft YaHei" panose="020B0503020204020204" pitchFamily="34" charset="-122"/>
              <a:ea typeface="Microsoft YaHei"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1000" fill="hold"/>
                                        <p:tgtEl>
                                          <p:spTgt spid="13"/>
                                        </p:tgtEl>
                                        <p:attrNameLst>
                                          <p:attrName>ppt_w</p:attrName>
                                        </p:attrNameLst>
                                      </p:cBhvr>
                                      <p:tavLst>
                                        <p:tav tm="0">
                                          <p:val>
                                            <p:fltVal val="0"/>
                                          </p:val>
                                        </p:tav>
                                        <p:tav tm="100000">
                                          <p:val>
                                            <p:strVal val="#ppt_w"/>
                                          </p:val>
                                        </p:tav>
                                      </p:tavLst>
                                    </p:anim>
                                    <p:anim calcmode="lin" valueType="num">
                                      <p:cBhvr>
                                        <p:cTn id="8" dur="1000" fill="hold"/>
                                        <p:tgtEl>
                                          <p:spTgt spid="13"/>
                                        </p:tgtEl>
                                        <p:attrNameLst>
                                          <p:attrName>ppt_h</p:attrName>
                                        </p:attrNameLst>
                                      </p:cBhvr>
                                      <p:tavLst>
                                        <p:tav tm="0">
                                          <p:val>
                                            <p:fltVal val="0"/>
                                          </p:val>
                                        </p:tav>
                                        <p:tav tm="100000">
                                          <p:val>
                                            <p:strVal val="#ppt_h"/>
                                          </p:val>
                                        </p:tav>
                                      </p:tavLst>
                                    </p:anim>
                                    <p:anim calcmode="lin" valueType="num">
                                      <p:cBhvr>
                                        <p:cTn id="9" dur="1000" fill="hold"/>
                                        <p:tgtEl>
                                          <p:spTgt spid="13"/>
                                        </p:tgtEl>
                                        <p:attrNameLst>
                                          <p:attrName>style.rotation</p:attrName>
                                        </p:attrNameLst>
                                      </p:cBhvr>
                                      <p:tavLst>
                                        <p:tav tm="0">
                                          <p:val>
                                            <p:fltVal val="90"/>
                                          </p:val>
                                        </p:tav>
                                        <p:tav tm="100000">
                                          <p:val>
                                            <p:fltVal val="0"/>
                                          </p:val>
                                        </p:tav>
                                      </p:tavLst>
                                    </p:anim>
                                    <p:animEffect transition="in" filter="fade">
                                      <p:cBhvr>
                                        <p:cTn id="10" dur="1000"/>
                                        <p:tgtEl>
                                          <p:spTgt spid="13"/>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p:cTn id="13" dur="1000" fill="hold"/>
                                        <p:tgtEl>
                                          <p:spTgt spid="14"/>
                                        </p:tgtEl>
                                        <p:attrNameLst>
                                          <p:attrName>ppt_w</p:attrName>
                                        </p:attrNameLst>
                                      </p:cBhvr>
                                      <p:tavLst>
                                        <p:tav tm="0">
                                          <p:val>
                                            <p:fltVal val="0"/>
                                          </p:val>
                                        </p:tav>
                                        <p:tav tm="100000">
                                          <p:val>
                                            <p:strVal val="#ppt_w"/>
                                          </p:val>
                                        </p:tav>
                                      </p:tavLst>
                                    </p:anim>
                                    <p:anim calcmode="lin" valueType="num">
                                      <p:cBhvr>
                                        <p:cTn id="14" dur="1000" fill="hold"/>
                                        <p:tgtEl>
                                          <p:spTgt spid="14"/>
                                        </p:tgtEl>
                                        <p:attrNameLst>
                                          <p:attrName>ppt_h</p:attrName>
                                        </p:attrNameLst>
                                      </p:cBhvr>
                                      <p:tavLst>
                                        <p:tav tm="0">
                                          <p:val>
                                            <p:fltVal val="0"/>
                                          </p:val>
                                        </p:tav>
                                        <p:tav tm="100000">
                                          <p:val>
                                            <p:strVal val="#ppt_h"/>
                                          </p:val>
                                        </p:tav>
                                      </p:tavLst>
                                    </p:anim>
                                    <p:anim calcmode="lin" valueType="num">
                                      <p:cBhvr>
                                        <p:cTn id="15" dur="1000" fill="hold"/>
                                        <p:tgtEl>
                                          <p:spTgt spid="14"/>
                                        </p:tgtEl>
                                        <p:attrNameLst>
                                          <p:attrName>style.rotation</p:attrName>
                                        </p:attrNameLst>
                                      </p:cBhvr>
                                      <p:tavLst>
                                        <p:tav tm="0">
                                          <p:val>
                                            <p:fltVal val="90"/>
                                          </p:val>
                                        </p:tav>
                                        <p:tav tm="100000">
                                          <p:val>
                                            <p:fltVal val="0"/>
                                          </p:val>
                                        </p:tav>
                                      </p:tavLst>
                                    </p:anim>
                                    <p:animEffect transition="in" filter="fade">
                                      <p:cBhvr>
                                        <p:cTn id="16" dur="1000"/>
                                        <p:tgtEl>
                                          <p:spTgt spid="14"/>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p:cTn id="19" dur="1000" fill="hold"/>
                                        <p:tgtEl>
                                          <p:spTgt spid="15"/>
                                        </p:tgtEl>
                                        <p:attrNameLst>
                                          <p:attrName>ppt_w</p:attrName>
                                        </p:attrNameLst>
                                      </p:cBhvr>
                                      <p:tavLst>
                                        <p:tav tm="0">
                                          <p:val>
                                            <p:fltVal val="0"/>
                                          </p:val>
                                        </p:tav>
                                        <p:tav tm="100000">
                                          <p:val>
                                            <p:strVal val="#ppt_w"/>
                                          </p:val>
                                        </p:tav>
                                      </p:tavLst>
                                    </p:anim>
                                    <p:anim calcmode="lin" valueType="num">
                                      <p:cBhvr>
                                        <p:cTn id="20" dur="1000" fill="hold"/>
                                        <p:tgtEl>
                                          <p:spTgt spid="15"/>
                                        </p:tgtEl>
                                        <p:attrNameLst>
                                          <p:attrName>ppt_h</p:attrName>
                                        </p:attrNameLst>
                                      </p:cBhvr>
                                      <p:tavLst>
                                        <p:tav tm="0">
                                          <p:val>
                                            <p:fltVal val="0"/>
                                          </p:val>
                                        </p:tav>
                                        <p:tav tm="100000">
                                          <p:val>
                                            <p:strVal val="#ppt_h"/>
                                          </p:val>
                                        </p:tav>
                                      </p:tavLst>
                                    </p:anim>
                                    <p:anim calcmode="lin" valueType="num">
                                      <p:cBhvr>
                                        <p:cTn id="21" dur="1000" fill="hold"/>
                                        <p:tgtEl>
                                          <p:spTgt spid="15"/>
                                        </p:tgtEl>
                                        <p:attrNameLst>
                                          <p:attrName>style.rotation</p:attrName>
                                        </p:attrNameLst>
                                      </p:cBhvr>
                                      <p:tavLst>
                                        <p:tav tm="0">
                                          <p:val>
                                            <p:fltVal val="90"/>
                                          </p:val>
                                        </p:tav>
                                        <p:tav tm="100000">
                                          <p:val>
                                            <p:fltVal val="0"/>
                                          </p:val>
                                        </p:tav>
                                      </p:tavLst>
                                    </p:anim>
                                    <p:animEffect transition="in" filter="fade">
                                      <p:cBhvr>
                                        <p:cTn id="22" dur="1000"/>
                                        <p:tgtEl>
                                          <p:spTgt spid="15"/>
                                        </p:tgtEl>
                                      </p:cBhvr>
                                    </p:animEffect>
                                  </p:childTnLst>
                                </p:cTn>
                              </p:par>
                              <p:par>
                                <p:cTn id="23" presetID="31" presetClass="entr" presetSubtype="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p:cTn id="25" dur="1000" fill="hold"/>
                                        <p:tgtEl>
                                          <p:spTgt spid="16"/>
                                        </p:tgtEl>
                                        <p:attrNameLst>
                                          <p:attrName>ppt_w</p:attrName>
                                        </p:attrNameLst>
                                      </p:cBhvr>
                                      <p:tavLst>
                                        <p:tav tm="0">
                                          <p:val>
                                            <p:fltVal val="0"/>
                                          </p:val>
                                        </p:tav>
                                        <p:tav tm="100000">
                                          <p:val>
                                            <p:strVal val="#ppt_w"/>
                                          </p:val>
                                        </p:tav>
                                      </p:tavLst>
                                    </p:anim>
                                    <p:anim calcmode="lin" valueType="num">
                                      <p:cBhvr>
                                        <p:cTn id="26" dur="1000" fill="hold"/>
                                        <p:tgtEl>
                                          <p:spTgt spid="16"/>
                                        </p:tgtEl>
                                        <p:attrNameLst>
                                          <p:attrName>ppt_h</p:attrName>
                                        </p:attrNameLst>
                                      </p:cBhvr>
                                      <p:tavLst>
                                        <p:tav tm="0">
                                          <p:val>
                                            <p:fltVal val="0"/>
                                          </p:val>
                                        </p:tav>
                                        <p:tav tm="100000">
                                          <p:val>
                                            <p:strVal val="#ppt_h"/>
                                          </p:val>
                                        </p:tav>
                                      </p:tavLst>
                                    </p:anim>
                                    <p:anim calcmode="lin" valueType="num">
                                      <p:cBhvr>
                                        <p:cTn id="27" dur="1000" fill="hold"/>
                                        <p:tgtEl>
                                          <p:spTgt spid="16"/>
                                        </p:tgtEl>
                                        <p:attrNameLst>
                                          <p:attrName>style.rotation</p:attrName>
                                        </p:attrNameLst>
                                      </p:cBhvr>
                                      <p:tavLst>
                                        <p:tav tm="0">
                                          <p:val>
                                            <p:fltVal val="90"/>
                                          </p:val>
                                        </p:tav>
                                        <p:tav tm="100000">
                                          <p:val>
                                            <p:fltVal val="0"/>
                                          </p:val>
                                        </p:tav>
                                      </p:tavLst>
                                    </p:anim>
                                    <p:animEffect transition="in" filter="fade">
                                      <p:cBhvr>
                                        <p:cTn id="28" dur="1000"/>
                                        <p:tgtEl>
                                          <p:spTgt spid="16"/>
                                        </p:tgtEl>
                                      </p:cBhvr>
                                    </p:animEffect>
                                  </p:childTnLst>
                                </p:cTn>
                              </p:par>
                              <p:par>
                                <p:cTn id="29" presetID="31" presetClass="entr" presetSubtype="0" fill="hold" grpId="0" nodeType="with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p:cTn id="31" dur="1000" fill="hold"/>
                                        <p:tgtEl>
                                          <p:spTgt spid="17"/>
                                        </p:tgtEl>
                                        <p:attrNameLst>
                                          <p:attrName>ppt_w</p:attrName>
                                        </p:attrNameLst>
                                      </p:cBhvr>
                                      <p:tavLst>
                                        <p:tav tm="0">
                                          <p:val>
                                            <p:fltVal val="0"/>
                                          </p:val>
                                        </p:tav>
                                        <p:tav tm="100000">
                                          <p:val>
                                            <p:strVal val="#ppt_w"/>
                                          </p:val>
                                        </p:tav>
                                      </p:tavLst>
                                    </p:anim>
                                    <p:anim calcmode="lin" valueType="num">
                                      <p:cBhvr>
                                        <p:cTn id="32" dur="1000" fill="hold"/>
                                        <p:tgtEl>
                                          <p:spTgt spid="17"/>
                                        </p:tgtEl>
                                        <p:attrNameLst>
                                          <p:attrName>ppt_h</p:attrName>
                                        </p:attrNameLst>
                                      </p:cBhvr>
                                      <p:tavLst>
                                        <p:tav tm="0">
                                          <p:val>
                                            <p:fltVal val="0"/>
                                          </p:val>
                                        </p:tav>
                                        <p:tav tm="100000">
                                          <p:val>
                                            <p:strVal val="#ppt_h"/>
                                          </p:val>
                                        </p:tav>
                                      </p:tavLst>
                                    </p:anim>
                                    <p:anim calcmode="lin" valueType="num">
                                      <p:cBhvr>
                                        <p:cTn id="33" dur="1000" fill="hold"/>
                                        <p:tgtEl>
                                          <p:spTgt spid="17"/>
                                        </p:tgtEl>
                                        <p:attrNameLst>
                                          <p:attrName>style.rotation</p:attrName>
                                        </p:attrNameLst>
                                      </p:cBhvr>
                                      <p:tavLst>
                                        <p:tav tm="0">
                                          <p:val>
                                            <p:fltVal val="90"/>
                                          </p:val>
                                        </p:tav>
                                        <p:tav tm="100000">
                                          <p:val>
                                            <p:fltVal val="0"/>
                                          </p:val>
                                        </p:tav>
                                      </p:tavLst>
                                    </p:anim>
                                    <p:animEffect transition="in" filter="fade">
                                      <p:cBhvr>
                                        <p:cTn id="34" dur="1000"/>
                                        <p:tgtEl>
                                          <p:spTgt spid="17"/>
                                        </p:tgtEl>
                                      </p:cBhvr>
                                    </p:animEffect>
                                  </p:childTnLst>
                                </p:cTn>
                              </p:par>
                              <p:par>
                                <p:cTn id="35" presetID="31" presetClass="entr" presetSubtype="0" fill="hold" nodeType="withEffect">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cBhvr>
                                        <p:cTn id="37" dur="1000" fill="hold"/>
                                        <p:tgtEl>
                                          <p:spTgt spid="18"/>
                                        </p:tgtEl>
                                        <p:attrNameLst>
                                          <p:attrName>ppt_w</p:attrName>
                                        </p:attrNameLst>
                                      </p:cBhvr>
                                      <p:tavLst>
                                        <p:tav tm="0">
                                          <p:val>
                                            <p:fltVal val="0"/>
                                          </p:val>
                                        </p:tav>
                                        <p:tav tm="100000">
                                          <p:val>
                                            <p:strVal val="#ppt_w"/>
                                          </p:val>
                                        </p:tav>
                                      </p:tavLst>
                                    </p:anim>
                                    <p:anim calcmode="lin" valueType="num">
                                      <p:cBhvr>
                                        <p:cTn id="38" dur="1000" fill="hold"/>
                                        <p:tgtEl>
                                          <p:spTgt spid="18"/>
                                        </p:tgtEl>
                                        <p:attrNameLst>
                                          <p:attrName>ppt_h</p:attrName>
                                        </p:attrNameLst>
                                      </p:cBhvr>
                                      <p:tavLst>
                                        <p:tav tm="0">
                                          <p:val>
                                            <p:fltVal val="0"/>
                                          </p:val>
                                        </p:tav>
                                        <p:tav tm="100000">
                                          <p:val>
                                            <p:strVal val="#ppt_h"/>
                                          </p:val>
                                        </p:tav>
                                      </p:tavLst>
                                    </p:anim>
                                    <p:anim calcmode="lin" valueType="num">
                                      <p:cBhvr>
                                        <p:cTn id="39" dur="1000" fill="hold"/>
                                        <p:tgtEl>
                                          <p:spTgt spid="18"/>
                                        </p:tgtEl>
                                        <p:attrNameLst>
                                          <p:attrName>style.rotation</p:attrName>
                                        </p:attrNameLst>
                                      </p:cBhvr>
                                      <p:tavLst>
                                        <p:tav tm="0">
                                          <p:val>
                                            <p:fltVal val="90"/>
                                          </p:val>
                                        </p:tav>
                                        <p:tav tm="100000">
                                          <p:val>
                                            <p:fltVal val="0"/>
                                          </p:val>
                                        </p:tav>
                                      </p:tavLst>
                                    </p:anim>
                                    <p:animEffect transition="in" filter="fade">
                                      <p:cBhvr>
                                        <p:cTn id="40" dur="1000"/>
                                        <p:tgtEl>
                                          <p:spTgt spid="18"/>
                                        </p:tgtEl>
                                      </p:cBhvr>
                                    </p:animEffect>
                                  </p:childTnLst>
                                </p:cTn>
                              </p:par>
                              <p:par>
                                <p:cTn id="41" presetID="31" presetClass="entr" presetSubtype="0" fill="hold" grpId="0" nodeType="with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p:cTn id="43" dur="1000" fill="hold"/>
                                        <p:tgtEl>
                                          <p:spTgt spid="21"/>
                                        </p:tgtEl>
                                        <p:attrNameLst>
                                          <p:attrName>ppt_w</p:attrName>
                                        </p:attrNameLst>
                                      </p:cBhvr>
                                      <p:tavLst>
                                        <p:tav tm="0">
                                          <p:val>
                                            <p:fltVal val="0"/>
                                          </p:val>
                                        </p:tav>
                                        <p:tav tm="100000">
                                          <p:val>
                                            <p:strVal val="#ppt_w"/>
                                          </p:val>
                                        </p:tav>
                                      </p:tavLst>
                                    </p:anim>
                                    <p:anim calcmode="lin" valueType="num">
                                      <p:cBhvr>
                                        <p:cTn id="44" dur="1000" fill="hold"/>
                                        <p:tgtEl>
                                          <p:spTgt spid="21"/>
                                        </p:tgtEl>
                                        <p:attrNameLst>
                                          <p:attrName>ppt_h</p:attrName>
                                        </p:attrNameLst>
                                      </p:cBhvr>
                                      <p:tavLst>
                                        <p:tav tm="0">
                                          <p:val>
                                            <p:fltVal val="0"/>
                                          </p:val>
                                        </p:tav>
                                        <p:tav tm="100000">
                                          <p:val>
                                            <p:strVal val="#ppt_h"/>
                                          </p:val>
                                        </p:tav>
                                      </p:tavLst>
                                    </p:anim>
                                    <p:anim calcmode="lin" valueType="num">
                                      <p:cBhvr>
                                        <p:cTn id="45" dur="1000" fill="hold"/>
                                        <p:tgtEl>
                                          <p:spTgt spid="21"/>
                                        </p:tgtEl>
                                        <p:attrNameLst>
                                          <p:attrName>style.rotation</p:attrName>
                                        </p:attrNameLst>
                                      </p:cBhvr>
                                      <p:tavLst>
                                        <p:tav tm="0">
                                          <p:val>
                                            <p:fltVal val="90"/>
                                          </p:val>
                                        </p:tav>
                                        <p:tav tm="100000">
                                          <p:val>
                                            <p:fltVal val="0"/>
                                          </p:val>
                                        </p:tav>
                                      </p:tavLst>
                                    </p:anim>
                                    <p:animEffect transition="in" filter="fade">
                                      <p:cBhvr>
                                        <p:cTn id="46"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6" grpId="0" animBg="1"/>
      <p:bldP spid="17" grpId="0"/>
      <p:bldP spid="2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1" name="组合 5"/>
          <p:cNvGrpSpPr/>
          <p:nvPr/>
        </p:nvGrpSpPr>
        <p:grpSpPr>
          <a:xfrm>
            <a:off x="247650" y="196850"/>
            <a:ext cx="417513" cy="355600"/>
            <a:chOff x="705193" y="4082415"/>
            <a:chExt cx="666407" cy="568960"/>
          </a:xfrm>
        </p:grpSpPr>
        <p:sp>
          <p:nvSpPr>
            <p:cNvPr id="4" name="直角三角形 3"/>
            <p:cNvSpPr/>
            <p:nvPr/>
          </p:nvSpPr>
          <p:spPr>
            <a:xfrm>
              <a:off x="760938" y="4082415"/>
              <a:ext cx="610662" cy="568960"/>
            </a:xfrm>
            <a:prstGeom prst="rtTriangle">
              <a:avLst/>
            </a:prstGeom>
            <a:solidFill>
              <a:srgbClr val="F8941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 name="直角三角形 4"/>
            <p:cNvSpPr/>
            <p:nvPr/>
          </p:nvSpPr>
          <p:spPr>
            <a:xfrm rot="19329383">
              <a:off x="705193" y="4125596"/>
              <a:ext cx="532111" cy="406400"/>
            </a:xfrm>
            <a:prstGeom prst="rtTriangle">
              <a:avLst/>
            </a:prstGeom>
            <a:solidFill>
              <a:srgbClr val="353F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10244" name="文本框 6"/>
          <p:cNvSpPr txBox="1"/>
          <p:nvPr/>
        </p:nvSpPr>
        <p:spPr>
          <a:xfrm>
            <a:off x="744855" y="225425"/>
            <a:ext cx="2923540" cy="369332"/>
          </a:xfrm>
          <a:prstGeom prst="rect">
            <a:avLst/>
          </a:prstGeom>
          <a:noFill/>
          <a:ln w="9525">
            <a:noFill/>
          </a:ln>
        </p:spPr>
        <p:txBody>
          <a:bodyPr wrap="square" anchor="t" anchorCtr="0">
            <a:spAutoFit/>
          </a:bodyPr>
          <a:lstStyle/>
          <a:p>
            <a:r>
              <a:rPr lang="zh-CN" altLang="en-US" b="1" dirty="0">
                <a:solidFill>
                  <a:srgbClr val="262626"/>
                </a:solidFill>
                <a:latin typeface="Microsoft YaHei" panose="020B0503020204020204" pitchFamily="34" charset="-122"/>
                <a:ea typeface="Microsoft YaHei" panose="020B0503020204020204" pitchFamily="34" charset="-122"/>
              </a:rPr>
              <a:t>Tentative of Program: </a:t>
            </a:r>
            <a:endParaRPr lang="zh-CN" altLang="en-US" b="1" dirty="0">
              <a:solidFill>
                <a:srgbClr val="FF0000"/>
              </a:solidFill>
              <a:latin typeface="Microsoft YaHei" panose="020B0503020204020204" pitchFamily="34" charset="-122"/>
              <a:ea typeface="Microsoft YaHei" panose="020B0503020204020204" pitchFamily="34" charset="-122"/>
            </a:endParaRPr>
          </a:p>
        </p:txBody>
      </p:sp>
      <p:grpSp>
        <p:nvGrpSpPr>
          <p:cNvPr id="10245" name="组合 7"/>
          <p:cNvGrpSpPr/>
          <p:nvPr/>
        </p:nvGrpSpPr>
        <p:grpSpPr>
          <a:xfrm>
            <a:off x="4075430" y="2049780"/>
            <a:ext cx="1609725" cy="1790700"/>
            <a:chOff x="4162255" y="2049081"/>
            <a:chExt cx="1523085" cy="1791782"/>
          </a:xfrm>
        </p:grpSpPr>
        <p:sp>
          <p:nvSpPr>
            <p:cNvPr id="9" name="椭圆 37"/>
            <p:cNvSpPr/>
            <p:nvPr/>
          </p:nvSpPr>
          <p:spPr>
            <a:xfrm>
              <a:off x="4162255" y="2049081"/>
              <a:ext cx="1523085" cy="1791782"/>
            </a:xfrm>
            <a:custGeom>
              <a:avLst/>
              <a:gdLst/>
              <a:ahLst/>
              <a:cxnLst/>
              <a:rect l="l" t="t" r="r" b="b"/>
              <a:pathLst>
                <a:path w="1224056" h="1440000">
                  <a:moveTo>
                    <a:pt x="720000" y="0"/>
                  </a:moveTo>
                  <a:cubicBezTo>
                    <a:pt x="916472" y="0"/>
                    <a:pt x="1094563" y="78694"/>
                    <a:pt x="1224056" y="206708"/>
                  </a:cubicBezTo>
                  <a:cubicBezTo>
                    <a:pt x="1090618" y="336923"/>
                    <a:pt x="1008112" y="518827"/>
                    <a:pt x="1008112" y="720000"/>
                  </a:cubicBezTo>
                  <a:cubicBezTo>
                    <a:pt x="1008112" y="921174"/>
                    <a:pt x="1090618" y="1103077"/>
                    <a:pt x="1224056" y="1233293"/>
                  </a:cubicBezTo>
                  <a:cubicBezTo>
                    <a:pt x="1094563" y="1361306"/>
                    <a:pt x="916472" y="1440000"/>
                    <a:pt x="720000" y="1440000"/>
                  </a:cubicBezTo>
                  <a:cubicBezTo>
                    <a:pt x="322355" y="1440000"/>
                    <a:pt x="0" y="1117645"/>
                    <a:pt x="0" y="720000"/>
                  </a:cubicBezTo>
                  <a:cubicBezTo>
                    <a:pt x="0" y="322355"/>
                    <a:pt x="322355" y="0"/>
                    <a:pt x="720000" y="0"/>
                  </a:cubicBezTo>
                  <a:close/>
                </a:path>
              </a:pathLst>
            </a:custGeom>
            <a:solidFill>
              <a:srgbClr val="F8941C"/>
            </a:solidFill>
            <a:ln w="9525" cap="flat" cmpd="sng" algn="ctr">
              <a:noFill/>
              <a:prstDash val="solid"/>
            </a:ln>
            <a:effectLst>
              <a:outerShdw blurRad="40000" dist="23000" dir="5400000" rotWithShape="0">
                <a:srgbClr val="000000">
                  <a:alpha val="35000"/>
                </a:srgbClr>
              </a:outerShdw>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SimSun" panose="02010600030101010101" pitchFamily="2" charset="-122"/>
                <a:cs typeface="+mn-cs"/>
              </a:endParaRPr>
            </a:p>
          </p:txBody>
        </p:sp>
        <p:sp>
          <p:nvSpPr>
            <p:cNvPr id="10" name="TextBox 55"/>
            <p:cNvSpPr txBox="1"/>
            <p:nvPr/>
          </p:nvSpPr>
          <p:spPr>
            <a:xfrm>
              <a:off x="4244567" y="2406802"/>
              <a:ext cx="1234089" cy="1076975"/>
            </a:xfrm>
            <a:prstGeom prst="rect">
              <a:avLst/>
            </a:prstGeom>
            <a:noFill/>
          </p:spPr>
          <p:txBody>
            <a:bodyPr wrap="square">
              <a:spAutoFit/>
            </a:bodyPr>
            <a:lstStyle>
              <a:defPPr>
                <a:defRPr lang="zh-CN"/>
              </a:defPPr>
              <a:lvl1pPr>
                <a:defRPr sz="3200">
                  <a:latin typeface="Microsoft YaHei" panose="020B0503020204020204" pitchFamily="34" charset="-122"/>
                  <a:ea typeface="Microsoft YaHei" panose="020B0503020204020204" pitchFamily="34" charset="-122"/>
                  <a:cs typeface="Arial Unicode MS" pitchFamily="34" charset="-122"/>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b="1" i="0" u="none" strike="noStrike" kern="0" cap="none" spc="0" normalizeH="0" baseline="0" noProof="0" dirty="0">
                  <a:ln>
                    <a:noFill/>
                  </a:ln>
                  <a:solidFill>
                    <a:schemeClr val="bg1"/>
                  </a:solidFill>
                  <a:effectLst/>
                  <a:uLnTx/>
                  <a:uFillTx/>
                  <a:latin typeface="Microsoft YaHei" panose="020B0503020204020204" pitchFamily="34" charset="-122"/>
                  <a:ea typeface="Microsoft YaHei" panose="020B0503020204020204" pitchFamily="34" charset="-122"/>
                  <a:cs typeface="Arial Unicode MS" pitchFamily="34" charset="-122"/>
                  <a:sym typeface="+mn-ea"/>
                </a:rPr>
                <a:t>02:15 pm</a:t>
              </a:r>
            </a:p>
          </p:txBody>
        </p:sp>
      </p:grpSp>
      <p:grpSp>
        <p:nvGrpSpPr>
          <p:cNvPr id="10248" name="组合 10"/>
          <p:cNvGrpSpPr/>
          <p:nvPr/>
        </p:nvGrpSpPr>
        <p:grpSpPr>
          <a:xfrm>
            <a:off x="5719763" y="2019300"/>
            <a:ext cx="1790700" cy="1565275"/>
            <a:chOff x="5719229" y="2019949"/>
            <a:chExt cx="1791784" cy="1564555"/>
          </a:xfrm>
        </p:grpSpPr>
        <p:sp>
          <p:nvSpPr>
            <p:cNvPr id="12" name="椭圆 39"/>
            <p:cNvSpPr/>
            <p:nvPr/>
          </p:nvSpPr>
          <p:spPr>
            <a:xfrm>
              <a:off x="5719229" y="2019949"/>
              <a:ext cx="1791784" cy="1564555"/>
            </a:xfrm>
            <a:custGeom>
              <a:avLst/>
              <a:gdLst/>
              <a:ahLst/>
              <a:cxnLst/>
              <a:rect l="l" t="t" r="r" b="b"/>
              <a:pathLst>
                <a:path w="1440000" h="1257385">
                  <a:moveTo>
                    <a:pt x="720000" y="0"/>
                  </a:moveTo>
                  <a:cubicBezTo>
                    <a:pt x="1117645" y="0"/>
                    <a:pt x="1440000" y="322355"/>
                    <a:pt x="1440000" y="720000"/>
                  </a:cubicBezTo>
                  <a:cubicBezTo>
                    <a:pt x="1440000" y="917842"/>
                    <a:pt x="1360205" y="1097046"/>
                    <a:pt x="1230860" y="1227004"/>
                  </a:cubicBezTo>
                  <a:cubicBezTo>
                    <a:pt x="1105781" y="1112548"/>
                    <a:pt x="938852" y="1044389"/>
                    <a:pt x="756004" y="1044389"/>
                  </a:cubicBezTo>
                  <a:cubicBezTo>
                    <a:pt x="556201" y="1044389"/>
                    <a:pt x="375406" y="1125775"/>
                    <a:pt x="245144" y="1257385"/>
                  </a:cubicBezTo>
                  <a:cubicBezTo>
                    <a:pt x="94059" y="1127625"/>
                    <a:pt x="0" y="934797"/>
                    <a:pt x="0" y="720000"/>
                  </a:cubicBezTo>
                  <a:cubicBezTo>
                    <a:pt x="0" y="322355"/>
                    <a:pt x="322355" y="0"/>
                    <a:pt x="720000" y="0"/>
                  </a:cubicBezTo>
                  <a:close/>
                </a:path>
              </a:pathLst>
            </a:custGeom>
            <a:solidFill>
              <a:srgbClr val="353F48"/>
            </a:solidFill>
            <a:ln w="9525" cap="flat" cmpd="sng" algn="ctr">
              <a:noFill/>
              <a:prstDash val="solid"/>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SimSun" panose="02010600030101010101" pitchFamily="2" charset="-122"/>
                <a:cs typeface="+mn-cs"/>
              </a:endParaRPr>
            </a:p>
          </p:txBody>
        </p:sp>
        <p:sp>
          <p:nvSpPr>
            <p:cNvPr id="13" name="TextBox 73"/>
            <p:cNvSpPr txBox="1"/>
            <p:nvPr/>
          </p:nvSpPr>
          <p:spPr>
            <a:xfrm>
              <a:off x="6001974" y="2204015"/>
              <a:ext cx="1374336" cy="1075830"/>
            </a:xfrm>
            <a:prstGeom prst="rect">
              <a:avLst/>
            </a:prstGeom>
            <a:noFill/>
          </p:spPr>
          <p:txBody>
            <a:bodyPr wrap="square">
              <a:spAutoFit/>
            </a:bodyPr>
            <a:lstStyle>
              <a:defPPr>
                <a:defRPr lang="zh-CN"/>
              </a:defPPr>
              <a:lvl1pPr>
                <a:defRPr sz="3200">
                  <a:latin typeface="Microsoft YaHei" panose="020B0503020204020204" pitchFamily="34" charset="-122"/>
                  <a:ea typeface="Microsoft YaHei" panose="020B0503020204020204" pitchFamily="34" charset="-122"/>
                  <a:cs typeface="Arial Unicode MS" pitchFamily="34" charset="-122"/>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b="1" i="0" u="none" strike="noStrike" kern="0" cap="none" spc="0" normalizeH="0" baseline="0" noProof="0" dirty="0">
                  <a:ln>
                    <a:noFill/>
                  </a:ln>
                  <a:solidFill>
                    <a:schemeClr val="bg1"/>
                  </a:solidFill>
                  <a:effectLst/>
                  <a:uLnTx/>
                  <a:uFillTx/>
                  <a:latin typeface="Microsoft YaHei" panose="020B0503020204020204" pitchFamily="34" charset="-122"/>
                  <a:ea typeface="Microsoft YaHei" panose="020B0503020204020204" pitchFamily="34" charset="-122"/>
                  <a:cs typeface="Arial Unicode MS" pitchFamily="34" charset="-122"/>
                  <a:sym typeface="+mn-ea"/>
                </a:rPr>
                <a:t>02:30 pm</a:t>
              </a:r>
            </a:p>
          </p:txBody>
        </p:sp>
      </p:grpSp>
      <p:grpSp>
        <p:nvGrpSpPr>
          <p:cNvPr id="10251" name="组合 13"/>
          <p:cNvGrpSpPr/>
          <p:nvPr/>
        </p:nvGrpSpPr>
        <p:grpSpPr>
          <a:xfrm>
            <a:off x="5986780" y="3630930"/>
            <a:ext cx="1616197" cy="1791970"/>
            <a:chOff x="5986718" y="3630633"/>
            <a:chExt cx="1523085" cy="1791782"/>
          </a:xfrm>
        </p:grpSpPr>
        <p:sp>
          <p:nvSpPr>
            <p:cNvPr id="15" name="椭圆 44"/>
            <p:cNvSpPr/>
            <p:nvPr/>
          </p:nvSpPr>
          <p:spPr>
            <a:xfrm>
              <a:off x="5986718" y="3630633"/>
              <a:ext cx="1523085" cy="1791782"/>
            </a:xfrm>
            <a:custGeom>
              <a:avLst/>
              <a:gdLst/>
              <a:ahLst/>
              <a:cxnLst/>
              <a:rect l="l" t="t" r="r" b="b"/>
              <a:pathLst>
                <a:path w="1224056" h="1440000">
                  <a:moveTo>
                    <a:pt x="504056" y="0"/>
                  </a:moveTo>
                  <a:cubicBezTo>
                    <a:pt x="901701" y="0"/>
                    <a:pt x="1224056" y="322355"/>
                    <a:pt x="1224056" y="720000"/>
                  </a:cubicBezTo>
                  <a:cubicBezTo>
                    <a:pt x="1224056" y="1117645"/>
                    <a:pt x="901701" y="1440000"/>
                    <a:pt x="504056" y="1440000"/>
                  </a:cubicBezTo>
                  <a:cubicBezTo>
                    <a:pt x="307585" y="1440000"/>
                    <a:pt x="129493" y="1361306"/>
                    <a:pt x="0" y="1233293"/>
                  </a:cubicBezTo>
                  <a:cubicBezTo>
                    <a:pt x="133438" y="1103077"/>
                    <a:pt x="215944" y="921174"/>
                    <a:pt x="215944" y="720000"/>
                  </a:cubicBezTo>
                  <a:cubicBezTo>
                    <a:pt x="215944" y="518827"/>
                    <a:pt x="133438" y="336923"/>
                    <a:pt x="0" y="206708"/>
                  </a:cubicBezTo>
                  <a:cubicBezTo>
                    <a:pt x="129493" y="78694"/>
                    <a:pt x="307585" y="0"/>
                    <a:pt x="504056" y="0"/>
                  </a:cubicBezTo>
                  <a:close/>
                </a:path>
              </a:pathLst>
            </a:custGeom>
            <a:solidFill>
              <a:srgbClr val="F8941C"/>
            </a:solidFill>
            <a:ln w="9525" cap="flat" cmpd="sng" algn="ctr">
              <a:noFill/>
              <a:prstDash val="solid"/>
            </a:ln>
            <a:effectLst>
              <a:outerShdw blurRad="40000" dist="23000" dir="5400000" rotWithShape="0">
                <a:srgbClr val="000000">
                  <a:alpha val="35000"/>
                </a:srgbClr>
              </a:outerShdw>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SimSun" panose="02010600030101010101" pitchFamily="2" charset="-122"/>
                <a:cs typeface="+mn-cs"/>
              </a:endParaRPr>
            </a:p>
          </p:txBody>
        </p:sp>
        <p:sp>
          <p:nvSpPr>
            <p:cNvPr id="16" name="TextBox 74"/>
            <p:cNvSpPr txBox="1"/>
            <p:nvPr/>
          </p:nvSpPr>
          <p:spPr>
            <a:xfrm>
              <a:off x="6258220" y="3988650"/>
              <a:ext cx="1251468" cy="1076212"/>
            </a:xfrm>
            <a:prstGeom prst="rect">
              <a:avLst/>
            </a:prstGeom>
            <a:noFill/>
          </p:spPr>
          <p:txBody>
            <a:bodyPr wrap="square">
              <a:spAutoFit/>
            </a:bodyPr>
            <a:lstStyle>
              <a:defPPr>
                <a:defRPr lang="zh-CN"/>
              </a:defPPr>
              <a:lvl1pPr>
                <a:defRPr sz="3200">
                  <a:latin typeface="Microsoft YaHei" panose="020B0503020204020204" pitchFamily="34" charset="-122"/>
                  <a:ea typeface="Microsoft YaHei" panose="020B0503020204020204" pitchFamily="34" charset="-122"/>
                  <a:cs typeface="Arial Unicode MS" pitchFamily="34" charset="-122"/>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b="1" i="0" u="none" strike="noStrike" kern="0" cap="none" spc="0" normalizeH="0" baseline="0" noProof="0" dirty="0">
                  <a:ln>
                    <a:noFill/>
                  </a:ln>
                  <a:solidFill>
                    <a:schemeClr val="bg1"/>
                  </a:solidFill>
                  <a:effectLst/>
                  <a:uLnTx/>
                  <a:uFillTx/>
                  <a:latin typeface="Microsoft YaHei" panose="020B0503020204020204" pitchFamily="34" charset="-122"/>
                  <a:ea typeface="Microsoft YaHei" panose="020B0503020204020204" pitchFamily="34" charset="-122"/>
                  <a:cs typeface="Arial Unicode MS" pitchFamily="34" charset="-122"/>
                  <a:sym typeface="+mn-ea"/>
                </a:rPr>
                <a:t>07:30 pm</a:t>
              </a:r>
            </a:p>
          </p:txBody>
        </p:sp>
      </p:grpSp>
      <p:grpSp>
        <p:nvGrpSpPr>
          <p:cNvPr id="10254" name="组合 16"/>
          <p:cNvGrpSpPr/>
          <p:nvPr/>
        </p:nvGrpSpPr>
        <p:grpSpPr>
          <a:xfrm>
            <a:off x="4162108" y="3877311"/>
            <a:ext cx="1790700" cy="1523365"/>
            <a:chOff x="4161567" y="3877457"/>
            <a:chExt cx="1791784" cy="1522619"/>
          </a:xfrm>
        </p:grpSpPr>
        <p:sp>
          <p:nvSpPr>
            <p:cNvPr id="18" name="椭圆 47"/>
            <p:cNvSpPr/>
            <p:nvPr/>
          </p:nvSpPr>
          <p:spPr>
            <a:xfrm>
              <a:off x="4161567" y="3877457"/>
              <a:ext cx="1791784" cy="1522619"/>
            </a:xfrm>
            <a:custGeom>
              <a:avLst/>
              <a:gdLst/>
              <a:ahLst/>
              <a:cxnLst/>
              <a:rect l="l" t="t" r="r" b="b"/>
              <a:pathLst>
                <a:path w="1440000" h="1224192">
                  <a:moveTo>
                    <a:pt x="206820" y="0"/>
                  </a:moveTo>
                  <a:cubicBezTo>
                    <a:pt x="337038" y="133353"/>
                    <a:pt x="518890" y="215807"/>
                    <a:pt x="720000" y="215807"/>
                  </a:cubicBezTo>
                  <a:cubicBezTo>
                    <a:pt x="921110" y="215807"/>
                    <a:pt x="1102962" y="133353"/>
                    <a:pt x="1233180" y="0"/>
                  </a:cubicBezTo>
                  <a:cubicBezTo>
                    <a:pt x="1361255" y="129514"/>
                    <a:pt x="1440000" y="307657"/>
                    <a:pt x="1440000" y="504192"/>
                  </a:cubicBezTo>
                  <a:cubicBezTo>
                    <a:pt x="1440000" y="901837"/>
                    <a:pt x="1117645" y="1224192"/>
                    <a:pt x="720000" y="1224192"/>
                  </a:cubicBezTo>
                  <a:cubicBezTo>
                    <a:pt x="322355" y="1224192"/>
                    <a:pt x="0" y="901837"/>
                    <a:pt x="0" y="504192"/>
                  </a:cubicBezTo>
                  <a:cubicBezTo>
                    <a:pt x="0" y="307657"/>
                    <a:pt x="78745" y="129514"/>
                    <a:pt x="206820" y="0"/>
                  </a:cubicBezTo>
                  <a:close/>
                </a:path>
              </a:pathLst>
            </a:custGeom>
            <a:solidFill>
              <a:srgbClr val="353F48"/>
            </a:solidFill>
            <a:ln>
              <a:noFill/>
            </a:ln>
            <a:effectLst/>
            <a:extLst>
              <a:ext uri="{91240B29-F687-4F45-9708-019B960494DF}">
                <a14:hiddenLine xmlns:a14="http://schemas.microsoft.com/office/drawing/2010/main" w="9525">
                  <a:solidFill>
                    <a:srgbClr val="000000"/>
                  </a:solidFill>
                  <a:rou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black"/>
                </a:solidFill>
                <a:effectLst/>
                <a:uLnTx/>
                <a:uFillTx/>
                <a:latin typeface="+mn-lt"/>
                <a:ea typeface="+mn-ea"/>
                <a:cs typeface="+mn-cs"/>
              </a:endParaRPr>
            </a:p>
          </p:txBody>
        </p:sp>
        <p:sp>
          <p:nvSpPr>
            <p:cNvPr id="19" name="TextBox 75"/>
            <p:cNvSpPr txBox="1"/>
            <p:nvPr/>
          </p:nvSpPr>
          <p:spPr>
            <a:xfrm>
              <a:off x="4385858" y="4137045"/>
              <a:ext cx="1343203" cy="1075798"/>
            </a:xfrm>
            <a:prstGeom prst="rect">
              <a:avLst/>
            </a:prstGeom>
            <a:noFill/>
          </p:spPr>
          <p:txBody>
            <a:bodyPr wrap="square">
              <a:spAutoFit/>
            </a:bodyPr>
            <a:lstStyle>
              <a:defPPr>
                <a:defRPr lang="zh-CN"/>
              </a:defPPr>
              <a:lvl1pPr>
                <a:defRPr sz="3200">
                  <a:latin typeface="Microsoft YaHei" panose="020B0503020204020204" pitchFamily="34" charset="-122"/>
                  <a:ea typeface="Microsoft YaHei" panose="020B0503020204020204" pitchFamily="34" charset="-122"/>
                  <a:cs typeface="Arial Unicode MS" pitchFamily="34" charset="-122"/>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b="1" i="0" u="none" strike="noStrike" kern="0" cap="none" spc="0" normalizeH="0" baseline="0" noProof="0" dirty="0">
                  <a:ln>
                    <a:noFill/>
                  </a:ln>
                  <a:solidFill>
                    <a:schemeClr val="bg1"/>
                  </a:solidFill>
                  <a:effectLst/>
                  <a:uLnTx/>
                  <a:uFillTx/>
                  <a:latin typeface="Microsoft YaHei" panose="020B0503020204020204" pitchFamily="34" charset="-122"/>
                  <a:ea typeface="Microsoft YaHei" panose="020B0503020204020204" pitchFamily="34" charset="-122"/>
                  <a:cs typeface="Arial Unicode MS" pitchFamily="34" charset="-122"/>
                  <a:sym typeface="+mn-ea"/>
                </a:rPr>
                <a:t>05:00 pm</a:t>
              </a:r>
            </a:p>
          </p:txBody>
        </p:sp>
      </p:grpSp>
      <p:cxnSp>
        <p:nvCxnSpPr>
          <p:cNvPr id="10257" name="直接连接符 19"/>
          <p:cNvCxnSpPr/>
          <p:nvPr/>
        </p:nvCxnSpPr>
        <p:spPr>
          <a:xfrm>
            <a:off x="3965575" y="1968500"/>
            <a:ext cx="0" cy="1546225"/>
          </a:xfrm>
          <a:prstGeom prst="line">
            <a:avLst/>
          </a:prstGeom>
          <a:ln w="9525" cap="flat" cmpd="sng">
            <a:solidFill>
              <a:srgbClr val="7F7F7F"/>
            </a:solidFill>
            <a:prstDash val="solid"/>
            <a:round/>
            <a:headEnd type="none" w="med" len="med"/>
            <a:tailEnd type="none" w="med" len="med"/>
          </a:ln>
        </p:spPr>
      </p:cxnSp>
      <p:cxnSp>
        <p:nvCxnSpPr>
          <p:cNvPr id="10258" name="直接连接符 20"/>
          <p:cNvCxnSpPr/>
          <p:nvPr/>
        </p:nvCxnSpPr>
        <p:spPr>
          <a:xfrm>
            <a:off x="3965575" y="3876675"/>
            <a:ext cx="0" cy="1597025"/>
          </a:xfrm>
          <a:prstGeom prst="line">
            <a:avLst/>
          </a:prstGeom>
          <a:ln w="9525" cap="flat" cmpd="sng">
            <a:solidFill>
              <a:srgbClr val="7F7F7F"/>
            </a:solidFill>
            <a:prstDash val="solid"/>
            <a:round/>
            <a:headEnd type="none" w="med" len="med"/>
            <a:tailEnd type="none" w="med" len="med"/>
          </a:ln>
        </p:spPr>
      </p:cxnSp>
      <p:cxnSp>
        <p:nvCxnSpPr>
          <p:cNvPr id="10259" name="直接连接符 21"/>
          <p:cNvCxnSpPr/>
          <p:nvPr/>
        </p:nvCxnSpPr>
        <p:spPr>
          <a:xfrm>
            <a:off x="7781925" y="3824288"/>
            <a:ext cx="0" cy="1598612"/>
          </a:xfrm>
          <a:prstGeom prst="line">
            <a:avLst/>
          </a:prstGeom>
          <a:ln w="9525" cap="flat" cmpd="sng">
            <a:solidFill>
              <a:srgbClr val="7F7F7F"/>
            </a:solidFill>
            <a:prstDash val="solid"/>
            <a:round/>
            <a:headEnd type="none" w="med" len="med"/>
            <a:tailEnd type="none" w="med" len="med"/>
          </a:ln>
        </p:spPr>
      </p:cxnSp>
      <p:cxnSp>
        <p:nvCxnSpPr>
          <p:cNvPr id="10260" name="直接连接符 22"/>
          <p:cNvCxnSpPr/>
          <p:nvPr/>
        </p:nvCxnSpPr>
        <p:spPr>
          <a:xfrm>
            <a:off x="7781925" y="1916113"/>
            <a:ext cx="0" cy="1598612"/>
          </a:xfrm>
          <a:prstGeom prst="line">
            <a:avLst/>
          </a:prstGeom>
          <a:ln w="9525" cap="flat" cmpd="sng">
            <a:solidFill>
              <a:srgbClr val="7F7F7F"/>
            </a:solidFill>
            <a:prstDash val="solid"/>
            <a:round/>
            <a:headEnd type="none" w="med" len="med"/>
            <a:tailEnd type="none" w="med" len="med"/>
          </a:ln>
        </p:spPr>
      </p:cxnSp>
      <p:cxnSp>
        <p:nvCxnSpPr>
          <p:cNvPr id="10261" name="直接连接符 23"/>
          <p:cNvCxnSpPr/>
          <p:nvPr/>
        </p:nvCxnSpPr>
        <p:spPr>
          <a:xfrm>
            <a:off x="7832725" y="3670300"/>
            <a:ext cx="3763963" cy="0"/>
          </a:xfrm>
          <a:prstGeom prst="line">
            <a:avLst/>
          </a:prstGeom>
          <a:ln w="9525" cap="flat" cmpd="sng">
            <a:solidFill>
              <a:srgbClr val="7F7F7F"/>
            </a:solidFill>
            <a:prstDash val="solid"/>
            <a:round/>
            <a:headEnd type="none" w="med" len="med"/>
            <a:tailEnd type="none" w="med" len="med"/>
          </a:ln>
        </p:spPr>
      </p:cxnSp>
      <p:cxnSp>
        <p:nvCxnSpPr>
          <p:cNvPr id="10262" name="直接连接符 24"/>
          <p:cNvCxnSpPr/>
          <p:nvPr/>
        </p:nvCxnSpPr>
        <p:spPr>
          <a:xfrm flipH="1">
            <a:off x="201613" y="3670300"/>
            <a:ext cx="3660775" cy="0"/>
          </a:xfrm>
          <a:prstGeom prst="line">
            <a:avLst/>
          </a:prstGeom>
          <a:ln w="9525" cap="flat" cmpd="sng">
            <a:solidFill>
              <a:srgbClr val="7F7F7F"/>
            </a:solidFill>
            <a:prstDash val="solid"/>
            <a:round/>
            <a:headEnd type="none" w="med" len="med"/>
            <a:tailEnd type="none" w="med" len="med"/>
          </a:ln>
        </p:spPr>
      </p:cxnSp>
      <p:grpSp>
        <p:nvGrpSpPr>
          <p:cNvPr id="10263" name="组合 25"/>
          <p:cNvGrpSpPr/>
          <p:nvPr/>
        </p:nvGrpSpPr>
        <p:grpSpPr>
          <a:xfrm>
            <a:off x="812800" y="2433638"/>
            <a:ext cx="2482850" cy="575310"/>
            <a:chOff x="812871" y="2433505"/>
            <a:chExt cx="2483332" cy="575920"/>
          </a:xfrm>
        </p:grpSpPr>
        <p:sp>
          <p:nvSpPr>
            <p:cNvPr id="10264" name="矩形 1"/>
            <p:cNvSpPr/>
            <p:nvPr/>
          </p:nvSpPr>
          <p:spPr>
            <a:xfrm>
              <a:off x="940531" y="2594966"/>
              <a:ext cx="1961896" cy="414459"/>
            </a:xfrm>
            <a:prstGeom prst="rect">
              <a:avLst/>
            </a:prstGeom>
            <a:noFill/>
            <a:ln w="9525">
              <a:noFill/>
            </a:ln>
          </p:spPr>
          <p:txBody>
            <a:bodyPr wrap="square" anchor="t" anchorCtr="0">
              <a:spAutoFit/>
            </a:bodyPr>
            <a:lstStyle/>
            <a:p>
              <a:pPr>
                <a:lnSpc>
                  <a:spcPct val="150000"/>
                </a:lnSpc>
              </a:pPr>
              <a:r>
                <a:rPr lang="zh-CN" altLang="en-US" sz="1400" b="1" dirty="0">
                  <a:solidFill>
                    <a:srgbClr val="595959"/>
                  </a:solidFill>
                  <a:latin typeface="Microsoft YaHei" panose="020B0503020204020204" pitchFamily="34" charset="-122"/>
                  <a:ea typeface="Microsoft YaHei" panose="020B0503020204020204" pitchFamily="34" charset="-122"/>
                </a:rPr>
                <a:t>Gathering students</a:t>
              </a:r>
            </a:p>
          </p:txBody>
        </p:sp>
        <p:sp>
          <p:nvSpPr>
            <p:cNvPr id="28" name="矩形 27"/>
            <p:cNvSpPr/>
            <p:nvPr/>
          </p:nvSpPr>
          <p:spPr>
            <a:xfrm>
              <a:off x="812871" y="2433505"/>
              <a:ext cx="2483332" cy="252998"/>
            </a:xfrm>
            <a:prstGeom prst="rect">
              <a:avLst/>
            </a:prstGeom>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sz="1050" b="0" i="0" u="none" strike="noStrike" kern="1200" cap="none" spc="0" normalizeH="0" baseline="0" noProof="0" dirty="0">
                <a:ln>
                  <a:noFill/>
                </a:ln>
                <a:solidFill>
                  <a:prstClr val="black"/>
                </a:solidFill>
                <a:effectLst/>
                <a:uLnTx/>
                <a:uFillTx/>
                <a:latin typeface="Microsoft YaHei" panose="020B0503020204020204" pitchFamily="34" charset="-122"/>
                <a:ea typeface="Microsoft YaHei" panose="020B0503020204020204" pitchFamily="34" charset="-122"/>
                <a:cs typeface="+mn-cs"/>
                <a:sym typeface="+mn-ea"/>
              </a:endParaRPr>
            </a:p>
          </p:txBody>
        </p:sp>
      </p:grpSp>
      <p:grpSp>
        <p:nvGrpSpPr>
          <p:cNvPr id="10266" name="组合 28"/>
          <p:cNvGrpSpPr/>
          <p:nvPr/>
        </p:nvGrpSpPr>
        <p:grpSpPr>
          <a:xfrm>
            <a:off x="791210" y="4341178"/>
            <a:ext cx="2482850" cy="489585"/>
            <a:chOff x="791277" y="4341313"/>
            <a:chExt cx="2483332" cy="490106"/>
          </a:xfrm>
        </p:grpSpPr>
        <p:sp>
          <p:nvSpPr>
            <p:cNvPr id="10267" name="矩形 1"/>
            <p:cNvSpPr/>
            <p:nvPr/>
          </p:nvSpPr>
          <p:spPr>
            <a:xfrm>
              <a:off x="940531" y="4416958"/>
              <a:ext cx="2057799" cy="414461"/>
            </a:xfrm>
            <a:prstGeom prst="rect">
              <a:avLst/>
            </a:prstGeom>
            <a:noFill/>
            <a:ln w="9525">
              <a:noFill/>
            </a:ln>
          </p:spPr>
          <p:txBody>
            <a:bodyPr wrap="square" anchor="t" anchorCtr="0">
              <a:spAutoFit/>
            </a:bodyPr>
            <a:lstStyle/>
            <a:p>
              <a:pPr>
                <a:lnSpc>
                  <a:spcPct val="150000"/>
                </a:lnSpc>
              </a:pPr>
              <a:r>
                <a:rPr lang="zh-CN" altLang="en-US" sz="1400" b="1" dirty="0">
                  <a:solidFill>
                    <a:srgbClr val="595959"/>
                  </a:solidFill>
                  <a:latin typeface="Microsoft YaHei" panose="020B0503020204020204" pitchFamily="34" charset="-122"/>
                  <a:ea typeface="Microsoft YaHei" panose="020B0503020204020204" pitchFamily="34" charset="-122"/>
                </a:rPr>
                <a:t> </a:t>
              </a:r>
              <a:r>
                <a:rPr lang="en-US" altLang="zh-CN" sz="1400" b="1" dirty="0">
                  <a:solidFill>
                    <a:srgbClr val="595959"/>
                  </a:solidFill>
                  <a:latin typeface="Microsoft YaHei" panose="020B0503020204020204" pitchFamily="34" charset="-122"/>
                  <a:ea typeface="Microsoft YaHei" panose="020B0503020204020204" pitchFamily="34" charset="-122"/>
                </a:rPr>
                <a:t>R</a:t>
              </a:r>
              <a:r>
                <a:rPr lang="zh-CN" altLang="en-US" sz="1400" b="1" dirty="0">
                  <a:solidFill>
                    <a:srgbClr val="595959"/>
                  </a:solidFill>
                  <a:latin typeface="Microsoft YaHei" panose="020B0503020204020204" pitchFamily="34" charset="-122"/>
                  <a:ea typeface="Microsoft YaHei" panose="020B0503020204020204" pitchFamily="34" charset="-122"/>
                </a:rPr>
                <a:t>efrshments</a:t>
              </a:r>
              <a:r>
                <a:rPr lang="en-US" altLang="zh-CN" sz="1400" b="1" dirty="0">
                  <a:solidFill>
                    <a:srgbClr val="595959"/>
                  </a:solidFill>
                  <a:latin typeface="Microsoft YaHei" panose="020B0503020204020204" pitchFamily="34" charset="-122"/>
                  <a:ea typeface="Microsoft YaHei" panose="020B0503020204020204" pitchFamily="34" charset="-122"/>
                </a:rPr>
                <a:t>&amp;Break</a:t>
              </a:r>
            </a:p>
          </p:txBody>
        </p:sp>
        <p:sp>
          <p:nvSpPr>
            <p:cNvPr id="31" name="矩形 30"/>
            <p:cNvSpPr/>
            <p:nvPr/>
          </p:nvSpPr>
          <p:spPr>
            <a:xfrm>
              <a:off x="791277" y="4341313"/>
              <a:ext cx="2483332" cy="252999"/>
            </a:xfrm>
            <a:prstGeom prst="rect">
              <a:avLst/>
            </a:prstGeom>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sz="1050" b="0" i="0" u="none" strike="noStrike" kern="1200" cap="none" spc="0" normalizeH="0" baseline="0" noProof="0" dirty="0">
                <a:ln>
                  <a:noFill/>
                </a:ln>
                <a:solidFill>
                  <a:prstClr val="black"/>
                </a:solidFill>
                <a:effectLst/>
                <a:uLnTx/>
                <a:uFillTx/>
                <a:latin typeface="Microsoft YaHei" panose="020B0503020204020204" pitchFamily="34" charset="-122"/>
                <a:ea typeface="Microsoft YaHei" panose="020B0503020204020204" pitchFamily="34" charset="-122"/>
                <a:cs typeface="+mn-cs"/>
                <a:sym typeface="+mn-ea"/>
              </a:endParaRPr>
            </a:p>
          </p:txBody>
        </p:sp>
      </p:grpSp>
      <p:grpSp>
        <p:nvGrpSpPr>
          <p:cNvPr id="10269" name="组合 31"/>
          <p:cNvGrpSpPr/>
          <p:nvPr/>
        </p:nvGrpSpPr>
        <p:grpSpPr>
          <a:xfrm>
            <a:off x="8401050" y="2430463"/>
            <a:ext cx="2482850" cy="578484"/>
            <a:chOff x="8400256" y="2430742"/>
            <a:chExt cx="2483332" cy="578895"/>
          </a:xfrm>
        </p:grpSpPr>
        <p:sp>
          <p:nvSpPr>
            <p:cNvPr id="10270" name="矩形 1"/>
            <p:cNvSpPr/>
            <p:nvPr/>
          </p:nvSpPr>
          <p:spPr>
            <a:xfrm>
              <a:off x="8796619" y="2595323"/>
              <a:ext cx="1691510" cy="414314"/>
            </a:xfrm>
            <a:prstGeom prst="rect">
              <a:avLst/>
            </a:prstGeom>
            <a:noFill/>
            <a:ln w="9525">
              <a:noFill/>
            </a:ln>
          </p:spPr>
          <p:txBody>
            <a:bodyPr anchor="t" anchorCtr="0">
              <a:spAutoFit/>
            </a:bodyPr>
            <a:lstStyle/>
            <a:p>
              <a:pPr>
                <a:lnSpc>
                  <a:spcPct val="150000"/>
                </a:lnSpc>
              </a:pPr>
              <a:r>
                <a:rPr lang="zh-CN" altLang="en-US" sz="1400" b="1" dirty="0">
                  <a:solidFill>
                    <a:srgbClr val="595959"/>
                  </a:solidFill>
                  <a:latin typeface="Microsoft YaHei" panose="020B0503020204020204" pitchFamily="34" charset="-122"/>
                  <a:ea typeface="Microsoft YaHei" panose="020B0503020204020204" pitchFamily="34" charset="-122"/>
                </a:rPr>
                <a:t>Course starts </a:t>
              </a:r>
            </a:p>
          </p:txBody>
        </p:sp>
        <p:sp>
          <p:nvSpPr>
            <p:cNvPr id="34" name="矩形 33"/>
            <p:cNvSpPr/>
            <p:nvPr/>
          </p:nvSpPr>
          <p:spPr>
            <a:xfrm>
              <a:off x="8400256" y="2430742"/>
              <a:ext cx="2483332" cy="252910"/>
            </a:xfrm>
            <a:prstGeom prst="rect">
              <a:avLst/>
            </a:prstGeom>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sz="1050" b="0" i="0" u="none" strike="noStrike" kern="1200" cap="none" spc="0" normalizeH="0" baseline="0" noProof="0" dirty="0">
                <a:ln>
                  <a:noFill/>
                </a:ln>
                <a:solidFill>
                  <a:prstClr val="black"/>
                </a:solidFill>
                <a:effectLst/>
                <a:uLnTx/>
                <a:uFillTx/>
                <a:latin typeface="Microsoft YaHei" panose="020B0503020204020204" pitchFamily="34" charset="-122"/>
                <a:ea typeface="Microsoft YaHei" panose="020B0503020204020204" pitchFamily="34" charset="-122"/>
                <a:cs typeface="+mn-cs"/>
                <a:sym typeface="+mn-ea"/>
              </a:endParaRPr>
            </a:p>
          </p:txBody>
        </p:sp>
      </p:grpSp>
      <p:grpSp>
        <p:nvGrpSpPr>
          <p:cNvPr id="10272" name="组合 34"/>
          <p:cNvGrpSpPr/>
          <p:nvPr/>
        </p:nvGrpSpPr>
        <p:grpSpPr>
          <a:xfrm>
            <a:off x="8401050" y="4260533"/>
            <a:ext cx="2564765" cy="441960"/>
            <a:chOff x="8400256" y="4261060"/>
            <a:chExt cx="2565263" cy="442280"/>
          </a:xfrm>
        </p:grpSpPr>
        <p:sp>
          <p:nvSpPr>
            <p:cNvPr id="10273" name="矩形 1"/>
            <p:cNvSpPr/>
            <p:nvPr/>
          </p:nvSpPr>
          <p:spPr>
            <a:xfrm>
              <a:off x="8796573" y="4261060"/>
              <a:ext cx="2168946" cy="414320"/>
            </a:xfrm>
            <a:prstGeom prst="rect">
              <a:avLst/>
            </a:prstGeom>
            <a:noFill/>
            <a:ln w="9525">
              <a:noFill/>
            </a:ln>
          </p:spPr>
          <p:txBody>
            <a:bodyPr wrap="square" anchor="t" anchorCtr="0">
              <a:spAutoFit/>
            </a:bodyPr>
            <a:lstStyle/>
            <a:p>
              <a:pPr>
                <a:lnSpc>
                  <a:spcPct val="150000"/>
                </a:lnSpc>
              </a:pPr>
              <a:r>
                <a:rPr lang="en-US" altLang="zh-CN" sz="1400" b="1" dirty="0">
                  <a:solidFill>
                    <a:srgbClr val="595959"/>
                  </a:solidFill>
                  <a:latin typeface="Microsoft YaHei" panose="020B0503020204020204" pitchFamily="34" charset="-122"/>
                  <a:ea typeface="Microsoft YaHei" panose="020B0503020204020204" pitchFamily="34" charset="-122"/>
                </a:rPr>
                <a:t>Course ends</a:t>
              </a:r>
            </a:p>
          </p:txBody>
        </p:sp>
        <p:sp>
          <p:nvSpPr>
            <p:cNvPr id="37" name="矩形 36"/>
            <p:cNvSpPr/>
            <p:nvPr/>
          </p:nvSpPr>
          <p:spPr>
            <a:xfrm>
              <a:off x="8400256" y="4450427"/>
              <a:ext cx="2483332" cy="252913"/>
            </a:xfrm>
            <a:prstGeom prst="rect">
              <a:avLst/>
            </a:prstGeom>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sz="1050" b="0" i="0" u="none" strike="noStrike" kern="1200" cap="none" spc="0" normalizeH="0" baseline="0" noProof="0" dirty="0">
                <a:ln>
                  <a:noFill/>
                </a:ln>
                <a:solidFill>
                  <a:prstClr val="black"/>
                </a:solidFill>
                <a:effectLst/>
                <a:uLnTx/>
                <a:uFillTx/>
                <a:latin typeface="Microsoft YaHei" panose="020B0503020204020204" pitchFamily="34" charset="-122"/>
                <a:ea typeface="Microsoft YaHei" panose="020B0503020204020204" pitchFamily="34" charset="-122"/>
                <a:cs typeface="+mn-cs"/>
                <a:sym typeface="+mn-ea"/>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0245"/>
                                        </p:tgtEl>
                                        <p:attrNameLst>
                                          <p:attrName>style.visibility</p:attrName>
                                        </p:attrNameLst>
                                      </p:cBhvr>
                                      <p:to>
                                        <p:strVal val="visible"/>
                                      </p:to>
                                    </p:set>
                                    <p:anim calcmode="lin" valueType="num">
                                      <p:cBhvr>
                                        <p:cTn id="7" dur="1000" fill="hold"/>
                                        <p:tgtEl>
                                          <p:spTgt spid="10245"/>
                                        </p:tgtEl>
                                        <p:attrNameLst>
                                          <p:attrName>ppt_w</p:attrName>
                                        </p:attrNameLst>
                                      </p:cBhvr>
                                      <p:tavLst>
                                        <p:tav tm="0">
                                          <p:val>
                                            <p:fltVal val="0"/>
                                          </p:val>
                                        </p:tav>
                                        <p:tav tm="100000">
                                          <p:val>
                                            <p:strVal val="#ppt_w"/>
                                          </p:val>
                                        </p:tav>
                                      </p:tavLst>
                                    </p:anim>
                                    <p:anim calcmode="lin" valueType="num">
                                      <p:cBhvr>
                                        <p:cTn id="8" dur="1000" fill="hold"/>
                                        <p:tgtEl>
                                          <p:spTgt spid="10245"/>
                                        </p:tgtEl>
                                        <p:attrNameLst>
                                          <p:attrName>ppt_h</p:attrName>
                                        </p:attrNameLst>
                                      </p:cBhvr>
                                      <p:tavLst>
                                        <p:tav tm="0">
                                          <p:val>
                                            <p:fltVal val="0"/>
                                          </p:val>
                                        </p:tav>
                                        <p:tav tm="100000">
                                          <p:val>
                                            <p:strVal val="#ppt_h"/>
                                          </p:val>
                                        </p:tav>
                                      </p:tavLst>
                                    </p:anim>
                                    <p:anim calcmode="lin" valueType="num">
                                      <p:cBhvr>
                                        <p:cTn id="9" dur="1000" fill="hold"/>
                                        <p:tgtEl>
                                          <p:spTgt spid="10245"/>
                                        </p:tgtEl>
                                        <p:attrNameLst>
                                          <p:attrName>style.rotation</p:attrName>
                                        </p:attrNameLst>
                                      </p:cBhvr>
                                      <p:tavLst>
                                        <p:tav tm="0">
                                          <p:val>
                                            <p:fltVal val="90"/>
                                          </p:val>
                                        </p:tav>
                                        <p:tav tm="100000">
                                          <p:val>
                                            <p:fltVal val="0"/>
                                          </p:val>
                                        </p:tav>
                                      </p:tavLst>
                                    </p:anim>
                                    <p:animEffect transition="in" filter="fade">
                                      <p:cBhvr>
                                        <p:cTn id="10" dur="1000"/>
                                        <p:tgtEl>
                                          <p:spTgt spid="10245"/>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0263"/>
                                        </p:tgtEl>
                                        <p:attrNameLst>
                                          <p:attrName>style.visibility</p:attrName>
                                        </p:attrNameLst>
                                      </p:cBhvr>
                                      <p:to>
                                        <p:strVal val="visible"/>
                                      </p:to>
                                    </p:set>
                                    <p:anim calcmode="lin" valueType="num">
                                      <p:cBhvr additive="base">
                                        <p:cTn id="15" dur="500" fill="hold"/>
                                        <p:tgtEl>
                                          <p:spTgt spid="10263"/>
                                        </p:tgtEl>
                                        <p:attrNameLst>
                                          <p:attrName>ppt_x</p:attrName>
                                        </p:attrNameLst>
                                      </p:cBhvr>
                                      <p:tavLst>
                                        <p:tav tm="0">
                                          <p:val>
                                            <p:strVal val="#ppt_x"/>
                                          </p:val>
                                        </p:tav>
                                        <p:tav tm="100000">
                                          <p:val>
                                            <p:strVal val="#ppt_x"/>
                                          </p:val>
                                        </p:tav>
                                      </p:tavLst>
                                    </p:anim>
                                    <p:anim calcmode="lin" valueType="num">
                                      <p:cBhvr additive="base">
                                        <p:cTn id="16" dur="500" fill="hold"/>
                                        <p:tgtEl>
                                          <p:spTgt spid="10263"/>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0257"/>
                                        </p:tgtEl>
                                        <p:attrNameLst>
                                          <p:attrName>style.visibility</p:attrName>
                                        </p:attrNameLst>
                                      </p:cBhvr>
                                      <p:to>
                                        <p:strVal val="visible"/>
                                      </p:to>
                                    </p:set>
                                    <p:anim calcmode="lin" valueType="num">
                                      <p:cBhvr additive="base">
                                        <p:cTn id="19" dur="500" fill="hold"/>
                                        <p:tgtEl>
                                          <p:spTgt spid="10257"/>
                                        </p:tgtEl>
                                        <p:attrNameLst>
                                          <p:attrName>ppt_x</p:attrName>
                                        </p:attrNameLst>
                                      </p:cBhvr>
                                      <p:tavLst>
                                        <p:tav tm="0">
                                          <p:val>
                                            <p:strVal val="#ppt_x"/>
                                          </p:val>
                                        </p:tav>
                                        <p:tav tm="100000">
                                          <p:val>
                                            <p:strVal val="#ppt_x"/>
                                          </p:val>
                                        </p:tav>
                                      </p:tavLst>
                                    </p:anim>
                                    <p:anim calcmode="lin" valueType="num">
                                      <p:cBhvr additive="base">
                                        <p:cTn id="20" dur="500" fill="hold"/>
                                        <p:tgtEl>
                                          <p:spTgt spid="10257"/>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0262"/>
                                        </p:tgtEl>
                                        <p:attrNameLst>
                                          <p:attrName>style.visibility</p:attrName>
                                        </p:attrNameLst>
                                      </p:cBhvr>
                                      <p:to>
                                        <p:strVal val="visible"/>
                                      </p:to>
                                    </p:set>
                                    <p:anim calcmode="lin" valueType="num">
                                      <p:cBhvr additive="base">
                                        <p:cTn id="23" dur="500" fill="hold"/>
                                        <p:tgtEl>
                                          <p:spTgt spid="10262"/>
                                        </p:tgtEl>
                                        <p:attrNameLst>
                                          <p:attrName>ppt_x</p:attrName>
                                        </p:attrNameLst>
                                      </p:cBhvr>
                                      <p:tavLst>
                                        <p:tav tm="0">
                                          <p:val>
                                            <p:strVal val="#ppt_x"/>
                                          </p:val>
                                        </p:tav>
                                        <p:tav tm="100000">
                                          <p:val>
                                            <p:strVal val="#ppt_x"/>
                                          </p:val>
                                        </p:tav>
                                      </p:tavLst>
                                    </p:anim>
                                    <p:anim calcmode="lin" valueType="num">
                                      <p:cBhvr additive="base">
                                        <p:cTn id="24" dur="500" fill="hold"/>
                                        <p:tgtEl>
                                          <p:spTgt spid="10262"/>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10248"/>
                                        </p:tgtEl>
                                        <p:attrNameLst>
                                          <p:attrName>style.visibility</p:attrName>
                                        </p:attrNameLst>
                                      </p:cBhvr>
                                      <p:to>
                                        <p:strVal val="visible"/>
                                      </p:to>
                                    </p:set>
                                    <p:anim calcmode="lin" valueType="num">
                                      <p:cBhvr>
                                        <p:cTn id="29" dur="1000" fill="hold"/>
                                        <p:tgtEl>
                                          <p:spTgt spid="10248"/>
                                        </p:tgtEl>
                                        <p:attrNameLst>
                                          <p:attrName>ppt_w</p:attrName>
                                        </p:attrNameLst>
                                      </p:cBhvr>
                                      <p:tavLst>
                                        <p:tav tm="0">
                                          <p:val>
                                            <p:fltVal val="0"/>
                                          </p:val>
                                        </p:tav>
                                        <p:tav tm="100000">
                                          <p:val>
                                            <p:strVal val="#ppt_w"/>
                                          </p:val>
                                        </p:tav>
                                      </p:tavLst>
                                    </p:anim>
                                    <p:anim calcmode="lin" valueType="num">
                                      <p:cBhvr>
                                        <p:cTn id="30" dur="1000" fill="hold"/>
                                        <p:tgtEl>
                                          <p:spTgt spid="10248"/>
                                        </p:tgtEl>
                                        <p:attrNameLst>
                                          <p:attrName>ppt_h</p:attrName>
                                        </p:attrNameLst>
                                      </p:cBhvr>
                                      <p:tavLst>
                                        <p:tav tm="0">
                                          <p:val>
                                            <p:fltVal val="0"/>
                                          </p:val>
                                        </p:tav>
                                        <p:tav tm="100000">
                                          <p:val>
                                            <p:strVal val="#ppt_h"/>
                                          </p:val>
                                        </p:tav>
                                      </p:tavLst>
                                    </p:anim>
                                    <p:anim calcmode="lin" valueType="num">
                                      <p:cBhvr>
                                        <p:cTn id="31" dur="1000" fill="hold"/>
                                        <p:tgtEl>
                                          <p:spTgt spid="10248"/>
                                        </p:tgtEl>
                                        <p:attrNameLst>
                                          <p:attrName>style.rotation</p:attrName>
                                        </p:attrNameLst>
                                      </p:cBhvr>
                                      <p:tavLst>
                                        <p:tav tm="0">
                                          <p:val>
                                            <p:fltVal val="90"/>
                                          </p:val>
                                        </p:tav>
                                        <p:tav tm="100000">
                                          <p:val>
                                            <p:fltVal val="0"/>
                                          </p:val>
                                        </p:tav>
                                      </p:tavLst>
                                    </p:anim>
                                    <p:animEffect transition="in" filter="fade">
                                      <p:cBhvr>
                                        <p:cTn id="32" dur="1000"/>
                                        <p:tgtEl>
                                          <p:spTgt spid="10248"/>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269"/>
                                        </p:tgtEl>
                                        <p:attrNameLst>
                                          <p:attrName>style.visibility</p:attrName>
                                        </p:attrNameLst>
                                      </p:cBhvr>
                                      <p:to>
                                        <p:strVal val="visible"/>
                                      </p:to>
                                    </p:set>
                                    <p:anim calcmode="lin" valueType="num">
                                      <p:cBhvr additive="base">
                                        <p:cTn id="37" dur="500" fill="hold"/>
                                        <p:tgtEl>
                                          <p:spTgt spid="10269"/>
                                        </p:tgtEl>
                                        <p:attrNameLst>
                                          <p:attrName>ppt_x</p:attrName>
                                        </p:attrNameLst>
                                      </p:cBhvr>
                                      <p:tavLst>
                                        <p:tav tm="0">
                                          <p:val>
                                            <p:strVal val="#ppt_x"/>
                                          </p:val>
                                        </p:tav>
                                        <p:tav tm="100000">
                                          <p:val>
                                            <p:strVal val="#ppt_x"/>
                                          </p:val>
                                        </p:tav>
                                      </p:tavLst>
                                    </p:anim>
                                    <p:anim calcmode="lin" valueType="num">
                                      <p:cBhvr additive="base">
                                        <p:cTn id="38" dur="500" fill="hold"/>
                                        <p:tgtEl>
                                          <p:spTgt spid="10269"/>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10260"/>
                                        </p:tgtEl>
                                        <p:attrNameLst>
                                          <p:attrName>style.visibility</p:attrName>
                                        </p:attrNameLst>
                                      </p:cBhvr>
                                      <p:to>
                                        <p:strVal val="visible"/>
                                      </p:to>
                                    </p:set>
                                    <p:anim calcmode="lin" valueType="num">
                                      <p:cBhvr additive="base">
                                        <p:cTn id="41" dur="500" fill="hold"/>
                                        <p:tgtEl>
                                          <p:spTgt spid="10260"/>
                                        </p:tgtEl>
                                        <p:attrNameLst>
                                          <p:attrName>ppt_x</p:attrName>
                                        </p:attrNameLst>
                                      </p:cBhvr>
                                      <p:tavLst>
                                        <p:tav tm="0">
                                          <p:val>
                                            <p:strVal val="#ppt_x"/>
                                          </p:val>
                                        </p:tav>
                                        <p:tav tm="100000">
                                          <p:val>
                                            <p:strVal val="#ppt_x"/>
                                          </p:val>
                                        </p:tav>
                                      </p:tavLst>
                                    </p:anim>
                                    <p:anim calcmode="lin" valueType="num">
                                      <p:cBhvr additive="base">
                                        <p:cTn id="42" dur="500" fill="hold"/>
                                        <p:tgtEl>
                                          <p:spTgt spid="10260"/>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10261"/>
                                        </p:tgtEl>
                                        <p:attrNameLst>
                                          <p:attrName>style.visibility</p:attrName>
                                        </p:attrNameLst>
                                      </p:cBhvr>
                                      <p:to>
                                        <p:strVal val="visible"/>
                                      </p:to>
                                    </p:set>
                                    <p:anim calcmode="lin" valueType="num">
                                      <p:cBhvr additive="base">
                                        <p:cTn id="45" dur="500" fill="hold"/>
                                        <p:tgtEl>
                                          <p:spTgt spid="10261"/>
                                        </p:tgtEl>
                                        <p:attrNameLst>
                                          <p:attrName>ppt_x</p:attrName>
                                        </p:attrNameLst>
                                      </p:cBhvr>
                                      <p:tavLst>
                                        <p:tav tm="0">
                                          <p:val>
                                            <p:strVal val="#ppt_x"/>
                                          </p:val>
                                        </p:tav>
                                        <p:tav tm="100000">
                                          <p:val>
                                            <p:strVal val="#ppt_x"/>
                                          </p:val>
                                        </p:tav>
                                      </p:tavLst>
                                    </p:anim>
                                    <p:anim calcmode="lin" valueType="num">
                                      <p:cBhvr additive="base">
                                        <p:cTn id="46" dur="500" fill="hold"/>
                                        <p:tgtEl>
                                          <p:spTgt spid="10261"/>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31" presetClass="entr" presetSubtype="0" fill="hold" nodeType="clickEffect">
                                  <p:stCondLst>
                                    <p:cond delay="0"/>
                                  </p:stCondLst>
                                  <p:childTnLst>
                                    <p:set>
                                      <p:cBhvr>
                                        <p:cTn id="50" dur="1" fill="hold">
                                          <p:stCondLst>
                                            <p:cond delay="0"/>
                                          </p:stCondLst>
                                        </p:cTn>
                                        <p:tgtEl>
                                          <p:spTgt spid="10254"/>
                                        </p:tgtEl>
                                        <p:attrNameLst>
                                          <p:attrName>style.visibility</p:attrName>
                                        </p:attrNameLst>
                                      </p:cBhvr>
                                      <p:to>
                                        <p:strVal val="visible"/>
                                      </p:to>
                                    </p:set>
                                    <p:anim calcmode="lin" valueType="num">
                                      <p:cBhvr>
                                        <p:cTn id="51" dur="1000" fill="hold"/>
                                        <p:tgtEl>
                                          <p:spTgt spid="10254"/>
                                        </p:tgtEl>
                                        <p:attrNameLst>
                                          <p:attrName>ppt_w</p:attrName>
                                        </p:attrNameLst>
                                      </p:cBhvr>
                                      <p:tavLst>
                                        <p:tav tm="0">
                                          <p:val>
                                            <p:fltVal val="0"/>
                                          </p:val>
                                        </p:tav>
                                        <p:tav tm="100000">
                                          <p:val>
                                            <p:strVal val="#ppt_w"/>
                                          </p:val>
                                        </p:tav>
                                      </p:tavLst>
                                    </p:anim>
                                    <p:anim calcmode="lin" valueType="num">
                                      <p:cBhvr>
                                        <p:cTn id="52" dur="1000" fill="hold"/>
                                        <p:tgtEl>
                                          <p:spTgt spid="10254"/>
                                        </p:tgtEl>
                                        <p:attrNameLst>
                                          <p:attrName>ppt_h</p:attrName>
                                        </p:attrNameLst>
                                      </p:cBhvr>
                                      <p:tavLst>
                                        <p:tav tm="0">
                                          <p:val>
                                            <p:fltVal val="0"/>
                                          </p:val>
                                        </p:tav>
                                        <p:tav tm="100000">
                                          <p:val>
                                            <p:strVal val="#ppt_h"/>
                                          </p:val>
                                        </p:tav>
                                      </p:tavLst>
                                    </p:anim>
                                    <p:anim calcmode="lin" valueType="num">
                                      <p:cBhvr>
                                        <p:cTn id="53" dur="1000" fill="hold"/>
                                        <p:tgtEl>
                                          <p:spTgt spid="10254"/>
                                        </p:tgtEl>
                                        <p:attrNameLst>
                                          <p:attrName>style.rotation</p:attrName>
                                        </p:attrNameLst>
                                      </p:cBhvr>
                                      <p:tavLst>
                                        <p:tav tm="0">
                                          <p:val>
                                            <p:fltVal val="90"/>
                                          </p:val>
                                        </p:tav>
                                        <p:tav tm="100000">
                                          <p:val>
                                            <p:fltVal val="0"/>
                                          </p:val>
                                        </p:tav>
                                      </p:tavLst>
                                    </p:anim>
                                    <p:animEffect transition="in" filter="fade">
                                      <p:cBhvr>
                                        <p:cTn id="54" dur="1000"/>
                                        <p:tgtEl>
                                          <p:spTgt spid="10254"/>
                                        </p:tgtEl>
                                      </p:cBhvr>
                                    </p:animEffect>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10258"/>
                                        </p:tgtEl>
                                        <p:attrNameLst>
                                          <p:attrName>style.visibility</p:attrName>
                                        </p:attrNameLst>
                                      </p:cBhvr>
                                      <p:to>
                                        <p:strVal val="visible"/>
                                      </p:to>
                                    </p:set>
                                    <p:anim calcmode="lin" valueType="num">
                                      <p:cBhvr additive="base">
                                        <p:cTn id="59" dur="500" fill="hold"/>
                                        <p:tgtEl>
                                          <p:spTgt spid="10258"/>
                                        </p:tgtEl>
                                        <p:attrNameLst>
                                          <p:attrName>ppt_x</p:attrName>
                                        </p:attrNameLst>
                                      </p:cBhvr>
                                      <p:tavLst>
                                        <p:tav tm="0">
                                          <p:val>
                                            <p:strVal val="#ppt_x"/>
                                          </p:val>
                                        </p:tav>
                                        <p:tav tm="100000">
                                          <p:val>
                                            <p:strVal val="#ppt_x"/>
                                          </p:val>
                                        </p:tav>
                                      </p:tavLst>
                                    </p:anim>
                                    <p:anim calcmode="lin" valueType="num">
                                      <p:cBhvr additive="base">
                                        <p:cTn id="60" dur="500" fill="hold"/>
                                        <p:tgtEl>
                                          <p:spTgt spid="10258"/>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10266"/>
                                        </p:tgtEl>
                                        <p:attrNameLst>
                                          <p:attrName>style.visibility</p:attrName>
                                        </p:attrNameLst>
                                      </p:cBhvr>
                                      <p:to>
                                        <p:strVal val="visible"/>
                                      </p:to>
                                    </p:set>
                                    <p:anim calcmode="lin" valueType="num">
                                      <p:cBhvr additive="base">
                                        <p:cTn id="63" dur="500" fill="hold"/>
                                        <p:tgtEl>
                                          <p:spTgt spid="10266"/>
                                        </p:tgtEl>
                                        <p:attrNameLst>
                                          <p:attrName>ppt_x</p:attrName>
                                        </p:attrNameLst>
                                      </p:cBhvr>
                                      <p:tavLst>
                                        <p:tav tm="0">
                                          <p:val>
                                            <p:strVal val="#ppt_x"/>
                                          </p:val>
                                        </p:tav>
                                        <p:tav tm="100000">
                                          <p:val>
                                            <p:strVal val="#ppt_x"/>
                                          </p:val>
                                        </p:tav>
                                      </p:tavLst>
                                    </p:anim>
                                    <p:anim calcmode="lin" valueType="num">
                                      <p:cBhvr additive="base">
                                        <p:cTn id="64" dur="500" fill="hold"/>
                                        <p:tgtEl>
                                          <p:spTgt spid="10266"/>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31" presetClass="entr" presetSubtype="0" fill="hold" nodeType="clickEffect">
                                  <p:stCondLst>
                                    <p:cond delay="0"/>
                                  </p:stCondLst>
                                  <p:childTnLst>
                                    <p:set>
                                      <p:cBhvr>
                                        <p:cTn id="68" dur="1" fill="hold">
                                          <p:stCondLst>
                                            <p:cond delay="0"/>
                                          </p:stCondLst>
                                        </p:cTn>
                                        <p:tgtEl>
                                          <p:spTgt spid="10251"/>
                                        </p:tgtEl>
                                        <p:attrNameLst>
                                          <p:attrName>style.visibility</p:attrName>
                                        </p:attrNameLst>
                                      </p:cBhvr>
                                      <p:to>
                                        <p:strVal val="visible"/>
                                      </p:to>
                                    </p:set>
                                    <p:anim calcmode="lin" valueType="num">
                                      <p:cBhvr>
                                        <p:cTn id="69" dur="1000" fill="hold"/>
                                        <p:tgtEl>
                                          <p:spTgt spid="10251"/>
                                        </p:tgtEl>
                                        <p:attrNameLst>
                                          <p:attrName>ppt_w</p:attrName>
                                        </p:attrNameLst>
                                      </p:cBhvr>
                                      <p:tavLst>
                                        <p:tav tm="0">
                                          <p:val>
                                            <p:fltVal val="0"/>
                                          </p:val>
                                        </p:tav>
                                        <p:tav tm="100000">
                                          <p:val>
                                            <p:strVal val="#ppt_w"/>
                                          </p:val>
                                        </p:tav>
                                      </p:tavLst>
                                    </p:anim>
                                    <p:anim calcmode="lin" valueType="num">
                                      <p:cBhvr>
                                        <p:cTn id="70" dur="1000" fill="hold"/>
                                        <p:tgtEl>
                                          <p:spTgt spid="10251"/>
                                        </p:tgtEl>
                                        <p:attrNameLst>
                                          <p:attrName>ppt_h</p:attrName>
                                        </p:attrNameLst>
                                      </p:cBhvr>
                                      <p:tavLst>
                                        <p:tav tm="0">
                                          <p:val>
                                            <p:fltVal val="0"/>
                                          </p:val>
                                        </p:tav>
                                        <p:tav tm="100000">
                                          <p:val>
                                            <p:strVal val="#ppt_h"/>
                                          </p:val>
                                        </p:tav>
                                      </p:tavLst>
                                    </p:anim>
                                    <p:anim calcmode="lin" valueType="num">
                                      <p:cBhvr>
                                        <p:cTn id="71" dur="1000" fill="hold"/>
                                        <p:tgtEl>
                                          <p:spTgt spid="10251"/>
                                        </p:tgtEl>
                                        <p:attrNameLst>
                                          <p:attrName>style.rotation</p:attrName>
                                        </p:attrNameLst>
                                      </p:cBhvr>
                                      <p:tavLst>
                                        <p:tav tm="0">
                                          <p:val>
                                            <p:fltVal val="90"/>
                                          </p:val>
                                        </p:tav>
                                        <p:tav tm="100000">
                                          <p:val>
                                            <p:fltVal val="0"/>
                                          </p:val>
                                        </p:tav>
                                      </p:tavLst>
                                    </p:anim>
                                    <p:animEffect transition="in" filter="fade">
                                      <p:cBhvr>
                                        <p:cTn id="72" dur="1000"/>
                                        <p:tgtEl>
                                          <p:spTgt spid="10251"/>
                                        </p:tgtEl>
                                      </p:cBhvr>
                                    </p:animEffect>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nodeType="clickEffect">
                                  <p:stCondLst>
                                    <p:cond delay="0"/>
                                  </p:stCondLst>
                                  <p:childTnLst>
                                    <p:set>
                                      <p:cBhvr>
                                        <p:cTn id="76" dur="1" fill="hold">
                                          <p:stCondLst>
                                            <p:cond delay="0"/>
                                          </p:stCondLst>
                                        </p:cTn>
                                        <p:tgtEl>
                                          <p:spTgt spid="10272"/>
                                        </p:tgtEl>
                                        <p:attrNameLst>
                                          <p:attrName>style.visibility</p:attrName>
                                        </p:attrNameLst>
                                      </p:cBhvr>
                                      <p:to>
                                        <p:strVal val="visible"/>
                                      </p:to>
                                    </p:set>
                                    <p:anim calcmode="lin" valueType="num">
                                      <p:cBhvr additive="base">
                                        <p:cTn id="77" dur="500" fill="hold"/>
                                        <p:tgtEl>
                                          <p:spTgt spid="10272"/>
                                        </p:tgtEl>
                                        <p:attrNameLst>
                                          <p:attrName>ppt_x</p:attrName>
                                        </p:attrNameLst>
                                      </p:cBhvr>
                                      <p:tavLst>
                                        <p:tav tm="0">
                                          <p:val>
                                            <p:strVal val="#ppt_x"/>
                                          </p:val>
                                        </p:tav>
                                        <p:tav tm="100000">
                                          <p:val>
                                            <p:strVal val="#ppt_x"/>
                                          </p:val>
                                        </p:tav>
                                      </p:tavLst>
                                    </p:anim>
                                    <p:anim calcmode="lin" valueType="num">
                                      <p:cBhvr additive="base">
                                        <p:cTn id="78" dur="500" fill="hold"/>
                                        <p:tgtEl>
                                          <p:spTgt spid="10272"/>
                                        </p:tgtEl>
                                        <p:attrNameLst>
                                          <p:attrName>ppt_y</p:attrName>
                                        </p:attrNameLst>
                                      </p:cBhvr>
                                      <p:tavLst>
                                        <p:tav tm="0">
                                          <p:val>
                                            <p:strVal val="1+#ppt_h/2"/>
                                          </p:val>
                                        </p:tav>
                                        <p:tav tm="100000">
                                          <p:val>
                                            <p:strVal val="#ppt_y"/>
                                          </p:val>
                                        </p:tav>
                                      </p:tavLst>
                                    </p:anim>
                                  </p:childTnLst>
                                </p:cTn>
                              </p:par>
                              <p:par>
                                <p:cTn id="79" presetID="2" presetClass="entr" presetSubtype="4" fill="hold" nodeType="withEffect">
                                  <p:stCondLst>
                                    <p:cond delay="0"/>
                                  </p:stCondLst>
                                  <p:childTnLst>
                                    <p:set>
                                      <p:cBhvr>
                                        <p:cTn id="80" dur="1" fill="hold">
                                          <p:stCondLst>
                                            <p:cond delay="0"/>
                                          </p:stCondLst>
                                        </p:cTn>
                                        <p:tgtEl>
                                          <p:spTgt spid="10259"/>
                                        </p:tgtEl>
                                        <p:attrNameLst>
                                          <p:attrName>style.visibility</p:attrName>
                                        </p:attrNameLst>
                                      </p:cBhvr>
                                      <p:to>
                                        <p:strVal val="visible"/>
                                      </p:to>
                                    </p:set>
                                    <p:anim calcmode="lin" valueType="num">
                                      <p:cBhvr additive="base">
                                        <p:cTn id="81" dur="500" fill="hold"/>
                                        <p:tgtEl>
                                          <p:spTgt spid="10259"/>
                                        </p:tgtEl>
                                        <p:attrNameLst>
                                          <p:attrName>ppt_x</p:attrName>
                                        </p:attrNameLst>
                                      </p:cBhvr>
                                      <p:tavLst>
                                        <p:tav tm="0">
                                          <p:val>
                                            <p:strVal val="#ppt_x"/>
                                          </p:val>
                                        </p:tav>
                                        <p:tav tm="100000">
                                          <p:val>
                                            <p:strVal val="#ppt_x"/>
                                          </p:val>
                                        </p:tav>
                                      </p:tavLst>
                                    </p:anim>
                                    <p:anim calcmode="lin" valueType="num">
                                      <p:cBhvr additive="base">
                                        <p:cTn id="82" dur="500" fill="hold"/>
                                        <p:tgtEl>
                                          <p:spTgt spid="1025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p:cNvGraphicFramePr>
            <a:graphicFrameLocks noGrp="1"/>
          </p:cNvGraphicFramePr>
          <p:nvPr>
            <p:extLst>
              <p:ext uri="{D42A27DB-BD31-4B8C-83A1-F6EECF244321}">
                <p14:modId xmlns:p14="http://schemas.microsoft.com/office/powerpoint/2010/main" val="2773484545"/>
              </p:ext>
            </p:extLst>
          </p:nvPr>
        </p:nvGraphicFramePr>
        <p:xfrm>
          <a:off x="172519" y="1005484"/>
          <a:ext cx="11846962" cy="5382438"/>
        </p:xfrm>
        <a:graphic>
          <a:graphicData uri="http://schemas.openxmlformats.org/drawingml/2006/table">
            <a:tbl>
              <a:tblPr firstRow="1" bandRow="1">
                <a:effectLst>
                  <a:innerShdw blurRad="114300">
                    <a:prstClr val="black"/>
                  </a:innerShdw>
                </a:effectLst>
                <a:tableStyleId>{9DCAF9ED-07DC-4A11-8D7F-57B35C25682E}</a:tableStyleId>
              </a:tblPr>
              <a:tblGrid>
                <a:gridCol w="3820955">
                  <a:extLst>
                    <a:ext uri="{9D8B030D-6E8A-4147-A177-3AD203B41FA5}">
                      <a16:colId xmlns:a16="http://schemas.microsoft.com/office/drawing/2014/main" val="20000"/>
                    </a:ext>
                  </a:extLst>
                </a:gridCol>
                <a:gridCol w="8026007">
                  <a:extLst>
                    <a:ext uri="{9D8B030D-6E8A-4147-A177-3AD203B41FA5}">
                      <a16:colId xmlns:a16="http://schemas.microsoft.com/office/drawing/2014/main" val="20001"/>
                    </a:ext>
                  </a:extLst>
                </a:gridCol>
              </a:tblGrid>
              <a:tr h="537681">
                <a:tc>
                  <a:txBody>
                    <a:bodyPr/>
                    <a:lstStyle/>
                    <a:p>
                      <a:pPr lvl="0" algn="ctr">
                        <a:buNone/>
                      </a:pPr>
                      <a:r>
                        <a:rPr lang="en-US" sz="2400"/>
                        <a:t>TIME</a:t>
                      </a:r>
                    </a:p>
                  </a:txBody>
                  <a:tcPr marL="121920" marR="121920" marT="60960" marB="60960"/>
                </a:tc>
                <a:tc>
                  <a:txBody>
                    <a:bodyPr/>
                    <a:lstStyle/>
                    <a:p>
                      <a:pPr algn="ctr"/>
                      <a:r>
                        <a:rPr lang="en-US" sz="2400"/>
                        <a:t>ACTIVITY</a:t>
                      </a:r>
                    </a:p>
                  </a:txBody>
                  <a:tcPr marL="121920" marR="121920" marT="60960" marB="60960"/>
                </a:tc>
                <a:extLst>
                  <a:ext uri="{0D108BD9-81ED-4DB2-BD59-A6C34878D82A}">
                    <a16:rowId xmlns:a16="http://schemas.microsoft.com/office/drawing/2014/main" val="10000"/>
                  </a:ext>
                </a:extLst>
              </a:tr>
              <a:tr h="537681">
                <a:tc>
                  <a:txBody>
                    <a:bodyPr/>
                    <a:lstStyle/>
                    <a:p>
                      <a:pPr algn="ctr"/>
                      <a:r>
                        <a:rPr lang="en-US" sz="2400" dirty="0"/>
                        <a:t>2:15PM</a:t>
                      </a:r>
                    </a:p>
                  </a:txBody>
                  <a:tcPr marL="121920" marR="121920" marT="60960" marB="60960"/>
                </a:tc>
                <a:tc>
                  <a:txBody>
                    <a:bodyPr/>
                    <a:lstStyle/>
                    <a:p>
                      <a:r>
                        <a:rPr lang="en-US" sz="2400" dirty="0"/>
                        <a:t>Gather at Dewan Sultan Iskandar </a:t>
                      </a:r>
                      <a:r>
                        <a:rPr lang="en-US" sz="2400" b="1" dirty="0"/>
                        <a:t>(DSI)</a:t>
                      </a:r>
                    </a:p>
                  </a:txBody>
                  <a:tcPr marL="121920" marR="121920" marT="60960" marB="60960"/>
                </a:tc>
                <a:extLst>
                  <a:ext uri="{0D108BD9-81ED-4DB2-BD59-A6C34878D82A}">
                    <a16:rowId xmlns:a16="http://schemas.microsoft.com/office/drawing/2014/main" val="10001"/>
                  </a:ext>
                </a:extLst>
              </a:tr>
              <a:tr h="537681">
                <a:tc>
                  <a:txBody>
                    <a:bodyPr/>
                    <a:lstStyle/>
                    <a:p>
                      <a:pPr algn="ctr"/>
                      <a:r>
                        <a:rPr lang="en-US" sz="2400" dirty="0"/>
                        <a:t>2:30PM</a:t>
                      </a:r>
                    </a:p>
                  </a:txBody>
                  <a:tcPr marL="121920" marR="121920" marT="60960" marB="60960"/>
                </a:tc>
                <a:tc>
                  <a:txBody>
                    <a:bodyPr/>
                    <a:lstStyle/>
                    <a:p>
                      <a:pPr lvl="0">
                        <a:buNone/>
                      </a:pPr>
                      <a:r>
                        <a:rPr lang="en-US" sz="2400" u="none" strike="noStrike" noProof="0" dirty="0"/>
                        <a:t>Opening Ceremony</a:t>
                      </a:r>
                      <a:endParaRPr lang="en-US" sz="2400" dirty="0"/>
                    </a:p>
                  </a:txBody>
                  <a:tcPr marL="121920" marR="121920" marT="60960" marB="60960"/>
                </a:tc>
                <a:extLst>
                  <a:ext uri="{0D108BD9-81ED-4DB2-BD59-A6C34878D82A}">
                    <a16:rowId xmlns:a16="http://schemas.microsoft.com/office/drawing/2014/main" val="10002"/>
                  </a:ext>
                </a:extLst>
              </a:tr>
              <a:tr h="537681">
                <a:tc>
                  <a:txBody>
                    <a:bodyPr/>
                    <a:lstStyle/>
                    <a:p>
                      <a:pPr algn="ctr"/>
                      <a:r>
                        <a:rPr lang="en-US" sz="2400" dirty="0"/>
                        <a:t>3:00PM</a:t>
                      </a:r>
                    </a:p>
                  </a:txBody>
                  <a:tcPr marL="121920" marR="121920" marT="60960" marB="60960"/>
                </a:tc>
                <a:tc>
                  <a:txBody>
                    <a:bodyPr/>
                    <a:lstStyle/>
                    <a:p>
                      <a:r>
                        <a:rPr lang="en-US" sz="2400" dirty="0"/>
                        <a:t>Speech on Cinematography</a:t>
                      </a:r>
                    </a:p>
                  </a:txBody>
                  <a:tcPr marL="121920" marR="121920" marT="60960" marB="60960"/>
                </a:tc>
                <a:extLst>
                  <a:ext uri="{0D108BD9-81ED-4DB2-BD59-A6C34878D82A}">
                    <a16:rowId xmlns:a16="http://schemas.microsoft.com/office/drawing/2014/main" val="10003"/>
                  </a:ext>
                </a:extLst>
              </a:tr>
              <a:tr h="537681">
                <a:tc>
                  <a:txBody>
                    <a:bodyPr/>
                    <a:lstStyle/>
                    <a:p>
                      <a:pPr algn="ctr"/>
                      <a:r>
                        <a:rPr lang="en-US" sz="2400" dirty="0"/>
                        <a:t>5:00PM</a:t>
                      </a:r>
                    </a:p>
                  </a:txBody>
                  <a:tcPr marL="121920" marR="121920" marT="60960" marB="60960"/>
                </a:tc>
                <a:tc>
                  <a:txBody>
                    <a:bodyPr/>
                    <a:lstStyle/>
                    <a:p>
                      <a:r>
                        <a:rPr lang="en-US" sz="2400" dirty="0"/>
                        <a:t>Refreshment and Break</a:t>
                      </a:r>
                    </a:p>
                  </a:txBody>
                  <a:tcPr marL="121920" marR="121920" marT="60960" marB="60960"/>
                </a:tc>
                <a:extLst>
                  <a:ext uri="{0D108BD9-81ED-4DB2-BD59-A6C34878D82A}">
                    <a16:rowId xmlns:a16="http://schemas.microsoft.com/office/drawing/2014/main" val="10004"/>
                  </a:ext>
                </a:extLst>
              </a:tr>
              <a:tr h="537681">
                <a:tc>
                  <a:txBody>
                    <a:bodyPr/>
                    <a:lstStyle/>
                    <a:p>
                      <a:pPr algn="ctr"/>
                      <a:r>
                        <a:rPr lang="en-US" sz="2400" dirty="0"/>
                        <a:t>5:05PM</a:t>
                      </a:r>
                    </a:p>
                  </a:txBody>
                  <a:tcPr marL="121920" marR="121920" marT="60960" marB="6096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Preparation for activities</a:t>
                      </a:r>
                    </a:p>
                  </a:txBody>
                  <a:tcPr marL="121920" marR="121920" marT="60960" marB="60960"/>
                </a:tc>
                <a:extLst>
                  <a:ext uri="{0D108BD9-81ED-4DB2-BD59-A6C34878D82A}">
                    <a16:rowId xmlns:a16="http://schemas.microsoft.com/office/drawing/2014/main" val="10005"/>
                  </a:ext>
                </a:extLst>
              </a:tr>
              <a:tr h="539557">
                <a:tc>
                  <a:txBody>
                    <a:bodyPr/>
                    <a:lstStyle/>
                    <a:p>
                      <a:pPr lvl="0" algn="ctr">
                        <a:buNone/>
                      </a:pPr>
                      <a:r>
                        <a:rPr lang="en-US" sz="2400" dirty="0"/>
                        <a:t>5:10PM</a:t>
                      </a:r>
                    </a:p>
                  </a:txBody>
                  <a:tcPr marL="121920" marR="121920" marT="60960" marB="6096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Group Activity</a:t>
                      </a:r>
                    </a:p>
                  </a:txBody>
                  <a:tcPr marL="121920" marR="121920" marT="60960" marB="60960"/>
                </a:tc>
                <a:extLst>
                  <a:ext uri="{0D108BD9-81ED-4DB2-BD59-A6C34878D82A}">
                    <a16:rowId xmlns:a16="http://schemas.microsoft.com/office/drawing/2014/main" val="10006"/>
                  </a:ext>
                </a:extLst>
              </a:tr>
              <a:tr h="539557">
                <a:tc>
                  <a:txBody>
                    <a:bodyPr/>
                    <a:lstStyle/>
                    <a:p>
                      <a:pPr lvl="0" algn="ctr">
                        <a:buNone/>
                      </a:pPr>
                      <a:r>
                        <a:rPr lang="en-US" sz="2400" dirty="0"/>
                        <a:t>6:00PM</a:t>
                      </a:r>
                    </a:p>
                  </a:txBody>
                  <a:tcPr marL="121920" marR="121920" marT="60960" marB="6096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Practice on Camera  </a:t>
                      </a:r>
                    </a:p>
                  </a:txBody>
                  <a:tcPr marL="121920" marR="121920" marT="60960" marB="60960"/>
                </a:tc>
                <a:extLst>
                  <a:ext uri="{0D108BD9-81ED-4DB2-BD59-A6C34878D82A}">
                    <a16:rowId xmlns:a16="http://schemas.microsoft.com/office/drawing/2014/main" val="2240018626"/>
                  </a:ext>
                </a:extLst>
              </a:tr>
              <a:tr h="539557">
                <a:tc>
                  <a:txBody>
                    <a:bodyPr/>
                    <a:lstStyle/>
                    <a:p>
                      <a:pPr lvl="0" algn="ctr">
                        <a:buNone/>
                      </a:pPr>
                      <a:r>
                        <a:rPr lang="en-US" sz="2400" dirty="0"/>
                        <a:t>6:30PM</a:t>
                      </a:r>
                    </a:p>
                  </a:txBody>
                  <a:tcPr marL="121920" marR="121920" marT="60960" marB="6096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t>Guidance by Professional Cinematography</a:t>
                      </a:r>
                    </a:p>
                  </a:txBody>
                  <a:tcPr marL="121920" marR="121920" marT="60960" marB="60960"/>
                </a:tc>
                <a:extLst>
                  <a:ext uri="{0D108BD9-81ED-4DB2-BD59-A6C34878D82A}">
                    <a16:rowId xmlns:a16="http://schemas.microsoft.com/office/drawing/2014/main" val="3089551120"/>
                  </a:ext>
                </a:extLst>
              </a:tr>
              <a:tr h="537681">
                <a:tc>
                  <a:txBody>
                    <a:bodyPr/>
                    <a:lstStyle/>
                    <a:p>
                      <a:pPr lvl="0" algn="ctr">
                        <a:buNone/>
                      </a:pPr>
                      <a:r>
                        <a:rPr lang="en-US" sz="2400" dirty="0"/>
                        <a:t>7:30PM</a:t>
                      </a:r>
                    </a:p>
                  </a:txBody>
                  <a:tcPr marL="121920" marR="121920" marT="60960" marB="60960"/>
                </a:tc>
                <a:tc>
                  <a:txBody>
                    <a:bodyPr/>
                    <a:lstStyle/>
                    <a:p>
                      <a:pPr lvl="0">
                        <a:buNone/>
                      </a:pPr>
                      <a:r>
                        <a:rPr lang="en-US" sz="2400" dirty="0"/>
                        <a:t>Course Ends</a:t>
                      </a:r>
                    </a:p>
                  </a:txBody>
                  <a:tcPr marL="121920" marR="121920" marT="60960" marB="60960"/>
                </a:tc>
                <a:extLst>
                  <a:ext uri="{0D108BD9-81ED-4DB2-BD59-A6C34878D82A}">
                    <a16:rowId xmlns:a16="http://schemas.microsoft.com/office/drawing/2014/main" val="10007"/>
                  </a:ext>
                </a:extLst>
              </a:tr>
            </a:tbl>
          </a:graphicData>
        </a:graphic>
      </p:graphicFrame>
      <p:grpSp>
        <p:nvGrpSpPr>
          <p:cNvPr id="7" name="组合 5">
            <a:extLst>
              <a:ext uri="{FF2B5EF4-FFF2-40B4-BE49-F238E27FC236}">
                <a16:creationId xmlns:a16="http://schemas.microsoft.com/office/drawing/2014/main" id="{CD71196A-EC22-4E93-B519-58BBBE632743}"/>
              </a:ext>
            </a:extLst>
          </p:cNvPr>
          <p:cNvGrpSpPr/>
          <p:nvPr/>
        </p:nvGrpSpPr>
        <p:grpSpPr>
          <a:xfrm>
            <a:off x="247650" y="196850"/>
            <a:ext cx="417513" cy="355600"/>
            <a:chOff x="705193" y="4082415"/>
            <a:chExt cx="666407" cy="568960"/>
          </a:xfrm>
        </p:grpSpPr>
        <p:sp>
          <p:nvSpPr>
            <p:cNvPr id="8" name="直角三角形 3">
              <a:extLst>
                <a:ext uri="{FF2B5EF4-FFF2-40B4-BE49-F238E27FC236}">
                  <a16:creationId xmlns:a16="http://schemas.microsoft.com/office/drawing/2014/main" id="{628281A1-8E10-49B2-9749-630B69BA28ED}"/>
                </a:ext>
              </a:extLst>
            </p:cNvPr>
            <p:cNvSpPr/>
            <p:nvPr/>
          </p:nvSpPr>
          <p:spPr>
            <a:xfrm>
              <a:off x="760938" y="4082415"/>
              <a:ext cx="610662" cy="568960"/>
            </a:xfrm>
            <a:prstGeom prst="rtTriangle">
              <a:avLst/>
            </a:prstGeom>
            <a:solidFill>
              <a:srgbClr val="F8941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直角三角形 4">
              <a:extLst>
                <a:ext uri="{FF2B5EF4-FFF2-40B4-BE49-F238E27FC236}">
                  <a16:creationId xmlns:a16="http://schemas.microsoft.com/office/drawing/2014/main" id="{163EFF4E-E9A7-4E78-8E79-96AC30EA4522}"/>
                </a:ext>
              </a:extLst>
            </p:cNvPr>
            <p:cNvSpPr/>
            <p:nvPr/>
          </p:nvSpPr>
          <p:spPr>
            <a:xfrm rot="19329383">
              <a:off x="705193" y="4125596"/>
              <a:ext cx="532111" cy="406400"/>
            </a:xfrm>
            <a:prstGeom prst="rtTriangle">
              <a:avLst/>
            </a:prstGeom>
            <a:solidFill>
              <a:srgbClr val="353F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10" name="文本框 6">
            <a:extLst>
              <a:ext uri="{FF2B5EF4-FFF2-40B4-BE49-F238E27FC236}">
                <a16:creationId xmlns:a16="http://schemas.microsoft.com/office/drawing/2014/main" id="{A67C33E8-C1C2-4C0E-AE99-690B27719203}"/>
              </a:ext>
            </a:extLst>
          </p:cNvPr>
          <p:cNvSpPr txBox="1"/>
          <p:nvPr/>
        </p:nvSpPr>
        <p:spPr>
          <a:xfrm>
            <a:off x="744855" y="225425"/>
            <a:ext cx="2923540" cy="369332"/>
          </a:xfrm>
          <a:prstGeom prst="rect">
            <a:avLst/>
          </a:prstGeom>
          <a:noFill/>
          <a:ln w="9525">
            <a:noFill/>
          </a:ln>
        </p:spPr>
        <p:txBody>
          <a:bodyPr wrap="square" anchor="t" anchorCtr="0">
            <a:spAutoFit/>
          </a:bodyPr>
          <a:lstStyle/>
          <a:p>
            <a:r>
              <a:rPr lang="en-US" altLang="zh-CN" b="1" dirty="0">
                <a:solidFill>
                  <a:srgbClr val="262626"/>
                </a:solidFill>
                <a:latin typeface="Microsoft YaHei" panose="020B0503020204020204" pitchFamily="34" charset="-122"/>
                <a:ea typeface="Microsoft YaHei" panose="020B0503020204020204" pitchFamily="34" charset="-122"/>
              </a:rPr>
              <a:t>Activity Schedule</a:t>
            </a:r>
            <a:r>
              <a:rPr lang="zh-CN" altLang="en-US" b="1" dirty="0">
                <a:solidFill>
                  <a:srgbClr val="262626"/>
                </a:solidFill>
                <a:latin typeface="Microsoft YaHei" panose="020B0503020204020204" pitchFamily="34" charset="-122"/>
                <a:ea typeface="Microsoft YaHei" panose="020B0503020204020204" pitchFamily="34" charset="-122"/>
              </a:rPr>
              <a:t>: </a:t>
            </a:r>
            <a:endParaRPr lang="zh-CN" altLang="en-US" b="1" dirty="0">
              <a:solidFill>
                <a:srgbClr val="FF0000"/>
              </a:solidFill>
              <a:latin typeface="Microsoft YaHei" panose="020B0503020204020204" pitchFamily="34" charset="-122"/>
              <a:ea typeface="Microsoft YaHei"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p:nvPr/>
        </p:nvSpPr>
        <p:spPr>
          <a:xfrm>
            <a:off x="894098" y="4798499"/>
            <a:ext cx="5141595" cy="922020"/>
          </a:xfrm>
          <a:prstGeom prst="rect">
            <a:avLst/>
          </a:prstGeom>
          <a:noFill/>
        </p:spPr>
        <p:txBody>
          <a:bodyPr wrap="square" rtlCol="0">
            <a:spAutoFit/>
          </a:bodyPr>
          <a:lstStyle/>
          <a:p>
            <a:r>
              <a:rPr lang="en-US" sz="1800" b="1" dirty="0">
                <a:latin typeface="Malgun Gothic" panose="020B0503020000020004" charset="-127"/>
                <a:ea typeface="Malgun Gothic" panose="020B0503020000020004" charset="-127"/>
              </a:rPr>
              <a:t>UTM contribution:</a:t>
            </a:r>
            <a:r>
              <a:rPr lang="en-US" sz="1800" dirty="0">
                <a:latin typeface="Malgun Gothic" panose="020B0503020000020004" charset="-127"/>
                <a:ea typeface="Malgun Gothic" panose="020B0503020000020004" charset="-127"/>
              </a:rPr>
              <a:t> </a:t>
            </a:r>
          </a:p>
          <a:p>
            <a:r>
              <a:rPr lang="en-US" sz="1800" dirty="0">
                <a:latin typeface="Malgun Gothic" panose="020B0503020000020004" charset="-127"/>
                <a:ea typeface="Malgun Gothic" panose="020B0503020000020004" charset="-127"/>
              </a:rPr>
              <a:t>1. The required cost from UTM is </a:t>
            </a:r>
            <a:r>
              <a:rPr lang="en-US" dirty="0">
                <a:latin typeface="Malgun Gothic" panose="020B0503020000020004" charset="-127"/>
                <a:ea typeface="Malgun Gothic" panose="020B0503020000020004" charset="-127"/>
              </a:rPr>
              <a:t>RM250</a:t>
            </a:r>
            <a:endParaRPr lang="en-US" sz="1800" dirty="0">
              <a:latin typeface="Malgun Gothic" panose="020B0503020000020004" charset="-127"/>
              <a:ea typeface="Malgun Gothic" panose="020B0503020000020004" charset="-127"/>
            </a:endParaRPr>
          </a:p>
          <a:p>
            <a:r>
              <a:rPr lang="en-US" sz="1800" dirty="0">
                <a:latin typeface="Malgun Gothic" panose="020B0503020000020004" charset="-127"/>
                <a:ea typeface="Malgun Gothic" panose="020B0503020000020004" charset="-127"/>
              </a:rPr>
              <a:t>2. A hall is required for the whole program </a:t>
            </a:r>
          </a:p>
        </p:txBody>
      </p:sp>
      <p:graphicFrame>
        <p:nvGraphicFramePr>
          <p:cNvPr id="7" name="Content Placeholder 1">
            <a:extLst>
              <a:ext uri="{FF2B5EF4-FFF2-40B4-BE49-F238E27FC236}">
                <a16:creationId xmlns:a16="http://schemas.microsoft.com/office/drawing/2014/main" id="{E6536689-42C1-4D5C-BCF5-266898592DA5}"/>
              </a:ext>
            </a:extLst>
          </p:cNvPr>
          <p:cNvGraphicFramePr>
            <a:graphicFrameLocks/>
          </p:cNvGraphicFramePr>
          <p:nvPr>
            <p:extLst>
              <p:ext uri="{D42A27DB-BD31-4B8C-83A1-F6EECF244321}">
                <p14:modId xmlns:p14="http://schemas.microsoft.com/office/powerpoint/2010/main" val="1553938605"/>
              </p:ext>
            </p:extLst>
          </p:nvPr>
        </p:nvGraphicFramePr>
        <p:xfrm>
          <a:off x="894098" y="886789"/>
          <a:ext cx="10902949" cy="3618646"/>
        </p:xfrm>
        <a:graphic>
          <a:graphicData uri="http://schemas.openxmlformats.org/drawingml/2006/table">
            <a:tbl>
              <a:tblPr firstRow="1" bandRow="1">
                <a:effectLst>
                  <a:outerShdw blurRad="50800" dist="38100" dir="16200000" rotWithShape="0">
                    <a:prstClr val="black">
                      <a:alpha val="40000"/>
                    </a:prstClr>
                  </a:outerShdw>
                </a:effectLst>
                <a:tableStyleId>{5940675A-B579-460E-94D1-54222C63F5DA}</a:tableStyleId>
              </a:tblPr>
              <a:tblGrid>
                <a:gridCol w="1913496">
                  <a:extLst>
                    <a:ext uri="{9D8B030D-6E8A-4147-A177-3AD203B41FA5}">
                      <a16:colId xmlns:a16="http://schemas.microsoft.com/office/drawing/2014/main" val="20000"/>
                    </a:ext>
                  </a:extLst>
                </a:gridCol>
                <a:gridCol w="2446986">
                  <a:extLst>
                    <a:ext uri="{9D8B030D-6E8A-4147-A177-3AD203B41FA5}">
                      <a16:colId xmlns:a16="http://schemas.microsoft.com/office/drawing/2014/main" val="4167327332"/>
                    </a:ext>
                  </a:extLst>
                </a:gridCol>
                <a:gridCol w="1055311">
                  <a:extLst>
                    <a:ext uri="{9D8B030D-6E8A-4147-A177-3AD203B41FA5}">
                      <a16:colId xmlns:a16="http://schemas.microsoft.com/office/drawing/2014/main" val="2789592277"/>
                    </a:ext>
                  </a:extLst>
                </a:gridCol>
                <a:gridCol w="1687889">
                  <a:extLst>
                    <a:ext uri="{9D8B030D-6E8A-4147-A177-3AD203B41FA5}">
                      <a16:colId xmlns:a16="http://schemas.microsoft.com/office/drawing/2014/main" val="20001"/>
                    </a:ext>
                  </a:extLst>
                </a:gridCol>
                <a:gridCol w="2717443">
                  <a:extLst>
                    <a:ext uri="{9D8B030D-6E8A-4147-A177-3AD203B41FA5}">
                      <a16:colId xmlns:a16="http://schemas.microsoft.com/office/drawing/2014/main" val="2184840235"/>
                    </a:ext>
                  </a:extLst>
                </a:gridCol>
                <a:gridCol w="1081824">
                  <a:extLst>
                    <a:ext uri="{9D8B030D-6E8A-4147-A177-3AD203B41FA5}">
                      <a16:colId xmlns:a16="http://schemas.microsoft.com/office/drawing/2014/main" val="2781704387"/>
                    </a:ext>
                  </a:extLst>
                </a:gridCol>
              </a:tblGrid>
              <a:tr h="749363">
                <a:tc gridSpan="3">
                  <a:txBody>
                    <a:bodyPr/>
                    <a:lstStyle/>
                    <a:p>
                      <a:pPr indent="0" algn="ctr">
                        <a:buNone/>
                      </a:pPr>
                      <a:r>
                        <a:rPr lang="en-US" sz="2800" b="1" dirty="0">
                          <a:latin typeface="Times New Roman" panose="02020603050405020304" charset="0"/>
                          <a:cs typeface="Times New Roman" panose="02020603050405020304" charset="0"/>
                        </a:rPr>
                        <a:t>Income</a:t>
                      </a:r>
                      <a:endParaRPr lang="en-US" sz="28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lang="en-US"/>
                    </a:p>
                  </a:txBody>
                  <a:tcPr/>
                </a:tc>
                <a:tc hMerge="1">
                  <a:txBody>
                    <a:bodyPr/>
                    <a:lstStyle/>
                    <a:p>
                      <a:endParaRPr lang="en-US"/>
                    </a:p>
                  </a:txBody>
                  <a:tcPr/>
                </a:tc>
                <a:tc gridSpan="3">
                  <a:txBody>
                    <a:bodyPr/>
                    <a:lstStyle/>
                    <a:p>
                      <a:pPr indent="0" algn="ctr">
                        <a:buNone/>
                      </a:pPr>
                      <a:r>
                        <a:rPr lang="en-US" sz="2800" b="1" dirty="0">
                          <a:latin typeface="Times New Roman" panose="02020603050405020304" charset="0"/>
                          <a:cs typeface="Times New Roman" panose="02020603050405020304" charset="0"/>
                        </a:rPr>
                        <a:t>Expenditure</a:t>
                      </a:r>
                      <a:endParaRPr lang="en-US" sz="28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8941C"/>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72831">
                <a:tc>
                  <a:txBody>
                    <a:bodyPr/>
                    <a:lstStyle/>
                    <a:p>
                      <a:pPr indent="0">
                        <a:buNone/>
                      </a:pP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8941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latin typeface="Times New Roman" panose="02020603050405020304" charset="0"/>
                          <a:ea typeface="Times New Roman" panose="02020603050405020304" charset="0"/>
                          <a:cs typeface="Times New Roman" panose="02020603050405020304" charset="0"/>
                        </a:rPr>
                        <a:t>Description</a:t>
                      </a: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8941C"/>
                    </a:solidFill>
                  </a:tcPr>
                </a:tc>
                <a:tc>
                  <a:txBody>
                    <a:bodyPr/>
                    <a:lstStyle/>
                    <a:p>
                      <a:pPr indent="0" algn="ctr">
                        <a:buNone/>
                      </a:pPr>
                      <a:r>
                        <a:rPr lang="en-US" sz="1400" b="1" dirty="0">
                          <a:latin typeface="Times New Roman" panose="02020603050405020304" charset="0"/>
                          <a:ea typeface="Times New Roman" panose="02020603050405020304" charset="0"/>
                          <a:cs typeface="Times New Roman" panose="02020603050405020304" charset="0"/>
                        </a:rPr>
                        <a:t>Total</a:t>
                      </a: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8941C"/>
                    </a:solidFill>
                  </a:tcPr>
                </a:tc>
                <a:tc>
                  <a:txBody>
                    <a:bodyPr/>
                    <a:lstStyle/>
                    <a:p>
                      <a:pPr indent="0">
                        <a:buNone/>
                      </a:pP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latin typeface="Times New Roman" panose="02020603050405020304" charset="0"/>
                          <a:ea typeface="Times New Roman" panose="02020603050405020304" charset="0"/>
                          <a:cs typeface="Times New Roman" panose="02020603050405020304" charset="0"/>
                        </a:rPr>
                        <a:t>Description</a:t>
                      </a: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indent="0" algn="ctr">
                        <a:buNone/>
                      </a:pPr>
                      <a:r>
                        <a:rPr lang="en-US" sz="1400" b="1" dirty="0">
                          <a:latin typeface="Times New Roman" panose="02020603050405020304" charset="0"/>
                          <a:ea typeface="Times New Roman" panose="02020603050405020304" charset="0"/>
                          <a:cs typeface="Times New Roman" panose="02020603050405020304" charset="0"/>
                        </a:rPr>
                        <a:t>Total</a:t>
                      </a: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472185">
                <a:tc>
                  <a:txBody>
                    <a:bodyPr/>
                    <a:lstStyle/>
                    <a:p>
                      <a:pPr indent="0">
                        <a:buNone/>
                      </a:pPr>
                      <a:r>
                        <a:rPr lang="en-US" sz="1400" b="1" dirty="0">
                          <a:latin typeface="Times New Roman" panose="02020603050405020304" charset="0"/>
                          <a:cs typeface="Times New Roman" panose="02020603050405020304" charset="0"/>
                        </a:rPr>
                        <a:t> Students Participation </a:t>
                      </a: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8941C"/>
                    </a:solidFill>
                  </a:tcPr>
                </a:tc>
                <a:tc>
                  <a:txBody>
                    <a:bodyPr/>
                    <a:lstStyle/>
                    <a:p>
                      <a:pPr indent="0" algn="ctr">
                        <a:buNone/>
                      </a:pPr>
                      <a:r>
                        <a:rPr lang="en-US" sz="1400" b="1" dirty="0">
                          <a:latin typeface="Times New Roman" panose="02020603050405020304" charset="0"/>
                          <a:cs typeface="Times New Roman" panose="02020603050405020304" charset="0"/>
                        </a:rPr>
                        <a:t>RM 5 per unit * 50 students</a:t>
                      </a: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8941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latin typeface="Times New Roman" panose="02020603050405020304" charset="0"/>
                          <a:cs typeface="Times New Roman" panose="02020603050405020304" charset="0"/>
                        </a:rPr>
                        <a:t>RM 250</a:t>
                      </a: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8941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latin typeface="Times New Roman" panose="02020603050405020304" charset="0"/>
                          <a:cs typeface="Times New Roman" panose="02020603050405020304" charset="0"/>
                        </a:rPr>
                        <a:t>Utilities</a:t>
                      </a: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indent="0" algn="ctr">
                        <a:buNone/>
                      </a:pP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indent="0" algn="ctr">
                        <a:buNone/>
                      </a:pPr>
                      <a:r>
                        <a:rPr lang="en-US" sz="1400" b="1" dirty="0">
                          <a:latin typeface="Times New Roman" panose="02020603050405020304" charset="0"/>
                          <a:cs typeface="Times New Roman" panose="02020603050405020304" charset="0"/>
                        </a:rPr>
                        <a:t>RM 200 </a:t>
                      </a: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474769">
                <a:tc>
                  <a:txBody>
                    <a:bodyPr/>
                    <a:lstStyle/>
                    <a:p>
                      <a:pPr indent="0">
                        <a:buNone/>
                      </a:pPr>
                      <a:r>
                        <a:rPr lang="en-US" sz="1400" b="1" dirty="0">
                          <a:latin typeface="Times New Roman" panose="02020603050405020304" charset="0"/>
                          <a:cs typeface="Times New Roman" panose="02020603050405020304" charset="0"/>
                        </a:rPr>
                        <a:t> </a:t>
                      </a: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8941C"/>
                    </a:solidFill>
                  </a:tcPr>
                </a:tc>
                <a:tc>
                  <a:txBody>
                    <a:bodyPr/>
                    <a:lstStyle/>
                    <a:p>
                      <a:pPr indent="0" algn="ctr">
                        <a:buNone/>
                      </a:pP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8941C"/>
                    </a:solidFill>
                  </a:tcPr>
                </a:tc>
                <a:tc>
                  <a:txBody>
                    <a:bodyPr/>
                    <a:lstStyle/>
                    <a:p>
                      <a:pPr indent="0" algn="ctr">
                        <a:buNone/>
                      </a:pP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8941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latin typeface="Times New Roman" panose="02020603050405020304" charset="0"/>
                          <a:cs typeface="Times New Roman" panose="02020603050405020304" charset="0"/>
                        </a:rPr>
                        <a:t>Refreshments</a:t>
                      </a: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indent="0" algn="ctr">
                        <a:buNone/>
                      </a:pP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indent="0" algn="ctr">
                        <a:buNone/>
                      </a:pPr>
                      <a:r>
                        <a:rPr lang="en-US" sz="1400" b="1" dirty="0">
                          <a:latin typeface="Times New Roman" panose="02020603050405020304" charset="0"/>
                          <a:cs typeface="Times New Roman" panose="02020603050405020304" charset="0"/>
                        </a:rPr>
                        <a:t>RM 50</a:t>
                      </a: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472185">
                <a:tc>
                  <a:txBody>
                    <a:bodyPr/>
                    <a:lstStyle/>
                    <a:p>
                      <a:pPr indent="0">
                        <a:buNone/>
                      </a:pPr>
                      <a:r>
                        <a:rPr lang="en-US" sz="1400" b="1" dirty="0">
                          <a:latin typeface="Times New Roman" panose="02020603050405020304" charset="0"/>
                          <a:cs typeface="Times New Roman" panose="02020603050405020304" charset="0"/>
                        </a:rPr>
                        <a:t> </a:t>
                      </a: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8941C"/>
                    </a:solidFill>
                  </a:tcPr>
                </a:tc>
                <a:tc>
                  <a:txBody>
                    <a:bodyPr/>
                    <a:lstStyle/>
                    <a:p>
                      <a:pPr indent="0" algn="ctr">
                        <a:buNone/>
                      </a:pP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8941C"/>
                    </a:solidFill>
                  </a:tcPr>
                </a:tc>
                <a:tc>
                  <a:txBody>
                    <a:bodyPr/>
                    <a:lstStyle/>
                    <a:p>
                      <a:pPr indent="0" algn="ctr">
                        <a:buNone/>
                      </a:pP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8941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latin typeface="Times New Roman" panose="02020603050405020304" charset="0"/>
                          <a:cs typeface="Times New Roman" panose="02020603050405020304" charset="0"/>
                        </a:rPr>
                        <a:t>Dinner</a:t>
                      </a: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indent="0" algn="ctr">
                        <a:buNone/>
                      </a:pPr>
                      <a:r>
                        <a:rPr lang="en-US" sz="1400" b="1" dirty="0">
                          <a:latin typeface="Times New Roman" panose="02020603050405020304" charset="0"/>
                          <a:cs typeface="Times New Roman" panose="02020603050405020304" charset="0"/>
                        </a:rPr>
                        <a:t>RM 2.50 per unit * 50 students</a:t>
                      </a: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indent="0" algn="ctr">
                        <a:buNone/>
                      </a:pPr>
                      <a:r>
                        <a:rPr lang="en-US" sz="1400" b="1" dirty="0">
                          <a:latin typeface="Times New Roman" panose="02020603050405020304" charset="0"/>
                          <a:cs typeface="Times New Roman" panose="02020603050405020304" charset="0"/>
                        </a:rPr>
                        <a:t>RM 125</a:t>
                      </a: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505128">
                <a:tc>
                  <a:txBody>
                    <a:bodyPr/>
                    <a:lstStyle/>
                    <a:p>
                      <a:pPr indent="0">
                        <a:buNone/>
                      </a:pPr>
                      <a:r>
                        <a:rPr lang="en-US" sz="1400" b="1" dirty="0">
                          <a:latin typeface="Times New Roman" panose="02020603050405020304" charset="0"/>
                          <a:cs typeface="Times New Roman" panose="02020603050405020304" charset="0"/>
                        </a:rPr>
                        <a:t>UTM Contribution</a:t>
                      </a: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8941C"/>
                    </a:solidFill>
                  </a:tcPr>
                </a:tc>
                <a:tc>
                  <a:txBody>
                    <a:bodyPr/>
                    <a:lstStyle/>
                    <a:p>
                      <a:pPr indent="0" algn="ctr">
                        <a:buNone/>
                      </a:pP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8941C"/>
                    </a:solidFill>
                  </a:tcPr>
                </a:tc>
                <a:tc>
                  <a:txBody>
                    <a:bodyPr/>
                    <a:lstStyle/>
                    <a:p>
                      <a:pPr indent="0" algn="ctr">
                        <a:buNone/>
                      </a:pPr>
                      <a:r>
                        <a:rPr lang="en-US" sz="1400" b="1" dirty="0">
                          <a:latin typeface="Times New Roman" panose="02020603050405020304" charset="0"/>
                          <a:cs typeface="Times New Roman" panose="02020603050405020304" charset="0"/>
                        </a:rPr>
                        <a:t>RM 250</a:t>
                      </a: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8941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latin typeface="Times New Roman" panose="02020603050405020304" charset="0"/>
                          <a:cs typeface="Times New Roman" panose="02020603050405020304" charset="0"/>
                        </a:rPr>
                        <a:t> Tea</a:t>
                      </a: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indent="0" algn="ctr">
                        <a:buNone/>
                      </a:pPr>
                      <a:r>
                        <a:rPr lang="en-US" sz="1400" b="1" dirty="0">
                          <a:latin typeface="Times New Roman" panose="02020603050405020304" charset="0"/>
                          <a:cs typeface="Times New Roman" panose="02020603050405020304" charset="0"/>
                        </a:rPr>
                        <a:t>RM 2.50 per unit * 50 students</a:t>
                      </a: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indent="0" algn="ctr">
                        <a:buNone/>
                      </a:pPr>
                      <a:r>
                        <a:rPr lang="en-US" sz="1400" b="1" dirty="0">
                          <a:latin typeface="Times New Roman" panose="02020603050405020304" charset="0"/>
                          <a:cs typeface="Times New Roman" panose="02020603050405020304" charset="0"/>
                        </a:rPr>
                        <a:t>RM 125</a:t>
                      </a: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472185">
                <a:tc gridSpan="2">
                  <a:txBody>
                    <a:bodyPr/>
                    <a:lstStyle/>
                    <a:p>
                      <a:pPr indent="0" algn="r">
                        <a:buNone/>
                      </a:pPr>
                      <a:r>
                        <a:rPr lang="en-US" sz="1400" b="1" dirty="0">
                          <a:latin typeface="Times New Roman" panose="02020603050405020304" charset="0"/>
                          <a:ea typeface="Times New Roman" panose="02020603050405020304" charset="0"/>
                          <a:cs typeface="Times New Roman" panose="02020603050405020304" charset="0"/>
                        </a:rPr>
                        <a:t>Total</a:t>
                      </a: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8941C"/>
                    </a:solidFill>
                  </a:tcPr>
                </a:tc>
                <a:tc hMerge="1">
                  <a:txBody>
                    <a:bodyPr/>
                    <a:lstStyle/>
                    <a:p>
                      <a:pPr indent="0" algn="ctr">
                        <a:buNone/>
                      </a:pP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8941C"/>
                    </a:solidFill>
                  </a:tcPr>
                </a:tc>
                <a:tc>
                  <a:txBody>
                    <a:bodyPr/>
                    <a:lstStyle/>
                    <a:p>
                      <a:pPr indent="0" algn="ctr">
                        <a:buNone/>
                      </a:pPr>
                      <a:r>
                        <a:rPr lang="en-US" sz="1400" b="1" dirty="0">
                          <a:latin typeface="Times New Roman" panose="02020603050405020304" charset="0"/>
                          <a:cs typeface="Times New Roman" panose="02020603050405020304" charset="0"/>
                        </a:rPr>
                        <a:t>RM 500</a:t>
                      </a: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8941C"/>
                    </a:solidFill>
                  </a:tcPr>
                </a:tc>
                <a:tc gridSpan="2">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b="1" dirty="0">
                          <a:latin typeface="Times New Roman" panose="02020603050405020304" charset="0"/>
                          <a:ea typeface="Times New Roman" panose="02020603050405020304" charset="0"/>
                          <a:cs typeface="Times New Roman" panose="02020603050405020304" charset="0"/>
                        </a:rPr>
                        <a:t>Total</a:t>
                      </a:r>
                    </a:p>
                    <a:p>
                      <a:pPr indent="0">
                        <a:buNone/>
                      </a:pP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pPr indent="0" algn="ctr">
                        <a:buNone/>
                      </a:pP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indent="0" algn="ctr">
                        <a:buNone/>
                      </a:pPr>
                      <a:r>
                        <a:rPr lang="en-US" sz="1400" b="1" dirty="0">
                          <a:latin typeface="Times New Roman" panose="02020603050405020304" charset="0"/>
                          <a:cs typeface="Times New Roman" panose="02020603050405020304" charset="0"/>
                        </a:rPr>
                        <a:t>RM 500</a:t>
                      </a:r>
                      <a:endParaRPr lang="en-US" sz="1400" b="1" dirty="0">
                        <a:latin typeface="Times New Roman" panose="02020603050405020304" charset="0"/>
                        <a:ea typeface="Times New Roman" panose="02020603050405020304" charset="0"/>
                        <a:cs typeface="Times New Roman" panose="02020603050405020304" charset="0"/>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6"/>
                  </a:ext>
                </a:extLst>
              </a:tr>
            </a:tbl>
          </a:graphicData>
        </a:graphic>
      </p:graphicFrame>
      <p:grpSp>
        <p:nvGrpSpPr>
          <p:cNvPr id="8" name="组合 5">
            <a:extLst>
              <a:ext uri="{FF2B5EF4-FFF2-40B4-BE49-F238E27FC236}">
                <a16:creationId xmlns:a16="http://schemas.microsoft.com/office/drawing/2014/main" id="{733C6656-1D41-449E-9B58-3DC8211EC522}"/>
              </a:ext>
            </a:extLst>
          </p:cNvPr>
          <p:cNvGrpSpPr/>
          <p:nvPr/>
        </p:nvGrpSpPr>
        <p:grpSpPr>
          <a:xfrm>
            <a:off x="247650" y="196850"/>
            <a:ext cx="417513" cy="355600"/>
            <a:chOff x="705193" y="4082415"/>
            <a:chExt cx="666407" cy="568960"/>
          </a:xfrm>
        </p:grpSpPr>
        <p:sp>
          <p:nvSpPr>
            <p:cNvPr id="9" name="直角三角形 3">
              <a:extLst>
                <a:ext uri="{FF2B5EF4-FFF2-40B4-BE49-F238E27FC236}">
                  <a16:creationId xmlns:a16="http://schemas.microsoft.com/office/drawing/2014/main" id="{675E065B-ACBD-48E3-B384-93398668DDF7}"/>
                </a:ext>
              </a:extLst>
            </p:cNvPr>
            <p:cNvSpPr/>
            <p:nvPr/>
          </p:nvSpPr>
          <p:spPr>
            <a:xfrm>
              <a:off x="760938" y="4082415"/>
              <a:ext cx="610662" cy="568960"/>
            </a:xfrm>
            <a:prstGeom prst="rtTriangle">
              <a:avLst/>
            </a:prstGeom>
            <a:solidFill>
              <a:srgbClr val="F8941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直角三角形 4">
              <a:extLst>
                <a:ext uri="{FF2B5EF4-FFF2-40B4-BE49-F238E27FC236}">
                  <a16:creationId xmlns:a16="http://schemas.microsoft.com/office/drawing/2014/main" id="{0F250FE3-D766-46D7-865E-0A3E49D46A52}"/>
                </a:ext>
              </a:extLst>
            </p:cNvPr>
            <p:cNvSpPr/>
            <p:nvPr/>
          </p:nvSpPr>
          <p:spPr>
            <a:xfrm rot="19329383">
              <a:off x="705193" y="4125596"/>
              <a:ext cx="532111" cy="406400"/>
            </a:xfrm>
            <a:prstGeom prst="rtTriangle">
              <a:avLst/>
            </a:prstGeom>
            <a:solidFill>
              <a:srgbClr val="353F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11" name="文本框 1">
            <a:extLst>
              <a:ext uri="{FF2B5EF4-FFF2-40B4-BE49-F238E27FC236}">
                <a16:creationId xmlns:a16="http://schemas.microsoft.com/office/drawing/2014/main" id="{2092CAE7-1850-42DA-ACD8-6791664C3CD7}"/>
              </a:ext>
            </a:extLst>
          </p:cNvPr>
          <p:cNvSpPr txBox="1"/>
          <p:nvPr/>
        </p:nvSpPr>
        <p:spPr>
          <a:xfrm>
            <a:off x="744538" y="225425"/>
            <a:ext cx="2530475" cy="368300"/>
          </a:xfrm>
          <a:prstGeom prst="rect">
            <a:avLst/>
          </a:prstGeom>
          <a:noFill/>
          <a:ln w="9525">
            <a:noFill/>
          </a:ln>
        </p:spPr>
        <p:txBody>
          <a:bodyPr anchor="t" anchorCtr="0">
            <a:spAutoFit/>
          </a:bodyPr>
          <a:lstStyle/>
          <a:p>
            <a:r>
              <a:rPr lang="en-GB" sz="1800" b="1" dirty="0">
                <a:solidFill>
                  <a:srgbClr val="000000"/>
                </a:solidFill>
                <a:latin typeface="Times New Roman" panose="02020603050405020304"/>
                <a:cs typeface="Times New Roman" panose="02020603050405020304"/>
              </a:rPr>
              <a:t>Financial Statement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a:extLst>
              <a:ext uri="{FF2B5EF4-FFF2-40B4-BE49-F238E27FC236}">
                <a16:creationId xmlns:a16="http://schemas.microsoft.com/office/drawing/2014/main" id="{EC31E961-A748-4807-BC72-531237CBEFE6}"/>
              </a:ext>
            </a:extLst>
          </p:cNvPr>
          <p:cNvGrpSpPr/>
          <p:nvPr/>
        </p:nvGrpSpPr>
        <p:grpSpPr>
          <a:xfrm>
            <a:off x="247650" y="196850"/>
            <a:ext cx="417513" cy="355600"/>
            <a:chOff x="705193" y="4082415"/>
            <a:chExt cx="666407" cy="568960"/>
          </a:xfrm>
        </p:grpSpPr>
        <p:sp>
          <p:nvSpPr>
            <p:cNvPr id="7" name="直角三角形 3">
              <a:extLst>
                <a:ext uri="{FF2B5EF4-FFF2-40B4-BE49-F238E27FC236}">
                  <a16:creationId xmlns:a16="http://schemas.microsoft.com/office/drawing/2014/main" id="{47AC1EBD-E754-4D7C-B799-99A560A61859}"/>
                </a:ext>
              </a:extLst>
            </p:cNvPr>
            <p:cNvSpPr/>
            <p:nvPr/>
          </p:nvSpPr>
          <p:spPr>
            <a:xfrm>
              <a:off x="760938" y="4082415"/>
              <a:ext cx="610662" cy="568960"/>
            </a:xfrm>
            <a:prstGeom prst="rtTriangle">
              <a:avLst/>
            </a:prstGeom>
            <a:solidFill>
              <a:srgbClr val="F8941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8" name="直角三角形 4">
              <a:extLst>
                <a:ext uri="{FF2B5EF4-FFF2-40B4-BE49-F238E27FC236}">
                  <a16:creationId xmlns:a16="http://schemas.microsoft.com/office/drawing/2014/main" id="{48C8EAC9-7C78-49C7-A1CB-6B807096C8AD}"/>
                </a:ext>
              </a:extLst>
            </p:cNvPr>
            <p:cNvSpPr/>
            <p:nvPr/>
          </p:nvSpPr>
          <p:spPr>
            <a:xfrm rot="19329383">
              <a:off x="705193" y="4125596"/>
              <a:ext cx="532111" cy="406400"/>
            </a:xfrm>
            <a:prstGeom prst="rtTriangle">
              <a:avLst/>
            </a:prstGeom>
            <a:solidFill>
              <a:srgbClr val="353F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9" name="文本框 1">
            <a:extLst>
              <a:ext uri="{FF2B5EF4-FFF2-40B4-BE49-F238E27FC236}">
                <a16:creationId xmlns:a16="http://schemas.microsoft.com/office/drawing/2014/main" id="{19FDC117-C96C-4574-B216-3B964F48ADFB}"/>
              </a:ext>
            </a:extLst>
          </p:cNvPr>
          <p:cNvSpPr txBox="1"/>
          <p:nvPr/>
        </p:nvSpPr>
        <p:spPr>
          <a:xfrm>
            <a:off x="744538" y="225425"/>
            <a:ext cx="2681050" cy="369332"/>
          </a:xfrm>
          <a:prstGeom prst="rect">
            <a:avLst/>
          </a:prstGeom>
          <a:noFill/>
          <a:ln w="9525">
            <a:noFill/>
          </a:ln>
        </p:spPr>
        <p:txBody>
          <a:bodyPr wrap="square" anchor="t" anchorCtr="0">
            <a:spAutoFit/>
          </a:bodyPr>
          <a:lstStyle/>
          <a:p>
            <a:r>
              <a:rPr lang="en-GB" sz="1800" b="1" dirty="0">
                <a:latin typeface="Calibri Light" panose="020F0302020204030204"/>
                <a:cs typeface="Calibri" panose="020F0502020204030204"/>
              </a:rPr>
              <a:t>Monitoring and Evaluation</a:t>
            </a:r>
            <a:endParaRPr lang="en-US" dirty="0"/>
          </a:p>
        </p:txBody>
      </p:sp>
      <p:sp>
        <p:nvSpPr>
          <p:cNvPr id="17" name="TextBox 73">
            <a:extLst>
              <a:ext uri="{FF2B5EF4-FFF2-40B4-BE49-F238E27FC236}">
                <a16:creationId xmlns:a16="http://schemas.microsoft.com/office/drawing/2014/main" id="{7BF3C89D-2DF6-4B08-BCF5-38A7FADAA2D9}"/>
              </a:ext>
            </a:extLst>
          </p:cNvPr>
          <p:cNvSpPr txBox="1"/>
          <p:nvPr/>
        </p:nvSpPr>
        <p:spPr>
          <a:xfrm>
            <a:off x="3708162" y="1982092"/>
            <a:ext cx="1373505" cy="1076325"/>
          </a:xfrm>
          <a:prstGeom prst="rect">
            <a:avLst/>
          </a:prstGeom>
          <a:noFill/>
        </p:spPr>
        <p:txBody>
          <a:bodyPr wrap="square">
            <a:spAutoFit/>
          </a:bodyPr>
          <a:lstStyle>
            <a:defPPr>
              <a:defRPr lang="zh-CN"/>
            </a:defPPr>
            <a:lvl1pPr>
              <a:defRPr sz="3200">
                <a:latin typeface="Microsoft YaHei" panose="020B0503020204020204" pitchFamily="34" charset="-122"/>
                <a:ea typeface="Microsoft YaHei" panose="020B0503020204020204" pitchFamily="34" charset="-122"/>
                <a:cs typeface="Arial Unicode MS" pitchFamily="34" charset="-122"/>
              </a:defRPr>
            </a:lvl1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b="1" i="0" u="none" strike="noStrike" kern="0" cap="none" spc="0" normalizeH="0" baseline="0" noProof="0" dirty="0">
                <a:ln>
                  <a:noFill/>
                </a:ln>
                <a:solidFill>
                  <a:schemeClr val="bg1"/>
                </a:solidFill>
                <a:effectLst/>
                <a:uLnTx/>
                <a:uFillTx/>
                <a:latin typeface="Microsoft YaHei" panose="020B0503020204020204" pitchFamily="34" charset="-122"/>
                <a:ea typeface="Microsoft YaHei" panose="020B0503020204020204" pitchFamily="34" charset="-122"/>
                <a:cs typeface="Arial Unicode MS" pitchFamily="34" charset="-122"/>
                <a:sym typeface="+mn-ea"/>
              </a:rPr>
              <a:t>02:30 pm</a:t>
            </a:r>
          </a:p>
        </p:txBody>
      </p:sp>
      <p:grpSp>
        <p:nvGrpSpPr>
          <p:cNvPr id="12" name="组合 7">
            <a:extLst>
              <a:ext uri="{FF2B5EF4-FFF2-40B4-BE49-F238E27FC236}">
                <a16:creationId xmlns:a16="http://schemas.microsoft.com/office/drawing/2014/main" id="{287D2E26-C511-4268-9D81-36E555F5D264}"/>
              </a:ext>
            </a:extLst>
          </p:cNvPr>
          <p:cNvGrpSpPr/>
          <p:nvPr/>
        </p:nvGrpSpPr>
        <p:grpSpPr>
          <a:xfrm>
            <a:off x="665163" y="1982092"/>
            <a:ext cx="2023897" cy="2416450"/>
            <a:chOff x="4162255" y="2047885"/>
            <a:chExt cx="1523085" cy="1791782"/>
          </a:xfrm>
        </p:grpSpPr>
        <p:sp>
          <p:nvSpPr>
            <p:cNvPr id="13" name="椭圆 37">
              <a:extLst>
                <a:ext uri="{FF2B5EF4-FFF2-40B4-BE49-F238E27FC236}">
                  <a16:creationId xmlns:a16="http://schemas.microsoft.com/office/drawing/2014/main" id="{1C86AF6D-B628-41E8-B8F0-102B4E151FA3}"/>
                </a:ext>
              </a:extLst>
            </p:cNvPr>
            <p:cNvSpPr/>
            <p:nvPr/>
          </p:nvSpPr>
          <p:spPr>
            <a:xfrm>
              <a:off x="4162255" y="2047885"/>
              <a:ext cx="1523085" cy="1791782"/>
            </a:xfrm>
            <a:custGeom>
              <a:avLst/>
              <a:gdLst/>
              <a:ahLst/>
              <a:cxnLst/>
              <a:rect l="l" t="t" r="r" b="b"/>
              <a:pathLst>
                <a:path w="1224056" h="1440000">
                  <a:moveTo>
                    <a:pt x="720000" y="0"/>
                  </a:moveTo>
                  <a:cubicBezTo>
                    <a:pt x="916472" y="0"/>
                    <a:pt x="1094563" y="78694"/>
                    <a:pt x="1224056" y="206708"/>
                  </a:cubicBezTo>
                  <a:cubicBezTo>
                    <a:pt x="1090618" y="336923"/>
                    <a:pt x="1008112" y="518827"/>
                    <a:pt x="1008112" y="720000"/>
                  </a:cubicBezTo>
                  <a:cubicBezTo>
                    <a:pt x="1008112" y="921174"/>
                    <a:pt x="1090618" y="1103077"/>
                    <a:pt x="1224056" y="1233293"/>
                  </a:cubicBezTo>
                  <a:cubicBezTo>
                    <a:pt x="1094563" y="1361306"/>
                    <a:pt x="916472" y="1440000"/>
                    <a:pt x="720000" y="1440000"/>
                  </a:cubicBezTo>
                  <a:cubicBezTo>
                    <a:pt x="322355" y="1440000"/>
                    <a:pt x="0" y="1117645"/>
                    <a:pt x="0" y="720000"/>
                  </a:cubicBezTo>
                  <a:cubicBezTo>
                    <a:pt x="0" y="322355"/>
                    <a:pt x="322355" y="0"/>
                    <a:pt x="720000" y="0"/>
                  </a:cubicBezTo>
                  <a:close/>
                </a:path>
              </a:pathLst>
            </a:custGeom>
            <a:solidFill>
              <a:srgbClr val="F8941C"/>
            </a:solidFill>
            <a:ln w="9525" cap="flat" cmpd="sng" algn="ctr">
              <a:noFill/>
              <a:prstDash val="solid"/>
            </a:ln>
            <a:effectLst>
              <a:outerShdw blurRad="40000" dist="23000" dir="5400000" rotWithShape="0">
                <a:srgbClr val="000000">
                  <a:alpha val="35000"/>
                </a:srgbClr>
              </a:outerShdw>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prstClr val="white"/>
                </a:solidFill>
                <a:effectLst/>
                <a:uLnTx/>
                <a:uFillTx/>
                <a:latin typeface="Calibri" panose="020F0502020204030204"/>
                <a:ea typeface="SimSun" panose="02010600030101010101" pitchFamily="2" charset="-122"/>
                <a:cs typeface="+mn-cs"/>
              </a:endParaRPr>
            </a:p>
          </p:txBody>
        </p:sp>
        <p:sp>
          <p:nvSpPr>
            <p:cNvPr id="14" name="TextBox 55">
              <a:extLst>
                <a:ext uri="{FF2B5EF4-FFF2-40B4-BE49-F238E27FC236}">
                  <a16:creationId xmlns:a16="http://schemas.microsoft.com/office/drawing/2014/main" id="{7347A996-9176-4532-A97A-AD3ABA2CFC6F}"/>
                </a:ext>
              </a:extLst>
            </p:cNvPr>
            <p:cNvSpPr txBox="1"/>
            <p:nvPr/>
          </p:nvSpPr>
          <p:spPr>
            <a:xfrm>
              <a:off x="4243243" y="2609202"/>
              <a:ext cx="1234089" cy="547715"/>
            </a:xfrm>
            <a:prstGeom prst="rect">
              <a:avLst/>
            </a:prstGeom>
            <a:noFill/>
          </p:spPr>
          <p:txBody>
            <a:bodyPr wrap="square">
              <a:spAutoFit/>
            </a:bodyPr>
            <a:lstStyle>
              <a:defPPr>
                <a:defRPr lang="zh-CN"/>
              </a:defPPr>
              <a:lvl1pPr>
                <a:defRPr sz="3200">
                  <a:latin typeface="Microsoft YaHei" panose="020B0503020204020204" pitchFamily="34" charset="-122"/>
                  <a:ea typeface="Microsoft YaHei" panose="020B0503020204020204" pitchFamily="34" charset="-122"/>
                  <a:cs typeface="Arial Unicode MS" pitchFamily="34" charset="-122"/>
                </a:defRPr>
              </a:lvl1pPr>
            </a:lstStyle>
            <a:p>
              <a:pPr algn="ctr"/>
              <a:r>
                <a:rPr lang="en-US" sz="1400" b="1" dirty="0">
                  <a:solidFill>
                    <a:schemeClr val="bg1"/>
                  </a:solidFill>
                  <a:effectLst>
                    <a:outerShdw blurRad="50800" dist="38100" dir="18900000" algn="bl" rotWithShape="0">
                      <a:prstClr val="black">
                        <a:alpha val="40000"/>
                      </a:prstClr>
                    </a:outerShdw>
                  </a:effectLst>
                </a:rPr>
                <a:t>UNDERSTAND</a:t>
              </a:r>
              <a:r>
                <a:rPr lang="en-US" sz="1400" b="1" dirty="0">
                  <a:solidFill>
                    <a:schemeClr val="tx1"/>
                  </a:solidFill>
                  <a:effectLst>
                    <a:outerShdw blurRad="50800" dist="38100" dir="18900000" algn="bl" rotWithShape="0">
                      <a:prstClr val="black">
                        <a:alpha val="40000"/>
                      </a:prstClr>
                    </a:outerShdw>
                  </a:effectLst>
                </a:rPr>
                <a:t> the objective of program</a:t>
              </a:r>
            </a:p>
          </p:txBody>
        </p:sp>
      </p:grpSp>
      <p:grpSp>
        <p:nvGrpSpPr>
          <p:cNvPr id="21" name="组合 7">
            <a:extLst>
              <a:ext uri="{FF2B5EF4-FFF2-40B4-BE49-F238E27FC236}">
                <a16:creationId xmlns:a16="http://schemas.microsoft.com/office/drawing/2014/main" id="{928F5D91-DF08-46E1-A87B-CBE378B1014F}"/>
              </a:ext>
            </a:extLst>
          </p:cNvPr>
          <p:cNvGrpSpPr/>
          <p:nvPr/>
        </p:nvGrpSpPr>
        <p:grpSpPr>
          <a:xfrm>
            <a:off x="9354423" y="1982092"/>
            <a:ext cx="2023897" cy="2416450"/>
            <a:chOff x="4071350" y="2049081"/>
            <a:chExt cx="1523085" cy="1791782"/>
          </a:xfrm>
        </p:grpSpPr>
        <p:sp>
          <p:nvSpPr>
            <p:cNvPr id="22" name="椭圆 37">
              <a:extLst>
                <a:ext uri="{FF2B5EF4-FFF2-40B4-BE49-F238E27FC236}">
                  <a16:creationId xmlns:a16="http://schemas.microsoft.com/office/drawing/2014/main" id="{8D99404C-9206-4019-9D50-E9BF831682B7}"/>
                </a:ext>
              </a:extLst>
            </p:cNvPr>
            <p:cNvSpPr/>
            <p:nvPr/>
          </p:nvSpPr>
          <p:spPr>
            <a:xfrm>
              <a:off x="4071350" y="2049081"/>
              <a:ext cx="1523085" cy="1791782"/>
            </a:xfrm>
            <a:custGeom>
              <a:avLst/>
              <a:gdLst/>
              <a:ahLst/>
              <a:cxnLst/>
              <a:rect l="l" t="t" r="r" b="b"/>
              <a:pathLst>
                <a:path w="1224056" h="1440000">
                  <a:moveTo>
                    <a:pt x="720000" y="0"/>
                  </a:moveTo>
                  <a:cubicBezTo>
                    <a:pt x="916472" y="0"/>
                    <a:pt x="1094563" y="78694"/>
                    <a:pt x="1224056" y="206708"/>
                  </a:cubicBezTo>
                  <a:cubicBezTo>
                    <a:pt x="1090618" y="336923"/>
                    <a:pt x="1008112" y="518827"/>
                    <a:pt x="1008112" y="720000"/>
                  </a:cubicBezTo>
                  <a:cubicBezTo>
                    <a:pt x="1008112" y="921174"/>
                    <a:pt x="1090618" y="1103077"/>
                    <a:pt x="1224056" y="1233293"/>
                  </a:cubicBezTo>
                  <a:cubicBezTo>
                    <a:pt x="1094563" y="1361306"/>
                    <a:pt x="916472" y="1440000"/>
                    <a:pt x="720000" y="1440000"/>
                  </a:cubicBezTo>
                  <a:cubicBezTo>
                    <a:pt x="322355" y="1440000"/>
                    <a:pt x="0" y="1117645"/>
                    <a:pt x="0" y="720000"/>
                  </a:cubicBezTo>
                  <a:cubicBezTo>
                    <a:pt x="0" y="322355"/>
                    <a:pt x="322355" y="0"/>
                    <a:pt x="720000" y="0"/>
                  </a:cubicBezTo>
                  <a:close/>
                </a:path>
              </a:pathLst>
            </a:custGeom>
            <a:solidFill>
              <a:srgbClr val="F8941C"/>
            </a:solidFill>
            <a:ln w="9525" cap="flat" cmpd="sng" algn="ctr">
              <a:noFill/>
              <a:prstDash val="solid"/>
            </a:ln>
            <a:effectLst>
              <a:outerShdw blurRad="40000" dist="23000" dir="5400000" rotWithShape="0">
                <a:srgbClr val="000000">
                  <a:alpha val="35000"/>
                </a:srgbClr>
              </a:outerShdw>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prstClr val="white"/>
                </a:solidFill>
                <a:effectLst/>
                <a:uLnTx/>
                <a:uFillTx/>
                <a:latin typeface="Calibri" panose="020F0502020204030204"/>
                <a:ea typeface="SimSun" panose="02010600030101010101" pitchFamily="2" charset="-122"/>
                <a:cs typeface="+mn-cs"/>
              </a:endParaRPr>
            </a:p>
          </p:txBody>
        </p:sp>
        <p:sp>
          <p:nvSpPr>
            <p:cNvPr id="23" name="TextBox 55">
              <a:extLst>
                <a:ext uri="{FF2B5EF4-FFF2-40B4-BE49-F238E27FC236}">
                  <a16:creationId xmlns:a16="http://schemas.microsoft.com/office/drawing/2014/main" id="{DD10A16C-EF01-4020-AE44-DD35320F0A9E}"/>
                </a:ext>
              </a:extLst>
            </p:cNvPr>
            <p:cNvSpPr txBox="1"/>
            <p:nvPr/>
          </p:nvSpPr>
          <p:spPr>
            <a:xfrm>
              <a:off x="4118018" y="2610395"/>
              <a:ext cx="1234089" cy="547715"/>
            </a:xfrm>
            <a:prstGeom prst="rect">
              <a:avLst/>
            </a:prstGeom>
            <a:noFill/>
          </p:spPr>
          <p:txBody>
            <a:bodyPr wrap="square">
              <a:spAutoFit/>
            </a:bodyPr>
            <a:lstStyle>
              <a:defPPr>
                <a:defRPr lang="zh-CN"/>
              </a:defPPr>
              <a:lvl1pPr>
                <a:defRPr sz="3200">
                  <a:latin typeface="Microsoft YaHei" panose="020B0503020204020204" pitchFamily="34" charset="-122"/>
                  <a:ea typeface="Microsoft YaHei" panose="020B0503020204020204" pitchFamily="34" charset="-122"/>
                  <a:cs typeface="Arial Unicode MS" pitchFamily="34" charset="-122"/>
                </a:defRPr>
              </a:lvl1pPr>
            </a:lstStyle>
            <a:p>
              <a:pPr algn="ctr"/>
              <a:r>
                <a:rPr lang="en-US" sz="1400" b="1" dirty="0">
                  <a:solidFill>
                    <a:schemeClr val="bg1"/>
                  </a:solidFill>
                  <a:effectLst>
                    <a:outerShdw blurRad="50800" dist="38100" dir="18900000" algn="bl" rotWithShape="0">
                      <a:prstClr val="black">
                        <a:alpha val="40000"/>
                      </a:prstClr>
                    </a:outerShdw>
                  </a:effectLst>
                </a:rPr>
                <a:t>POST MORTEM</a:t>
              </a:r>
            </a:p>
            <a:p>
              <a:pPr algn="ctr"/>
              <a:r>
                <a:rPr lang="en-US" sz="1400" b="1" dirty="0">
                  <a:effectLst>
                    <a:outerShdw blurRad="50800" dist="38100" dir="18900000" algn="bl" rotWithShape="0">
                      <a:prstClr val="black">
                        <a:alpha val="40000"/>
                      </a:prstClr>
                    </a:outerShdw>
                  </a:effectLst>
                </a:rPr>
                <a:t>Evaluate and Discuss</a:t>
              </a:r>
              <a:endParaRPr lang="en-US" sz="1400" b="1" dirty="0">
                <a:solidFill>
                  <a:schemeClr val="tx1"/>
                </a:solidFill>
                <a:effectLst>
                  <a:outerShdw blurRad="50800" dist="38100" dir="18900000" algn="bl" rotWithShape="0">
                    <a:prstClr val="black">
                      <a:alpha val="40000"/>
                    </a:prstClr>
                  </a:outerShdw>
                </a:effectLst>
              </a:endParaRPr>
            </a:p>
          </p:txBody>
        </p:sp>
      </p:grpSp>
      <p:grpSp>
        <p:nvGrpSpPr>
          <p:cNvPr id="24" name="组合 7">
            <a:extLst>
              <a:ext uri="{FF2B5EF4-FFF2-40B4-BE49-F238E27FC236}">
                <a16:creationId xmlns:a16="http://schemas.microsoft.com/office/drawing/2014/main" id="{5DD0784F-B54C-41A5-8A10-791EE551C991}"/>
              </a:ext>
            </a:extLst>
          </p:cNvPr>
          <p:cNvGrpSpPr/>
          <p:nvPr/>
        </p:nvGrpSpPr>
        <p:grpSpPr>
          <a:xfrm>
            <a:off x="3478355" y="1986093"/>
            <a:ext cx="2023897" cy="2416450"/>
            <a:chOff x="4162255" y="2049081"/>
            <a:chExt cx="1523085" cy="1791782"/>
          </a:xfrm>
        </p:grpSpPr>
        <p:sp>
          <p:nvSpPr>
            <p:cNvPr id="25" name="椭圆 37">
              <a:extLst>
                <a:ext uri="{FF2B5EF4-FFF2-40B4-BE49-F238E27FC236}">
                  <a16:creationId xmlns:a16="http://schemas.microsoft.com/office/drawing/2014/main" id="{E8B91D38-8F68-4CEB-BF72-D4F6299D4EFE}"/>
                </a:ext>
              </a:extLst>
            </p:cNvPr>
            <p:cNvSpPr/>
            <p:nvPr/>
          </p:nvSpPr>
          <p:spPr>
            <a:xfrm>
              <a:off x="4162255" y="2049081"/>
              <a:ext cx="1523085" cy="1791782"/>
            </a:xfrm>
            <a:custGeom>
              <a:avLst/>
              <a:gdLst/>
              <a:ahLst/>
              <a:cxnLst/>
              <a:rect l="l" t="t" r="r" b="b"/>
              <a:pathLst>
                <a:path w="1224056" h="1440000">
                  <a:moveTo>
                    <a:pt x="720000" y="0"/>
                  </a:moveTo>
                  <a:cubicBezTo>
                    <a:pt x="916472" y="0"/>
                    <a:pt x="1094563" y="78694"/>
                    <a:pt x="1224056" y="206708"/>
                  </a:cubicBezTo>
                  <a:cubicBezTo>
                    <a:pt x="1090618" y="336923"/>
                    <a:pt x="1008112" y="518827"/>
                    <a:pt x="1008112" y="720000"/>
                  </a:cubicBezTo>
                  <a:cubicBezTo>
                    <a:pt x="1008112" y="921174"/>
                    <a:pt x="1090618" y="1103077"/>
                    <a:pt x="1224056" y="1233293"/>
                  </a:cubicBezTo>
                  <a:cubicBezTo>
                    <a:pt x="1094563" y="1361306"/>
                    <a:pt x="916472" y="1440000"/>
                    <a:pt x="720000" y="1440000"/>
                  </a:cubicBezTo>
                  <a:cubicBezTo>
                    <a:pt x="322355" y="1440000"/>
                    <a:pt x="0" y="1117645"/>
                    <a:pt x="0" y="720000"/>
                  </a:cubicBezTo>
                  <a:cubicBezTo>
                    <a:pt x="0" y="322355"/>
                    <a:pt x="322355" y="0"/>
                    <a:pt x="720000" y="0"/>
                  </a:cubicBezTo>
                  <a:close/>
                </a:path>
              </a:pathLst>
            </a:custGeom>
            <a:solidFill>
              <a:srgbClr val="F8941C"/>
            </a:solidFill>
            <a:ln w="9525" cap="flat" cmpd="sng" algn="ctr">
              <a:noFill/>
              <a:prstDash val="solid"/>
            </a:ln>
            <a:effectLst>
              <a:outerShdw blurRad="40000" dist="23000" dir="5400000" rotWithShape="0">
                <a:srgbClr val="000000">
                  <a:alpha val="35000"/>
                </a:srgbClr>
              </a:outerShdw>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dirty="0">
                <a:ln>
                  <a:noFill/>
                </a:ln>
                <a:solidFill>
                  <a:prstClr val="white"/>
                </a:solidFill>
                <a:effectLst/>
                <a:uLnTx/>
                <a:uFillTx/>
                <a:latin typeface="Calibri" panose="020F0502020204030204"/>
                <a:ea typeface="SimSun" panose="02010600030101010101" pitchFamily="2" charset="-122"/>
                <a:cs typeface="+mn-cs"/>
              </a:endParaRPr>
            </a:p>
          </p:txBody>
        </p:sp>
        <p:sp>
          <p:nvSpPr>
            <p:cNvPr id="26" name="TextBox 55">
              <a:extLst>
                <a:ext uri="{FF2B5EF4-FFF2-40B4-BE49-F238E27FC236}">
                  <a16:creationId xmlns:a16="http://schemas.microsoft.com/office/drawing/2014/main" id="{251B7608-D94D-41CE-890B-60AF101B2B0B}"/>
                </a:ext>
              </a:extLst>
            </p:cNvPr>
            <p:cNvSpPr txBox="1"/>
            <p:nvPr/>
          </p:nvSpPr>
          <p:spPr>
            <a:xfrm>
              <a:off x="4234296" y="2599077"/>
              <a:ext cx="1234089" cy="547715"/>
            </a:xfrm>
            <a:prstGeom prst="rect">
              <a:avLst/>
            </a:prstGeom>
            <a:noFill/>
          </p:spPr>
          <p:txBody>
            <a:bodyPr wrap="square">
              <a:spAutoFit/>
            </a:bodyPr>
            <a:lstStyle>
              <a:defPPr>
                <a:defRPr lang="zh-CN"/>
              </a:defPPr>
              <a:lvl1pPr>
                <a:defRPr sz="3200">
                  <a:latin typeface="Microsoft YaHei" panose="020B0503020204020204" pitchFamily="34" charset="-122"/>
                  <a:ea typeface="Microsoft YaHei" panose="020B0503020204020204" pitchFamily="34" charset="-122"/>
                  <a:cs typeface="Arial Unicode MS" pitchFamily="34" charset="-122"/>
                </a:defRPr>
              </a:lvl1pPr>
            </a:lstStyle>
            <a:p>
              <a:pPr algn="ctr"/>
              <a:r>
                <a:rPr lang="en-US" sz="1400" b="1" dirty="0">
                  <a:solidFill>
                    <a:schemeClr val="bg1"/>
                  </a:solidFill>
                  <a:effectLst>
                    <a:outerShdw blurRad="50800" dist="38100" dir="18900000" algn="bl" rotWithShape="0">
                      <a:prstClr val="black">
                        <a:alpha val="40000"/>
                      </a:prstClr>
                    </a:outerShdw>
                  </a:effectLst>
                </a:rPr>
                <a:t>IMPLEMENT</a:t>
              </a:r>
              <a:r>
                <a:rPr lang="en-US" sz="1400" b="1" dirty="0">
                  <a:solidFill>
                    <a:schemeClr val="tx1"/>
                  </a:solidFill>
                  <a:effectLst>
                    <a:outerShdw blurRad="50800" dist="38100" dir="18900000" algn="bl" rotWithShape="0">
                      <a:prstClr val="black">
                        <a:alpha val="40000"/>
                      </a:prstClr>
                    </a:outerShdw>
                  </a:effectLst>
                </a:rPr>
                <a:t> </a:t>
              </a:r>
              <a:r>
                <a:rPr lang="en-US" sz="1400" b="1" dirty="0">
                  <a:effectLst>
                    <a:outerShdw blurRad="50800" dist="38100" dir="18900000" algn="bl" rotWithShape="0">
                      <a:prstClr val="black">
                        <a:alpha val="40000"/>
                      </a:prstClr>
                    </a:outerShdw>
                  </a:effectLst>
                </a:rPr>
                <a:t>Graduate Attributes</a:t>
              </a:r>
              <a:endParaRPr lang="en-US" sz="1400" b="1" dirty="0">
                <a:solidFill>
                  <a:schemeClr val="tx1"/>
                </a:solidFill>
                <a:effectLst>
                  <a:outerShdw blurRad="50800" dist="38100" dir="18900000" algn="bl" rotWithShape="0">
                    <a:prstClr val="black">
                      <a:alpha val="40000"/>
                    </a:prstClr>
                  </a:outerShdw>
                </a:effectLst>
              </a:endParaRPr>
            </a:p>
          </p:txBody>
        </p:sp>
      </p:grpSp>
      <p:grpSp>
        <p:nvGrpSpPr>
          <p:cNvPr id="27" name="组合 7">
            <a:extLst>
              <a:ext uri="{FF2B5EF4-FFF2-40B4-BE49-F238E27FC236}">
                <a16:creationId xmlns:a16="http://schemas.microsoft.com/office/drawing/2014/main" id="{DF09E7F8-7F2D-415A-B68F-ACB40AF84495}"/>
              </a:ext>
            </a:extLst>
          </p:cNvPr>
          <p:cNvGrpSpPr/>
          <p:nvPr/>
        </p:nvGrpSpPr>
        <p:grpSpPr>
          <a:xfrm>
            <a:off x="6483357" y="1983705"/>
            <a:ext cx="2023897" cy="2416450"/>
            <a:chOff x="4162255" y="2049081"/>
            <a:chExt cx="1523085" cy="1791782"/>
          </a:xfrm>
        </p:grpSpPr>
        <p:sp>
          <p:nvSpPr>
            <p:cNvPr id="28" name="椭圆 37">
              <a:extLst>
                <a:ext uri="{FF2B5EF4-FFF2-40B4-BE49-F238E27FC236}">
                  <a16:creationId xmlns:a16="http://schemas.microsoft.com/office/drawing/2014/main" id="{ED482B2A-360D-4507-9614-7BF106270645}"/>
                </a:ext>
              </a:extLst>
            </p:cNvPr>
            <p:cNvSpPr/>
            <p:nvPr/>
          </p:nvSpPr>
          <p:spPr>
            <a:xfrm>
              <a:off x="4162255" y="2049081"/>
              <a:ext cx="1523085" cy="1791782"/>
            </a:xfrm>
            <a:custGeom>
              <a:avLst/>
              <a:gdLst/>
              <a:ahLst/>
              <a:cxnLst/>
              <a:rect l="l" t="t" r="r" b="b"/>
              <a:pathLst>
                <a:path w="1224056" h="1440000">
                  <a:moveTo>
                    <a:pt x="720000" y="0"/>
                  </a:moveTo>
                  <a:cubicBezTo>
                    <a:pt x="916472" y="0"/>
                    <a:pt x="1094563" y="78694"/>
                    <a:pt x="1224056" y="206708"/>
                  </a:cubicBezTo>
                  <a:cubicBezTo>
                    <a:pt x="1090618" y="336923"/>
                    <a:pt x="1008112" y="518827"/>
                    <a:pt x="1008112" y="720000"/>
                  </a:cubicBezTo>
                  <a:cubicBezTo>
                    <a:pt x="1008112" y="921174"/>
                    <a:pt x="1090618" y="1103077"/>
                    <a:pt x="1224056" y="1233293"/>
                  </a:cubicBezTo>
                  <a:cubicBezTo>
                    <a:pt x="1094563" y="1361306"/>
                    <a:pt x="916472" y="1440000"/>
                    <a:pt x="720000" y="1440000"/>
                  </a:cubicBezTo>
                  <a:cubicBezTo>
                    <a:pt x="322355" y="1440000"/>
                    <a:pt x="0" y="1117645"/>
                    <a:pt x="0" y="720000"/>
                  </a:cubicBezTo>
                  <a:cubicBezTo>
                    <a:pt x="0" y="322355"/>
                    <a:pt x="322355" y="0"/>
                    <a:pt x="720000" y="0"/>
                  </a:cubicBezTo>
                  <a:close/>
                </a:path>
              </a:pathLst>
            </a:custGeom>
            <a:solidFill>
              <a:srgbClr val="F8941C"/>
            </a:solidFill>
            <a:ln w="9525" cap="flat" cmpd="sng" algn="ctr">
              <a:noFill/>
              <a:prstDash val="solid"/>
            </a:ln>
            <a:effectLst>
              <a:outerShdw blurRad="40000" dist="23000" dir="5400000" rotWithShape="0">
                <a:srgbClr val="000000">
                  <a:alpha val="35000"/>
                </a:srgbClr>
              </a:outerShdw>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SimSun" panose="02010600030101010101" pitchFamily="2" charset="-122"/>
                <a:cs typeface="+mn-cs"/>
              </a:endParaRPr>
            </a:p>
          </p:txBody>
        </p:sp>
        <p:sp>
          <p:nvSpPr>
            <p:cNvPr id="29" name="TextBox 55">
              <a:extLst>
                <a:ext uri="{FF2B5EF4-FFF2-40B4-BE49-F238E27FC236}">
                  <a16:creationId xmlns:a16="http://schemas.microsoft.com/office/drawing/2014/main" id="{ACB12338-2E9E-4453-A032-3B17A8BE350C}"/>
                </a:ext>
              </a:extLst>
            </p:cNvPr>
            <p:cNvSpPr txBox="1"/>
            <p:nvPr/>
          </p:nvSpPr>
          <p:spPr>
            <a:xfrm>
              <a:off x="4213754" y="2609199"/>
              <a:ext cx="1234089" cy="547715"/>
            </a:xfrm>
            <a:prstGeom prst="rect">
              <a:avLst/>
            </a:prstGeom>
            <a:noFill/>
          </p:spPr>
          <p:txBody>
            <a:bodyPr wrap="square">
              <a:spAutoFit/>
            </a:bodyPr>
            <a:lstStyle>
              <a:defPPr>
                <a:defRPr lang="zh-CN"/>
              </a:defPPr>
              <a:lvl1pPr>
                <a:defRPr sz="3200">
                  <a:latin typeface="Microsoft YaHei" panose="020B0503020204020204" pitchFamily="34" charset="-122"/>
                  <a:ea typeface="Microsoft YaHei" panose="020B0503020204020204" pitchFamily="34" charset="-122"/>
                  <a:cs typeface="Arial Unicode MS" pitchFamily="34" charset="-122"/>
                </a:defRPr>
              </a:lvl1pPr>
            </a:lstStyle>
            <a:p>
              <a:pPr algn="ctr"/>
              <a:r>
                <a:rPr lang="en-US" sz="1400" b="1" dirty="0">
                  <a:solidFill>
                    <a:schemeClr val="bg1"/>
                  </a:solidFill>
                  <a:effectLst>
                    <a:outerShdw blurRad="50800" dist="38100" dir="18900000" algn="bl" rotWithShape="0">
                      <a:prstClr val="black">
                        <a:alpha val="40000"/>
                      </a:prstClr>
                    </a:outerShdw>
                  </a:effectLst>
                </a:rPr>
                <a:t>SURVEY</a:t>
              </a:r>
            </a:p>
            <a:p>
              <a:pPr algn="ctr"/>
              <a:r>
                <a:rPr lang="en-US" sz="1400" b="1" dirty="0">
                  <a:solidFill>
                    <a:schemeClr val="tx1"/>
                  </a:solidFill>
                  <a:effectLst>
                    <a:outerShdw blurRad="50800" dist="38100" dir="18900000" algn="bl" rotWithShape="0">
                      <a:prstClr val="black">
                        <a:alpha val="40000"/>
                      </a:prstClr>
                    </a:outerShdw>
                  </a:effectLst>
                </a:rPr>
                <a:t>Give questionnaire</a:t>
              </a:r>
            </a:p>
          </p:txBody>
        </p:sp>
      </p:grpSp>
      <p:sp>
        <p:nvSpPr>
          <p:cNvPr id="32" name="Arrow: Right 31">
            <a:extLst>
              <a:ext uri="{FF2B5EF4-FFF2-40B4-BE49-F238E27FC236}">
                <a16:creationId xmlns:a16="http://schemas.microsoft.com/office/drawing/2014/main" id="{64B50BF8-AF33-4EFF-9333-26EA2A0D1480}"/>
              </a:ext>
            </a:extLst>
          </p:cNvPr>
          <p:cNvSpPr/>
          <p:nvPr/>
        </p:nvSpPr>
        <p:spPr>
          <a:xfrm>
            <a:off x="8396311" y="2970338"/>
            <a:ext cx="747307" cy="276182"/>
          </a:xfrm>
          <a:prstGeom prst="rightArrow">
            <a:avLst/>
          </a:prstGeom>
          <a:solidFill>
            <a:schemeClr val="tx1"/>
          </a:solidFill>
          <a:ln>
            <a:solidFill>
              <a:schemeClr val="bg1"/>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Arrow: Right 32">
            <a:extLst>
              <a:ext uri="{FF2B5EF4-FFF2-40B4-BE49-F238E27FC236}">
                <a16:creationId xmlns:a16="http://schemas.microsoft.com/office/drawing/2014/main" id="{5A74BD1B-1923-40E1-965C-FEB7FB3BB1D8}"/>
              </a:ext>
            </a:extLst>
          </p:cNvPr>
          <p:cNvSpPr/>
          <p:nvPr/>
        </p:nvSpPr>
        <p:spPr>
          <a:xfrm>
            <a:off x="2516201" y="3034829"/>
            <a:ext cx="747307" cy="276182"/>
          </a:xfrm>
          <a:prstGeom prst="rightArrow">
            <a:avLst/>
          </a:prstGeom>
          <a:solidFill>
            <a:schemeClr val="tx1"/>
          </a:solidFill>
          <a:ln>
            <a:solidFill>
              <a:schemeClr val="bg1"/>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Arrow: Right 33">
            <a:extLst>
              <a:ext uri="{FF2B5EF4-FFF2-40B4-BE49-F238E27FC236}">
                <a16:creationId xmlns:a16="http://schemas.microsoft.com/office/drawing/2014/main" id="{6B29F970-1DCA-49E6-AEA9-A1507B340404}"/>
              </a:ext>
            </a:extLst>
          </p:cNvPr>
          <p:cNvSpPr/>
          <p:nvPr/>
        </p:nvSpPr>
        <p:spPr>
          <a:xfrm>
            <a:off x="5473339" y="2970338"/>
            <a:ext cx="747307" cy="276182"/>
          </a:xfrm>
          <a:prstGeom prst="rightArrow">
            <a:avLst/>
          </a:prstGeom>
          <a:solidFill>
            <a:schemeClr val="tx1"/>
          </a:solidFill>
          <a:ln>
            <a:solidFill>
              <a:schemeClr val="bg1"/>
            </a:solidFill>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1000" fill="hold"/>
                                        <p:tgtEl>
                                          <p:spTgt spid="12"/>
                                        </p:tgtEl>
                                        <p:attrNameLst>
                                          <p:attrName>ppt_w</p:attrName>
                                        </p:attrNameLst>
                                      </p:cBhvr>
                                      <p:tavLst>
                                        <p:tav tm="0">
                                          <p:val>
                                            <p:fltVal val="0"/>
                                          </p:val>
                                        </p:tav>
                                        <p:tav tm="100000">
                                          <p:val>
                                            <p:strVal val="#ppt_w"/>
                                          </p:val>
                                        </p:tav>
                                      </p:tavLst>
                                    </p:anim>
                                    <p:anim calcmode="lin" valueType="num">
                                      <p:cBhvr>
                                        <p:cTn id="8" dur="1000" fill="hold"/>
                                        <p:tgtEl>
                                          <p:spTgt spid="12"/>
                                        </p:tgtEl>
                                        <p:attrNameLst>
                                          <p:attrName>ppt_h</p:attrName>
                                        </p:attrNameLst>
                                      </p:cBhvr>
                                      <p:tavLst>
                                        <p:tav tm="0">
                                          <p:val>
                                            <p:fltVal val="0"/>
                                          </p:val>
                                        </p:tav>
                                        <p:tav tm="100000">
                                          <p:val>
                                            <p:strVal val="#ppt_h"/>
                                          </p:val>
                                        </p:tav>
                                      </p:tavLst>
                                    </p:anim>
                                    <p:anim calcmode="lin" valueType="num">
                                      <p:cBhvr>
                                        <p:cTn id="9" dur="1000" fill="hold"/>
                                        <p:tgtEl>
                                          <p:spTgt spid="12"/>
                                        </p:tgtEl>
                                        <p:attrNameLst>
                                          <p:attrName>style.rotation</p:attrName>
                                        </p:attrNameLst>
                                      </p:cBhvr>
                                      <p:tavLst>
                                        <p:tav tm="0">
                                          <p:val>
                                            <p:fltVal val="90"/>
                                          </p:val>
                                        </p:tav>
                                        <p:tav tm="100000">
                                          <p:val>
                                            <p:fltVal val="0"/>
                                          </p:val>
                                        </p:tav>
                                      </p:tavLst>
                                    </p:anim>
                                    <p:animEffect transition="in" filter="fade">
                                      <p:cBhvr>
                                        <p:cTn id="10" dur="10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grpId="0" nodeType="click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fade">
                                      <p:cBhvr>
                                        <p:cTn id="15" dur="750"/>
                                        <p:tgtEl>
                                          <p:spTgt spid="33"/>
                                        </p:tgtEl>
                                      </p:cBhvr>
                                    </p:animEffect>
                                    <p:anim calcmode="lin" valueType="num">
                                      <p:cBhvr>
                                        <p:cTn id="16" dur="750" fill="hold"/>
                                        <p:tgtEl>
                                          <p:spTgt spid="33"/>
                                        </p:tgtEl>
                                        <p:attrNameLst>
                                          <p:attrName>ppt_w</p:attrName>
                                        </p:attrNameLst>
                                      </p:cBhvr>
                                      <p:tavLst>
                                        <p:tav tm="0" fmla="#ppt_w*sin(2.5*pi*$)">
                                          <p:val>
                                            <p:fltVal val="0"/>
                                          </p:val>
                                        </p:tav>
                                        <p:tav tm="100000">
                                          <p:val>
                                            <p:fltVal val="1"/>
                                          </p:val>
                                        </p:tav>
                                      </p:tavLst>
                                    </p:anim>
                                    <p:anim calcmode="lin" valueType="num">
                                      <p:cBhvr>
                                        <p:cTn id="17" dur="750" fill="hold"/>
                                        <p:tgtEl>
                                          <p:spTgt spid="33"/>
                                        </p:tgtEl>
                                        <p:attrNameLst>
                                          <p:attrName>ppt_h</p:attrName>
                                        </p:attrNameLst>
                                      </p:cBhvr>
                                      <p:tavLst>
                                        <p:tav tm="0">
                                          <p:val>
                                            <p:strVal val="#ppt_h"/>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nodeType="clickEffect">
                                  <p:stCondLst>
                                    <p:cond delay="0"/>
                                  </p:stCondLst>
                                  <p:childTnLst>
                                    <p:set>
                                      <p:cBhvr>
                                        <p:cTn id="21" dur="1" fill="hold">
                                          <p:stCondLst>
                                            <p:cond delay="0"/>
                                          </p:stCondLst>
                                        </p:cTn>
                                        <p:tgtEl>
                                          <p:spTgt spid="24"/>
                                        </p:tgtEl>
                                        <p:attrNameLst>
                                          <p:attrName>style.visibility</p:attrName>
                                        </p:attrNameLst>
                                      </p:cBhvr>
                                      <p:to>
                                        <p:strVal val="visible"/>
                                      </p:to>
                                    </p:set>
                                    <p:anim calcmode="lin" valueType="num">
                                      <p:cBhvr>
                                        <p:cTn id="22" dur="1000" fill="hold"/>
                                        <p:tgtEl>
                                          <p:spTgt spid="24"/>
                                        </p:tgtEl>
                                        <p:attrNameLst>
                                          <p:attrName>ppt_w</p:attrName>
                                        </p:attrNameLst>
                                      </p:cBhvr>
                                      <p:tavLst>
                                        <p:tav tm="0">
                                          <p:val>
                                            <p:fltVal val="0"/>
                                          </p:val>
                                        </p:tav>
                                        <p:tav tm="100000">
                                          <p:val>
                                            <p:strVal val="#ppt_w"/>
                                          </p:val>
                                        </p:tav>
                                      </p:tavLst>
                                    </p:anim>
                                    <p:anim calcmode="lin" valueType="num">
                                      <p:cBhvr>
                                        <p:cTn id="23" dur="1000" fill="hold"/>
                                        <p:tgtEl>
                                          <p:spTgt spid="24"/>
                                        </p:tgtEl>
                                        <p:attrNameLst>
                                          <p:attrName>ppt_h</p:attrName>
                                        </p:attrNameLst>
                                      </p:cBhvr>
                                      <p:tavLst>
                                        <p:tav tm="0">
                                          <p:val>
                                            <p:fltVal val="0"/>
                                          </p:val>
                                        </p:tav>
                                        <p:tav tm="100000">
                                          <p:val>
                                            <p:strVal val="#ppt_h"/>
                                          </p:val>
                                        </p:tav>
                                      </p:tavLst>
                                    </p:anim>
                                    <p:anim calcmode="lin" valueType="num">
                                      <p:cBhvr>
                                        <p:cTn id="24" dur="1000" fill="hold"/>
                                        <p:tgtEl>
                                          <p:spTgt spid="24"/>
                                        </p:tgtEl>
                                        <p:attrNameLst>
                                          <p:attrName>style.rotation</p:attrName>
                                        </p:attrNameLst>
                                      </p:cBhvr>
                                      <p:tavLst>
                                        <p:tav tm="0">
                                          <p:val>
                                            <p:fltVal val="90"/>
                                          </p:val>
                                        </p:tav>
                                        <p:tav tm="100000">
                                          <p:val>
                                            <p:fltVal val="0"/>
                                          </p:val>
                                        </p:tav>
                                      </p:tavLst>
                                    </p:anim>
                                    <p:animEffect transition="in" filter="fade">
                                      <p:cBhvr>
                                        <p:cTn id="25" dur="1000"/>
                                        <p:tgtEl>
                                          <p:spTgt spid="24"/>
                                        </p:tgtEl>
                                      </p:cBhvr>
                                    </p:animEffect>
                                  </p:childTnLst>
                                </p:cTn>
                              </p:par>
                            </p:childTnLst>
                          </p:cTn>
                        </p:par>
                      </p:childTnLst>
                    </p:cTn>
                  </p:par>
                  <p:par>
                    <p:cTn id="26" fill="hold">
                      <p:stCondLst>
                        <p:cond delay="indefinite"/>
                      </p:stCondLst>
                      <p:childTnLst>
                        <p:par>
                          <p:cTn id="27" fill="hold">
                            <p:stCondLst>
                              <p:cond delay="0"/>
                            </p:stCondLst>
                            <p:childTnLst>
                              <p:par>
                                <p:cTn id="28" presetID="45" presetClass="entr" presetSubtype="0" fill="hold" grpId="0" nodeType="clickEffect">
                                  <p:stCondLst>
                                    <p:cond delay="0"/>
                                  </p:stCondLst>
                                  <p:childTnLst>
                                    <p:set>
                                      <p:cBhvr>
                                        <p:cTn id="29" dur="1" fill="hold">
                                          <p:stCondLst>
                                            <p:cond delay="0"/>
                                          </p:stCondLst>
                                        </p:cTn>
                                        <p:tgtEl>
                                          <p:spTgt spid="34"/>
                                        </p:tgtEl>
                                        <p:attrNameLst>
                                          <p:attrName>style.visibility</p:attrName>
                                        </p:attrNameLst>
                                      </p:cBhvr>
                                      <p:to>
                                        <p:strVal val="visible"/>
                                      </p:to>
                                    </p:set>
                                    <p:animEffect transition="in" filter="fade">
                                      <p:cBhvr>
                                        <p:cTn id="30" dur="750"/>
                                        <p:tgtEl>
                                          <p:spTgt spid="34"/>
                                        </p:tgtEl>
                                      </p:cBhvr>
                                    </p:animEffect>
                                    <p:anim calcmode="lin" valueType="num">
                                      <p:cBhvr>
                                        <p:cTn id="31" dur="750" fill="hold"/>
                                        <p:tgtEl>
                                          <p:spTgt spid="34"/>
                                        </p:tgtEl>
                                        <p:attrNameLst>
                                          <p:attrName>ppt_w</p:attrName>
                                        </p:attrNameLst>
                                      </p:cBhvr>
                                      <p:tavLst>
                                        <p:tav tm="0" fmla="#ppt_w*sin(2.5*pi*$)">
                                          <p:val>
                                            <p:fltVal val="0"/>
                                          </p:val>
                                        </p:tav>
                                        <p:tav tm="100000">
                                          <p:val>
                                            <p:fltVal val="1"/>
                                          </p:val>
                                        </p:tav>
                                      </p:tavLst>
                                    </p:anim>
                                    <p:anim calcmode="lin" valueType="num">
                                      <p:cBhvr>
                                        <p:cTn id="32" dur="750" fill="hold"/>
                                        <p:tgtEl>
                                          <p:spTgt spid="34"/>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27"/>
                                        </p:tgtEl>
                                        <p:attrNameLst>
                                          <p:attrName>style.visibility</p:attrName>
                                        </p:attrNameLst>
                                      </p:cBhvr>
                                      <p:to>
                                        <p:strVal val="visible"/>
                                      </p:to>
                                    </p:set>
                                    <p:anim calcmode="lin" valueType="num">
                                      <p:cBhvr>
                                        <p:cTn id="37" dur="1000" fill="hold"/>
                                        <p:tgtEl>
                                          <p:spTgt spid="27"/>
                                        </p:tgtEl>
                                        <p:attrNameLst>
                                          <p:attrName>ppt_w</p:attrName>
                                        </p:attrNameLst>
                                      </p:cBhvr>
                                      <p:tavLst>
                                        <p:tav tm="0">
                                          <p:val>
                                            <p:fltVal val="0"/>
                                          </p:val>
                                        </p:tav>
                                        <p:tav tm="100000">
                                          <p:val>
                                            <p:strVal val="#ppt_w"/>
                                          </p:val>
                                        </p:tav>
                                      </p:tavLst>
                                    </p:anim>
                                    <p:anim calcmode="lin" valueType="num">
                                      <p:cBhvr>
                                        <p:cTn id="38" dur="1000" fill="hold"/>
                                        <p:tgtEl>
                                          <p:spTgt spid="27"/>
                                        </p:tgtEl>
                                        <p:attrNameLst>
                                          <p:attrName>ppt_h</p:attrName>
                                        </p:attrNameLst>
                                      </p:cBhvr>
                                      <p:tavLst>
                                        <p:tav tm="0">
                                          <p:val>
                                            <p:fltVal val="0"/>
                                          </p:val>
                                        </p:tav>
                                        <p:tav tm="100000">
                                          <p:val>
                                            <p:strVal val="#ppt_h"/>
                                          </p:val>
                                        </p:tav>
                                      </p:tavLst>
                                    </p:anim>
                                    <p:anim calcmode="lin" valueType="num">
                                      <p:cBhvr>
                                        <p:cTn id="39" dur="1000" fill="hold"/>
                                        <p:tgtEl>
                                          <p:spTgt spid="27"/>
                                        </p:tgtEl>
                                        <p:attrNameLst>
                                          <p:attrName>style.rotation</p:attrName>
                                        </p:attrNameLst>
                                      </p:cBhvr>
                                      <p:tavLst>
                                        <p:tav tm="0">
                                          <p:val>
                                            <p:fltVal val="90"/>
                                          </p:val>
                                        </p:tav>
                                        <p:tav tm="100000">
                                          <p:val>
                                            <p:fltVal val="0"/>
                                          </p:val>
                                        </p:tav>
                                      </p:tavLst>
                                    </p:anim>
                                    <p:animEffect transition="in" filter="fade">
                                      <p:cBhvr>
                                        <p:cTn id="40" dur="1000"/>
                                        <p:tgtEl>
                                          <p:spTgt spid="27"/>
                                        </p:tgtEl>
                                      </p:cBhvr>
                                    </p:animEffect>
                                  </p:childTnLst>
                                </p:cTn>
                              </p:par>
                            </p:childTnLst>
                          </p:cTn>
                        </p:par>
                      </p:childTnLst>
                    </p:cTn>
                  </p:par>
                  <p:par>
                    <p:cTn id="41" fill="hold">
                      <p:stCondLst>
                        <p:cond delay="indefinite"/>
                      </p:stCondLst>
                      <p:childTnLst>
                        <p:par>
                          <p:cTn id="42" fill="hold">
                            <p:stCondLst>
                              <p:cond delay="0"/>
                            </p:stCondLst>
                            <p:childTnLst>
                              <p:par>
                                <p:cTn id="43" presetID="45" presetClass="entr" presetSubtype="0" fill="hold" grpId="0" nodeType="clickEffect">
                                  <p:stCondLst>
                                    <p:cond delay="0"/>
                                  </p:stCondLst>
                                  <p:childTnLst>
                                    <p:set>
                                      <p:cBhvr>
                                        <p:cTn id="44" dur="1" fill="hold">
                                          <p:stCondLst>
                                            <p:cond delay="0"/>
                                          </p:stCondLst>
                                        </p:cTn>
                                        <p:tgtEl>
                                          <p:spTgt spid="32"/>
                                        </p:tgtEl>
                                        <p:attrNameLst>
                                          <p:attrName>style.visibility</p:attrName>
                                        </p:attrNameLst>
                                      </p:cBhvr>
                                      <p:to>
                                        <p:strVal val="visible"/>
                                      </p:to>
                                    </p:set>
                                    <p:animEffect transition="in" filter="fade">
                                      <p:cBhvr>
                                        <p:cTn id="45" dur="750"/>
                                        <p:tgtEl>
                                          <p:spTgt spid="32"/>
                                        </p:tgtEl>
                                      </p:cBhvr>
                                    </p:animEffect>
                                    <p:anim calcmode="lin" valueType="num">
                                      <p:cBhvr>
                                        <p:cTn id="46" dur="750" fill="hold"/>
                                        <p:tgtEl>
                                          <p:spTgt spid="32"/>
                                        </p:tgtEl>
                                        <p:attrNameLst>
                                          <p:attrName>ppt_w</p:attrName>
                                        </p:attrNameLst>
                                      </p:cBhvr>
                                      <p:tavLst>
                                        <p:tav tm="0" fmla="#ppt_w*sin(2.5*pi*$)">
                                          <p:val>
                                            <p:fltVal val="0"/>
                                          </p:val>
                                        </p:tav>
                                        <p:tav tm="100000">
                                          <p:val>
                                            <p:fltVal val="1"/>
                                          </p:val>
                                        </p:tav>
                                      </p:tavLst>
                                    </p:anim>
                                    <p:anim calcmode="lin" valueType="num">
                                      <p:cBhvr>
                                        <p:cTn id="47" dur="750" fill="hold"/>
                                        <p:tgtEl>
                                          <p:spTgt spid="32"/>
                                        </p:tgtEl>
                                        <p:attrNameLst>
                                          <p:attrName>ppt_h</p:attrName>
                                        </p:attrNameLst>
                                      </p:cBhvr>
                                      <p:tavLst>
                                        <p:tav tm="0">
                                          <p:val>
                                            <p:strVal val="#ppt_h"/>
                                          </p:val>
                                        </p:tav>
                                        <p:tav tm="100000">
                                          <p:val>
                                            <p:strVal val="#ppt_h"/>
                                          </p:val>
                                        </p:tav>
                                      </p:tavLst>
                                    </p:anim>
                                  </p:childTnLst>
                                </p:cTn>
                              </p:par>
                            </p:childTnLst>
                          </p:cTn>
                        </p:par>
                      </p:childTnLst>
                    </p:cTn>
                  </p:par>
                  <p:par>
                    <p:cTn id="48" fill="hold">
                      <p:stCondLst>
                        <p:cond delay="indefinite"/>
                      </p:stCondLst>
                      <p:childTnLst>
                        <p:par>
                          <p:cTn id="49" fill="hold">
                            <p:stCondLst>
                              <p:cond delay="0"/>
                            </p:stCondLst>
                            <p:childTnLst>
                              <p:par>
                                <p:cTn id="50" presetID="31" presetClass="entr" presetSubtype="0" fill="hold" nodeType="clickEffect">
                                  <p:stCondLst>
                                    <p:cond delay="0"/>
                                  </p:stCondLst>
                                  <p:childTnLst>
                                    <p:set>
                                      <p:cBhvr>
                                        <p:cTn id="51" dur="1" fill="hold">
                                          <p:stCondLst>
                                            <p:cond delay="0"/>
                                          </p:stCondLst>
                                        </p:cTn>
                                        <p:tgtEl>
                                          <p:spTgt spid="21"/>
                                        </p:tgtEl>
                                        <p:attrNameLst>
                                          <p:attrName>style.visibility</p:attrName>
                                        </p:attrNameLst>
                                      </p:cBhvr>
                                      <p:to>
                                        <p:strVal val="visible"/>
                                      </p:to>
                                    </p:set>
                                    <p:anim calcmode="lin" valueType="num">
                                      <p:cBhvr>
                                        <p:cTn id="52" dur="1000" fill="hold"/>
                                        <p:tgtEl>
                                          <p:spTgt spid="21"/>
                                        </p:tgtEl>
                                        <p:attrNameLst>
                                          <p:attrName>ppt_w</p:attrName>
                                        </p:attrNameLst>
                                      </p:cBhvr>
                                      <p:tavLst>
                                        <p:tav tm="0">
                                          <p:val>
                                            <p:fltVal val="0"/>
                                          </p:val>
                                        </p:tav>
                                        <p:tav tm="100000">
                                          <p:val>
                                            <p:strVal val="#ppt_w"/>
                                          </p:val>
                                        </p:tav>
                                      </p:tavLst>
                                    </p:anim>
                                    <p:anim calcmode="lin" valueType="num">
                                      <p:cBhvr>
                                        <p:cTn id="53" dur="1000" fill="hold"/>
                                        <p:tgtEl>
                                          <p:spTgt spid="21"/>
                                        </p:tgtEl>
                                        <p:attrNameLst>
                                          <p:attrName>ppt_h</p:attrName>
                                        </p:attrNameLst>
                                      </p:cBhvr>
                                      <p:tavLst>
                                        <p:tav tm="0">
                                          <p:val>
                                            <p:fltVal val="0"/>
                                          </p:val>
                                        </p:tav>
                                        <p:tav tm="100000">
                                          <p:val>
                                            <p:strVal val="#ppt_h"/>
                                          </p:val>
                                        </p:tav>
                                      </p:tavLst>
                                    </p:anim>
                                    <p:anim calcmode="lin" valueType="num">
                                      <p:cBhvr>
                                        <p:cTn id="54" dur="1000" fill="hold"/>
                                        <p:tgtEl>
                                          <p:spTgt spid="21"/>
                                        </p:tgtEl>
                                        <p:attrNameLst>
                                          <p:attrName>style.rotation</p:attrName>
                                        </p:attrNameLst>
                                      </p:cBhvr>
                                      <p:tavLst>
                                        <p:tav tm="0">
                                          <p:val>
                                            <p:fltVal val="90"/>
                                          </p:val>
                                        </p:tav>
                                        <p:tav tm="100000">
                                          <p:val>
                                            <p:fltVal val="0"/>
                                          </p:val>
                                        </p:tav>
                                      </p:tavLst>
                                    </p:anim>
                                    <p:animEffect transition="in" filter="fade">
                                      <p:cBhvr>
                                        <p:cTn id="55"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animBg="1"/>
      <p:bldP spid="3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5163" y="1002394"/>
            <a:ext cx="3798196" cy="673023"/>
          </a:xfrm>
        </p:spPr>
        <p:txBody>
          <a:bodyPr>
            <a:normAutofit/>
          </a:bodyPr>
          <a:lstStyle/>
          <a:p>
            <a:pPr marL="457200" indent="-457200">
              <a:buFont typeface="Wingdings" panose="05000000000000000000" pitchFamily="2" charset="2"/>
              <a:buChar char="q"/>
            </a:pPr>
            <a:r>
              <a:rPr lang="en-US" sz="2000" b="1" dirty="0">
                <a:solidFill>
                  <a:srgbClr val="F8941C"/>
                </a:solidFill>
                <a:latin typeface="Microsoft YaHei UI" panose="020B0503020204020204" charset="-122"/>
                <a:ea typeface="Microsoft YaHei UI" panose="020B0503020204020204" charset="-122"/>
              </a:rPr>
              <a:t>Communication </a:t>
            </a:r>
            <a:endParaRPr lang="en-US" b="1" dirty="0">
              <a:solidFill>
                <a:srgbClr val="F8941C"/>
              </a:solidFill>
            </a:endParaRPr>
          </a:p>
        </p:txBody>
      </p:sp>
      <p:grpSp>
        <p:nvGrpSpPr>
          <p:cNvPr id="6" name="组合 5">
            <a:extLst>
              <a:ext uri="{FF2B5EF4-FFF2-40B4-BE49-F238E27FC236}">
                <a16:creationId xmlns:a16="http://schemas.microsoft.com/office/drawing/2014/main" id="{AD6BB80E-602A-4E6A-9359-DF065E997DFD}"/>
              </a:ext>
            </a:extLst>
          </p:cNvPr>
          <p:cNvGrpSpPr/>
          <p:nvPr/>
        </p:nvGrpSpPr>
        <p:grpSpPr>
          <a:xfrm>
            <a:off x="247650" y="196850"/>
            <a:ext cx="417513" cy="355600"/>
            <a:chOff x="705193" y="4082415"/>
            <a:chExt cx="666407" cy="568960"/>
          </a:xfrm>
        </p:grpSpPr>
        <p:sp>
          <p:nvSpPr>
            <p:cNvPr id="7" name="直角三角形 3">
              <a:extLst>
                <a:ext uri="{FF2B5EF4-FFF2-40B4-BE49-F238E27FC236}">
                  <a16:creationId xmlns:a16="http://schemas.microsoft.com/office/drawing/2014/main" id="{5D80094C-7A39-49EA-AB70-9B049B6CAF0B}"/>
                </a:ext>
              </a:extLst>
            </p:cNvPr>
            <p:cNvSpPr/>
            <p:nvPr/>
          </p:nvSpPr>
          <p:spPr>
            <a:xfrm>
              <a:off x="760938" y="4082415"/>
              <a:ext cx="610662" cy="568960"/>
            </a:xfrm>
            <a:prstGeom prst="rtTriangle">
              <a:avLst/>
            </a:prstGeom>
            <a:solidFill>
              <a:srgbClr val="F8941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8" name="直角三角形 4">
              <a:extLst>
                <a:ext uri="{FF2B5EF4-FFF2-40B4-BE49-F238E27FC236}">
                  <a16:creationId xmlns:a16="http://schemas.microsoft.com/office/drawing/2014/main" id="{36CE5462-B2DC-4520-B391-C780394149E5}"/>
                </a:ext>
              </a:extLst>
            </p:cNvPr>
            <p:cNvSpPr/>
            <p:nvPr/>
          </p:nvSpPr>
          <p:spPr>
            <a:xfrm rot="19329383">
              <a:off x="705193" y="4125596"/>
              <a:ext cx="532111" cy="406400"/>
            </a:xfrm>
            <a:prstGeom prst="rtTriangle">
              <a:avLst/>
            </a:prstGeom>
            <a:solidFill>
              <a:srgbClr val="353F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9" name="文本框 1">
            <a:extLst>
              <a:ext uri="{FF2B5EF4-FFF2-40B4-BE49-F238E27FC236}">
                <a16:creationId xmlns:a16="http://schemas.microsoft.com/office/drawing/2014/main" id="{2256FB0D-B1B5-443B-BE6B-01FE61546634}"/>
              </a:ext>
            </a:extLst>
          </p:cNvPr>
          <p:cNvSpPr txBox="1"/>
          <p:nvPr/>
        </p:nvSpPr>
        <p:spPr>
          <a:xfrm>
            <a:off x="744538" y="225425"/>
            <a:ext cx="7717074" cy="369332"/>
          </a:xfrm>
          <a:prstGeom prst="rect">
            <a:avLst/>
          </a:prstGeom>
          <a:noFill/>
          <a:ln w="9525">
            <a:noFill/>
          </a:ln>
        </p:spPr>
        <p:txBody>
          <a:bodyPr wrap="square" anchor="t" anchorCtr="0">
            <a:spAutoFit/>
          </a:bodyPr>
          <a:lstStyle/>
          <a:p>
            <a:r>
              <a:rPr lang="en-GB" sz="1800" b="1" dirty="0">
                <a:latin typeface="Calibri Light" panose="020F0302020204030204"/>
                <a:cs typeface="Calibri" panose="020F0502020204030204"/>
              </a:rPr>
              <a:t>Importance of this Suggestion </a:t>
            </a:r>
            <a:r>
              <a:rPr lang="en-GB" sz="1800" b="1" spc="-200" dirty="0">
                <a:latin typeface="Calibri Light" panose="020F0302020204030204"/>
                <a:cs typeface="Calibri" panose="020F0502020204030204"/>
              </a:rPr>
              <a:t>of  </a:t>
            </a:r>
            <a:r>
              <a:rPr lang="en-GB" b="1" spc="-200" dirty="0">
                <a:latin typeface="Calibri Light" panose="020F0302020204030204"/>
                <a:cs typeface="Calibri" panose="020F0502020204030204"/>
              </a:rPr>
              <a:t>I</a:t>
            </a:r>
            <a:r>
              <a:rPr lang="en-GB" sz="1800" b="1" dirty="0">
                <a:latin typeface="Calibri Light" panose="020F0302020204030204"/>
                <a:cs typeface="Calibri" panose="020F0502020204030204"/>
              </a:rPr>
              <a:t>mprovement </a:t>
            </a:r>
            <a:r>
              <a:rPr lang="en-GB" b="1" dirty="0">
                <a:latin typeface="Calibri Light" panose="020F0302020204030204"/>
                <a:cs typeface="Calibri" panose="020F0502020204030204"/>
              </a:rPr>
              <a:t>G</a:t>
            </a:r>
            <a:r>
              <a:rPr lang="en-GB" sz="1800" b="1" dirty="0">
                <a:latin typeface="Calibri Light" panose="020F0302020204030204"/>
                <a:cs typeface="Calibri" panose="020F0502020204030204"/>
              </a:rPr>
              <a:t>raduate Attributes</a:t>
            </a:r>
            <a:endParaRPr lang="en-US" dirty="0"/>
          </a:p>
        </p:txBody>
      </p:sp>
      <p:sp>
        <p:nvSpPr>
          <p:cNvPr id="10" name="Text Placeholder 2">
            <a:extLst>
              <a:ext uri="{FF2B5EF4-FFF2-40B4-BE49-F238E27FC236}">
                <a16:creationId xmlns:a16="http://schemas.microsoft.com/office/drawing/2014/main" id="{99A73EBE-F372-47C2-AA6C-4E4531231B1E}"/>
              </a:ext>
            </a:extLst>
          </p:cNvPr>
          <p:cNvSpPr txBox="1">
            <a:spLocks/>
          </p:cNvSpPr>
          <p:nvPr/>
        </p:nvSpPr>
        <p:spPr>
          <a:xfrm>
            <a:off x="1103390" y="1530636"/>
            <a:ext cx="8975323" cy="1128004"/>
          </a:xfrm>
          <a:prstGeom prst="rect">
            <a:avLst/>
          </a:prstGeom>
          <a:noFill/>
          <a:ln w="9525">
            <a:noFill/>
          </a:ln>
        </p:spPr>
        <p:txBody>
          <a:bodyPr anchor="t" anchorCtr="0"/>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5000"/>
              </a:lnSpc>
              <a:buNone/>
            </a:pPr>
            <a:r>
              <a:rPr lang="en-GB" sz="1800" dirty="0">
                <a:latin typeface="Times New Roman" panose="02020603050405020304" pitchFamily="18" charset="0"/>
                <a:ea typeface="+mn-lt"/>
                <a:cs typeface="Times New Roman" panose="02020603050405020304" pitchFamily="18" charset="0"/>
              </a:rPr>
              <a:t>Communication can be increased during the group activity where the students communicate and  work together.</a:t>
            </a:r>
          </a:p>
        </p:txBody>
      </p:sp>
      <p:grpSp>
        <p:nvGrpSpPr>
          <p:cNvPr id="14" name="Group 13">
            <a:extLst>
              <a:ext uri="{FF2B5EF4-FFF2-40B4-BE49-F238E27FC236}">
                <a16:creationId xmlns:a16="http://schemas.microsoft.com/office/drawing/2014/main" id="{8E54598B-FE06-475F-872E-EBEBC207EDF4}"/>
              </a:ext>
            </a:extLst>
          </p:cNvPr>
          <p:cNvGrpSpPr/>
          <p:nvPr/>
        </p:nvGrpSpPr>
        <p:grpSpPr>
          <a:xfrm>
            <a:off x="744538" y="4153561"/>
            <a:ext cx="9486574" cy="1692006"/>
            <a:chOff x="744538" y="4180857"/>
            <a:chExt cx="9486574" cy="1692006"/>
          </a:xfrm>
        </p:grpSpPr>
        <p:sp>
          <p:nvSpPr>
            <p:cNvPr id="5" name="Title 1">
              <a:extLst>
                <a:ext uri="{FF2B5EF4-FFF2-40B4-BE49-F238E27FC236}">
                  <a16:creationId xmlns:a16="http://schemas.microsoft.com/office/drawing/2014/main" id="{24738E32-BE20-44DC-BF6C-F7D8EF38FD66}"/>
                </a:ext>
              </a:extLst>
            </p:cNvPr>
            <p:cNvSpPr txBox="1">
              <a:spLocks/>
            </p:cNvSpPr>
            <p:nvPr/>
          </p:nvSpPr>
          <p:spPr>
            <a:xfrm>
              <a:off x="744538" y="4180857"/>
              <a:ext cx="6979277" cy="673023"/>
            </a:xfrm>
            <a:prstGeom prst="rect">
              <a:avLst/>
            </a:prstGeom>
            <a:noFill/>
            <a:ln w="9525">
              <a:noFill/>
            </a:ln>
          </p:spPr>
          <p:txBody>
            <a:bodyPr anchor="ctr" anchorCtr="0">
              <a:normAutofit/>
            </a:bodyPr>
            <a:lst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2pPr>
              <a:lvl3pPr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3pPr>
              <a:lvl4pPr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4pPr>
              <a:lvl5pPr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5pPr>
              <a:lvl6pPr marL="457200"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6pPr>
              <a:lvl7pPr marL="914400"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7pPr>
              <a:lvl8pPr marL="1371600"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8pPr>
              <a:lvl9pPr marL="1828800"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9pPr>
            </a:lstStyle>
            <a:p>
              <a:pPr marL="457200" indent="-457200">
                <a:buFont typeface="Wingdings" panose="05000000000000000000" pitchFamily="2" charset="2"/>
                <a:buChar char="q"/>
              </a:pPr>
              <a:r>
                <a:rPr lang="en-US" sz="2000" b="1" dirty="0">
                  <a:solidFill>
                    <a:srgbClr val="F8941C"/>
                  </a:solidFill>
                  <a:latin typeface="Microsoft YaHei UI" panose="020B0503020204020204" charset="-122"/>
                  <a:ea typeface="Microsoft YaHei UI" panose="020B0503020204020204" charset="-122"/>
                </a:rPr>
                <a:t>Critical and Problem Solving </a:t>
              </a:r>
              <a:endParaRPr lang="en-US" b="1" dirty="0">
                <a:solidFill>
                  <a:srgbClr val="F8941C"/>
                </a:solidFill>
              </a:endParaRPr>
            </a:p>
          </p:txBody>
        </p:sp>
        <p:sp>
          <p:nvSpPr>
            <p:cNvPr id="11" name="Text Placeholder 2">
              <a:extLst>
                <a:ext uri="{FF2B5EF4-FFF2-40B4-BE49-F238E27FC236}">
                  <a16:creationId xmlns:a16="http://schemas.microsoft.com/office/drawing/2014/main" id="{481036F7-CA11-4C4C-AEF3-05C3EDB15DF7}"/>
                </a:ext>
              </a:extLst>
            </p:cNvPr>
            <p:cNvSpPr txBox="1">
              <a:spLocks/>
            </p:cNvSpPr>
            <p:nvPr/>
          </p:nvSpPr>
          <p:spPr>
            <a:xfrm>
              <a:off x="1255789" y="4744859"/>
              <a:ext cx="8975323" cy="1128004"/>
            </a:xfrm>
            <a:prstGeom prst="rect">
              <a:avLst/>
            </a:prstGeom>
            <a:noFill/>
            <a:ln w="9525">
              <a:noFill/>
            </a:ln>
          </p:spPr>
          <p:txBody>
            <a:bodyPr anchor="t" anchorCtr="0"/>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5000"/>
                </a:lnSpc>
                <a:buNone/>
              </a:pPr>
              <a:r>
                <a:rPr lang="en-GB" sz="1800" dirty="0">
                  <a:latin typeface="Times New Roman" panose="02020603050405020304" pitchFamily="18" charset="0"/>
                  <a:ea typeface="+mn-lt"/>
                  <a:cs typeface="Times New Roman" panose="02020603050405020304" pitchFamily="18" charset="0"/>
                </a:rPr>
                <a:t>Students not only learn the cinematography skills but also understand the use and benefit of it.</a:t>
              </a:r>
            </a:p>
          </p:txBody>
        </p:sp>
      </p:grpSp>
      <p:grpSp>
        <p:nvGrpSpPr>
          <p:cNvPr id="13" name="Group 12">
            <a:extLst>
              <a:ext uri="{FF2B5EF4-FFF2-40B4-BE49-F238E27FC236}">
                <a16:creationId xmlns:a16="http://schemas.microsoft.com/office/drawing/2014/main" id="{C04AE5FE-CC2C-4BE0-8AE6-F9B92787B6BF}"/>
              </a:ext>
            </a:extLst>
          </p:cNvPr>
          <p:cNvGrpSpPr/>
          <p:nvPr/>
        </p:nvGrpSpPr>
        <p:grpSpPr>
          <a:xfrm>
            <a:off x="689946" y="2564905"/>
            <a:ext cx="9486574" cy="1617005"/>
            <a:chOff x="744538" y="2755977"/>
            <a:chExt cx="9486574" cy="1617005"/>
          </a:xfrm>
        </p:grpSpPr>
        <p:sp>
          <p:nvSpPr>
            <p:cNvPr id="4" name="Title 1">
              <a:extLst>
                <a:ext uri="{FF2B5EF4-FFF2-40B4-BE49-F238E27FC236}">
                  <a16:creationId xmlns:a16="http://schemas.microsoft.com/office/drawing/2014/main" id="{48D62802-63DE-4C2F-94B2-1C17521D1A1E}"/>
                </a:ext>
              </a:extLst>
            </p:cNvPr>
            <p:cNvSpPr txBox="1">
              <a:spLocks/>
            </p:cNvSpPr>
            <p:nvPr/>
          </p:nvSpPr>
          <p:spPr>
            <a:xfrm>
              <a:off x="744538" y="2755977"/>
              <a:ext cx="3798196" cy="673023"/>
            </a:xfrm>
            <a:prstGeom prst="rect">
              <a:avLst/>
            </a:prstGeom>
            <a:noFill/>
            <a:ln w="9525">
              <a:noFill/>
            </a:ln>
          </p:spPr>
          <p:txBody>
            <a:bodyPr anchor="ctr" anchorCtr="0">
              <a:normAutofit/>
            </a:bodyPr>
            <a:lst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2pPr>
              <a:lvl3pPr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3pPr>
              <a:lvl4pPr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4pPr>
              <a:lvl5pPr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5pPr>
              <a:lvl6pPr marL="457200"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6pPr>
              <a:lvl7pPr marL="914400"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7pPr>
              <a:lvl8pPr marL="1371600"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8pPr>
              <a:lvl9pPr marL="1828800"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9pPr>
            </a:lstStyle>
            <a:p>
              <a:pPr marL="457200" indent="-457200">
                <a:buFont typeface="Wingdings" panose="05000000000000000000" pitchFamily="2" charset="2"/>
                <a:buChar char="q"/>
              </a:pPr>
              <a:r>
                <a:rPr lang="en-US" sz="2000" b="1" dirty="0">
                  <a:solidFill>
                    <a:srgbClr val="F8941C"/>
                  </a:solidFill>
                  <a:latin typeface="Microsoft YaHei UI" panose="020B0503020204020204" charset="-122"/>
                  <a:ea typeface="Microsoft YaHei UI" panose="020B0503020204020204" charset="-122"/>
                </a:rPr>
                <a:t>Teamworking </a:t>
              </a:r>
              <a:endParaRPr lang="en-US" b="1" dirty="0">
                <a:solidFill>
                  <a:srgbClr val="F8941C"/>
                </a:solidFill>
              </a:endParaRPr>
            </a:p>
          </p:txBody>
        </p:sp>
        <p:sp>
          <p:nvSpPr>
            <p:cNvPr id="12" name="Text Placeholder 2">
              <a:extLst>
                <a:ext uri="{FF2B5EF4-FFF2-40B4-BE49-F238E27FC236}">
                  <a16:creationId xmlns:a16="http://schemas.microsoft.com/office/drawing/2014/main" id="{C85D78A0-785A-4227-B66D-31AD2255F85C}"/>
                </a:ext>
              </a:extLst>
            </p:cNvPr>
            <p:cNvSpPr txBox="1">
              <a:spLocks/>
            </p:cNvSpPr>
            <p:nvPr/>
          </p:nvSpPr>
          <p:spPr>
            <a:xfrm>
              <a:off x="1255789" y="3244978"/>
              <a:ext cx="8975323" cy="1128004"/>
            </a:xfrm>
            <a:prstGeom prst="rect">
              <a:avLst/>
            </a:prstGeom>
            <a:noFill/>
            <a:ln w="9525">
              <a:noFill/>
            </a:ln>
          </p:spPr>
          <p:txBody>
            <a:bodyPr anchor="t" anchorCtr="0"/>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5000"/>
                </a:lnSpc>
                <a:buNone/>
              </a:pPr>
              <a:r>
                <a:rPr lang="en-GB" sz="1800" dirty="0">
                  <a:latin typeface="Times New Roman" panose="02020603050405020304" pitchFamily="18" charset="0"/>
                  <a:ea typeface="+mn-lt"/>
                  <a:cs typeface="Times New Roman" panose="02020603050405020304" pitchFamily="18" charset="0"/>
                </a:rPr>
                <a:t>During the group activity, students will be given tasks to sit together and discuss. Thus, teamwork can be enhanced.</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wipe(down)">
                                      <p:cBhvr>
                                        <p:cTn id="23" dur="580">
                                          <p:stCondLst>
                                            <p:cond delay="0"/>
                                          </p:stCondLst>
                                        </p:cTn>
                                        <p:tgtEl>
                                          <p:spTgt spid="10"/>
                                        </p:tgtEl>
                                      </p:cBhvr>
                                    </p:animEffect>
                                    <p:anim calcmode="lin" valueType="num">
                                      <p:cBhvr>
                                        <p:cTn id="24"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29" dur="26">
                                          <p:stCondLst>
                                            <p:cond delay="650"/>
                                          </p:stCondLst>
                                        </p:cTn>
                                        <p:tgtEl>
                                          <p:spTgt spid="10"/>
                                        </p:tgtEl>
                                      </p:cBhvr>
                                      <p:to x="100000" y="60000"/>
                                    </p:animScale>
                                    <p:animScale>
                                      <p:cBhvr>
                                        <p:cTn id="30" dur="166" decel="50000">
                                          <p:stCondLst>
                                            <p:cond delay="676"/>
                                          </p:stCondLst>
                                        </p:cTn>
                                        <p:tgtEl>
                                          <p:spTgt spid="10"/>
                                        </p:tgtEl>
                                      </p:cBhvr>
                                      <p:to x="100000" y="100000"/>
                                    </p:animScale>
                                    <p:animScale>
                                      <p:cBhvr>
                                        <p:cTn id="31" dur="26">
                                          <p:stCondLst>
                                            <p:cond delay="1312"/>
                                          </p:stCondLst>
                                        </p:cTn>
                                        <p:tgtEl>
                                          <p:spTgt spid="10"/>
                                        </p:tgtEl>
                                      </p:cBhvr>
                                      <p:to x="100000" y="80000"/>
                                    </p:animScale>
                                    <p:animScale>
                                      <p:cBhvr>
                                        <p:cTn id="32" dur="166" decel="50000">
                                          <p:stCondLst>
                                            <p:cond delay="1338"/>
                                          </p:stCondLst>
                                        </p:cTn>
                                        <p:tgtEl>
                                          <p:spTgt spid="10"/>
                                        </p:tgtEl>
                                      </p:cBhvr>
                                      <p:to x="100000" y="100000"/>
                                    </p:animScale>
                                    <p:animScale>
                                      <p:cBhvr>
                                        <p:cTn id="33" dur="26">
                                          <p:stCondLst>
                                            <p:cond delay="1642"/>
                                          </p:stCondLst>
                                        </p:cTn>
                                        <p:tgtEl>
                                          <p:spTgt spid="10"/>
                                        </p:tgtEl>
                                      </p:cBhvr>
                                      <p:to x="100000" y="90000"/>
                                    </p:animScale>
                                    <p:animScale>
                                      <p:cBhvr>
                                        <p:cTn id="34" dur="166" decel="50000">
                                          <p:stCondLst>
                                            <p:cond delay="1668"/>
                                          </p:stCondLst>
                                        </p:cTn>
                                        <p:tgtEl>
                                          <p:spTgt spid="10"/>
                                        </p:tgtEl>
                                      </p:cBhvr>
                                      <p:to x="100000" y="100000"/>
                                    </p:animScale>
                                    <p:animScale>
                                      <p:cBhvr>
                                        <p:cTn id="35" dur="26">
                                          <p:stCondLst>
                                            <p:cond delay="1808"/>
                                          </p:stCondLst>
                                        </p:cTn>
                                        <p:tgtEl>
                                          <p:spTgt spid="10"/>
                                        </p:tgtEl>
                                      </p:cBhvr>
                                      <p:to x="100000" y="95000"/>
                                    </p:animScale>
                                    <p:animScale>
                                      <p:cBhvr>
                                        <p:cTn id="36" dur="166" decel="50000">
                                          <p:stCondLst>
                                            <p:cond delay="1834"/>
                                          </p:stCondLst>
                                        </p:cTn>
                                        <p:tgtEl>
                                          <p:spTgt spid="10"/>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wipe(down)">
                                      <p:cBhvr>
                                        <p:cTn id="39" dur="580">
                                          <p:stCondLst>
                                            <p:cond delay="0"/>
                                          </p:stCondLst>
                                        </p:cTn>
                                        <p:tgtEl>
                                          <p:spTgt spid="13"/>
                                        </p:tgtEl>
                                      </p:cBhvr>
                                    </p:animEffect>
                                    <p:anim calcmode="lin" valueType="num">
                                      <p:cBhvr>
                                        <p:cTn id="40"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45" dur="26">
                                          <p:stCondLst>
                                            <p:cond delay="650"/>
                                          </p:stCondLst>
                                        </p:cTn>
                                        <p:tgtEl>
                                          <p:spTgt spid="13"/>
                                        </p:tgtEl>
                                      </p:cBhvr>
                                      <p:to x="100000" y="60000"/>
                                    </p:animScale>
                                    <p:animScale>
                                      <p:cBhvr>
                                        <p:cTn id="46" dur="166" decel="50000">
                                          <p:stCondLst>
                                            <p:cond delay="676"/>
                                          </p:stCondLst>
                                        </p:cTn>
                                        <p:tgtEl>
                                          <p:spTgt spid="13"/>
                                        </p:tgtEl>
                                      </p:cBhvr>
                                      <p:to x="100000" y="100000"/>
                                    </p:animScale>
                                    <p:animScale>
                                      <p:cBhvr>
                                        <p:cTn id="47" dur="26">
                                          <p:stCondLst>
                                            <p:cond delay="1312"/>
                                          </p:stCondLst>
                                        </p:cTn>
                                        <p:tgtEl>
                                          <p:spTgt spid="13"/>
                                        </p:tgtEl>
                                      </p:cBhvr>
                                      <p:to x="100000" y="80000"/>
                                    </p:animScale>
                                    <p:animScale>
                                      <p:cBhvr>
                                        <p:cTn id="48" dur="166" decel="50000">
                                          <p:stCondLst>
                                            <p:cond delay="1338"/>
                                          </p:stCondLst>
                                        </p:cTn>
                                        <p:tgtEl>
                                          <p:spTgt spid="13"/>
                                        </p:tgtEl>
                                      </p:cBhvr>
                                      <p:to x="100000" y="100000"/>
                                    </p:animScale>
                                    <p:animScale>
                                      <p:cBhvr>
                                        <p:cTn id="49" dur="26">
                                          <p:stCondLst>
                                            <p:cond delay="1642"/>
                                          </p:stCondLst>
                                        </p:cTn>
                                        <p:tgtEl>
                                          <p:spTgt spid="13"/>
                                        </p:tgtEl>
                                      </p:cBhvr>
                                      <p:to x="100000" y="90000"/>
                                    </p:animScale>
                                    <p:animScale>
                                      <p:cBhvr>
                                        <p:cTn id="50" dur="166" decel="50000">
                                          <p:stCondLst>
                                            <p:cond delay="1668"/>
                                          </p:stCondLst>
                                        </p:cTn>
                                        <p:tgtEl>
                                          <p:spTgt spid="13"/>
                                        </p:tgtEl>
                                      </p:cBhvr>
                                      <p:to x="100000" y="100000"/>
                                    </p:animScale>
                                    <p:animScale>
                                      <p:cBhvr>
                                        <p:cTn id="51" dur="26">
                                          <p:stCondLst>
                                            <p:cond delay="1808"/>
                                          </p:stCondLst>
                                        </p:cTn>
                                        <p:tgtEl>
                                          <p:spTgt spid="13"/>
                                        </p:tgtEl>
                                      </p:cBhvr>
                                      <p:to x="100000" y="95000"/>
                                    </p:animScale>
                                    <p:animScale>
                                      <p:cBhvr>
                                        <p:cTn id="52" dur="166" decel="50000">
                                          <p:stCondLst>
                                            <p:cond delay="1834"/>
                                          </p:stCondLst>
                                        </p:cTn>
                                        <p:tgtEl>
                                          <p:spTgt spid="13"/>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14"/>
                                        </p:tgtEl>
                                        <p:attrNameLst>
                                          <p:attrName>style.visibility</p:attrName>
                                        </p:attrNameLst>
                                      </p:cBhvr>
                                      <p:to>
                                        <p:strVal val="visible"/>
                                      </p:to>
                                    </p:set>
                                    <p:animEffect transition="in" filter="wipe(down)">
                                      <p:cBhvr>
                                        <p:cTn id="55" dur="580">
                                          <p:stCondLst>
                                            <p:cond delay="0"/>
                                          </p:stCondLst>
                                        </p:cTn>
                                        <p:tgtEl>
                                          <p:spTgt spid="14"/>
                                        </p:tgtEl>
                                      </p:cBhvr>
                                    </p:animEffect>
                                    <p:anim calcmode="lin" valueType="num">
                                      <p:cBhvr>
                                        <p:cTn id="56"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61" dur="26">
                                          <p:stCondLst>
                                            <p:cond delay="650"/>
                                          </p:stCondLst>
                                        </p:cTn>
                                        <p:tgtEl>
                                          <p:spTgt spid="14"/>
                                        </p:tgtEl>
                                      </p:cBhvr>
                                      <p:to x="100000" y="60000"/>
                                    </p:animScale>
                                    <p:animScale>
                                      <p:cBhvr>
                                        <p:cTn id="62" dur="166" decel="50000">
                                          <p:stCondLst>
                                            <p:cond delay="676"/>
                                          </p:stCondLst>
                                        </p:cTn>
                                        <p:tgtEl>
                                          <p:spTgt spid="14"/>
                                        </p:tgtEl>
                                      </p:cBhvr>
                                      <p:to x="100000" y="100000"/>
                                    </p:animScale>
                                    <p:animScale>
                                      <p:cBhvr>
                                        <p:cTn id="63" dur="26">
                                          <p:stCondLst>
                                            <p:cond delay="1312"/>
                                          </p:stCondLst>
                                        </p:cTn>
                                        <p:tgtEl>
                                          <p:spTgt spid="14"/>
                                        </p:tgtEl>
                                      </p:cBhvr>
                                      <p:to x="100000" y="80000"/>
                                    </p:animScale>
                                    <p:animScale>
                                      <p:cBhvr>
                                        <p:cTn id="64" dur="166" decel="50000">
                                          <p:stCondLst>
                                            <p:cond delay="1338"/>
                                          </p:stCondLst>
                                        </p:cTn>
                                        <p:tgtEl>
                                          <p:spTgt spid="14"/>
                                        </p:tgtEl>
                                      </p:cBhvr>
                                      <p:to x="100000" y="100000"/>
                                    </p:animScale>
                                    <p:animScale>
                                      <p:cBhvr>
                                        <p:cTn id="65" dur="26">
                                          <p:stCondLst>
                                            <p:cond delay="1642"/>
                                          </p:stCondLst>
                                        </p:cTn>
                                        <p:tgtEl>
                                          <p:spTgt spid="14"/>
                                        </p:tgtEl>
                                      </p:cBhvr>
                                      <p:to x="100000" y="90000"/>
                                    </p:animScale>
                                    <p:animScale>
                                      <p:cBhvr>
                                        <p:cTn id="66" dur="166" decel="50000">
                                          <p:stCondLst>
                                            <p:cond delay="1668"/>
                                          </p:stCondLst>
                                        </p:cTn>
                                        <p:tgtEl>
                                          <p:spTgt spid="14"/>
                                        </p:tgtEl>
                                      </p:cBhvr>
                                      <p:to x="100000" y="100000"/>
                                    </p:animScale>
                                    <p:animScale>
                                      <p:cBhvr>
                                        <p:cTn id="67" dur="26">
                                          <p:stCondLst>
                                            <p:cond delay="1808"/>
                                          </p:stCondLst>
                                        </p:cTn>
                                        <p:tgtEl>
                                          <p:spTgt spid="14"/>
                                        </p:tgtEl>
                                      </p:cBhvr>
                                      <p:to x="100000" y="95000"/>
                                    </p:animScale>
                                    <p:animScale>
                                      <p:cBhvr>
                                        <p:cTn id="68" dur="166" decel="50000">
                                          <p:stCondLst>
                                            <p:cond delay="1834"/>
                                          </p:stCondLst>
                                        </p:cTn>
                                        <p:tgtEl>
                                          <p:spTgt spid="1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65163" y="835767"/>
            <a:ext cx="11360800" cy="5528608"/>
          </a:xfrm>
        </p:spPr>
        <p:txBody>
          <a:bodyPr/>
          <a:lstStyle/>
          <a:p>
            <a:pPr>
              <a:lnSpc>
                <a:spcPct val="115000"/>
              </a:lnSpc>
              <a:buFont typeface="Wingdings" panose="05000000000000000000" pitchFamily="2" charset="2"/>
              <a:buChar char="ü"/>
            </a:pPr>
            <a:r>
              <a:rPr lang="en-GB" b="1" dirty="0">
                <a:solidFill>
                  <a:srgbClr val="F8941C"/>
                </a:solidFill>
                <a:latin typeface="Times New Roman" panose="02020603050405020304" pitchFamily="18" charset="0"/>
                <a:ea typeface="+mn-lt"/>
                <a:cs typeface="Times New Roman" panose="02020603050405020304" pitchFamily="18" charset="0"/>
              </a:rPr>
              <a:t>Benefit</a:t>
            </a:r>
          </a:p>
          <a:p>
            <a:pPr marL="152400" indent="0">
              <a:lnSpc>
                <a:spcPct val="115000"/>
              </a:lnSpc>
              <a:buNone/>
            </a:pPr>
            <a:r>
              <a:rPr lang="en-GB" sz="1400" dirty="0">
                <a:latin typeface="Times New Roman" panose="02020603050405020304" pitchFamily="18" charset="0"/>
                <a:ea typeface="+mn-lt"/>
                <a:cs typeface="Times New Roman" panose="02020603050405020304" pitchFamily="18" charset="0"/>
              </a:rPr>
              <a:t>	</a:t>
            </a:r>
            <a:r>
              <a:rPr lang="en-GB" sz="1600" dirty="0">
                <a:latin typeface="Times New Roman" panose="02020603050405020304" pitchFamily="18" charset="0"/>
                <a:ea typeface="+mn-lt"/>
                <a:cs typeface="Times New Roman" panose="02020603050405020304" pitchFamily="18" charset="0"/>
              </a:rPr>
              <a:t>- Enhance graduate attributes among students.</a:t>
            </a:r>
          </a:p>
          <a:p>
            <a:pPr marL="152400" indent="0">
              <a:lnSpc>
                <a:spcPct val="115000"/>
              </a:lnSpc>
              <a:buNone/>
            </a:pPr>
            <a:r>
              <a:rPr lang="en-GB" sz="1600" dirty="0">
                <a:latin typeface="Times New Roman" panose="02020603050405020304" pitchFamily="18" charset="0"/>
                <a:ea typeface="+mn-lt"/>
                <a:cs typeface="Times New Roman" panose="02020603050405020304" pitchFamily="18" charset="0"/>
              </a:rPr>
              <a:t>	- Improve cinematography skills among students</a:t>
            </a:r>
          </a:p>
          <a:p>
            <a:pPr marL="152400" indent="0">
              <a:lnSpc>
                <a:spcPct val="115000"/>
              </a:lnSpc>
              <a:buNone/>
            </a:pPr>
            <a:endParaRPr lang="en-GB" sz="1400" dirty="0">
              <a:latin typeface="Times New Roman" panose="02020603050405020304" pitchFamily="18" charset="0"/>
              <a:ea typeface="+mn-lt"/>
              <a:cs typeface="Times New Roman" panose="02020603050405020304" pitchFamily="18" charset="0"/>
            </a:endParaRPr>
          </a:p>
          <a:p>
            <a:pPr>
              <a:lnSpc>
                <a:spcPct val="115000"/>
              </a:lnSpc>
              <a:buFont typeface="Wingdings" panose="05000000000000000000" pitchFamily="2" charset="2"/>
              <a:buChar char="ü"/>
            </a:pPr>
            <a:r>
              <a:rPr lang="en-GB" b="1" dirty="0">
                <a:solidFill>
                  <a:srgbClr val="F8941C"/>
                </a:solidFill>
                <a:latin typeface="Times New Roman" panose="02020603050405020304" pitchFamily="18" charset="0"/>
                <a:ea typeface="+mn-lt"/>
                <a:cs typeface="Times New Roman" panose="02020603050405020304" pitchFamily="18" charset="0"/>
              </a:rPr>
              <a:t>Limitation</a:t>
            </a:r>
          </a:p>
          <a:p>
            <a:pPr marL="152400" indent="0">
              <a:lnSpc>
                <a:spcPct val="115000"/>
              </a:lnSpc>
              <a:buNone/>
            </a:pPr>
            <a:r>
              <a:rPr lang="en-GB" sz="1400" dirty="0">
                <a:latin typeface="Times New Roman" panose="02020603050405020304" pitchFamily="18" charset="0"/>
                <a:ea typeface="+mn-lt"/>
                <a:cs typeface="Times New Roman" panose="02020603050405020304" pitchFamily="18" charset="0"/>
              </a:rPr>
              <a:t>	</a:t>
            </a:r>
            <a:r>
              <a:rPr lang="en-GB" sz="1600" dirty="0">
                <a:latin typeface="Times New Roman" panose="02020603050405020304" pitchFamily="18" charset="0"/>
                <a:ea typeface="+mn-lt"/>
                <a:cs typeface="Times New Roman" panose="02020603050405020304" pitchFamily="18" charset="0"/>
              </a:rPr>
              <a:t>- Cameras are not provided during the activity</a:t>
            </a:r>
          </a:p>
          <a:p>
            <a:pPr marL="152400" indent="0">
              <a:lnSpc>
                <a:spcPct val="115000"/>
              </a:lnSpc>
              <a:buNone/>
            </a:pPr>
            <a:endParaRPr lang="en-GB" sz="1400" dirty="0">
              <a:latin typeface="Times New Roman" panose="02020603050405020304" pitchFamily="18" charset="0"/>
              <a:ea typeface="+mn-lt"/>
              <a:cs typeface="Times New Roman" panose="02020603050405020304" pitchFamily="18" charset="0"/>
            </a:endParaRPr>
          </a:p>
          <a:p>
            <a:pPr>
              <a:lnSpc>
                <a:spcPct val="115000"/>
              </a:lnSpc>
              <a:buFont typeface="Wingdings" panose="05000000000000000000" pitchFamily="2" charset="2"/>
              <a:buChar char="ü"/>
            </a:pPr>
            <a:r>
              <a:rPr lang="en-GB" b="1" dirty="0">
                <a:solidFill>
                  <a:srgbClr val="F8941C"/>
                </a:solidFill>
                <a:latin typeface="Times New Roman" panose="02020603050405020304" pitchFamily="18" charset="0"/>
                <a:ea typeface="+mn-lt"/>
                <a:cs typeface="Times New Roman" panose="02020603050405020304" pitchFamily="18" charset="0"/>
              </a:rPr>
              <a:t>Strength</a:t>
            </a:r>
          </a:p>
          <a:p>
            <a:pPr marL="152400" indent="0">
              <a:lnSpc>
                <a:spcPct val="115000"/>
              </a:lnSpc>
              <a:buNone/>
            </a:pPr>
            <a:r>
              <a:rPr lang="en-GB" sz="1400" dirty="0">
                <a:latin typeface="Times New Roman" panose="02020603050405020304" pitchFamily="18" charset="0"/>
                <a:ea typeface="+mn-lt"/>
                <a:cs typeface="Times New Roman" panose="02020603050405020304" pitchFamily="18" charset="0"/>
              </a:rPr>
              <a:t>	</a:t>
            </a:r>
            <a:r>
              <a:rPr lang="en-GB" sz="1600" dirty="0">
                <a:latin typeface="Times New Roman" panose="02020603050405020304" pitchFamily="18" charset="0"/>
                <a:ea typeface="+mn-lt"/>
                <a:cs typeface="Times New Roman" panose="02020603050405020304" pitchFamily="18" charset="0"/>
              </a:rPr>
              <a:t>- Speech by professional and talented cinematographers</a:t>
            </a:r>
          </a:p>
          <a:p>
            <a:pPr marL="152400" indent="0">
              <a:lnSpc>
                <a:spcPct val="115000"/>
              </a:lnSpc>
              <a:buNone/>
            </a:pPr>
            <a:endParaRPr lang="en-GB" sz="1400" dirty="0">
              <a:latin typeface="Times New Roman" panose="02020603050405020304" pitchFamily="18" charset="0"/>
              <a:ea typeface="+mn-lt"/>
              <a:cs typeface="Times New Roman" panose="02020603050405020304" pitchFamily="18" charset="0"/>
            </a:endParaRPr>
          </a:p>
          <a:p>
            <a:pPr>
              <a:lnSpc>
                <a:spcPct val="115000"/>
              </a:lnSpc>
              <a:buFont typeface="Wingdings" panose="05000000000000000000" pitchFamily="2" charset="2"/>
              <a:buChar char="ü"/>
            </a:pPr>
            <a:r>
              <a:rPr lang="en-GB" b="1" dirty="0">
                <a:solidFill>
                  <a:srgbClr val="F8941C"/>
                </a:solidFill>
                <a:latin typeface="Times New Roman" panose="02020603050405020304" pitchFamily="18" charset="0"/>
                <a:ea typeface="+mn-lt"/>
                <a:cs typeface="Times New Roman" panose="02020603050405020304" pitchFamily="18" charset="0"/>
              </a:rPr>
              <a:t>Opportunity</a:t>
            </a:r>
          </a:p>
          <a:p>
            <a:pPr marL="152400" indent="0">
              <a:lnSpc>
                <a:spcPct val="115000"/>
              </a:lnSpc>
              <a:buNone/>
            </a:pPr>
            <a:r>
              <a:rPr lang="en-GB" sz="1400" dirty="0">
                <a:latin typeface="Times New Roman" panose="02020603050405020304" pitchFamily="18" charset="0"/>
                <a:ea typeface="+mn-lt"/>
                <a:cs typeface="Times New Roman" panose="02020603050405020304" pitchFamily="18" charset="0"/>
              </a:rPr>
              <a:t>	</a:t>
            </a:r>
            <a:r>
              <a:rPr lang="en-GB" sz="1600" dirty="0">
                <a:latin typeface="Times New Roman" panose="02020603050405020304" pitchFamily="18" charset="0"/>
                <a:ea typeface="+mn-lt"/>
                <a:cs typeface="Times New Roman" panose="02020603050405020304" pitchFamily="18" charset="0"/>
              </a:rPr>
              <a:t>- Meet and learn new tactics and share ideas among the students and cinematographers</a:t>
            </a:r>
            <a:endParaRPr lang="en-GB" sz="1400" dirty="0">
              <a:latin typeface="Times New Roman" panose="02020603050405020304" pitchFamily="18" charset="0"/>
              <a:ea typeface="+mn-lt"/>
              <a:cs typeface="Times New Roman" panose="02020603050405020304" pitchFamily="18" charset="0"/>
            </a:endParaRPr>
          </a:p>
        </p:txBody>
      </p:sp>
      <p:grpSp>
        <p:nvGrpSpPr>
          <p:cNvPr id="7" name="组合 5">
            <a:extLst>
              <a:ext uri="{FF2B5EF4-FFF2-40B4-BE49-F238E27FC236}">
                <a16:creationId xmlns:a16="http://schemas.microsoft.com/office/drawing/2014/main" id="{08351134-C938-4761-BBC3-E8425F59B3AC}"/>
              </a:ext>
            </a:extLst>
          </p:cNvPr>
          <p:cNvGrpSpPr/>
          <p:nvPr/>
        </p:nvGrpSpPr>
        <p:grpSpPr>
          <a:xfrm>
            <a:off x="247650" y="196850"/>
            <a:ext cx="417513" cy="355600"/>
            <a:chOff x="705193" y="4082415"/>
            <a:chExt cx="666407" cy="568960"/>
          </a:xfrm>
        </p:grpSpPr>
        <p:sp>
          <p:nvSpPr>
            <p:cNvPr id="8" name="直角三角形 3">
              <a:extLst>
                <a:ext uri="{FF2B5EF4-FFF2-40B4-BE49-F238E27FC236}">
                  <a16:creationId xmlns:a16="http://schemas.microsoft.com/office/drawing/2014/main" id="{31555896-B241-4AC4-AF8B-CBF90B0A6EEC}"/>
                </a:ext>
              </a:extLst>
            </p:cNvPr>
            <p:cNvSpPr/>
            <p:nvPr/>
          </p:nvSpPr>
          <p:spPr>
            <a:xfrm>
              <a:off x="760938" y="4082415"/>
              <a:ext cx="610662" cy="568960"/>
            </a:xfrm>
            <a:prstGeom prst="rtTriangle">
              <a:avLst/>
            </a:prstGeom>
            <a:solidFill>
              <a:srgbClr val="F8941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直角三角形 4">
              <a:extLst>
                <a:ext uri="{FF2B5EF4-FFF2-40B4-BE49-F238E27FC236}">
                  <a16:creationId xmlns:a16="http://schemas.microsoft.com/office/drawing/2014/main" id="{3B0FC898-2F2E-4E90-BD51-B1FF60895139}"/>
                </a:ext>
              </a:extLst>
            </p:cNvPr>
            <p:cNvSpPr/>
            <p:nvPr/>
          </p:nvSpPr>
          <p:spPr>
            <a:xfrm rot="19329383">
              <a:off x="705193" y="4125596"/>
              <a:ext cx="532111" cy="406400"/>
            </a:xfrm>
            <a:prstGeom prst="rtTriangle">
              <a:avLst/>
            </a:prstGeom>
            <a:solidFill>
              <a:srgbClr val="353F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10" name="文本框 1">
            <a:extLst>
              <a:ext uri="{FF2B5EF4-FFF2-40B4-BE49-F238E27FC236}">
                <a16:creationId xmlns:a16="http://schemas.microsoft.com/office/drawing/2014/main" id="{907F11A3-0155-4F79-ADE8-99D651141FB7}"/>
              </a:ext>
            </a:extLst>
          </p:cNvPr>
          <p:cNvSpPr txBox="1"/>
          <p:nvPr/>
        </p:nvSpPr>
        <p:spPr>
          <a:xfrm>
            <a:off x="744538" y="225425"/>
            <a:ext cx="2530475" cy="368300"/>
          </a:xfrm>
          <a:prstGeom prst="rect">
            <a:avLst/>
          </a:prstGeom>
          <a:noFill/>
          <a:ln w="9525">
            <a:noFill/>
          </a:ln>
        </p:spPr>
        <p:txBody>
          <a:bodyPr anchor="t" anchorCtr="0">
            <a:spAutoFit/>
          </a:bodyPr>
          <a:lstStyle/>
          <a:p>
            <a:r>
              <a:rPr lang="en-GB" b="1" dirty="0">
                <a:solidFill>
                  <a:srgbClr val="000000"/>
                </a:solidFill>
                <a:latin typeface="Times New Roman" panose="02020603050405020304"/>
                <a:cs typeface="Times New Roman" panose="02020603050405020304"/>
              </a:rPr>
              <a:t>Conclusion</a:t>
            </a:r>
            <a:r>
              <a:rPr lang="en-GB" sz="1800" b="1" dirty="0">
                <a:solidFill>
                  <a:srgbClr val="000000"/>
                </a:solidFill>
                <a:latin typeface="Times New Roman" panose="02020603050405020304"/>
                <a:cs typeface="Times New Roman" panose="02020603050405020304"/>
              </a:rPr>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Effect transition="in" filter="wipe(down)">
                                      <p:cBhvr>
                                        <p:cTn id="55" dur="580">
                                          <p:stCondLst>
                                            <p:cond delay="0"/>
                                          </p:stCondLst>
                                        </p:cTn>
                                        <p:tgtEl>
                                          <p:spTgt spid="3">
                                            <p:txEl>
                                              <p:pRg st="4" end="4"/>
                                            </p:txEl>
                                          </p:spTgt>
                                        </p:tgtEl>
                                      </p:cBhvr>
                                    </p:animEffect>
                                    <p:anim calcmode="lin" valueType="num">
                                      <p:cBhvr>
                                        <p:cTn id="56"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4" end="4"/>
                                            </p:txEl>
                                          </p:spTgt>
                                        </p:tgtEl>
                                      </p:cBhvr>
                                      <p:to x="100000" y="60000"/>
                                    </p:animScale>
                                    <p:animScale>
                                      <p:cBhvr>
                                        <p:cTn id="62" dur="166" decel="50000">
                                          <p:stCondLst>
                                            <p:cond delay="676"/>
                                          </p:stCondLst>
                                        </p:cTn>
                                        <p:tgtEl>
                                          <p:spTgt spid="3">
                                            <p:txEl>
                                              <p:pRg st="4" end="4"/>
                                            </p:txEl>
                                          </p:spTgt>
                                        </p:tgtEl>
                                      </p:cBhvr>
                                      <p:to x="100000" y="100000"/>
                                    </p:animScale>
                                    <p:animScale>
                                      <p:cBhvr>
                                        <p:cTn id="63" dur="26">
                                          <p:stCondLst>
                                            <p:cond delay="1312"/>
                                          </p:stCondLst>
                                        </p:cTn>
                                        <p:tgtEl>
                                          <p:spTgt spid="3">
                                            <p:txEl>
                                              <p:pRg st="4" end="4"/>
                                            </p:txEl>
                                          </p:spTgt>
                                        </p:tgtEl>
                                      </p:cBhvr>
                                      <p:to x="100000" y="80000"/>
                                    </p:animScale>
                                    <p:animScale>
                                      <p:cBhvr>
                                        <p:cTn id="64" dur="166" decel="50000">
                                          <p:stCondLst>
                                            <p:cond delay="1338"/>
                                          </p:stCondLst>
                                        </p:cTn>
                                        <p:tgtEl>
                                          <p:spTgt spid="3">
                                            <p:txEl>
                                              <p:pRg st="4" end="4"/>
                                            </p:txEl>
                                          </p:spTgt>
                                        </p:tgtEl>
                                      </p:cBhvr>
                                      <p:to x="100000" y="100000"/>
                                    </p:animScale>
                                    <p:animScale>
                                      <p:cBhvr>
                                        <p:cTn id="65" dur="26">
                                          <p:stCondLst>
                                            <p:cond delay="1642"/>
                                          </p:stCondLst>
                                        </p:cTn>
                                        <p:tgtEl>
                                          <p:spTgt spid="3">
                                            <p:txEl>
                                              <p:pRg st="4" end="4"/>
                                            </p:txEl>
                                          </p:spTgt>
                                        </p:tgtEl>
                                      </p:cBhvr>
                                      <p:to x="100000" y="90000"/>
                                    </p:animScale>
                                    <p:animScale>
                                      <p:cBhvr>
                                        <p:cTn id="66" dur="166" decel="50000">
                                          <p:stCondLst>
                                            <p:cond delay="1668"/>
                                          </p:stCondLst>
                                        </p:cTn>
                                        <p:tgtEl>
                                          <p:spTgt spid="3">
                                            <p:txEl>
                                              <p:pRg st="4" end="4"/>
                                            </p:txEl>
                                          </p:spTgt>
                                        </p:tgtEl>
                                      </p:cBhvr>
                                      <p:to x="100000" y="100000"/>
                                    </p:animScale>
                                    <p:animScale>
                                      <p:cBhvr>
                                        <p:cTn id="67" dur="26">
                                          <p:stCondLst>
                                            <p:cond delay="1808"/>
                                          </p:stCondLst>
                                        </p:cTn>
                                        <p:tgtEl>
                                          <p:spTgt spid="3">
                                            <p:txEl>
                                              <p:pRg st="4" end="4"/>
                                            </p:txEl>
                                          </p:spTgt>
                                        </p:tgtEl>
                                      </p:cBhvr>
                                      <p:to x="100000" y="95000"/>
                                    </p:animScale>
                                    <p:animScale>
                                      <p:cBhvr>
                                        <p:cTn id="68" dur="166" decel="50000">
                                          <p:stCondLst>
                                            <p:cond delay="1834"/>
                                          </p:stCondLst>
                                        </p:cTn>
                                        <p:tgtEl>
                                          <p:spTgt spid="3">
                                            <p:txEl>
                                              <p:pRg st="4" end="4"/>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5" end="5"/>
                                            </p:txEl>
                                          </p:spTgt>
                                        </p:tgtEl>
                                        <p:attrNameLst>
                                          <p:attrName>style.visibility</p:attrName>
                                        </p:attrNameLst>
                                      </p:cBhvr>
                                      <p:to>
                                        <p:strVal val="visible"/>
                                      </p:to>
                                    </p:set>
                                    <p:animEffect transition="in" filter="wipe(down)">
                                      <p:cBhvr>
                                        <p:cTn id="71" dur="580">
                                          <p:stCondLst>
                                            <p:cond delay="0"/>
                                          </p:stCondLst>
                                        </p:cTn>
                                        <p:tgtEl>
                                          <p:spTgt spid="3">
                                            <p:txEl>
                                              <p:pRg st="5" end="5"/>
                                            </p:txEl>
                                          </p:spTgt>
                                        </p:tgtEl>
                                      </p:cBhvr>
                                    </p:animEffect>
                                    <p:anim calcmode="lin" valueType="num">
                                      <p:cBhvr>
                                        <p:cTn id="72"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5" end="5"/>
                                            </p:txEl>
                                          </p:spTgt>
                                        </p:tgtEl>
                                      </p:cBhvr>
                                      <p:to x="100000" y="60000"/>
                                    </p:animScale>
                                    <p:animScale>
                                      <p:cBhvr>
                                        <p:cTn id="78" dur="166" decel="50000">
                                          <p:stCondLst>
                                            <p:cond delay="676"/>
                                          </p:stCondLst>
                                        </p:cTn>
                                        <p:tgtEl>
                                          <p:spTgt spid="3">
                                            <p:txEl>
                                              <p:pRg st="5" end="5"/>
                                            </p:txEl>
                                          </p:spTgt>
                                        </p:tgtEl>
                                      </p:cBhvr>
                                      <p:to x="100000" y="100000"/>
                                    </p:animScale>
                                    <p:animScale>
                                      <p:cBhvr>
                                        <p:cTn id="79" dur="26">
                                          <p:stCondLst>
                                            <p:cond delay="1312"/>
                                          </p:stCondLst>
                                        </p:cTn>
                                        <p:tgtEl>
                                          <p:spTgt spid="3">
                                            <p:txEl>
                                              <p:pRg st="5" end="5"/>
                                            </p:txEl>
                                          </p:spTgt>
                                        </p:tgtEl>
                                      </p:cBhvr>
                                      <p:to x="100000" y="80000"/>
                                    </p:animScale>
                                    <p:animScale>
                                      <p:cBhvr>
                                        <p:cTn id="80" dur="166" decel="50000">
                                          <p:stCondLst>
                                            <p:cond delay="1338"/>
                                          </p:stCondLst>
                                        </p:cTn>
                                        <p:tgtEl>
                                          <p:spTgt spid="3">
                                            <p:txEl>
                                              <p:pRg st="5" end="5"/>
                                            </p:txEl>
                                          </p:spTgt>
                                        </p:tgtEl>
                                      </p:cBhvr>
                                      <p:to x="100000" y="100000"/>
                                    </p:animScale>
                                    <p:animScale>
                                      <p:cBhvr>
                                        <p:cTn id="81" dur="26">
                                          <p:stCondLst>
                                            <p:cond delay="1642"/>
                                          </p:stCondLst>
                                        </p:cTn>
                                        <p:tgtEl>
                                          <p:spTgt spid="3">
                                            <p:txEl>
                                              <p:pRg st="5" end="5"/>
                                            </p:txEl>
                                          </p:spTgt>
                                        </p:tgtEl>
                                      </p:cBhvr>
                                      <p:to x="100000" y="90000"/>
                                    </p:animScale>
                                    <p:animScale>
                                      <p:cBhvr>
                                        <p:cTn id="82" dur="166" decel="50000">
                                          <p:stCondLst>
                                            <p:cond delay="1668"/>
                                          </p:stCondLst>
                                        </p:cTn>
                                        <p:tgtEl>
                                          <p:spTgt spid="3">
                                            <p:txEl>
                                              <p:pRg st="5" end="5"/>
                                            </p:txEl>
                                          </p:spTgt>
                                        </p:tgtEl>
                                      </p:cBhvr>
                                      <p:to x="100000" y="100000"/>
                                    </p:animScale>
                                    <p:animScale>
                                      <p:cBhvr>
                                        <p:cTn id="83" dur="26">
                                          <p:stCondLst>
                                            <p:cond delay="1808"/>
                                          </p:stCondLst>
                                        </p:cTn>
                                        <p:tgtEl>
                                          <p:spTgt spid="3">
                                            <p:txEl>
                                              <p:pRg st="5" end="5"/>
                                            </p:txEl>
                                          </p:spTgt>
                                        </p:tgtEl>
                                      </p:cBhvr>
                                      <p:to x="100000" y="95000"/>
                                    </p:animScale>
                                    <p:animScale>
                                      <p:cBhvr>
                                        <p:cTn id="84" dur="166" decel="50000">
                                          <p:stCondLst>
                                            <p:cond delay="1834"/>
                                          </p:stCondLst>
                                        </p:cTn>
                                        <p:tgtEl>
                                          <p:spTgt spid="3">
                                            <p:txEl>
                                              <p:pRg st="5" end="5"/>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3">
                                            <p:txEl>
                                              <p:pRg st="7" end="7"/>
                                            </p:txEl>
                                          </p:spTgt>
                                        </p:tgtEl>
                                        <p:attrNameLst>
                                          <p:attrName>style.visibility</p:attrName>
                                        </p:attrNameLst>
                                      </p:cBhvr>
                                      <p:to>
                                        <p:strVal val="visible"/>
                                      </p:to>
                                    </p:set>
                                    <p:animEffect transition="in" filter="wipe(down)">
                                      <p:cBhvr>
                                        <p:cTn id="87" dur="580">
                                          <p:stCondLst>
                                            <p:cond delay="0"/>
                                          </p:stCondLst>
                                        </p:cTn>
                                        <p:tgtEl>
                                          <p:spTgt spid="3">
                                            <p:txEl>
                                              <p:pRg st="7" end="7"/>
                                            </p:txEl>
                                          </p:spTgt>
                                        </p:tgtEl>
                                      </p:cBhvr>
                                    </p:animEffect>
                                    <p:anim calcmode="lin" valueType="num">
                                      <p:cBhvr>
                                        <p:cTn id="88"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xEl>
                                              <p:pRg st="7" end="7"/>
                                            </p:txEl>
                                          </p:spTgt>
                                        </p:tgtEl>
                                      </p:cBhvr>
                                      <p:to x="100000" y="60000"/>
                                    </p:animScale>
                                    <p:animScale>
                                      <p:cBhvr>
                                        <p:cTn id="94" dur="166" decel="50000">
                                          <p:stCondLst>
                                            <p:cond delay="676"/>
                                          </p:stCondLst>
                                        </p:cTn>
                                        <p:tgtEl>
                                          <p:spTgt spid="3">
                                            <p:txEl>
                                              <p:pRg st="7" end="7"/>
                                            </p:txEl>
                                          </p:spTgt>
                                        </p:tgtEl>
                                      </p:cBhvr>
                                      <p:to x="100000" y="100000"/>
                                    </p:animScale>
                                    <p:animScale>
                                      <p:cBhvr>
                                        <p:cTn id="95" dur="26">
                                          <p:stCondLst>
                                            <p:cond delay="1312"/>
                                          </p:stCondLst>
                                        </p:cTn>
                                        <p:tgtEl>
                                          <p:spTgt spid="3">
                                            <p:txEl>
                                              <p:pRg st="7" end="7"/>
                                            </p:txEl>
                                          </p:spTgt>
                                        </p:tgtEl>
                                      </p:cBhvr>
                                      <p:to x="100000" y="80000"/>
                                    </p:animScale>
                                    <p:animScale>
                                      <p:cBhvr>
                                        <p:cTn id="96" dur="166" decel="50000">
                                          <p:stCondLst>
                                            <p:cond delay="1338"/>
                                          </p:stCondLst>
                                        </p:cTn>
                                        <p:tgtEl>
                                          <p:spTgt spid="3">
                                            <p:txEl>
                                              <p:pRg st="7" end="7"/>
                                            </p:txEl>
                                          </p:spTgt>
                                        </p:tgtEl>
                                      </p:cBhvr>
                                      <p:to x="100000" y="100000"/>
                                    </p:animScale>
                                    <p:animScale>
                                      <p:cBhvr>
                                        <p:cTn id="97" dur="26">
                                          <p:stCondLst>
                                            <p:cond delay="1642"/>
                                          </p:stCondLst>
                                        </p:cTn>
                                        <p:tgtEl>
                                          <p:spTgt spid="3">
                                            <p:txEl>
                                              <p:pRg st="7" end="7"/>
                                            </p:txEl>
                                          </p:spTgt>
                                        </p:tgtEl>
                                      </p:cBhvr>
                                      <p:to x="100000" y="90000"/>
                                    </p:animScale>
                                    <p:animScale>
                                      <p:cBhvr>
                                        <p:cTn id="98" dur="166" decel="50000">
                                          <p:stCondLst>
                                            <p:cond delay="1668"/>
                                          </p:stCondLst>
                                        </p:cTn>
                                        <p:tgtEl>
                                          <p:spTgt spid="3">
                                            <p:txEl>
                                              <p:pRg st="7" end="7"/>
                                            </p:txEl>
                                          </p:spTgt>
                                        </p:tgtEl>
                                      </p:cBhvr>
                                      <p:to x="100000" y="100000"/>
                                    </p:animScale>
                                    <p:animScale>
                                      <p:cBhvr>
                                        <p:cTn id="99" dur="26">
                                          <p:stCondLst>
                                            <p:cond delay="1808"/>
                                          </p:stCondLst>
                                        </p:cTn>
                                        <p:tgtEl>
                                          <p:spTgt spid="3">
                                            <p:txEl>
                                              <p:pRg st="7" end="7"/>
                                            </p:txEl>
                                          </p:spTgt>
                                        </p:tgtEl>
                                      </p:cBhvr>
                                      <p:to x="100000" y="95000"/>
                                    </p:animScale>
                                    <p:animScale>
                                      <p:cBhvr>
                                        <p:cTn id="100" dur="166" decel="50000">
                                          <p:stCondLst>
                                            <p:cond delay="1834"/>
                                          </p:stCondLst>
                                        </p:cTn>
                                        <p:tgtEl>
                                          <p:spTgt spid="3">
                                            <p:txEl>
                                              <p:pRg st="7" end="7"/>
                                            </p:txEl>
                                          </p:spTgt>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3">
                                            <p:txEl>
                                              <p:pRg st="8" end="8"/>
                                            </p:txEl>
                                          </p:spTgt>
                                        </p:tgtEl>
                                        <p:attrNameLst>
                                          <p:attrName>style.visibility</p:attrName>
                                        </p:attrNameLst>
                                      </p:cBhvr>
                                      <p:to>
                                        <p:strVal val="visible"/>
                                      </p:to>
                                    </p:set>
                                    <p:animEffect transition="in" filter="wipe(down)">
                                      <p:cBhvr>
                                        <p:cTn id="103" dur="580">
                                          <p:stCondLst>
                                            <p:cond delay="0"/>
                                          </p:stCondLst>
                                        </p:cTn>
                                        <p:tgtEl>
                                          <p:spTgt spid="3">
                                            <p:txEl>
                                              <p:pRg st="8" end="8"/>
                                            </p:txEl>
                                          </p:spTgt>
                                        </p:tgtEl>
                                      </p:cBhvr>
                                    </p:animEffect>
                                    <p:anim calcmode="lin" valueType="num">
                                      <p:cBhvr>
                                        <p:cTn id="104"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3">
                                            <p:txEl>
                                              <p:pRg st="8" end="8"/>
                                            </p:txEl>
                                          </p:spTgt>
                                        </p:tgtEl>
                                      </p:cBhvr>
                                      <p:to x="100000" y="60000"/>
                                    </p:animScale>
                                    <p:animScale>
                                      <p:cBhvr>
                                        <p:cTn id="110" dur="166" decel="50000">
                                          <p:stCondLst>
                                            <p:cond delay="676"/>
                                          </p:stCondLst>
                                        </p:cTn>
                                        <p:tgtEl>
                                          <p:spTgt spid="3">
                                            <p:txEl>
                                              <p:pRg st="8" end="8"/>
                                            </p:txEl>
                                          </p:spTgt>
                                        </p:tgtEl>
                                      </p:cBhvr>
                                      <p:to x="100000" y="100000"/>
                                    </p:animScale>
                                    <p:animScale>
                                      <p:cBhvr>
                                        <p:cTn id="111" dur="26">
                                          <p:stCondLst>
                                            <p:cond delay="1312"/>
                                          </p:stCondLst>
                                        </p:cTn>
                                        <p:tgtEl>
                                          <p:spTgt spid="3">
                                            <p:txEl>
                                              <p:pRg st="8" end="8"/>
                                            </p:txEl>
                                          </p:spTgt>
                                        </p:tgtEl>
                                      </p:cBhvr>
                                      <p:to x="100000" y="80000"/>
                                    </p:animScale>
                                    <p:animScale>
                                      <p:cBhvr>
                                        <p:cTn id="112" dur="166" decel="50000">
                                          <p:stCondLst>
                                            <p:cond delay="1338"/>
                                          </p:stCondLst>
                                        </p:cTn>
                                        <p:tgtEl>
                                          <p:spTgt spid="3">
                                            <p:txEl>
                                              <p:pRg st="8" end="8"/>
                                            </p:txEl>
                                          </p:spTgt>
                                        </p:tgtEl>
                                      </p:cBhvr>
                                      <p:to x="100000" y="100000"/>
                                    </p:animScale>
                                    <p:animScale>
                                      <p:cBhvr>
                                        <p:cTn id="113" dur="26">
                                          <p:stCondLst>
                                            <p:cond delay="1642"/>
                                          </p:stCondLst>
                                        </p:cTn>
                                        <p:tgtEl>
                                          <p:spTgt spid="3">
                                            <p:txEl>
                                              <p:pRg st="8" end="8"/>
                                            </p:txEl>
                                          </p:spTgt>
                                        </p:tgtEl>
                                      </p:cBhvr>
                                      <p:to x="100000" y="90000"/>
                                    </p:animScale>
                                    <p:animScale>
                                      <p:cBhvr>
                                        <p:cTn id="114" dur="166" decel="50000">
                                          <p:stCondLst>
                                            <p:cond delay="1668"/>
                                          </p:stCondLst>
                                        </p:cTn>
                                        <p:tgtEl>
                                          <p:spTgt spid="3">
                                            <p:txEl>
                                              <p:pRg st="8" end="8"/>
                                            </p:txEl>
                                          </p:spTgt>
                                        </p:tgtEl>
                                      </p:cBhvr>
                                      <p:to x="100000" y="100000"/>
                                    </p:animScale>
                                    <p:animScale>
                                      <p:cBhvr>
                                        <p:cTn id="115" dur="26">
                                          <p:stCondLst>
                                            <p:cond delay="1808"/>
                                          </p:stCondLst>
                                        </p:cTn>
                                        <p:tgtEl>
                                          <p:spTgt spid="3">
                                            <p:txEl>
                                              <p:pRg st="8" end="8"/>
                                            </p:txEl>
                                          </p:spTgt>
                                        </p:tgtEl>
                                      </p:cBhvr>
                                      <p:to x="100000" y="95000"/>
                                    </p:animScale>
                                    <p:animScale>
                                      <p:cBhvr>
                                        <p:cTn id="116" dur="166" decel="50000">
                                          <p:stCondLst>
                                            <p:cond delay="1834"/>
                                          </p:stCondLst>
                                        </p:cTn>
                                        <p:tgtEl>
                                          <p:spTgt spid="3">
                                            <p:txEl>
                                              <p:pRg st="8" end="8"/>
                                            </p:txEl>
                                          </p:spTgt>
                                        </p:tgtEl>
                                      </p:cBhvr>
                                      <p:to x="100000" y="100000"/>
                                    </p:animScale>
                                  </p:childTnLst>
                                </p:cTn>
                              </p:par>
                              <p:par>
                                <p:cTn id="117" presetID="26" presetClass="entr" presetSubtype="0" fill="hold" nodeType="withEffect">
                                  <p:stCondLst>
                                    <p:cond delay="0"/>
                                  </p:stCondLst>
                                  <p:childTnLst>
                                    <p:set>
                                      <p:cBhvr>
                                        <p:cTn id="118" dur="1" fill="hold">
                                          <p:stCondLst>
                                            <p:cond delay="0"/>
                                          </p:stCondLst>
                                        </p:cTn>
                                        <p:tgtEl>
                                          <p:spTgt spid="3">
                                            <p:txEl>
                                              <p:pRg st="10" end="10"/>
                                            </p:txEl>
                                          </p:spTgt>
                                        </p:tgtEl>
                                        <p:attrNameLst>
                                          <p:attrName>style.visibility</p:attrName>
                                        </p:attrNameLst>
                                      </p:cBhvr>
                                      <p:to>
                                        <p:strVal val="visible"/>
                                      </p:to>
                                    </p:set>
                                    <p:animEffect transition="in" filter="wipe(down)">
                                      <p:cBhvr>
                                        <p:cTn id="119" dur="580">
                                          <p:stCondLst>
                                            <p:cond delay="0"/>
                                          </p:stCondLst>
                                        </p:cTn>
                                        <p:tgtEl>
                                          <p:spTgt spid="3">
                                            <p:txEl>
                                              <p:pRg st="10" end="10"/>
                                            </p:txEl>
                                          </p:spTgt>
                                        </p:tgtEl>
                                      </p:cBhvr>
                                    </p:animEffect>
                                    <p:anim calcmode="lin" valueType="num">
                                      <p:cBhvr>
                                        <p:cTn id="120" dur="1822" tmFilter="0,0; 0.14,0.36; 0.43,0.73; 0.71,0.91; 1.0,1.0">
                                          <p:stCondLst>
                                            <p:cond delay="0"/>
                                          </p:stCondLst>
                                        </p:cTn>
                                        <p:tgtEl>
                                          <p:spTgt spid="3">
                                            <p:txEl>
                                              <p:pRg st="10" end="10"/>
                                            </p:txEl>
                                          </p:spTgt>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3">
                                            <p:txEl>
                                              <p:pRg st="10" end="10"/>
                                            </p:txEl>
                                          </p:spTgt>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3">
                                            <p:txEl>
                                              <p:pRg st="10" end="10"/>
                                            </p:txEl>
                                          </p:spTgt>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3">
                                            <p:txEl>
                                              <p:pRg st="10" end="10"/>
                                            </p:txEl>
                                          </p:spTgt>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3">
                                            <p:txEl>
                                              <p:pRg st="10" end="10"/>
                                            </p:txEl>
                                          </p:spTgt>
                                        </p:tgtEl>
                                        <p:attrNameLst>
                                          <p:attrName>ppt_y</p:attrName>
                                        </p:attrNameLst>
                                      </p:cBhvr>
                                      <p:tavLst>
                                        <p:tav tm="0" fmla="#ppt_y-sin(pi*$)/81">
                                          <p:val>
                                            <p:fltVal val="0"/>
                                          </p:val>
                                        </p:tav>
                                        <p:tav tm="100000">
                                          <p:val>
                                            <p:fltVal val="1"/>
                                          </p:val>
                                        </p:tav>
                                      </p:tavLst>
                                    </p:anim>
                                    <p:animScale>
                                      <p:cBhvr>
                                        <p:cTn id="125" dur="26">
                                          <p:stCondLst>
                                            <p:cond delay="650"/>
                                          </p:stCondLst>
                                        </p:cTn>
                                        <p:tgtEl>
                                          <p:spTgt spid="3">
                                            <p:txEl>
                                              <p:pRg st="10" end="10"/>
                                            </p:txEl>
                                          </p:spTgt>
                                        </p:tgtEl>
                                      </p:cBhvr>
                                      <p:to x="100000" y="60000"/>
                                    </p:animScale>
                                    <p:animScale>
                                      <p:cBhvr>
                                        <p:cTn id="126" dur="166" decel="50000">
                                          <p:stCondLst>
                                            <p:cond delay="676"/>
                                          </p:stCondLst>
                                        </p:cTn>
                                        <p:tgtEl>
                                          <p:spTgt spid="3">
                                            <p:txEl>
                                              <p:pRg st="10" end="10"/>
                                            </p:txEl>
                                          </p:spTgt>
                                        </p:tgtEl>
                                      </p:cBhvr>
                                      <p:to x="100000" y="100000"/>
                                    </p:animScale>
                                    <p:animScale>
                                      <p:cBhvr>
                                        <p:cTn id="127" dur="26">
                                          <p:stCondLst>
                                            <p:cond delay="1312"/>
                                          </p:stCondLst>
                                        </p:cTn>
                                        <p:tgtEl>
                                          <p:spTgt spid="3">
                                            <p:txEl>
                                              <p:pRg st="10" end="10"/>
                                            </p:txEl>
                                          </p:spTgt>
                                        </p:tgtEl>
                                      </p:cBhvr>
                                      <p:to x="100000" y="80000"/>
                                    </p:animScale>
                                    <p:animScale>
                                      <p:cBhvr>
                                        <p:cTn id="128" dur="166" decel="50000">
                                          <p:stCondLst>
                                            <p:cond delay="1338"/>
                                          </p:stCondLst>
                                        </p:cTn>
                                        <p:tgtEl>
                                          <p:spTgt spid="3">
                                            <p:txEl>
                                              <p:pRg st="10" end="10"/>
                                            </p:txEl>
                                          </p:spTgt>
                                        </p:tgtEl>
                                      </p:cBhvr>
                                      <p:to x="100000" y="100000"/>
                                    </p:animScale>
                                    <p:animScale>
                                      <p:cBhvr>
                                        <p:cTn id="129" dur="26">
                                          <p:stCondLst>
                                            <p:cond delay="1642"/>
                                          </p:stCondLst>
                                        </p:cTn>
                                        <p:tgtEl>
                                          <p:spTgt spid="3">
                                            <p:txEl>
                                              <p:pRg st="10" end="10"/>
                                            </p:txEl>
                                          </p:spTgt>
                                        </p:tgtEl>
                                      </p:cBhvr>
                                      <p:to x="100000" y="90000"/>
                                    </p:animScale>
                                    <p:animScale>
                                      <p:cBhvr>
                                        <p:cTn id="130" dur="166" decel="50000">
                                          <p:stCondLst>
                                            <p:cond delay="1668"/>
                                          </p:stCondLst>
                                        </p:cTn>
                                        <p:tgtEl>
                                          <p:spTgt spid="3">
                                            <p:txEl>
                                              <p:pRg st="10" end="10"/>
                                            </p:txEl>
                                          </p:spTgt>
                                        </p:tgtEl>
                                      </p:cBhvr>
                                      <p:to x="100000" y="100000"/>
                                    </p:animScale>
                                    <p:animScale>
                                      <p:cBhvr>
                                        <p:cTn id="131" dur="26">
                                          <p:stCondLst>
                                            <p:cond delay="1808"/>
                                          </p:stCondLst>
                                        </p:cTn>
                                        <p:tgtEl>
                                          <p:spTgt spid="3">
                                            <p:txEl>
                                              <p:pRg st="10" end="10"/>
                                            </p:txEl>
                                          </p:spTgt>
                                        </p:tgtEl>
                                      </p:cBhvr>
                                      <p:to x="100000" y="95000"/>
                                    </p:animScale>
                                    <p:animScale>
                                      <p:cBhvr>
                                        <p:cTn id="132" dur="166" decel="50000">
                                          <p:stCondLst>
                                            <p:cond delay="1834"/>
                                          </p:stCondLst>
                                        </p:cTn>
                                        <p:tgtEl>
                                          <p:spTgt spid="3">
                                            <p:txEl>
                                              <p:pRg st="10" end="10"/>
                                            </p:txEl>
                                          </p:spTgt>
                                        </p:tgtEl>
                                      </p:cBhvr>
                                      <p:to x="100000" y="100000"/>
                                    </p:animScale>
                                  </p:childTnLst>
                                </p:cTn>
                              </p:par>
                              <p:par>
                                <p:cTn id="133" presetID="26" presetClass="entr" presetSubtype="0" fill="hold" nodeType="withEffect">
                                  <p:stCondLst>
                                    <p:cond delay="0"/>
                                  </p:stCondLst>
                                  <p:childTnLst>
                                    <p:set>
                                      <p:cBhvr>
                                        <p:cTn id="134" dur="1" fill="hold">
                                          <p:stCondLst>
                                            <p:cond delay="0"/>
                                          </p:stCondLst>
                                        </p:cTn>
                                        <p:tgtEl>
                                          <p:spTgt spid="3">
                                            <p:txEl>
                                              <p:pRg st="11" end="11"/>
                                            </p:txEl>
                                          </p:spTgt>
                                        </p:tgtEl>
                                        <p:attrNameLst>
                                          <p:attrName>style.visibility</p:attrName>
                                        </p:attrNameLst>
                                      </p:cBhvr>
                                      <p:to>
                                        <p:strVal val="visible"/>
                                      </p:to>
                                    </p:set>
                                    <p:animEffect transition="in" filter="wipe(down)">
                                      <p:cBhvr>
                                        <p:cTn id="135" dur="580">
                                          <p:stCondLst>
                                            <p:cond delay="0"/>
                                          </p:stCondLst>
                                        </p:cTn>
                                        <p:tgtEl>
                                          <p:spTgt spid="3">
                                            <p:txEl>
                                              <p:pRg st="11" end="11"/>
                                            </p:txEl>
                                          </p:spTgt>
                                        </p:tgtEl>
                                      </p:cBhvr>
                                    </p:animEffect>
                                    <p:anim calcmode="lin" valueType="num">
                                      <p:cBhvr>
                                        <p:cTn id="136" dur="1822" tmFilter="0,0; 0.14,0.36; 0.43,0.73; 0.71,0.91; 1.0,1.0">
                                          <p:stCondLst>
                                            <p:cond delay="0"/>
                                          </p:stCondLst>
                                        </p:cTn>
                                        <p:tgtEl>
                                          <p:spTgt spid="3">
                                            <p:txEl>
                                              <p:pRg st="11" end="11"/>
                                            </p:txEl>
                                          </p:spTgt>
                                        </p:tgtEl>
                                        <p:attrNameLst>
                                          <p:attrName>ppt_x</p:attrName>
                                        </p:attrNameLst>
                                      </p:cBhvr>
                                      <p:tavLst>
                                        <p:tav tm="0">
                                          <p:val>
                                            <p:strVal val="#ppt_x-0.25"/>
                                          </p:val>
                                        </p:tav>
                                        <p:tav tm="100000">
                                          <p:val>
                                            <p:strVal val="#ppt_x"/>
                                          </p:val>
                                        </p:tav>
                                      </p:tavLst>
                                    </p:anim>
                                    <p:anim calcmode="lin" valueType="num">
                                      <p:cBhvr>
                                        <p:cTn id="137" dur="664" tmFilter="0.0,0.0; 0.25,0.07; 0.50,0.2; 0.75,0.467; 1.0,1.0">
                                          <p:stCondLst>
                                            <p:cond delay="0"/>
                                          </p:stCondLst>
                                        </p:cTn>
                                        <p:tgtEl>
                                          <p:spTgt spid="3">
                                            <p:txEl>
                                              <p:pRg st="11" end="11"/>
                                            </p:txEl>
                                          </p:spTgt>
                                        </p:tgtEl>
                                        <p:attrNameLst>
                                          <p:attrName>ppt_y</p:attrName>
                                        </p:attrNameLst>
                                      </p:cBhvr>
                                      <p:tavLst>
                                        <p:tav tm="0" fmla="#ppt_y-sin(pi*$)/3">
                                          <p:val>
                                            <p:fltVal val="0.5"/>
                                          </p:val>
                                        </p:tav>
                                        <p:tav tm="100000">
                                          <p:val>
                                            <p:fltVal val="1"/>
                                          </p:val>
                                        </p:tav>
                                      </p:tavLst>
                                    </p:anim>
                                    <p:anim calcmode="lin" valueType="num">
                                      <p:cBhvr>
                                        <p:cTn id="138" dur="664" tmFilter="0, 0; 0.125,0.2665; 0.25,0.4; 0.375,0.465; 0.5,0.5;  0.625,0.535; 0.75,0.6; 0.875,0.7335; 1,1">
                                          <p:stCondLst>
                                            <p:cond delay="664"/>
                                          </p:stCondLst>
                                        </p:cTn>
                                        <p:tgtEl>
                                          <p:spTgt spid="3">
                                            <p:txEl>
                                              <p:pRg st="11" end="11"/>
                                            </p:txEl>
                                          </p:spTgt>
                                        </p:tgtEl>
                                        <p:attrNameLst>
                                          <p:attrName>ppt_y</p:attrName>
                                        </p:attrNameLst>
                                      </p:cBhvr>
                                      <p:tavLst>
                                        <p:tav tm="0" fmla="#ppt_y-sin(pi*$)/9">
                                          <p:val>
                                            <p:fltVal val="0"/>
                                          </p:val>
                                        </p:tav>
                                        <p:tav tm="100000">
                                          <p:val>
                                            <p:fltVal val="1"/>
                                          </p:val>
                                        </p:tav>
                                      </p:tavLst>
                                    </p:anim>
                                    <p:anim calcmode="lin" valueType="num">
                                      <p:cBhvr>
                                        <p:cTn id="139" dur="332" tmFilter="0, 0; 0.125,0.2665; 0.25,0.4; 0.375,0.465; 0.5,0.5;  0.625,0.535; 0.75,0.6; 0.875,0.7335; 1,1">
                                          <p:stCondLst>
                                            <p:cond delay="1324"/>
                                          </p:stCondLst>
                                        </p:cTn>
                                        <p:tgtEl>
                                          <p:spTgt spid="3">
                                            <p:txEl>
                                              <p:pRg st="11" end="11"/>
                                            </p:txEl>
                                          </p:spTgt>
                                        </p:tgtEl>
                                        <p:attrNameLst>
                                          <p:attrName>ppt_y</p:attrName>
                                        </p:attrNameLst>
                                      </p:cBhvr>
                                      <p:tavLst>
                                        <p:tav tm="0" fmla="#ppt_y-sin(pi*$)/27">
                                          <p:val>
                                            <p:fltVal val="0"/>
                                          </p:val>
                                        </p:tav>
                                        <p:tav tm="100000">
                                          <p:val>
                                            <p:fltVal val="1"/>
                                          </p:val>
                                        </p:tav>
                                      </p:tavLst>
                                    </p:anim>
                                    <p:anim calcmode="lin" valueType="num">
                                      <p:cBhvr>
                                        <p:cTn id="140" dur="164" tmFilter="0, 0; 0.125,0.2665; 0.25,0.4; 0.375,0.465; 0.5,0.5;  0.625,0.535; 0.75,0.6; 0.875,0.7335; 1,1">
                                          <p:stCondLst>
                                            <p:cond delay="1656"/>
                                          </p:stCondLst>
                                        </p:cTn>
                                        <p:tgtEl>
                                          <p:spTgt spid="3">
                                            <p:txEl>
                                              <p:pRg st="11" end="11"/>
                                            </p:txEl>
                                          </p:spTgt>
                                        </p:tgtEl>
                                        <p:attrNameLst>
                                          <p:attrName>ppt_y</p:attrName>
                                        </p:attrNameLst>
                                      </p:cBhvr>
                                      <p:tavLst>
                                        <p:tav tm="0" fmla="#ppt_y-sin(pi*$)/81">
                                          <p:val>
                                            <p:fltVal val="0"/>
                                          </p:val>
                                        </p:tav>
                                        <p:tav tm="100000">
                                          <p:val>
                                            <p:fltVal val="1"/>
                                          </p:val>
                                        </p:tav>
                                      </p:tavLst>
                                    </p:anim>
                                    <p:animScale>
                                      <p:cBhvr>
                                        <p:cTn id="141" dur="26">
                                          <p:stCondLst>
                                            <p:cond delay="650"/>
                                          </p:stCondLst>
                                        </p:cTn>
                                        <p:tgtEl>
                                          <p:spTgt spid="3">
                                            <p:txEl>
                                              <p:pRg st="11" end="11"/>
                                            </p:txEl>
                                          </p:spTgt>
                                        </p:tgtEl>
                                      </p:cBhvr>
                                      <p:to x="100000" y="60000"/>
                                    </p:animScale>
                                    <p:animScale>
                                      <p:cBhvr>
                                        <p:cTn id="142" dur="166" decel="50000">
                                          <p:stCondLst>
                                            <p:cond delay="676"/>
                                          </p:stCondLst>
                                        </p:cTn>
                                        <p:tgtEl>
                                          <p:spTgt spid="3">
                                            <p:txEl>
                                              <p:pRg st="11" end="11"/>
                                            </p:txEl>
                                          </p:spTgt>
                                        </p:tgtEl>
                                      </p:cBhvr>
                                      <p:to x="100000" y="100000"/>
                                    </p:animScale>
                                    <p:animScale>
                                      <p:cBhvr>
                                        <p:cTn id="143" dur="26">
                                          <p:stCondLst>
                                            <p:cond delay="1312"/>
                                          </p:stCondLst>
                                        </p:cTn>
                                        <p:tgtEl>
                                          <p:spTgt spid="3">
                                            <p:txEl>
                                              <p:pRg st="11" end="11"/>
                                            </p:txEl>
                                          </p:spTgt>
                                        </p:tgtEl>
                                      </p:cBhvr>
                                      <p:to x="100000" y="80000"/>
                                    </p:animScale>
                                    <p:animScale>
                                      <p:cBhvr>
                                        <p:cTn id="144" dur="166" decel="50000">
                                          <p:stCondLst>
                                            <p:cond delay="1338"/>
                                          </p:stCondLst>
                                        </p:cTn>
                                        <p:tgtEl>
                                          <p:spTgt spid="3">
                                            <p:txEl>
                                              <p:pRg st="11" end="11"/>
                                            </p:txEl>
                                          </p:spTgt>
                                        </p:tgtEl>
                                      </p:cBhvr>
                                      <p:to x="100000" y="100000"/>
                                    </p:animScale>
                                    <p:animScale>
                                      <p:cBhvr>
                                        <p:cTn id="145" dur="26">
                                          <p:stCondLst>
                                            <p:cond delay="1642"/>
                                          </p:stCondLst>
                                        </p:cTn>
                                        <p:tgtEl>
                                          <p:spTgt spid="3">
                                            <p:txEl>
                                              <p:pRg st="11" end="11"/>
                                            </p:txEl>
                                          </p:spTgt>
                                        </p:tgtEl>
                                      </p:cBhvr>
                                      <p:to x="100000" y="90000"/>
                                    </p:animScale>
                                    <p:animScale>
                                      <p:cBhvr>
                                        <p:cTn id="146" dur="166" decel="50000">
                                          <p:stCondLst>
                                            <p:cond delay="1668"/>
                                          </p:stCondLst>
                                        </p:cTn>
                                        <p:tgtEl>
                                          <p:spTgt spid="3">
                                            <p:txEl>
                                              <p:pRg st="11" end="11"/>
                                            </p:txEl>
                                          </p:spTgt>
                                        </p:tgtEl>
                                      </p:cBhvr>
                                      <p:to x="100000" y="100000"/>
                                    </p:animScale>
                                    <p:animScale>
                                      <p:cBhvr>
                                        <p:cTn id="147" dur="26">
                                          <p:stCondLst>
                                            <p:cond delay="1808"/>
                                          </p:stCondLst>
                                        </p:cTn>
                                        <p:tgtEl>
                                          <p:spTgt spid="3">
                                            <p:txEl>
                                              <p:pRg st="11" end="11"/>
                                            </p:txEl>
                                          </p:spTgt>
                                        </p:tgtEl>
                                      </p:cBhvr>
                                      <p:to x="100000" y="95000"/>
                                    </p:animScale>
                                    <p:animScale>
                                      <p:cBhvr>
                                        <p:cTn id="148" dur="166" decel="50000">
                                          <p:stCondLst>
                                            <p:cond delay="1834"/>
                                          </p:stCondLst>
                                        </p:cTn>
                                        <p:tgtEl>
                                          <p:spTgt spid="3">
                                            <p:txEl>
                                              <p:pRg st="11" end="1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353F48"/>
        </a:solidFill>
        <a:effectLst/>
      </p:bgPr>
    </p:bg>
    <p:spTree>
      <p:nvGrpSpPr>
        <p:cNvPr id="1" name=""/>
        <p:cNvGrpSpPr/>
        <p:nvPr/>
      </p:nvGrpSpPr>
      <p:grpSpPr>
        <a:xfrm>
          <a:off x="0" y="0"/>
          <a:ext cx="0" cy="0"/>
          <a:chOff x="0" y="0"/>
          <a:chExt cx="0" cy="0"/>
        </a:xfrm>
      </p:grpSpPr>
      <p:sp>
        <p:nvSpPr>
          <p:cNvPr id="26626" name="文本框 6"/>
          <p:cNvSpPr txBox="1"/>
          <p:nvPr/>
        </p:nvSpPr>
        <p:spPr>
          <a:xfrm>
            <a:off x="1223963" y="2473325"/>
            <a:ext cx="6035675" cy="1200150"/>
          </a:xfrm>
          <a:prstGeom prst="rect">
            <a:avLst/>
          </a:prstGeom>
          <a:noFill/>
          <a:ln w="9525">
            <a:noFill/>
          </a:ln>
        </p:spPr>
        <p:txBody>
          <a:bodyPr anchor="t" anchorCtr="0">
            <a:spAutoFit/>
          </a:bodyPr>
          <a:lstStyle/>
          <a:p>
            <a:r>
              <a:rPr lang="en-US" altLang="zh-CN" sz="7200" b="1" dirty="0">
                <a:solidFill>
                  <a:srgbClr val="FFFFFF"/>
                </a:solidFill>
                <a:latin typeface="Microsoft YaHei" panose="020B0503020204020204" pitchFamily="34" charset="-122"/>
                <a:ea typeface="Microsoft YaHei" panose="020B0503020204020204" pitchFamily="34" charset="-122"/>
              </a:rPr>
              <a:t>THANK YOU</a:t>
            </a:r>
            <a:endParaRPr lang="zh-CN" altLang="en-US" sz="7200" b="1" dirty="0">
              <a:solidFill>
                <a:srgbClr val="FFFFFF"/>
              </a:solidFill>
              <a:latin typeface="Microsoft YaHei" panose="020B0503020204020204" pitchFamily="34" charset="-122"/>
              <a:ea typeface="Microsoft YaHei" panose="020B0503020204020204" pitchFamily="34" charset="-122"/>
            </a:endParaRPr>
          </a:p>
        </p:txBody>
      </p:sp>
      <p:grpSp>
        <p:nvGrpSpPr>
          <p:cNvPr id="26628" name="组合 1"/>
          <p:cNvGrpSpPr/>
          <p:nvPr/>
        </p:nvGrpSpPr>
        <p:grpSpPr>
          <a:xfrm flipH="1">
            <a:off x="6807200" y="0"/>
            <a:ext cx="5384800" cy="6858000"/>
            <a:chOff x="0" y="0"/>
            <a:chExt cx="5384800" cy="6858000"/>
          </a:xfrm>
        </p:grpSpPr>
        <p:sp>
          <p:nvSpPr>
            <p:cNvPr id="12" name="等腰三角形 11"/>
            <p:cNvSpPr/>
            <p:nvPr/>
          </p:nvSpPr>
          <p:spPr>
            <a:xfrm>
              <a:off x="0" y="3189288"/>
              <a:ext cx="5148262" cy="3668712"/>
            </a:xfrm>
            <a:custGeom>
              <a:avLst/>
              <a:gdLst>
                <a:gd name="connsiteX0" fmla="*/ 0 w 5735459"/>
                <a:gd name="connsiteY0" fmla="*/ 3657600 h 3657600"/>
                <a:gd name="connsiteX1" fmla="*/ 2867730 w 5735459"/>
                <a:gd name="connsiteY1" fmla="*/ 0 h 3657600"/>
                <a:gd name="connsiteX2" fmla="*/ 5735459 w 5735459"/>
                <a:gd name="connsiteY2" fmla="*/ 3657600 h 3657600"/>
                <a:gd name="connsiteX3" fmla="*/ 0 w 5735459"/>
                <a:gd name="connsiteY3" fmla="*/ 3657600 h 3657600"/>
                <a:gd name="connsiteX0-1" fmla="*/ 0 w 5151259"/>
                <a:gd name="connsiteY0-2" fmla="*/ 3657600 h 3670300"/>
                <a:gd name="connsiteX1-3" fmla="*/ 2867730 w 5151259"/>
                <a:gd name="connsiteY1-4" fmla="*/ 0 h 3670300"/>
                <a:gd name="connsiteX2-5" fmla="*/ 5151259 w 5151259"/>
                <a:gd name="connsiteY2-6" fmla="*/ 3670300 h 3670300"/>
                <a:gd name="connsiteX3-7" fmla="*/ 0 w 5151259"/>
                <a:gd name="connsiteY3-8" fmla="*/ 3657600 h 3670300"/>
              </a:gdLst>
              <a:ahLst/>
              <a:cxnLst>
                <a:cxn ang="0">
                  <a:pos x="connsiteX0-1" y="connsiteY0-2"/>
                </a:cxn>
                <a:cxn ang="0">
                  <a:pos x="connsiteX1-3" y="connsiteY1-4"/>
                </a:cxn>
                <a:cxn ang="0">
                  <a:pos x="connsiteX2-5" y="connsiteY2-6"/>
                </a:cxn>
                <a:cxn ang="0">
                  <a:pos x="connsiteX3-7" y="connsiteY3-8"/>
                </a:cxn>
              </a:cxnLst>
              <a:rect l="l" t="t" r="r" b="b"/>
              <a:pathLst>
                <a:path w="5151259" h="3670300">
                  <a:moveTo>
                    <a:pt x="0" y="3657600"/>
                  </a:moveTo>
                  <a:lnTo>
                    <a:pt x="2867730" y="0"/>
                  </a:lnTo>
                  <a:lnTo>
                    <a:pt x="5151259" y="3670300"/>
                  </a:lnTo>
                  <a:lnTo>
                    <a:pt x="0" y="3657600"/>
                  </a:ln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 name="直角三角形 4"/>
            <p:cNvSpPr/>
            <p:nvPr/>
          </p:nvSpPr>
          <p:spPr>
            <a:xfrm rot="5400000">
              <a:off x="-736600" y="736600"/>
              <a:ext cx="6858000" cy="5384800"/>
            </a:xfrm>
            <a:prstGeom prst="rtTriangle">
              <a:avLst/>
            </a:prstGeom>
            <a:solidFill>
              <a:srgbClr val="F8941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3" name="等腰三角形 2"/>
            <p:cNvSpPr/>
            <p:nvPr/>
          </p:nvSpPr>
          <p:spPr>
            <a:xfrm>
              <a:off x="0" y="3575050"/>
              <a:ext cx="5148262" cy="328295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26627" name="文本框 10"/>
          <p:cNvSpPr txBox="1"/>
          <p:nvPr/>
        </p:nvSpPr>
        <p:spPr>
          <a:xfrm>
            <a:off x="7563168" y="123508"/>
            <a:ext cx="5614987" cy="922020"/>
          </a:xfrm>
          <a:prstGeom prst="rect">
            <a:avLst/>
          </a:prstGeom>
          <a:noFill/>
          <a:ln w="9525">
            <a:noFill/>
          </a:ln>
        </p:spPr>
        <p:txBody>
          <a:bodyPr anchor="t" anchorCtr="0">
            <a:spAutoFit/>
          </a:bodyPr>
          <a:lstStyle/>
          <a:p>
            <a:pPr algn="l"/>
            <a:r>
              <a:rPr lang="en-US" altLang="zh-CN" b="1" dirty="0">
                <a:solidFill>
                  <a:srgbClr val="FFFFFF"/>
                </a:solidFill>
                <a:latin typeface="Microsoft YaHei" panose="020B0503020204020204" pitchFamily="34" charset="-122"/>
                <a:ea typeface="Microsoft YaHei" panose="020B0503020204020204" pitchFamily="34" charset="-122"/>
              </a:rPr>
              <a:t>Group members</a:t>
            </a:r>
          </a:p>
          <a:p>
            <a:pPr algn="l"/>
            <a:r>
              <a:rPr lang="en-US" altLang="zh-CN" dirty="0">
                <a:solidFill>
                  <a:srgbClr val="FFFFFF"/>
                </a:solidFill>
                <a:latin typeface="Microsoft YaHei" panose="020B0503020204020204" pitchFamily="34" charset="-122"/>
                <a:ea typeface="Microsoft YaHei" panose="020B0503020204020204" pitchFamily="34" charset="-122"/>
                <a:sym typeface="+mn-ea"/>
              </a:rPr>
              <a:t>Archanaa A/P Vejaya Kumar</a:t>
            </a:r>
            <a:endParaRPr lang="en-US" altLang="zh-CN" dirty="0">
              <a:solidFill>
                <a:srgbClr val="FFFFFF"/>
              </a:solidFill>
              <a:latin typeface="Microsoft YaHei" panose="020B0503020204020204" pitchFamily="34" charset="-122"/>
              <a:ea typeface="Microsoft YaHei" panose="020B0503020204020204" pitchFamily="34" charset="-122"/>
            </a:endParaRPr>
          </a:p>
          <a:p>
            <a:pPr algn="l"/>
            <a:r>
              <a:rPr lang="en-US" altLang="zh-CN" dirty="0">
                <a:solidFill>
                  <a:srgbClr val="FFFFFF"/>
                </a:solidFill>
                <a:latin typeface="Microsoft YaHei" panose="020B0503020204020204" pitchFamily="34" charset="-122"/>
                <a:ea typeface="Microsoft YaHei" panose="020B0503020204020204" pitchFamily="34" charset="-122"/>
              </a:rPr>
              <a:t>Fathi mohamed fathi rezq bekhit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6626"/>
                                        </p:tgtEl>
                                        <p:attrNameLst>
                                          <p:attrName>style.visibility</p:attrName>
                                        </p:attrNameLst>
                                      </p:cBhvr>
                                      <p:to>
                                        <p:strVal val="visible"/>
                                      </p:to>
                                    </p:set>
                                    <p:anim calcmode="lin" valueType="num">
                                      <p:cBhvr>
                                        <p:cTn id="7" dur="1000" fill="hold"/>
                                        <p:tgtEl>
                                          <p:spTgt spid="26626"/>
                                        </p:tgtEl>
                                        <p:attrNameLst>
                                          <p:attrName>ppt_w</p:attrName>
                                        </p:attrNameLst>
                                      </p:cBhvr>
                                      <p:tavLst>
                                        <p:tav tm="0">
                                          <p:val>
                                            <p:fltVal val="0"/>
                                          </p:val>
                                        </p:tav>
                                        <p:tav tm="100000">
                                          <p:val>
                                            <p:strVal val="#ppt_w"/>
                                          </p:val>
                                        </p:tav>
                                      </p:tavLst>
                                    </p:anim>
                                    <p:anim calcmode="lin" valueType="num">
                                      <p:cBhvr>
                                        <p:cTn id="8" dur="1000" fill="hold"/>
                                        <p:tgtEl>
                                          <p:spTgt spid="26626"/>
                                        </p:tgtEl>
                                        <p:attrNameLst>
                                          <p:attrName>ppt_h</p:attrName>
                                        </p:attrNameLst>
                                      </p:cBhvr>
                                      <p:tavLst>
                                        <p:tav tm="0">
                                          <p:val>
                                            <p:fltVal val="0"/>
                                          </p:val>
                                        </p:tav>
                                        <p:tav tm="100000">
                                          <p:val>
                                            <p:strVal val="#ppt_h"/>
                                          </p:val>
                                        </p:tav>
                                      </p:tavLst>
                                    </p:anim>
                                    <p:anim calcmode="lin" valueType="num">
                                      <p:cBhvr>
                                        <p:cTn id="9" dur="1000" fill="hold"/>
                                        <p:tgtEl>
                                          <p:spTgt spid="26626"/>
                                        </p:tgtEl>
                                        <p:attrNameLst>
                                          <p:attrName>style.rotation</p:attrName>
                                        </p:attrNameLst>
                                      </p:cBhvr>
                                      <p:tavLst>
                                        <p:tav tm="0">
                                          <p:val>
                                            <p:fltVal val="90"/>
                                          </p:val>
                                        </p:tav>
                                        <p:tav tm="100000">
                                          <p:val>
                                            <p:fltVal val="0"/>
                                          </p:val>
                                        </p:tav>
                                      </p:tavLst>
                                    </p:anim>
                                    <p:animEffect transition="in" filter="fade">
                                      <p:cBhvr>
                                        <p:cTn id="10" dur="1000"/>
                                        <p:tgtEl>
                                          <p:spTgt spid="26626"/>
                                        </p:tgtEl>
                                      </p:cBhvr>
                                    </p:animEffect>
                                  </p:childTnLst>
                                </p:cTn>
                              </p:par>
                              <p:par>
                                <p:cTn id="11" presetID="31" presetClass="entr" presetSubtype="0" fill="hold" nodeType="withEffect">
                                  <p:stCondLst>
                                    <p:cond delay="0"/>
                                  </p:stCondLst>
                                  <p:childTnLst>
                                    <p:set>
                                      <p:cBhvr>
                                        <p:cTn id="12" dur="1" fill="hold">
                                          <p:stCondLst>
                                            <p:cond delay="0"/>
                                          </p:stCondLst>
                                        </p:cTn>
                                        <p:tgtEl>
                                          <p:spTgt spid="26628"/>
                                        </p:tgtEl>
                                        <p:attrNameLst>
                                          <p:attrName>style.visibility</p:attrName>
                                        </p:attrNameLst>
                                      </p:cBhvr>
                                      <p:to>
                                        <p:strVal val="visible"/>
                                      </p:to>
                                    </p:set>
                                    <p:anim calcmode="lin" valueType="num">
                                      <p:cBhvr>
                                        <p:cTn id="13" dur="1000" fill="hold"/>
                                        <p:tgtEl>
                                          <p:spTgt spid="26628"/>
                                        </p:tgtEl>
                                        <p:attrNameLst>
                                          <p:attrName>ppt_w</p:attrName>
                                        </p:attrNameLst>
                                      </p:cBhvr>
                                      <p:tavLst>
                                        <p:tav tm="0">
                                          <p:val>
                                            <p:fltVal val="0"/>
                                          </p:val>
                                        </p:tav>
                                        <p:tav tm="100000">
                                          <p:val>
                                            <p:strVal val="#ppt_w"/>
                                          </p:val>
                                        </p:tav>
                                      </p:tavLst>
                                    </p:anim>
                                    <p:anim calcmode="lin" valueType="num">
                                      <p:cBhvr>
                                        <p:cTn id="14" dur="1000" fill="hold"/>
                                        <p:tgtEl>
                                          <p:spTgt spid="26628"/>
                                        </p:tgtEl>
                                        <p:attrNameLst>
                                          <p:attrName>ppt_h</p:attrName>
                                        </p:attrNameLst>
                                      </p:cBhvr>
                                      <p:tavLst>
                                        <p:tav tm="0">
                                          <p:val>
                                            <p:fltVal val="0"/>
                                          </p:val>
                                        </p:tav>
                                        <p:tav tm="100000">
                                          <p:val>
                                            <p:strVal val="#ppt_h"/>
                                          </p:val>
                                        </p:tav>
                                      </p:tavLst>
                                    </p:anim>
                                    <p:anim calcmode="lin" valueType="num">
                                      <p:cBhvr>
                                        <p:cTn id="15" dur="1000" fill="hold"/>
                                        <p:tgtEl>
                                          <p:spTgt spid="26628"/>
                                        </p:tgtEl>
                                        <p:attrNameLst>
                                          <p:attrName>style.rotation</p:attrName>
                                        </p:attrNameLst>
                                      </p:cBhvr>
                                      <p:tavLst>
                                        <p:tav tm="0">
                                          <p:val>
                                            <p:fltVal val="90"/>
                                          </p:val>
                                        </p:tav>
                                        <p:tav tm="100000">
                                          <p:val>
                                            <p:fltVal val="0"/>
                                          </p:val>
                                        </p:tav>
                                      </p:tavLst>
                                    </p:anim>
                                    <p:animEffect transition="in" filter="fade">
                                      <p:cBhvr>
                                        <p:cTn id="16" dur="1000"/>
                                        <p:tgtEl>
                                          <p:spTgt spid="26628"/>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26627"/>
                                        </p:tgtEl>
                                        <p:attrNameLst>
                                          <p:attrName>style.visibility</p:attrName>
                                        </p:attrNameLst>
                                      </p:cBhvr>
                                      <p:to>
                                        <p:strVal val="visible"/>
                                      </p:to>
                                    </p:set>
                                    <p:anim calcmode="lin" valueType="num">
                                      <p:cBhvr>
                                        <p:cTn id="19" dur="1000" fill="hold"/>
                                        <p:tgtEl>
                                          <p:spTgt spid="26627"/>
                                        </p:tgtEl>
                                        <p:attrNameLst>
                                          <p:attrName>ppt_w</p:attrName>
                                        </p:attrNameLst>
                                      </p:cBhvr>
                                      <p:tavLst>
                                        <p:tav tm="0">
                                          <p:val>
                                            <p:fltVal val="0"/>
                                          </p:val>
                                        </p:tav>
                                        <p:tav tm="100000">
                                          <p:val>
                                            <p:strVal val="#ppt_w"/>
                                          </p:val>
                                        </p:tav>
                                      </p:tavLst>
                                    </p:anim>
                                    <p:anim calcmode="lin" valueType="num">
                                      <p:cBhvr>
                                        <p:cTn id="20" dur="1000" fill="hold"/>
                                        <p:tgtEl>
                                          <p:spTgt spid="26627"/>
                                        </p:tgtEl>
                                        <p:attrNameLst>
                                          <p:attrName>ppt_h</p:attrName>
                                        </p:attrNameLst>
                                      </p:cBhvr>
                                      <p:tavLst>
                                        <p:tav tm="0">
                                          <p:val>
                                            <p:fltVal val="0"/>
                                          </p:val>
                                        </p:tav>
                                        <p:tav tm="100000">
                                          <p:val>
                                            <p:strVal val="#ppt_h"/>
                                          </p:val>
                                        </p:tav>
                                      </p:tavLst>
                                    </p:anim>
                                    <p:anim calcmode="lin" valueType="num">
                                      <p:cBhvr>
                                        <p:cTn id="21" dur="1000" fill="hold"/>
                                        <p:tgtEl>
                                          <p:spTgt spid="26627"/>
                                        </p:tgtEl>
                                        <p:attrNameLst>
                                          <p:attrName>style.rotation</p:attrName>
                                        </p:attrNameLst>
                                      </p:cBhvr>
                                      <p:tavLst>
                                        <p:tav tm="0">
                                          <p:val>
                                            <p:fltVal val="90"/>
                                          </p:val>
                                        </p:tav>
                                        <p:tav tm="100000">
                                          <p:val>
                                            <p:fltVal val="0"/>
                                          </p:val>
                                        </p:tav>
                                      </p:tavLst>
                                    </p:anim>
                                    <p:animEffect transition="in" filter="fade">
                                      <p:cBhvr>
                                        <p:cTn id="22" dur="1000"/>
                                        <p:tgtEl>
                                          <p:spTgt spid="266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P spid="2662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423992-637286180527778498-16x9"/>
          <p:cNvPicPr>
            <a:picLocks noChangeAspect="1"/>
          </p:cNvPicPr>
          <p:nvPr/>
        </p:nvPicPr>
        <p:blipFill>
          <a:blip r:embed="rId2"/>
          <a:stretch>
            <a:fillRect/>
          </a:stretch>
        </p:blipFill>
        <p:spPr>
          <a:xfrm>
            <a:off x="-635" y="0"/>
            <a:ext cx="12192000" cy="6857365"/>
          </a:xfrm>
          <a:prstGeom prst="rect">
            <a:avLst/>
          </a:prstGeom>
        </p:spPr>
      </p:pic>
      <p:grpSp>
        <p:nvGrpSpPr>
          <p:cNvPr id="7170" name="组合 9"/>
          <p:cNvGrpSpPr/>
          <p:nvPr/>
        </p:nvGrpSpPr>
        <p:grpSpPr>
          <a:xfrm>
            <a:off x="47625" y="4865766"/>
            <a:ext cx="12103100" cy="1898888"/>
            <a:chOff x="-30481" y="4339868"/>
            <a:chExt cx="12222481" cy="1898373"/>
          </a:xfrm>
        </p:grpSpPr>
        <p:grpSp>
          <p:nvGrpSpPr>
            <p:cNvPr id="7171" name="组合 10"/>
            <p:cNvGrpSpPr/>
            <p:nvPr/>
          </p:nvGrpSpPr>
          <p:grpSpPr>
            <a:xfrm>
              <a:off x="-30481" y="4399280"/>
              <a:ext cx="12222481" cy="1838961"/>
              <a:chOff x="-30481" y="4399280"/>
              <a:chExt cx="12222481" cy="1838961"/>
            </a:xfrm>
          </p:grpSpPr>
          <p:sp>
            <p:nvSpPr>
              <p:cNvPr id="13" name="矩形 12"/>
              <p:cNvSpPr/>
              <p:nvPr/>
            </p:nvSpPr>
            <p:spPr>
              <a:xfrm>
                <a:off x="-30481" y="4399280"/>
                <a:ext cx="8188324" cy="1250303"/>
              </a:xfrm>
              <a:prstGeom prst="rect">
                <a:avLst/>
              </a:prstGeom>
              <a:solidFill>
                <a:schemeClr val="tx1">
                  <a:lumMod val="95000"/>
                  <a:lumOff val="5000"/>
                  <a:alpha val="82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14" name="矩形 13"/>
              <p:cNvSpPr/>
              <p:nvPr/>
            </p:nvSpPr>
            <p:spPr>
              <a:xfrm>
                <a:off x="7599363" y="5882825"/>
                <a:ext cx="4592637" cy="355416"/>
              </a:xfrm>
              <a:prstGeom prst="rect">
                <a:avLst/>
              </a:prstGeom>
              <a:solidFill>
                <a:schemeClr val="tx1">
                  <a:lumMod val="95000"/>
                  <a:lumOff val="5000"/>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15" name="直角三角形 14"/>
              <p:cNvSpPr/>
              <p:nvPr/>
            </p:nvSpPr>
            <p:spPr>
              <a:xfrm rot="5400000">
                <a:off x="7599516" y="5649431"/>
                <a:ext cx="588658" cy="588962"/>
              </a:xfrm>
              <a:prstGeom prst="rtTriangle">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grpSp>
        <p:sp>
          <p:nvSpPr>
            <p:cNvPr id="7175" name="矩形 11"/>
            <p:cNvSpPr/>
            <p:nvPr/>
          </p:nvSpPr>
          <p:spPr>
            <a:xfrm>
              <a:off x="639479" y="4339868"/>
              <a:ext cx="7118085" cy="1321711"/>
            </a:xfrm>
            <a:prstGeom prst="rect">
              <a:avLst/>
            </a:prstGeom>
            <a:noFill/>
            <a:ln w="9525">
              <a:noFill/>
            </a:ln>
          </p:spPr>
          <p:txBody>
            <a:bodyPr wrap="square" anchor="t" anchorCtr="0">
              <a:spAutoFit/>
            </a:bodyPr>
            <a:lstStyle/>
            <a:p>
              <a:r>
                <a:rPr altLang="zh-CN" sz="1600" dirty="0">
                  <a:solidFill>
                    <a:srgbClr val="FFFFFF"/>
                  </a:solidFill>
                  <a:latin typeface="Microsoft YaHei" panose="020B0503020204020204" pitchFamily="34" charset="-122"/>
                  <a:ea typeface="Microsoft YaHei" panose="020B0503020204020204" pitchFamily="34" charset="-122"/>
                </a:rPr>
                <a:t>The art and technology of motion-picture photography. Cinematography. ... It includes techniques such as the overall composition of a scene; the set or location lighting; the choice of cameras, lenses, filters, and film stock; the angle and movements of the camera; and the incorporation of any special effects</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fade">
                                      <p:cBhvr>
                                        <p:cTn id="7" dur="1000"/>
                                        <p:tgtEl>
                                          <p:spTgt spid="7170"/>
                                        </p:tgtEl>
                                      </p:cBhvr>
                                    </p:animEffect>
                                    <p:anim calcmode="lin" valueType="num">
                                      <p:cBhvr>
                                        <p:cTn id="8" dur="1000" fill="hold"/>
                                        <p:tgtEl>
                                          <p:spTgt spid="7170"/>
                                        </p:tgtEl>
                                        <p:attrNameLst>
                                          <p:attrName>ppt_x</p:attrName>
                                        </p:attrNameLst>
                                      </p:cBhvr>
                                      <p:tavLst>
                                        <p:tav tm="0">
                                          <p:val>
                                            <p:strVal val="#ppt_x"/>
                                          </p:val>
                                        </p:tav>
                                        <p:tav tm="100000">
                                          <p:val>
                                            <p:strVal val="#ppt_x"/>
                                          </p:val>
                                        </p:tav>
                                      </p:tavLst>
                                    </p:anim>
                                    <p:anim calcmode="lin" valueType="num">
                                      <p:cBhvr>
                                        <p:cTn id="9" dur="1000" fill="hold"/>
                                        <p:tgtEl>
                                          <p:spTgt spid="717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直角三角形 10"/>
          <p:cNvSpPr/>
          <p:nvPr/>
        </p:nvSpPr>
        <p:spPr>
          <a:xfrm rot="5400000">
            <a:off x="-385762" y="385763"/>
            <a:ext cx="3589338" cy="2817813"/>
          </a:xfrm>
          <a:prstGeom prst="rtTriangle">
            <a:avLst/>
          </a:prstGeom>
          <a:solidFill>
            <a:srgbClr val="F8941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grpSp>
        <p:nvGrpSpPr>
          <p:cNvPr id="5125" name="组合 99"/>
          <p:cNvGrpSpPr/>
          <p:nvPr/>
        </p:nvGrpSpPr>
        <p:grpSpPr>
          <a:xfrm>
            <a:off x="3459069" y="887335"/>
            <a:ext cx="6002431" cy="4421900"/>
            <a:chOff x="5837929" y="2160594"/>
            <a:chExt cx="6002964" cy="3331556"/>
          </a:xfrm>
        </p:grpSpPr>
        <p:grpSp>
          <p:nvGrpSpPr>
            <p:cNvPr id="5126" name="组合 83"/>
            <p:cNvGrpSpPr/>
            <p:nvPr/>
          </p:nvGrpSpPr>
          <p:grpSpPr>
            <a:xfrm>
              <a:off x="5837929" y="2160594"/>
              <a:ext cx="6002964" cy="3331556"/>
              <a:chOff x="5524888" y="1566801"/>
              <a:chExt cx="6002964" cy="3331556"/>
            </a:xfrm>
          </p:grpSpPr>
          <p:sp>
            <p:nvSpPr>
              <p:cNvPr id="29" name="文本框 128"/>
              <p:cNvSpPr txBox="1">
                <a:spLocks noChangeArrowheads="1"/>
              </p:cNvSpPr>
              <p:nvPr/>
            </p:nvSpPr>
            <p:spPr bwMode="auto">
              <a:xfrm>
                <a:off x="5524888" y="2325399"/>
                <a:ext cx="6002964" cy="25729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SimSun"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SimSun"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800" b="1" i="0" u="none" strike="noStrike" kern="1200" cap="none" spc="0" normalizeH="0" baseline="0" noProof="0" dirty="0">
                    <a:ln>
                      <a:noFill/>
                    </a:ln>
                    <a:solidFill>
                      <a:schemeClr val="tx1">
                        <a:lumMod val="85000"/>
                        <a:lumOff val="15000"/>
                      </a:schemeClr>
                    </a:solidFill>
                    <a:effectLst/>
                    <a:uLnTx/>
                    <a:uFillTx/>
                    <a:latin typeface="Malgun Gothic" panose="020B0503020000020004" charset="-127"/>
                    <a:ea typeface="Malgun Gothic" panose="020B0503020000020004" charset="-127"/>
                    <a:cs typeface="+mn-cs"/>
                    <a:sym typeface="+mn-ea"/>
                  </a:rPr>
                  <a:t>Introduction:</a:t>
                </a:r>
              </a:p>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1" i="0" u="none" strike="noStrike" kern="1200" cap="none" spc="0" normalizeH="0" baseline="0" noProof="0" dirty="0">
                  <a:ln>
                    <a:noFill/>
                  </a:ln>
                  <a:solidFill>
                    <a:schemeClr val="tx1">
                      <a:lumMod val="85000"/>
                      <a:lumOff val="15000"/>
                    </a:schemeClr>
                  </a:solidFill>
                  <a:effectLst/>
                  <a:uLnTx/>
                  <a:uFillTx/>
                  <a:latin typeface="Malgun Gothic" panose="020B0503020000020004" charset="-127"/>
                  <a:ea typeface="Malgun Gothic" panose="020B0503020000020004" charset="-127"/>
                  <a:cs typeface="+mn-cs"/>
                  <a:sym typeface="+mn-ea"/>
                </a:endParaRPr>
              </a:p>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800" b="1" i="0" u="none" strike="noStrike" kern="1200" cap="none" spc="0" normalizeH="0" baseline="0" noProof="0" dirty="0">
                    <a:ln>
                      <a:noFill/>
                    </a:ln>
                    <a:solidFill>
                      <a:schemeClr val="tx1">
                        <a:lumMod val="85000"/>
                        <a:lumOff val="15000"/>
                      </a:schemeClr>
                    </a:solidFill>
                    <a:effectLst/>
                    <a:uLnTx/>
                    <a:uFillTx/>
                    <a:latin typeface="Malgun Gothic" panose="020B0503020000020004" charset="-127"/>
                    <a:ea typeface="Malgun Gothic" panose="020B0503020000020004" charset="-127"/>
                    <a:cs typeface="+mn-cs"/>
                    <a:sym typeface="+mn-ea"/>
                  </a:rPr>
                  <a:t>   </a:t>
                </a:r>
                <a:r>
                  <a:rPr kumimoji="0" lang="zh-CN" altLang="en-US" sz="1800" i="0" u="none" strike="noStrike" kern="1200" cap="none" spc="0" normalizeH="0" baseline="0" noProof="0" dirty="0">
                    <a:ln>
                      <a:noFill/>
                    </a:ln>
                    <a:solidFill>
                      <a:schemeClr val="tx1">
                        <a:lumMod val="85000"/>
                        <a:lumOff val="15000"/>
                      </a:schemeClr>
                    </a:solidFill>
                    <a:effectLst/>
                    <a:uLnTx/>
                    <a:uFillTx/>
                    <a:latin typeface="Malgun Gothic" panose="020B0503020000020004" charset="-127"/>
                    <a:ea typeface="Malgun Gothic" panose="020B0503020000020004" charset="-127"/>
                    <a:cs typeface="+mn-cs"/>
                    <a:sym typeface="+mn-ea"/>
                  </a:rPr>
                  <a:t> Cinematography isn</a:t>
                </a:r>
                <a:r>
                  <a:rPr kumimoji="0" lang="en-US" altLang="zh-CN" sz="1800" i="0" u="none" strike="noStrike" kern="1200" cap="none" spc="0" normalizeH="0" baseline="0" noProof="0" dirty="0">
                    <a:ln>
                      <a:noFill/>
                    </a:ln>
                    <a:solidFill>
                      <a:schemeClr val="tx1">
                        <a:lumMod val="85000"/>
                        <a:lumOff val="15000"/>
                      </a:schemeClr>
                    </a:solidFill>
                    <a:effectLst/>
                    <a:uLnTx/>
                    <a:uFillTx/>
                    <a:latin typeface="Malgun Gothic" panose="020B0503020000020004" charset="-127"/>
                    <a:ea typeface="Malgun Gothic" panose="020B0503020000020004" charset="-127"/>
                    <a:cs typeface="+mn-cs"/>
                    <a:sym typeface="+mn-ea"/>
                  </a:rPr>
                  <a:t>’</a:t>
                </a:r>
                <a:r>
                  <a:rPr kumimoji="0" lang="zh-CN" altLang="en-US" sz="1800" i="0" u="none" strike="noStrike" kern="1200" cap="none" spc="0" normalizeH="0" baseline="0" noProof="0" dirty="0">
                    <a:ln>
                      <a:noFill/>
                    </a:ln>
                    <a:solidFill>
                      <a:schemeClr val="tx1">
                        <a:lumMod val="85000"/>
                        <a:lumOff val="15000"/>
                      </a:schemeClr>
                    </a:solidFill>
                    <a:effectLst/>
                    <a:uLnTx/>
                    <a:uFillTx/>
                    <a:latin typeface="Malgun Gothic" panose="020B0503020000020004" charset="-127"/>
                    <a:ea typeface="Malgun Gothic" panose="020B0503020000020004" charset="-127"/>
                    <a:cs typeface="+mn-cs"/>
                    <a:sym typeface="+mn-ea"/>
                  </a:rPr>
                  <a:t>t just about making pretty pictures. The best cinematography takes the story from the script and translates it into a viewable image. Thousands of thoughts, emotions, details, and little sprinkles of magic can be seen in all of the world’s greatest films, Sif students can optain a certain cinematography level they will be able to create a simple film telling their story in it.</a:t>
                </a:r>
                <a:endParaRPr kumimoji="0" lang="en-US" altLang="zh-CN" sz="1800" i="0" u="none" strike="noStrike" kern="1200" cap="none" spc="0" normalizeH="0" baseline="0" noProof="0" dirty="0">
                  <a:ln>
                    <a:noFill/>
                  </a:ln>
                  <a:solidFill>
                    <a:schemeClr val="tx1">
                      <a:lumMod val="85000"/>
                      <a:lumOff val="15000"/>
                    </a:schemeClr>
                  </a:solidFill>
                  <a:effectLst/>
                  <a:uLnTx/>
                  <a:uFillTx/>
                  <a:latin typeface="Malgun Gothic" panose="020B0503020000020004" charset="-127"/>
                  <a:ea typeface="Malgun Gothic" panose="020B0503020000020004" charset="-127"/>
                  <a:cs typeface="+mn-cs"/>
                  <a:sym typeface="+mn-ea"/>
                </a:endParaRPr>
              </a:p>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i="0" u="none" strike="noStrike" kern="1200" cap="none" spc="0" normalizeH="0" baseline="0" noProof="0" dirty="0">
                  <a:ln>
                    <a:noFill/>
                  </a:ln>
                  <a:solidFill>
                    <a:srgbClr val="FF0000"/>
                  </a:solidFill>
                  <a:effectLst/>
                  <a:uLnTx/>
                  <a:uFillTx/>
                  <a:latin typeface="Malgun Gothic" panose="020B0503020000020004" charset="-127"/>
                  <a:ea typeface="Malgun Gothic" panose="020B0503020000020004" charset="-127"/>
                  <a:cs typeface="+mn-cs"/>
                  <a:sym typeface="+mn-ea"/>
                </a:endParaRPr>
              </a:p>
              <a:p>
                <a:pPr marL="0" marR="0" lvl="0" indent="0" algn="l" defTabSz="914400" rtl="0" eaLnBrk="1" fontAlgn="base" latinLnBrk="0" hangingPunct="1">
                  <a:lnSpc>
                    <a:spcPct val="100000"/>
                  </a:lnSpc>
                  <a:spcBef>
                    <a:spcPct val="0"/>
                  </a:spcBef>
                  <a:spcAft>
                    <a:spcPct val="0"/>
                  </a:spcAft>
                  <a:buClrTx/>
                  <a:buSzTx/>
                  <a:buFontTx/>
                  <a:buNone/>
                  <a:defRPr/>
                </a:pPr>
                <a:r>
                  <a:rPr lang="en-US" altLang="zh-CN" sz="1800" b="1" dirty="0">
                    <a:latin typeface="Malgun Gothic" panose="020B0503020000020004" charset="-127"/>
                    <a:ea typeface="Malgun Gothic" panose="020B0503020000020004" charset="-127"/>
                    <a:sym typeface="+mn-ea"/>
                  </a:rPr>
                  <a:t>P</a:t>
                </a:r>
                <a:r>
                  <a:rPr kumimoji="0" lang="en-US" altLang="zh-CN" sz="1800" b="1" i="0" u="none" strike="noStrike" kern="1200" cap="none" spc="0" normalizeH="0" baseline="0" noProof="0" dirty="0" err="1">
                    <a:ln>
                      <a:noFill/>
                    </a:ln>
                    <a:solidFill>
                      <a:schemeClr val="tx1"/>
                    </a:solidFill>
                    <a:effectLst/>
                    <a:uLnTx/>
                    <a:uFillTx/>
                    <a:latin typeface="Malgun Gothic" panose="020B0503020000020004" charset="-127"/>
                    <a:ea typeface="Malgun Gothic" panose="020B0503020000020004" charset="-127"/>
                    <a:cs typeface="+mn-cs"/>
                    <a:sym typeface="+mn-ea"/>
                  </a:rPr>
                  <a:t>rograme</a:t>
                </a:r>
                <a:r>
                  <a:rPr kumimoji="0" lang="en-US" altLang="zh-CN" sz="1800" b="1" i="0" u="none" strike="noStrike" kern="1200" cap="none" spc="0" normalizeH="0" baseline="0" noProof="0" dirty="0">
                    <a:ln>
                      <a:noFill/>
                    </a:ln>
                    <a:solidFill>
                      <a:schemeClr val="tx1"/>
                    </a:solidFill>
                    <a:effectLst/>
                    <a:uLnTx/>
                    <a:uFillTx/>
                    <a:latin typeface="Malgun Gothic" panose="020B0503020000020004" charset="-127"/>
                    <a:ea typeface="Malgun Gothic" panose="020B0503020000020004" charset="-127"/>
                    <a:cs typeface="+mn-cs"/>
                    <a:sym typeface="+mn-ea"/>
                  </a:rPr>
                  <a:t> </a:t>
                </a:r>
                <a:r>
                  <a:rPr lang="en-US" altLang="zh-CN" sz="1800" b="1" dirty="0">
                    <a:latin typeface="Malgun Gothic" panose="020B0503020000020004" charset="-127"/>
                    <a:ea typeface="Malgun Gothic" panose="020B0503020000020004" charset="-127"/>
                    <a:sym typeface="+mn-ea"/>
                  </a:rPr>
                  <a:t>C</a:t>
                </a:r>
                <a:r>
                  <a:rPr kumimoji="0" lang="en-US" altLang="zh-CN" sz="1800" b="1" i="0" u="none" strike="noStrike" kern="1200" cap="none" spc="0" normalizeH="0" baseline="0" noProof="0" dirty="0" err="1">
                    <a:ln>
                      <a:noFill/>
                    </a:ln>
                    <a:solidFill>
                      <a:schemeClr val="tx1"/>
                    </a:solidFill>
                    <a:effectLst/>
                    <a:uLnTx/>
                    <a:uFillTx/>
                    <a:latin typeface="Malgun Gothic" panose="020B0503020000020004" charset="-127"/>
                    <a:ea typeface="Malgun Gothic" panose="020B0503020000020004" charset="-127"/>
                    <a:cs typeface="+mn-cs"/>
                    <a:sym typeface="+mn-ea"/>
                  </a:rPr>
                  <a:t>ollaborator</a:t>
                </a:r>
                <a:r>
                  <a:rPr kumimoji="0" lang="en-US" altLang="zh-CN" sz="1800" b="1" i="0" u="none" strike="noStrike" kern="1200" cap="none" spc="0" normalizeH="0" baseline="0" noProof="0" dirty="0">
                    <a:ln>
                      <a:noFill/>
                    </a:ln>
                    <a:solidFill>
                      <a:schemeClr val="tx1"/>
                    </a:solidFill>
                    <a:effectLst/>
                    <a:uLnTx/>
                    <a:uFillTx/>
                    <a:latin typeface="Malgun Gothic" panose="020B0503020000020004" charset="-127"/>
                    <a:ea typeface="Malgun Gothic" panose="020B0503020000020004" charset="-127"/>
                    <a:cs typeface="+mn-cs"/>
                    <a:sym typeface="+mn-ea"/>
                  </a:rPr>
                  <a:t>: </a:t>
                </a:r>
                <a:r>
                  <a:rPr kumimoji="0" lang="en-US" altLang="zh-CN" sz="1800" i="0" u="none" strike="noStrike" kern="1200" cap="none" spc="0" normalizeH="0" baseline="0" noProof="0" dirty="0">
                    <a:ln>
                      <a:noFill/>
                    </a:ln>
                    <a:solidFill>
                      <a:schemeClr val="tx1"/>
                    </a:solidFill>
                    <a:effectLst/>
                    <a:uLnTx/>
                    <a:uFillTx/>
                    <a:latin typeface="Malgun Gothic" panose="020B0503020000020004" charset="-127"/>
                    <a:ea typeface="Malgun Gothic" panose="020B0503020000020004" charset="-127"/>
                    <a:cs typeface="+mn-cs"/>
                    <a:sym typeface="+mn-ea"/>
                  </a:rPr>
                  <a:t>UTM</a:t>
                </a:r>
              </a:p>
            </p:txBody>
          </p:sp>
          <p:cxnSp>
            <p:nvCxnSpPr>
              <p:cNvPr id="31" name="直接连接符 30"/>
              <p:cNvCxnSpPr/>
              <p:nvPr/>
            </p:nvCxnSpPr>
            <p:spPr bwMode="auto">
              <a:xfrm flipV="1">
                <a:off x="7692912" y="1566801"/>
                <a:ext cx="130175" cy="331736"/>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cxnSp>
          <p:nvCxnSpPr>
            <p:cNvPr id="28" name="直接连接符 27"/>
            <p:cNvCxnSpPr/>
            <p:nvPr/>
          </p:nvCxnSpPr>
          <p:spPr bwMode="auto">
            <a:xfrm flipV="1">
              <a:off x="8005953" y="2919301"/>
              <a:ext cx="130175" cy="331736"/>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文本框 131"/>
            <p:cNvSpPr txBox="1">
              <a:spLocks noChangeArrowheads="1"/>
            </p:cNvSpPr>
            <p:nvPr/>
          </p:nvSpPr>
          <p:spPr bwMode="auto">
            <a:xfrm>
              <a:off x="6294946" y="3631659"/>
              <a:ext cx="1597025" cy="460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SimSun"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SimSun"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2400" b="1" i="0" u="none" strike="noStrike" kern="1200" cap="none" spc="0" normalizeH="0" baseline="0" noProof="0">
                <a:ln>
                  <a:noFill/>
                </a:ln>
                <a:solidFill>
                  <a:schemeClr val="tx1">
                    <a:lumMod val="85000"/>
                    <a:lumOff val="15000"/>
                  </a:schemeClr>
                </a:solidFill>
                <a:effectLst/>
                <a:uLnTx/>
                <a:uFillTx/>
                <a:latin typeface="Microsoft YaHei" panose="020B0503020204020204" pitchFamily="34" charset="-122"/>
                <a:ea typeface="Microsoft YaHei" panose="020B0503020204020204" pitchFamily="34" charset="-122"/>
                <a:cs typeface="+mn-cs"/>
                <a:sym typeface="+mn-ea"/>
              </a:endParaRPr>
            </a:p>
          </p:txBody>
        </p:sp>
        <p:cxnSp>
          <p:nvCxnSpPr>
            <p:cNvPr id="22" name="直接连接符 21"/>
            <p:cNvCxnSpPr/>
            <p:nvPr/>
          </p:nvCxnSpPr>
          <p:spPr bwMode="auto">
            <a:xfrm flipV="1">
              <a:off x="8005953" y="4435127"/>
              <a:ext cx="130175" cy="331735"/>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45" name="任意多边形 44"/>
          <p:cNvSpPr/>
          <p:nvPr/>
        </p:nvSpPr>
        <p:spPr>
          <a:xfrm rot="656905">
            <a:off x="-250825" y="242888"/>
            <a:ext cx="3402013" cy="2433638"/>
          </a:xfrm>
          <a:custGeom>
            <a:avLst/>
            <a:gdLst>
              <a:gd name="connsiteX0" fmla="*/ 0 w 3402522"/>
              <a:gd name="connsiteY0" fmla="*/ 58806 h 2432918"/>
              <a:gd name="connsiteX1" fmla="*/ 303992 w 3402522"/>
              <a:gd name="connsiteY1" fmla="*/ 0 h 2432918"/>
              <a:gd name="connsiteX2" fmla="*/ 3402522 w 3402522"/>
              <a:gd name="connsiteY2" fmla="*/ 2432918 h 2432918"/>
              <a:gd name="connsiteX3" fmla="*/ 459263 w 3402522"/>
              <a:gd name="connsiteY3" fmla="*/ 2432918 h 2432918"/>
            </a:gdLst>
            <a:ahLst/>
            <a:cxnLst>
              <a:cxn ang="0">
                <a:pos x="connsiteX0" y="connsiteY0"/>
              </a:cxn>
              <a:cxn ang="0">
                <a:pos x="connsiteX1" y="connsiteY1"/>
              </a:cxn>
              <a:cxn ang="0">
                <a:pos x="connsiteX2" y="connsiteY2"/>
              </a:cxn>
              <a:cxn ang="0">
                <a:pos x="connsiteX3" y="connsiteY3"/>
              </a:cxn>
            </a:cxnLst>
            <a:rect l="l" t="t" r="r" b="b"/>
            <a:pathLst>
              <a:path w="3402522" h="2432918">
                <a:moveTo>
                  <a:pt x="0" y="58806"/>
                </a:moveTo>
                <a:lnTo>
                  <a:pt x="303992" y="0"/>
                </a:lnTo>
                <a:lnTo>
                  <a:pt x="3402522" y="2432918"/>
                </a:lnTo>
                <a:lnTo>
                  <a:pt x="459263" y="2432918"/>
                </a:lnTo>
                <a:close/>
              </a:path>
            </a:pathLst>
          </a:custGeom>
          <a:solidFill>
            <a:srgbClr val="353F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50" name="任意多边形 49"/>
          <p:cNvSpPr/>
          <p:nvPr/>
        </p:nvSpPr>
        <p:spPr>
          <a:xfrm rot="6414501">
            <a:off x="9388475" y="3976688"/>
            <a:ext cx="4437063" cy="2138363"/>
          </a:xfrm>
          <a:custGeom>
            <a:avLst/>
            <a:gdLst>
              <a:gd name="connsiteX0" fmla="*/ 0 w 4437562"/>
              <a:gd name="connsiteY0" fmla="*/ 2139505 h 2139505"/>
              <a:gd name="connsiteX1" fmla="*/ 0 w 4437562"/>
              <a:gd name="connsiteY1" fmla="*/ 1132918 h 2139505"/>
              <a:gd name="connsiteX2" fmla="*/ 3726919 w 4437562"/>
              <a:gd name="connsiteY2" fmla="*/ 0 h 2139505"/>
              <a:gd name="connsiteX3" fmla="*/ 3806086 w 4437562"/>
              <a:gd name="connsiteY3" fmla="*/ 62160 h 2139505"/>
              <a:gd name="connsiteX4" fmla="*/ 4437562 w 4437562"/>
              <a:gd name="connsiteY4" fmla="*/ 2139505 h 21395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37562" h="2139505">
                <a:moveTo>
                  <a:pt x="0" y="2139505"/>
                </a:moveTo>
                <a:lnTo>
                  <a:pt x="0" y="1132918"/>
                </a:lnTo>
                <a:lnTo>
                  <a:pt x="3726919" y="0"/>
                </a:lnTo>
                <a:lnTo>
                  <a:pt x="3806086" y="62160"/>
                </a:lnTo>
                <a:lnTo>
                  <a:pt x="4437562" y="2139505"/>
                </a:lnTo>
                <a:close/>
              </a:path>
            </a:pathLst>
          </a:custGeom>
          <a:solidFill>
            <a:srgbClr val="F8941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125"/>
                                        </p:tgtEl>
                                        <p:attrNameLst>
                                          <p:attrName>style.visibility</p:attrName>
                                        </p:attrNameLst>
                                      </p:cBhvr>
                                      <p:to>
                                        <p:strVal val="visible"/>
                                      </p:to>
                                    </p:set>
                                    <p:animEffect transition="in" filter="fade">
                                      <p:cBhvr>
                                        <p:cTn id="7" dur="750"/>
                                        <p:tgtEl>
                                          <p:spTgt spid="5125"/>
                                        </p:tgtEl>
                                      </p:cBhvr>
                                    </p:animEffect>
                                    <p:anim calcmode="lin" valueType="num">
                                      <p:cBhvr>
                                        <p:cTn id="8" dur="750" fill="hold"/>
                                        <p:tgtEl>
                                          <p:spTgt spid="5125"/>
                                        </p:tgtEl>
                                        <p:attrNameLst>
                                          <p:attrName>ppt_x</p:attrName>
                                        </p:attrNameLst>
                                      </p:cBhvr>
                                      <p:tavLst>
                                        <p:tav tm="0">
                                          <p:val>
                                            <p:strVal val="#ppt_x"/>
                                          </p:val>
                                        </p:tav>
                                        <p:tav tm="100000">
                                          <p:val>
                                            <p:strVal val="#ppt_x"/>
                                          </p:val>
                                        </p:tav>
                                      </p:tavLst>
                                    </p:anim>
                                    <p:anim calcmode="lin" valueType="num">
                                      <p:cBhvr>
                                        <p:cTn id="9" dur="750" fill="hold"/>
                                        <p:tgtEl>
                                          <p:spTgt spid="512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1210" y="1063208"/>
            <a:ext cx="10515600" cy="4992370"/>
          </a:xfrm>
        </p:spPr>
        <p:txBody>
          <a:bodyPr/>
          <a:lstStyle/>
          <a:p>
            <a:r>
              <a:rPr lang="en-US" dirty="0">
                <a:solidFill>
                  <a:srgbClr val="FFC000"/>
                </a:solidFill>
                <a:latin typeface="Microsoft YaHei UI" panose="020B0503020204020204" charset="-122"/>
                <a:ea typeface="Microsoft YaHei UI" panose="020B0503020204020204" charset="-122"/>
              </a:rPr>
              <a:t>Communication</a:t>
            </a:r>
            <a:r>
              <a:rPr lang="en-US" dirty="0">
                <a:solidFill>
                  <a:schemeClr val="tx1"/>
                </a:solidFill>
                <a:latin typeface="Microsoft YaHei UI" panose="020B0503020204020204" charset="-122"/>
                <a:ea typeface="Microsoft YaHei UI" panose="020B0503020204020204" charset="-122"/>
              </a:rPr>
              <a:t> </a:t>
            </a:r>
            <a:r>
              <a:rPr lang="en-US" sz="2400" dirty="0">
                <a:solidFill>
                  <a:schemeClr val="tx1"/>
                </a:solidFill>
                <a:latin typeface="Microsoft YaHei UI" panose="020B0503020204020204" charset="-122"/>
                <a:ea typeface="Microsoft YaHei UI" panose="020B0503020204020204" charset="-122"/>
              </a:rPr>
              <a:t>- communicating with other, student have to learn how to communicate with people.</a:t>
            </a:r>
          </a:p>
          <a:p>
            <a:endParaRPr lang="en-US" dirty="0">
              <a:solidFill>
                <a:schemeClr val="tx1"/>
              </a:solidFill>
              <a:latin typeface="Microsoft YaHei UI" panose="020B0503020204020204" charset="-122"/>
              <a:ea typeface="Microsoft YaHei UI" panose="020B0503020204020204" charset="-122"/>
            </a:endParaRPr>
          </a:p>
          <a:p>
            <a:r>
              <a:rPr lang="en-US" dirty="0">
                <a:solidFill>
                  <a:srgbClr val="FFC000"/>
                </a:solidFill>
                <a:latin typeface="Microsoft YaHei UI" panose="020B0503020204020204" charset="-122"/>
                <a:ea typeface="Microsoft YaHei UI" panose="020B0503020204020204" charset="-122"/>
              </a:rPr>
              <a:t>Teamworking</a:t>
            </a:r>
            <a:r>
              <a:rPr lang="en-US" dirty="0">
                <a:latin typeface="Microsoft YaHei UI" panose="020B0503020204020204" charset="-122"/>
                <a:ea typeface="Microsoft YaHei UI" panose="020B0503020204020204" charset="-122"/>
              </a:rPr>
              <a:t> - </a:t>
            </a:r>
            <a:r>
              <a:rPr lang="en-US" sz="2400" dirty="0">
                <a:latin typeface="Microsoft YaHei UI" panose="020B0503020204020204" charset="-122"/>
                <a:ea typeface="Microsoft YaHei UI" panose="020B0503020204020204" charset="-122"/>
              </a:rPr>
              <a:t>some students doesn’t have the teamworking skills that they need in there academic life, student should have the courage to work with a team.</a:t>
            </a:r>
          </a:p>
          <a:p>
            <a:endParaRPr lang="en-US" dirty="0">
              <a:latin typeface="Microsoft YaHei UI" panose="020B0503020204020204" charset="-122"/>
              <a:ea typeface="Microsoft YaHei UI" panose="020B0503020204020204" charset="-122"/>
            </a:endParaRPr>
          </a:p>
          <a:p>
            <a:r>
              <a:rPr lang="en-US" dirty="0">
                <a:solidFill>
                  <a:srgbClr val="FFC000"/>
                </a:solidFill>
                <a:latin typeface="Microsoft YaHei UI" panose="020B0503020204020204" charset="-122"/>
                <a:ea typeface="Microsoft YaHei UI" panose="020B0503020204020204" charset="-122"/>
              </a:rPr>
              <a:t>Critical and problem solving </a:t>
            </a:r>
            <a:r>
              <a:rPr lang="en-US" dirty="0">
                <a:solidFill>
                  <a:schemeClr val="tx1"/>
                </a:solidFill>
                <a:latin typeface="Microsoft YaHei UI" panose="020B0503020204020204" charset="-122"/>
                <a:ea typeface="Microsoft YaHei UI" panose="020B0503020204020204" charset="-122"/>
              </a:rPr>
              <a:t>- </a:t>
            </a:r>
            <a:r>
              <a:rPr lang="en-US" sz="2400" dirty="0">
                <a:solidFill>
                  <a:schemeClr val="tx1"/>
                </a:solidFill>
                <a:latin typeface="Microsoft YaHei UI" panose="020B0503020204020204" charset="-122"/>
                <a:ea typeface="Microsoft YaHei UI" panose="020B0503020204020204" charset="-122"/>
              </a:rPr>
              <a:t>This is regularly where people struggle. They respond to what they think the issue is. Instead, seek to understand more about why you think there's an issue.</a:t>
            </a:r>
          </a:p>
        </p:txBody>
      </p:sp>
      <p:grpSp>
        <p:nvGrpSpPr>
          <p:cNvPr id="4" name="组合 5">
            <a:extLst>
              <a:ext uri="{FF2B5EF4-FFF2-40B4-BE49-F238E27FC236}">
                <a16:creationId xmlns:a16="http://schemas.microsoft.com/office/drawing/2014/main" id="{25AC6051-749E-4EBC-AA6A-ED6D700CB3FF}"/>
              </a:ext>
            </a:extLst>
          </p:cNvPr>
          <p:cNvGrpSpPr/>
          <p:nvPr/>
        </p:nvGrpSpPr>
        <p:grpSpPr>
          <a:xfrm>
            <a:off x="247650" y="196850"/>
            <a:ext cx="417513" cy="355600"/>
            <a:chOff x="705193" y="4082415"/>
            <a:chExt cx="666407" cy="568960"/>
          </a:xfrm>
        </p:grpSpPr>
        <p:sp>
          <p:nvSpPr>
            <p:cNvPr id="5" name="直角三角形 3">
              <a:extLst>
                <a:ext uri="{FF2B5EF4-FFF2-40B4-BE49-F238E27FC236}">
                  <a16:creationId xmlns:a16="http://schemas.microsoft.com/office/drawing/2014/main" id="{BD86BC87-ECCA-41D0-930E-0922D947D1DC}"/>
                </a:ext>
              </a:extLst>
            </p:cNvPr>
            <p:cNvSpPr/>
            <p:nvPr/>
          </p:nvSpPr>
          <p:spPr>
            <a:xfrm>
              <a:off x="760938" y="4082415"/>
              <a:ext cx="610662" cy="568960"/>
            </a:xfrm>
            <a:prstGeom prst="rtTriangle">
              <a:avLst/>
            </a:prstGeom>
            <a:solidFill>
              <a:srgbClr val="F8941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6" name="直角三角形 4">
              <a:extLst>
                <a:ext uri="{FF2B5EF4-FFF2-40B4-BE49-F238E27FC236}">
                  <a16:creationId xmlns:a16="http://schemas.microsoft.com/office/drawing/2014/main" id="{E0213A09-AC65-411D-BE29-8A6597DEC41F}"/>
                </a:ext>
              </a:extLst>
            </p:cNvPr>
            <p:cNvSpPr/>
            <p:nvPr/>
          </p:nvSpPr>
          <p:spPr>
            <a:xfrm rot="19329383">
              <a:off x="705193" y="4125596"/>
              <a:ext cx="532111" cy="406400"/>
            </a:xfrm>
            <a:prstGeom prst="rtTriangle">
              <a:avLst/>
            </a:prstGeom>
            <a:solidFill>
              <a:srgbClr val="353F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7" name="文本框 6">
            <a:extLst>
              <a:ext uri="{FF2B5EF4-FFF2-40B4-BE49-F238E27FC236}">
                <a16:creationId xmlns:a16="http://schemas.microsoft.com/office/drawing/2014/main" id="{0DE9F8A4-97A8-4CAB-AD70-54C74898951E}"/>
              </a:ext>
            </a:extLst>
          </p:cNvPr>
          <p:cNvSpPr txBox="1"/>
          <p:nvPr/>
        </p:nvSpPr>
        <p:spPr>
          <a:xfrm>
            <a:off x="791210" y="196850"/>
            <a:ext cx="2923540" cy="368300"/>
          </a:xfrm>
          <a:prstGeom prst="rect">
            <a:avLst/>
          </a:prstGeom>
          <a:noFill/>
          <a:ln w="9525">
            <a:noFill/>
          </a:ln>
        </p:spPr>
        <p:txBody>
          <a:bodyPr wrap="square" anchor="t" anchorCtr="0">
            <a:spAutoFit/>
          </a:bodyPr>
          <a:lstStyle/>
          <a:p>
            <a:r>
              <a:rPr lang="en-US" sz="1800" b="1" i="0" kern="1200" cap="none" spc="-150" dirty="0">
                <a:solidFill>
                  <a:schemeClr val="tx1"/>
                </a:solidFill>
                <a:effectLst/>
                <a:latin typeface="Malgun Gothic" panose="020B0503020000020004" charset="-127"/>
                <a:ea typeface="Malgun Gothic" panose="020B0503020000020004" charset="-127"/>
                <a:cs typeface="+mj-cs"/>
              </a:rPr>
              <a:t> UTM graduate attributes </a:t>
            </a:r>
            <a:endParaRPr lang="zh-CN" altLang="en-US" b="1" dirty="0">
              <a:solidFill>
                <a:srgbClr val="262626"/>
              </a:solidFill>
              <a:latin typeface="Microsoft YaHei" panose="020B0503020204020204" pitchFamily="34" charset="-122"/>
              <a:ea typeface="Microsoft YaHei"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ipe(down)">
                                      <p:cBhvr>
                                        <p:cTn id="23" dur="580">
                                          <p:stCondLst>
                                            <p:cond delay="0"/>
                                          </p:stCondLst>
                                        </p:cTn>
                                        <p:tgtEl>
                                          <p:spTgt spid="3">
                                            <p:txEl>
                                              <p:pRg st="2" end="2"/>
                                            </p:txEl>
                                          </p:spTgt>
                                        </p:tgtEl>
                                      </p:cBhvr>
                                    </p:animEffect>
                                    <p:anim calcmode="lin" valueType="num">
                                      <p:cBhvr>
                                        <p:cTn id="2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2" end="2"/>
                                            </p:txEl>
                                          </p:spTgt>
                                        </p:tgtEl>
                                      </p:cBhvr>
                                      <p:to x="100000" y="60000"/>
                                    </p:animScale>
                                    <p:animScale>
                                      <p:cBhvr>
                                        <p:cTn id="30" dur="166" decel="50000">
                                          <p:stCondLst>
                                            <p:cond delay="676"/>
                                          </p:stCondLst>
                                        </p:cTn>
                                        <p:tgtEl>
                                          <p:spTgt spid="3">
                                            <p:txEl>
                                              <p:pRg st="2" end="2"/>
                                            </p:txEl>
                                          </p:spTgt>
                                        </p:tgtEl>
                                      </p:cBhvr>
                                      <p:to x="100000" y="100000"/>
                                    </p:animScale>
                                    <p:animScale>
                                      <p:cBhvr>
                                        <p:cTn id="31" dur="26">
                                          <p:stCondLst>
                                            <p:cond delay="1312"/>
                                          </p:stCondLst>
                                        </p:cTn>
                                        <p:tgtEl>
                                          <p:spTgt spid="3">
                                            <p:txEl>
                                              <p:pRg st="2" end="2"/>
                                            </p:txEl>
                                          </p:spTgt>
                                        </p:tgtEl>
                                      </p:cBhvr>
                                      <p:to x="100000" y="80000"/>
                                    </p:animScale>
                                    <p:animScale>
                                      <p:cBhvr>
                                        <p:cTn id="32" dur="166" decel="50000">
                                          <p:stCondLst>
                                            <p:cond delay="1338"/>
                                          </p:stCondLst>
                                        </p:cTn>
                                        <p:tgtEl>
                                          <p:spTgt spid="3">
                                            <p:txEl>
                                              <p:pRg st="2" end="2"/>
                                            </p:txEl>
                                          </p:spTgt>
                                        </p:tgtEl>
                                      </p:cBhvr>
                                      <p:to x="100000" y="100000"/>
                                    </p:animScale>
                                    <p:animScale>
                                      <p:cBhvr>
                                        <p:cTn id="33" dur="26">
                                          <p:stCondLst>
                                            <p:cond delay="1642"/>
                                          </p:stCondLst>
                                        </p:cTn>
                                        <p:tgtEl>
                                          <p:spTgt spid="3">
                                            <p:txEl>
                                              <p:pRg st="2" end="2"/>
                                            </p:txEl>
                                          </p:spTgt>
                                        </p:tgtEl>
                                      </p:cBhvr>
                                      <p:to x="100000" y="90000"/>
                                    </p:animScale>
                                    <p:animScale>
                                      <p:cBhvr>
                                        <p:cTn id="34" dur="166" decel="50000">
                                          <p:stCondLst>
                                            <p:cond delay="1668"/>
                                          </p:stCondLst>
                                        </p:cTn>
                                        <p:tgtEl>
                                          <p:spTgt spid="3">
                                            <p:txEl>
                                              <p:pRg st="2" end="2"/>
                                            </p:txEl>
                                          </p:spTgt>
                                        </p:tgtEl>
                                      </p:cBhvr>
                                      <p:to x="100000" y="100000"/>
                                    </p:animScale>
                                    <p:animScale>
                                      <p:cBhvr>
                                        <p:cTn id="35" dur="26">
                                          <p:stCondLst>
                                            <p:cond delay="1808"/>
                                          </p:stCondLst>
                                        </p:cTn>
                                        <p:tgtEl>
                                          <p:spTgt spid="3">
                                            <p:txEl>
                                              <p:pRg st="2" end="2"/>
                                            </p:txEl>
                                          </p:spTgt>
                                        </p:tgtEl>
                                      </p:cBhvr>
                                      <p:to x="100000" y="95000"/>
                                    </p:animScale>
                                    <p:animScale>
                                      <p:cBhvr>
                                        <p:cTn id="36" dur="166" decel="50000">
                                          <p:stCondLst>
                                            <p:cond delay="1834"/>
                                          </p:stCondLst>
                                        </p:cTn>
                                        <p:tgtEl>
                                          <p:spTgt spid="3">
                                            <p:txEl>
                                              <p:pRg st="2" end="2"/>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wipe(down)">
                                      <p:cBhvr>
                                        <p:cTn id="39" dur="580">
                                          <p:stCondLst>
                                            <p:cond delay="0"/>
                                          </p:stCondLst>
                                        </p:cTn>
                                        <p:tgtEl>
                                          <p:spTgt spid="3">
                                            <p:txEl>
                                              <p:pRg st="4" end="4"/>
                                            </p:txEl>
                                          </p:spTgt>
                                        </p:tgtEl>
                                      </p:cBhvr>
                                    </p:animEffect>
                                    <p:anim calcmode="lin" valueType="num">
                                      <p:cBhvr>
                                        <p:cTn id="4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4" end="4"/>
                                            </p:txEl>
                                          </p:spTgt>
                                        </p:tgtEl>
                                      </p:cBhvr>
                                      <p:to x="100000" y="60000"/>
                                    </p:animScale>
                                    <p:animScale>
                                      <p:cBhvr>
                                        <p:cTn id="46" dur="166" decel="50000">
                                          <p:stCondLst>
                                            <p:cond delay="676"/>
                                          </p:stCondLst>
                                        </p:cTn>
                                        <p:tgtEl>
                                          <p:spTgt spid="3">
                                            <p:txEl>
                                              <p:pRg st="4" end="4"/>
                                            </p:txEl>
                                          </p:spTgt>
                                        </p:tgtEl>
                                      </p:cBhvr>
                                      <p:to x="100000" y="100000"/>
                                    </p:animScale>
                                    <p:animScale>
                                      <p:cBhvr>
                                        <p:cTn id="47" dur="26">
                                          <p:stCondLst>
                                            <p:cond delay="1312"/>
                                          </p:stCondLst>
                                        </p:cTn>
                                        <p:tgtEl>
                                          <p:spTgt spid="3">
                                            <p:txEl>
                                              <p:pRg st="4" end="4"/>
                                            </p:txEl>
                                          </p:spTgt>
                                        </p:tgtEl>
                                      </p:cBhvr>
                                      <p:to x="100000" y="80000"/>
                                    </p:animScale>
                                    <p:animScale>
                                      <p:cBhvr>
                                        <p:cTn id="48" dur="166" decel="50000">
                                          <p:stCondLst>
                                            <p:cond delay="1338"/>
                                          </p:stCondLst>
                                        </p:cTn>
                                        <p:tgtEl>
                                          <p:spTgt spid="3">
                                            <p:txEl>
                                              <p:pRg st="4" end="4"/>
                                            </p:txEl>
                                          </p:spTgt>
                                        </p:tgtEl>
                                      </p:cBhvr>
                                      <p:to x="100000" y="100000"/>
                                    </p:animScale>
                                    <p:animScale>
                                      <p:cBhvr>
                                        <p:cTn id="49" dur="26">
                                          <p:stCondLst>
                                            <p:cond delay="1642"/>
                                          </p:stCondLst>
                                        </p:cTn>
                                        <p:tgtEl>
                                          <p:spTgt spid="3">
                                            <p:txEl>
                                              <p:pRg st="4" end="4"/>
                                            </p:txEl>
                                          </p:spTgt>
                                        </p:tgtEl>
                                      </p:cBhvr>
                                      <p:to x="100000" y="90000"/>
                                    </p:animScale>
                                    <p:animScale>
                                      <p:cBhvr>
                                        <p:cTn id="50" dur="166" decel="50000">
                                          <p:stCondLst>
                                            <p:cond delay="1668"/>
                                          </p:stCondLst>
                                        </p:cTn>
                                        <p:tgtEl>
                                          <p:spTgt spid="3">
                                            <p:txEl>
                                              <p:pRg st="4" end="4"/>
                                            </p:txEl>
                                          </p:spTgt>
                                        </p:tgtEl>
                                      </p:cBhvr>
                                      <p:to x="100000" y="100000"/>
                                    </p:animScale>
                                    <p:animScale>
                                      <p:cBhvr>
                                        <p:cTn id="51" dur="26">
                                          <p:stCondLst>
                                            <p:cond delay="1808"/>
                                          </p:stCondLst>
                                        </p:cTn>
                                        <p:tgtEl>
                                          <p:spTgt spid="3">
                                            <p:txEl>
                                              <p:pRg st="4" end="4"/>
                                            </p:txEl>
                                          </p:spTgt>
                                        </p:tgtEl>
                                      </p:cBhvr>
                                      <p:to x="100000" y="95000"/>
                                    </p:animScale>
                                    <p:animScale>
                                      <p:cBhvr>
                                        <p:cTn id="52"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ext Placeholder 2"/>
          <p:cNvGraphicFramePr/>
          <p:nvPr>
            <p:extLst>
              <p:ext uri="{D42A27DB-BD31-4B8C-83A1-F6EECF244321}">
                <p14:modId xmlns:p14="http://schemas.microsoft.com/office/powerpoint/2010/main" val="4074094801"/>
              </p:ext>
            </p:extLst>
          </p:nvPr>
        </p:nvGraphicFramePr>
        <p:xfrm>
          <a:off x="791210" y="1175203"/>
          <a:ext cx="10579607" cy="37070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0" name="组合 5">
            <a:extLst>
              <a:ext uri="{FF2B5EF4-FFF2-40B4-BE49-F238E27FC236}">
                <a16:creationId xmlns:a16="http://schemas.microsoft.com/office/drawing/2014/main" id="{BC853CA4-3DB4-4604-B3F3-8B342C3152B3}"/>
              </a:ext>
            </a:extLst>
          </p:cNvPr>
          <p:cNvGrpSpPr/>
          <p:nvPr/>
        </p:nvGrpSpPr>
        <p:grpSpPr>
          <a:xfrm>
            <a:off x="247650" y="196850"/>
            <a:ext cx="417513" cy="355600"/>
            <a:chOff x="705193" y="4082415"/>
            <a:chExt cx="666407" cy="568960"/>
          </a:xfrm>
        </p:grpSpPr>
        <p:sp>
          <p:nvSpPr>
            <p:cNvPr id="11" name="直角三角形 3">
              <a:extLst>
                <a:ext uri="{FF2B5EF4-FFF2-40B4-BE49-F238E27FC236}">
                  <a16:creationId xmlns:a16="http://schemas.microsoft.com/office/drawing/2014/main" id="{B3CF9D7D-BBF0-4A24-A8AF-010DAAD63299}"/>
                </a:ext>
              </a:extLst>
            </p:cNvPr>
            <p:cNvSpPr/>
            <p:nvPr/>
          </p:nvSpPr>
          <p:spPr>
            <a:xfrm>
              <a:off x="760938" y="4082415"/>
              <a:ext cx="610662" cy="568960"/>
            </a:xfrm>
            <a:prstGeom prst="rtTriangle">
              <a:avLst/>
            </a:prstGeom>
            <a:solidFill>
              <a:srgbClr val="F8941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2" name="直角三角形 4">
              <a:extLst>
                <a:ext uri="{FF2B5EF4-FFF2-40B4-BE49-F238E27FC236}">
                  <a16:creationId xmlns:a16="http://schemas.microsoft.com/office/drawing/2014/main" id="{59B8BE6D-6C33-4D22-8050-3425A056AC54}"/>
                </a:ext>
              </a:extLst>
            </p:cNvPr>
            <p:cNvSpPr/>
            <p:nvPr/>
          </p:nvSpPr>
          <p:spPr>
            <a:xfrm rot="19329383">
              <a:off x="705193" y="4125596"/>
              <a:ext cx="532111" cy="406400"/>
            </a:xfrm>
            <a:prstGeom prst="rtTriangle">
              <a:avLst/>
            </a:prstGeom>
            <a:solidFill>
              <a:srgbClr val="353F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13" name="文本框 6">
            <a:extLst>
              <a:ext uri="{FF2B5EF4-FFF2-40B4-BE49-F238E27FC236}">
                <a16:creationId xmlns:a16="http://schemas.microsoft.com/office/drawing/2014/main" id="{5B79858F-8E32-413B-BB61-4B2A657E9318}"/>
              </a:ext>
            </a:extLst>
          </p:cNvPr>
          <p:cNvSpPr txBox="1"/>
          <p:nvPr/>
        </p:nvSpPr>
        <p:spPr>
          <a:xfrm>
            <a:off x="791210" y="196850"/>
            <a:ext cx="2923540" cy="368300"/>
          </a:xfrm>
          <a:prstGeom prst="rect">
            <a:avLst/>
          </a:prstGeom>
          <a:noFill/>
          <a:ln w="9525">
            <a:noFill/>
          </a:ln>
        </p:spPr>
        <p:txBody>
          <a:bodyPr wrap="square" anchor="t" anchorCtr="0">
            <a:spAutoFit/>
          </a:bodyPr>
          <a:lstStyle/>
          <a:p>
            <a:r>
              <a:rPr lang="en-US" altLang="zh-CN" b="1" dirty="0">
                <a:solidFill>
                  <a:srgbClr val="262626"/>
                </a:solidFill>
                <a:latin typeface="Microsoft YaHei" panose="020B0503020204020204" pitchFamily="34" charset="-122"/>
                <a:ea typeface="Microsoft YaHei" panose="020B0503020204020204" pitchFamily="34" charset="-122"/>
              </a:rPr>
              <a:t>Details</a:t>
            </a:r>
            <a:endParaRPr lang="zh-CN" altLang="en-US" b="1" dirty="0">
              <a:solidFill>
                <a:srgbClr val="262626"/>
              </a:solidFill>
              <a:latin typeface="Microsoft YaHei" panose="020B0503020204020204" pitchFamily="34" charset="-122"/>
              <a:ea typeface="Microsoft YaHei"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435">
                                          <p:stCondLst>
                                            <p:cond delay="0"/>
                                          </p:stCondLst>
                                        </p:cTn>
                                        <p:tgtEl>
                                          <p:spTgt spid="5"/>
                                        </p:tgtEl>
                                      </p:cBhvr>
                                    </p:animEffect>
                                    <p:anim calcmode="lin" valueType="num">
                                      <p:cBhvr>
                                        <p:cTn id="8" dur="1367"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498"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498" tmFilter="0, 0; 0.125,0.2665; 0.25,0.4; 0.375,0.465; 0.5,0.5;  0.625,0.535; 0.75,0.6; 0.875,0.7335; 1,1">
                                          <p:stCondLst>
                                            <p:cond delay="498"/>
                                          </p:stCondLst>
                                        </p:cTn>
                                        <p:tgtEl>
                                          <p:spTgt spid="5"/>
                                        </p:tgtEl>
                                        <p:attrNameLst>
                                          <p:attrName>ppt_y</p:attrName>
                                        </p:attrNameLst>
                                      </p:cBhvr>
                                      <p:tavLst>
                                        <p:tav tm="0" fmla="#ppt_y-sin(pi*$)/9">
                                          <p:val>
                                            <p:fltVal val="0"/>
                                          </p:val>
                                        </p:tav>
                                        <p:tav tm="100000">
                                          <p:val>
                                            <p:fltVal val="1"/>
                                          </p:val>
                                        </p:tav>
                                      </p:tavLst>
                                    </p:anim>
                                    <p:anim calcmode="lin" valueType="num">
                                      <p:cBhvr>
                                        <p:cTn id="11" dur="249" tmFilter="0, 0; 0.125,0.2665; 0.25,0.4; 0.375,0.465; 0.5,0.5;  0.625,0.535; 0.75,0.6; 0.875,0.7335; 1,1">
                                          <p:stCondLst>
                                            <p:cond delay="993"/>
                                          </p:stCondLst>
                                        </p:cTn>
                                        <p:tgtEl>
                                          <p:spTgt spid="5"/>
                                        </p:tgtEl>
                                        <p:attrNameLst>
                                          <p:attrName>ppt_y</p:attrName>
                                        </p:attrNameLst>
                                      </p:cBhvr>
                                      <p:tavLst>
                                        <p:tav tm="0" fmla="#ppt_y-sin(pi*$)/27">
                                          <p:val>
                                            <p:fltVal val="0"/>
                                          </p:val>
                                        </p:tav>
                                        <p:tav tm="100000">
                                          <p:val>
                                            <p:fltVal val="1"/>
                                          </p:val>
                                        </p:tav>
                                      </p:tavLst>
                                    </p:anim>
                                    <p:anim calcmode="lin" valueType="num">
                                      <p:cBhvr>
                                        <p:cTn id="12" dur="123" tmFilter="0, 0; 0.125,0.2665; 0.25,0.4; 0.375,0.465; 0.5,0.5;  0.625,0.535; 0.75,0.6; 0.875,0.7335; 1,1">
                                          <p:stCondLst>
                                            <p:cond delay="1242"/>
                                          </p:stCondLst>
                                        </p:cTn>
                                        <p:tgtEl>
                                          <p:spTgt spid="5"/>
                                        </p:tgtEl>
                                        <p:attrNameLst>
                                          <p:attrName>ppt_y</p:attrName>
                                        </p:attrNameLst>
                                      </p:cBhvr>
                                      <p:tavLst>
                                        <p:tav tm="0" fmla="#ppt_y-sin(pi*$)/81">
                                          <p:val>
                                            <p:fltVal val="0"/>
                                          </p:val>
                                        </p:tav>
                                        <p:tav tm="100000">
                                          <p:val>
                                            <p:fltVal val="1"/>
                                          </p:val>
                                        </p:tav>
                                      </p:tavLst>
                                    </p:anim>
                                    <p:animScale>
                                      <p:cBhvr>
                                        <p:cTn id="13" dur="20">
                                          <p:stCondLst>
                                            <p:cond delay="487"/>
                                          </p:stCondLst>
                                        </p:cTn>
                                        <p:tgtEl>
                                          <p:spTgt spid="5"/>
                                        </p:tgtEl>
                                      </p:cBhvr>
                                      <p:to x="100000" y="60000"/>
                                    </p:animScale>
                                    <p:animScale>
                                      <p:cBhvr>
                                        <p:cTn id="14" dur="124" decel="50000">
                                          <p:stCondLst>
                                            <p:cond delay="507"/>
                                          </p:stCondLst>
                                        </p:cTn>
                                        <p:tgtEl>
                                          <p:spTgt spid="5"/>
                                        </p:tgtEl>
                                      </p:cBhvr>
                                      <p:to x="100000" y="100000"/>
                                    </p:animScale>
                                    <p:animScale>
                                      <p:cBhvr>
                                        <p:cTn id="15" dur="20">
                                          <p:stCondLst>
                                            <p:cond delay="984"/>
                                          </p:stCondLst>
                                        </p:cTn>
                                        <p:tgtEl>
                                          <p:spTgt spid="5"/>
                                        </p:tgtEl>
                                      </p:cBhvr>
                                      <p:to x="100000" y="80000"/>
                                    </p:animScale>
                                    <p:animScale>
                                      <p:cBhvr>
                                        <p:cTn id="16" dur="124" decel="50000">
                                          <p:stCondLst>
                                            <p:cond delay="1004"/>
                                          </p:stCondLst>
                                        </p:cTn>
                                        <p:tgtEl>
                                          <p:spTgt spid="5"/>
                                        </p:tgtEl>
                                      </p:cBhvr>
                                      <p:to x="100000" y="100000"/>
                                    </p:animScale>
                                    <p:animScale>
                                      <p:cBhvr>
                                        <p:cTn id="17" dur="20">
                                          <p:stCondLst>
                                            <p:cond delay="1231"/>
                                          </p:stCondLst>
                                        </p:cTn>
                                        <p:tgtEl>
                                          <p:spTgt spid="5"/>
                                        </p:tgtEl>
                                      </p:cBhvr>
                                      <p:to x="100000" y="90000"/>
                                    </p:animScale>
                                    <p:animScale>
                                      <p:cBhvr>
                                        <p:cTn id="18" dur="124" decel="50000">
                                          <p:stCondLst>
                                            <p:cond delay="1251"/>
                                          </p:stCondLst>
                                        </p:cTn>
                                        <p:tgtEl>
                                          <p:spTgt spid="5"/>
                                        </p:tgtEl>
                                      </p:cBhvr>
                                      <p:to x="100000" y="100000"/>
                                    </p:animScale>
                                    <p:animScale>
                                      <p:cBhvr>
                                        <p:cTn id="19" dur="20">
                                          <p:stCondLst>
                                            <p:cond delay="1356"/>
                                          </p:stCondLst>
                                        </p:cTn>
                                        <p:tgtEl>
                                          <p:spTgt spid="5"/>
                                        </p:tgtEl>
                                      </p:cBhvr>
                                      <p:to x="100000" y="95000"/>
                                    </p:animScale>
                                    <p:animScale>
                                      <p:cBhvr>
                                        <p:cTn id="20" dur="124" decel="50000">
                                          <p:stCondLst>
                                            <p:cond delay="1376"/>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95605" y="1210731"/>
            <a:ext cx="11796395" cy="3792855"/>
          </a:xfrm>
        </p:spPr>
        <p:txBody>
          <a:bodyPr/>
          <a:lstStyle/>
          <a:p>
            <a:r>
              <a:rPr lang="en-US" sz="2400" dirty="0">
                <a:solidFill>
                  <a:schemeClr val="tx1"/>
                </a:solidFill>
                <a:latin typeface="Times New Roman" panose="02020603050405020304" pitchFamily="18" charset="0"/>
                <a:ea typeface="Malgun Gothic" panose="020B0503020000020004" charset="-127"/>
                <a:cs typeface="Times New Roman" panose="02020603050405020304" pitchFamily="18" charset="0"/>
              </a:rPr>
              <a:t>Firstly we will start a lecture about the cinematograpghy and how to start creating a creative video with a simple and easy tools. </a:t>
            </a:r>
            <a:endParaRPr lang="en-US" sz="2400" dirty="0">
              <a:solidFill>
                <a:srgbClr val="FF0000"/>
              </a:solidFill>
              <a:latin typeface="Times New Roman" panose="02020603050405020304" pitchFamily="18" charset="0"/>
              <a:ea typeface="Malgun Gothic" panose="020B0503020000020004" charset="-127"/>
              <a:cs typeface="Times New Roman" panose="02020603050405020304" pitchFamily="18" charset="0"/>
            </a:endParaRPr>
          </a:p>
          <a:p>
            <a:pPr marL="152400" indent="0">
              <a:buNone/>
            </a:pPr>
            <a:endParaRPr lang="en-US" sz="2400" dirty="0">
              <a:solidFill>
                <a:srgbClr val="FF0000"/>
              </a:solidFill>
              <a:latin typeface="Times New Roman" panose="02020603050405020304" pitchFamily="18" charset="0"/>
              <a:ea typeface="Malgun Gothic" panose="020B0503020000020004" charset="-127"/>
              <a:cs typeface="Times New Roman" panose="02020603050405020304" pitchFamily="18" charset="0"/>
            </a:endParaRPr>
          </a:p>
          <a:p>
            <a:r>
              <a:rPr lang="en-US" sz="2400" dirty="0">
                <a:solidFill>
                  <a:schemeClr val="tx1"/>
                </a:solidFill>
                <a:latin typeface="Times New Roman" panose="02020603050405020304" pitchFamily="18" charset="0"/>
                <a:ea typeface="Malgun Gothic" panose="020B0503020000020004" charset="-127"/>
                <a:cs typeface="Times New Roman" panose="02020603050405020304" pitchFamily="18" charset="0"/>
              </a:rPr>
              <a:t>we will provide some cameras to practice on it after the lecture about the workshop  and we will help those wants to use their phone to create videos on how to create a good quality videos with their phone.</a:t>
            </a:r>
            <a:r>
              <a:rPr lang="en-US" sz="2400" dirty="0">
                <a:solidFill>
                  <a:srgbClr val="FF0000"/>
                </a:solidFill>
                <a:latin typeface="Times New Roman" panose="02020603050405020304" pitchFamily="18" charset="0"/>
                <a:ea typeface="Malgun Gothic" panose="020B0503020000020004" charset="-127"/>
                <a:cs typeface="Times New Roman" panose="02020603050405020304" pitchFamily="18" charset="0"/>
              </a:rPr>
              <a:t>   </a:t>
            </a:r>
          </a:p>
          <a:p>
            <a:pPr marL="152400" indent="0">
              <a:lnSpc>
                <a:spcPct val="100000"/>
              </a:lnSpc>
              <a:buNone/>
            </a:pPr>
            <a:endParaRPr lang="en-US" sz="2400" dirty="0">
              <a:solidFill>
                <a:srgbClr val="FF0000"/>
              </a:solidFill>
              <a:latin typeface="Times New Roman" panose="02020603050405020304" pitchFamily="18" charset="0"/>
              <a:ea typeface="Malgun Gothic" panose="020B0503020000020004" charset="-127"/>
              <a:cs typeface="Times New Roman" panose="02020603050405020304" pitchFamily="18" charset="0"/>
            </a:endParaRPr>
          </a:p>
          <a:p>
            <a:pPr>
              <a:lnSpc>
                <a:spcPct val="115000"/>
              </a:lnSpc>
            </a:pPr>
            <a:r>
              <a:rPr lang="en-US" sz="2400" dirty="0">
                <a:solidFill>
                  <a:schemeClr val="tx1"/>
                </a:solidFill>
                <a:latin typeface="Times New Roman" panose="02020603050405020304" pitchFamily="18" charset="0"/>
                <a:ea typeface="Malgun Gothic" panose="020B0503020000020004" charset="-127"/>
                <a:cs typeface="Times New Roman" panose="02020603050405020304" pitchFamily="18" charset="0"/>
              </a:rPr>
              <a:t>There will be some known content creators whom will help us on this program.</a:t>
            </a:r>
          </a:p>
          <a:p>
            <a:pPr>
              <a:lnSpc>
                <a:spcPct val="115000"/>
              </a:lnSpc>
            </a:pPr>
            <a:endParaRPr lang="en-US" dirty="0">
              <a:latin typeface="Times New Roman" panose="02020603050405020304" pitchFamily="18" charset="0"/>
              <a:ea typeface="+mn-lt"/>
              <a:cs typeface="Times New Roman" panose="02020603050405020304" pitchFamily="18" charset="0"/>
            </a:endParaRPr>
          </a:p>
          <a:p>
            <a:pPr>
              <a:lnSpc>
                <a:spcPct val="115000"/>
              </a:lnSpc>
            </a:pPr>
            <a:endParaRPr lang="en-US" dirty="0">
              <a:latin typeface="Times New Roman" panose="02020603050405020304" pitchFamily="18" charset="0"/>
              <a:ea typeface="+mn-lt"/>
              <a:cs typeface="Times New Roman" panose="02020603050405020304" pitchFamily="18" charset="0"/>
            </a:endParaRPr>
          </a:p>
          <a:p>
            <a:pPr>
              <a:lnSpc>
                <a:spcPct val="115000"/>
              </a:lnSpc>
            </a:pPr>
            <a:endParaRPr lang="en-US" dirty="0">
              <a:latin typeface="Times New Roman" panose="02020603050405020304" pitchFamily="18" charset="0"/>
              <a:ea typeface="+mn-lt"/>
              <a:cs typeface="Times New Roman" panose="02020603050405020304" pitchFamily="18" charset="0"/>
            </a:endParaRPr>
          </a:p>
          <a:p>
            <a:pPr>
              <a:lnSpc>
                <a:spcPct val="115000"/>
              </a:lnSpc>
            </a:pPr>
            <a:endParaRPr lang="en-US" dirty="0">
              <a:latin typeface="Times New Roman" panose="02020603050405020304" pitchFamily="18" charset="0"/>
              <a:ea typeface="+mn-lt"/>
              <a:cs typeface="Times New Roman" panose="02020603050405020304" pitchFamily="18" charset="0"/>
            </a:endParaRPr>
          </a:p>
        </p:txBody>
      </p:sp>
      <p:grpSp>
        <p:nvGrpSpPr>
          <p:cNvPr id="4" name="组合 5">
            <a:extLst>
              <a:ext uri="{FF2B5EF4-FFF2-40B4-BE49-F238E27FC236}">
                <a16:creationId xmlns:a16="http://schemas.microsoft.com/office/drawing/2014/main" id="{EC44FAE1-A3AD-4CB0-B255-461FA1D0CEE0}"/>
              </a:ext>
            </a:extLst>
          </p:cNvPr>
          <p:cNvGrpSpPr/>
          <p:nvPr/>
        </p:nvGrpSpPr>
        <p:grpSpPr>
          <a:xfrm>
            <a:off x="247650" y="196850"/>
            <a:ext cx="417513" cy="355600"/>
            <a:chOff x="705193" y="4082415"/>
            <a:chExt cx="666407" cy="568960"/>
          </a:xfrm>
        </p:grpSpPr>
        <p:sp>
          <p:nvSpPr>
            <p:cNvPr id="5" name="直角三角形 3">
              <a:extLst>
                <a:ext uri="{FF2B5EF4-FFF2-40B4-BE49-F238E27FC236}">
                  <a16:creationId xmlns:a16="http://schemas.microsoft.com/office/drawing/2014/main" id="{0EE4C41E-4FAE-4492-A6D2-BE7F879661DE}"/>
                </a:ext>
              </a:extLst>
            </p:cNvPr>
            <p:cNvSpPr/>
            <p:nvPr/>
          </p:nvSpPr>
          <p:spPr>
            <a:xfrm>
              <a:off x="760938" y="4082415"/>
              <a:ext cx="610662" cy="568960"/>
            </a:xfrm>
            <a:prstGeom prst="rtTriangle">
              <a:avLst/>
            </a:prstGeom>
            <a:solidFill>
              <a:srgbClr val="F8941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6" name="直角三角形 4">
              <a:extLst>
                <a:ext uri="{FF2B5EF4-FFF2-40B4-BE49-F238E27FC236}">
                  <a16:creationId xmlns:a16="http://schemas.microsoft.com/office/drawing/2014/main" id="{2DD81870-958F-432B-BDF2-C5B3F7130B02}"/>
                </a:ext>
              </a:extLst>
            </p:cNvPr>
            <p:cNvSpPr/>
            <p:nvPr/>
          </p:nvSpPr>
          <p:spPr>
            <a:xfrm rot="19329383">
              <a:off x="705193" y="4125596"/>
              <a:ext cx="532111" cy="406400"/>
            </a:xfrm>
            <a:prstGeom prst="rtTriangle">
              <a:avLst/>
            </a:prstGeom>
            <a:solidFill>
              <a:srgbClr val="353F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7" name="文本框 6">
            <a:extLst>
              <a:ext uri="{FF2B5EF4-FFF2-40B4-BE49-F238E27FC236}">
                <a16:creationId xmlns:a16="http://schemas.microsoft.com/office/drawing/2014/main" id="{093868A8-647D-4C5B-A8E1-1D10B050A70E}"/>
              </a:ext>
            </a:extLst>
          </p:cNvPr>
          <p:cNvSpPr txBox="1"/>
          <p:nvPr/>
        </p:nvSpPr>
        <p:spPr>
          <a:xfrm>
            <a:off x="791210" y="196850"/>
            <a:ext cx="2923540" cy="368300"/>
          </a:xfrm>
          <a:prstGeom prst="rect">
            <a:avLst/>
          </a:prstGeom>
          <a:noFill/>
          <a:ln w="9525">
            <a:noFill/>
          </a:ln>
        </p:spPr>
        <p:txBody>
          <a:bodyPr wrap="square" anchor="t" anchorCtr="0">
            <a:spAutoFit/>
          </a:bodyPr>
          <a:lstStyle/>
          <a:p>
            <a:r>
              <a:rPr lang="en-US" altLang="en-GB" b="1" dirty="0">
                <a:solidFill>
                  <a:schemeClr val="tx1"/>
                </a:solidFill>
                <a:latin typeface="Malgun Gothic" panose="020B0503020000020004" charset="-127"/>
                <a:ea typeface="Malgun Gothic" panose="020B0503020000020004" charset="-127"/>
                <a:cs typeface="Times New Roman" panose="02020603050405020304"/>
              </a:rPr>
              <a:t>A</a:t>
            </a:r>
            <a:r>
              <a:rPr lang="en-GB" b="1" dirty="0" err="1">
                <a:solidFill>
                  <a:schemeClr val="tx1"/>
                </a:solidFill>
                <a:latin typeface="Malgun Gothic" panose="020B0503020000020004" charset="-127"/>
                <a:ea typeface="Malgun Gothic" panose="020B0503020000020004" charset="-127"/>
                <a:cs typeface="Times New Roman" panose="02020603050405020304"/>
              </a:rPr>
              <a:t>ctivity</a:t>
            </a:r>
            <a:r>
              <a:rPr lang="en-US" altLang="en-GB" b="1" dirty="0">
                <a:solidFill>
                  <a:schemeClr val="tx1"/>
                </a:solidFill>
                <a:latin typeface="Malgun Gothic" panose="020B0503020000020004" charset="-127"/>
                <a:ea typeface="Malgun Gothic" panose="020B0503020000020004" charset="-127"/>
                <a:cs typeface="Times New Roman" panose="02020603050405020304"/>
              </a:rPr>
              <a:t> C</a:t>
            </a:r>
            <a:r>
              <a:rPr lang="en-GB" b="1" dirty="0" err="1">
                <a:solidFill>
                  <a:schemeClr val="tx1"/>
                </a:solidFill>
                <a:latin typeface="Malgun Gothic" panose="020B0503020000020004" charset="-127"/>
                <a:ea typeface="Malgun Gothic" panose="020B0503020000020004" charset="-127"/>
                <a:cs typeface="Times New Roman" panose="02020603050405020304"/>
                <a:sym typeface="+mn-ea"/>
              </a:rPr>
              <a:t>ontents</a:t>
            </a:r>
            <a:r>
              <a:rPr lang="en-GB" b="1" dirty="0">
                <a:solidFill>
                  <a:schemeClr val="tx1"/>
                </a:solidFill>
                <a:latin typeface="Malgun Gothic" panose="020B0503020000020004" charset="-127"/>
                <a:ea typeface="Malgun Gothic" panose="020B0503020000020004" charset="-127"/>
                <a:cs typeface="Times New Roman" panose="02020603050405020304"/>
                <a:sym typeface="+mn-ea"/>
              </a:rPr>
              <a:t> </a:t>
            </a:r>
            <a:endParaRPr lang="zh-CN" altLang="en-US" b="1" dirty="0">
              <a:solidFill>
                <a:srgbClr val="262626"/>
              </a:solidFill>
              <a:latin typeface="Microsoft YaHei" panose="020B0503020204020204" pitchFamily="34" charset="-122"/>
              <a:ea typeface="Microsoft YaHei"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ipe(down)">
                                      <p:cBhvr>
                                        <p:cTn id="23" dur="580">
                                          <p:stCondLst>
                                            <p:cond delay="0"/>
                                          </p:stCondLst>
                                        </p:cTn>
                                        <p:tgtEl>
                                          <p:spTgt spid="3">
                                            <p:txEl>
                                              <p:pRg st="2" end="2"/>
                                            </p:txEl>
                                          </p:spTgt>
                                        </p:tgtEl>
                                      </p:cBhvr>
                                    </p:animEffect>
                                    <p:anim calcmode="lin" valueType="num">
                                      <p:cBhvr>
                                        <p:cTn id="2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2" end="2"/>
                                            </p:txEl>
                                          </p:spTgt>
                                        </p:tgtEl>
                                      </p:cBhvr>
                                      <p:to x="100000" y="60000"/>
                                    </p:animScale>
                                    <p:animScale>
                                      <p:cBhvr>
                                        <p:cTn id="30" dur="166" decel="50000">
                                          <p:stCondLst>
                                            <p:cond delay="676"/>
                                          </p:stCondLst>
                                        </p:cTn>
                                        <p:tgtEl>
                                          <p:spTgt spid="3">
                                            <p:txEl>
                                              <p:pRg st="2" end="2"/>
                                            </p:txEl>
                                          </p:spTgt>
                                        </p:tgtEl>
                                      </p:cBhvr>
                                      <p:to x="100000" y="100000"/>
                                    </p:animScale>
                                    <p:animScale>
                                      <p:cBhvr>
                                        <p:cTn id="31" dur="26">
                                          <p:stCondLst>
                                            <p:cond delay="1312"/>
                                          </p:stCondLst>
                                        </p:cTn>
                                        <p:tgtEl>
                                          <p:spTgt spid="3">
                                            <p:txEl>
                                              <p:pRg st="2" end="2"/>
                                            </p:txEl>
                                          </p:spTgt>
                                        </p:tgtEl>
                                      </p:cBhvr>
                                      <p:to x="100000" y="80000"/>
                                    </p:animScale>
                                    <p:animScale>
                                      <p:cBhvr>
                                        <p:cTn id="32" dur="166" decel="50000">
                                          <p:stCondLst>
                                            <p:cond delay="1338"/>
                                          </p:stCondLst>
                                        </p:cTn>
                                        <p:tgtEl>
                                          <p:spTgt spid="3">
                                            <p:txEl>
                                              <p:pRg st="2" end="2"/>
                                            </p:txEl>
                                          </p:spTgt>
                                        </p:tgtEl>
                                      </p:cBhvr>
                                      <p:to x="100000" y="100000"/>
                                    </p:animScale>
                                    <p:animScale>
                                      <p:cBhvr>
                                        <p:cTn id="33" dur="26">
                                          <p:stCondLst>
                                            <p:cond delay="1642"/>
                                          </p:stCondLst>
                                        </p:cTn>
                                        <p:tgtEl>
                                          <p:spTgt spid="3">
                                            <p:txEl>
                                              <p:pRg st="2" end="2"/>
                                            </p:txEl>
                                          </p:spTgt>
                                        </p:tgtEl>
                                      </p:cBhvr>
                                      <p:to x="100000" y="90000"/>
                                    </p:animScale>
                                    <p:animScale>
                                      <p:cBhvr>
                                        <p:cTn id="34" dur="166" decel="50000">
                                          <p:stCondLst>
                                            <p:cond delay="1668"/>
                                          </p:stCondLst>
                                        </p:cTn>
                                        <p:tgtEl>
                                          <p:spTgt spid="3">
                                            <p:txEl>
                                              <p:pRg st="2" end="2"/>
                                            </p:txEl>
                                          </p:spTgt>
                                        </p:tgtEl>
                                      </p:cBhvr>
                                      <p:to x="100000" y="100000"/>
                                    </p:animScale>
                                    <p:animScale>
                                      <p:cBhvr>
                                        <p:cTn id="35" dur="26">
                                          <p:stCondLst>
                                            <p:cond delay="1808"/>
                                          </p:stCondLst>
                                        </p:cTn>
                                        <p:tgtEl>
                                          <p:spTgt spid="3">
                                            <p:txEl>
                                              <p:pRg st="2" end="2"/>
                                            </p:txEl>
                                          </p:spTgt>
                                        </p:tgtEl>
                                      </p:cBhvr>
                                      <p:to x="100000" y="95000"/>
                                    </p:animScale>
                                    <p:animScale>
                                      <p:cBhvr>
                                        <p:cTn id="36" dur="166" decel="50000">
                                          <p:stCondLst>
                                            <p:cond delay="1834"/>
                                          </p:stCondLst>
                                        </p:cTn>
                                        <p:tgtEl>
                                          <p:spTgt spid="3">
                                            <p:txEl>
                                              <p:pRg st="2" end="2"/>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wipe(down)">
                                      <p:cBhvr>
                                        <p:cTn id="39" dur="580">
                                          <p:stCondLst>
                                            <p:cond delay="0"/>
                                          </p:stCondLst>
                                        </p:cTn>
                                        <p:tgtEl>
                                          <p:spTgt spid="3">
                                            <p:txEl>
                                              <p:pRg st="4" end="4"/>
                                            </p:txEl>
                                          </p:spTgt>
                                        </p:tgtEl>
                                      </p:cBhvr>
                                    </p:animEffect>
                                    <p:anim calcmode="lin" valueType="num">
                                      <p:cBhvr>
                                        <p:cTn id="4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4" end="4"/>
                                            </p:txEl>
                                          </p:spTgt>
                                        </p:tgtEl>
                                      </p:cBhvr>
                                      <p:to x="100000" y="60000"/>
                                    </p:animScale>
                                    <p:animScale>
                                      <p:cBhvr>
                                        <p:cTn id="46" dur="166" decel="50000">
                                          <p:stCondLst>
                                            <p:cond delay="676"/>
                                          </p:stCondLst>
                                        </p:cTn>
                                        <p:tgtEl>
                                          <p:spTgt spid="3">
                                            <p:txEl>
                                              <p:pRg st="4" end="4"/>
                                            </p:txEl>
                                          </p:spTgt>
                                        </p:tgtEl>
                                      </p:cBhvr>
                                      <p:to x="100000" y="100000"/>
                                    </p:animScale>
                                    <p:animScale>
                                      <p:cBhvr>
                                        <p:cTn id="47" dur="26">
                                          <p:stCondLst>
                                            <p:cond delay="1312"/>
                                          </p:stCondLst>
                                        </p:cTn>
                                        <p:tgtEl>
                                          <p:spTgt spid="3">
                                            <p:txEl>
                                              <p:pRg st="4" end="4"/>
                                            </p:txEl>
                                          </p:spTgt>
                                        </p:tgtEl>
                                      </p:cBhvr>
                                      <p:to x="100000" y="80000"/>
                                    </p:animScale>
                                    <p:animScale>
                                      <p:cBhvr>
                                        <p:cTn id="48" dur="166" decel="50000">
                                          <p:stCondLst>
                                            <p:cond delay="1338"/>
                                          </p:stCondLst>
                                        </p:cTn>
                                        <p:tgtEl>
                                          <p:spTgt spid="3">
                                            <p:txEl>
                                              <p:pRg st="4" end="4"/>
                                            </p:txEl>
                                          </p:spTgt>
                                        </p:tgtEl>
                                      </p:cBhvr>
                                      <p:to x="100000" y="100000"/>
                                    </p:animScale>
                                    <p:animScale>
                                      <p:cBhvr>
                                        <p:cTn id="49" dur="26">
                                          <p:stCondLst>
                                            <p:cond delay="1642"/>
                                          </p:stCondLst>
                                        </p:cTn>
                                        <p:tgtEl>
                                          <p:spTgt spid="3">
                                            <p:txEl>
                                              <p:pRg st="4" end="4"/>
                                            </p:txEl>
                                          </p:spTgt>
                                        </p:tgtEl>
                                      </p:cBhvr>
                                      <p:to x="100000" y="90000"/>
                                    </p:animScale>
                                    <p:animScale>
                                      <p:cBhvr>
                                        <p:cTn id="50" dur="166" decel="50000">
                                          <p:stCondLst>
                                            <p:cond delay="1668"/>
                                          </p:stCondLst>
                                        </p:cTn>
                                        <p:tgtEl>
                                          <p:spTgt spid="3">
                                            <p:txEl>
                                              <p:pRg st="4" end="4"/>
                                            </p:txEl>
                                          </p:spTgt>
                                        </p:tgtEl>
                                      </p:cBhvr>
                                      <p:to x="100000" y="100000"/>
                                    </p:animScale>
                                    <p:animScale>
                                      <p:cBhvr>
                                        <p:cTn id="51" dur="26">
                                          <p:stCondLst>
                                            <p:cond delay="1808"/>
                                          </p:stCondLst>
                                        </p:cTn>
                                        <p:tgtEl>
                                          <p:spTgt spid="3">
                                            <p:txEl>
                                              <p:pRg st="4" end="4"/>
                                            </p:txEl>
                                          </p:spTgt>
                                        </p:tgtEl>
                                      </p:cBhvr>
                                      <p:to x="100000" y="95000"/>
                                    </p:animScale>
                                    <p:animScale>
                                      <p:cBhvr>
                                        <p:cTn id="52"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7" name="组合 5"/>
          <p:cNvGrpSpPr/>
          <p:nvPr/>
        </p:nvGrpSpPr>
        <p:grpSpPr>
          <a:xfrm>
            <a:off x="247650" y="196850"/>
            <a:ext cx="417513" cy="355600"/>
            <a:chOff x="705193" y="4082415"/>
            <a:chExt cx="666407" cy="568960"/>
          </a:xfrm>
        </p:grpSpPr>
        <p:sp>
          <p:nvSpPr>
            <p:cNvPr id="4" name="直角三角形 3"/>
            <p:cNvSpPr/>
            <p:nvPr/>
          </p:nvSpPr>
          <p:spPr>
            <a:xfrm>
              <a:off x="760938" y="4082415"/>
              <a:ext cx="610662" cy="568960"/>
            </a:xfrm>
            <a:prstGeom prst="rtTriangle">
              <a:avLst/>
            </a:prstGeom>
            <a:solidFill>
              <a:srgbClr val="F8941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 name="直角三角形 4"/>
            <p:cNvSpPr/>
            <p:nvPr/>
          </p:nvSpPr>
          <p:spPr>
            <a:xfrm rot="19329383">
              <a:off x="705193" y="4125596"/>
              <a:ext cx="532111" cy="406400"/>
            </a:xfrm>
            <a:prstGeom prst="rtTriangle">
              <a:avLst/>
            </a:prstGeom>
            <a:solidFill>
              <a:srgbClr val="353F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19460" name="组合 7"/>
          <p:cNvGrpSpPr/>
          <p:nvPr/>
        </p:nvGrpSpPr>
        <p:grpSpPr>
          <a:xfrm>
            <a:off x="3473450" y="1085850"/>
            <a:ext cx="5246688" cy="4657725"/>
            <a:chOff x="3073416" y="1202879"/>
            <a:chExt cx="3446804" cy="3060000"/>
          </a:xfrm>
        </p:grpSpPr>
        <p:grpSp>
          <p:nvGrpSpPr>
            <p:cNvPr id="19461" name="组合 8"/>
            <p:cNvGrpSpPr/>
            <p:nvPr/>
          </p:nvGrpSpPr>
          <p:grpSpPr>
            <a:xfrm>
              <a:off x="3630085" y="1922879"/>
              <a:ext cx="2340000" cy="2340000"/>
              <a:chOff x="1889832" y="1617774"/>
              <a:chExt cx="2340000" cy="2340000"/>
            </a:xfrm>
          </p:grpSpPr>
          <p:grpSp>
            <p:nvGrpSpPr>
              <p:cNvPr id="19462" name="组合 21"/>
              <p:cNvGrpSpPr/>
              <p:nvPr/>
            </p:nvGrpSpPr>
            <p:grpSpPr>
              <a:xfrm>
                <a:off x="1889832" y="1617774"/>
                <a:ext cx="2340000" cy="2340000"/>
                <a:chOff x="1889832" y="1617774"/>
                <a:chExt cx="2340000" cy="2340000"/>
              </a:xfrm>
            </p:grpSpPr>
            <p:sp>
              <p:nvSpPr>
                <p:cNvPr id="24" name="椭圆 23"/>
                <p:cNvSpPr/>
                <p:nvPr/>
              </p:nvSpPr>
              <p:spPr>
                <a:xfrm>
                  <a:off x="1890074" y="1617406"/>
                  <a:ext cx="2339238" cy="2340368"/>
                </a:xfrm>
                <a:prstGeom prst="ellipse">
                  <a:avLst/>
                </a:prstGeom>
                <a:solidFill>
                  <a:srgbClr val="5B9BD5">
                    <a:lumMod val="20000"/>
                    <a:lumOff val="80000"/>
                  </a:srgbClr>
                </a:solidFill>
                <a:ln w="12700" cap="flat" cmpd="sng" algn="ctr">
                  <a:no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mn-lt"/>
                    <a:ea typeface="Microsoft YaHei" panose="020B0503020204020204" pitchFamily="34" charset="-122"/>
                    <a:cs typeface="+mn-cs"/>
                  </a:endParaRPr>
                </a:p>
              </p:txBody>
            </p:sp>
            <p:sp>
              <p:nvSpPr>
                <p:cNvPr id="25" name="椭圆 24"/>
                <p:cNvSpPr/>
                <p:nvPr/>
              </p:nvSpPr>
              <p:spPr>
                <a:xfrm>
                  <a:off x="2160187" y="1887529"/>
                  <a:ext cx="1799012" cy="1800123"/>
                </a:xfrm>
                <a:prstGeom prst="ellipse">
                  <a:avLst/>
                </a:prstGeom>
                <a:solidFill>
                  <a:srgbClr val="353F48"/>
                </a:solidFill>
                <a:ln w="12700" cap="flat" cmpd="sng" algn="ctr">
                  <a:no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mn-lt"/>
                    <a:ea typeface="Microsoft YaHei" panose="020B0503020204020204" pitchFamily="34" charset="-122"/>
                    <a:cs typeface="+mn-cs"/>
                  </a:endParaRPr>
                </a:p>
              </p:txBody>
            </p:sp>
            <p:sp>
              <p:nvSpPr>
                <p:cNvPr id="26" name="椭圆 25"/>
                <p:cNvSpPr/>
                <p:nvPr/>
              </p:nvSpPr>
              <p:spPr>
                <a:xfrm>
                  <a:off x="2430300" y="2157651"/>
                  <a:ext cx="1258788" cy="1259877"/>
                </a:xfrm>
                <a:prstGeom prst="ellipse">
                  <a:avLst/>
                </a:prstGeom>
                <a:solidFill>
                  <a:srgbClr val="5B9BD5">
                    <a:lumMod val="20000"/>
                    <a:lumOff val="80000"/>
                  </a:srgbClr>
                </a:solidFill>
                <a:ln w="12700" cap="flat" cmpd="sng" algn="ctr">
                  <a:no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mn-lt"/>
                    <a:ea typeface="Microsoft YaHei" panose="020B0503020204020204" pitchFamily="34" charset="-122"/>
                    <a:cs typeface="+mn-cs"/>
                  </a:endParaRPr>
                </a:p>
              </p:txBody>
            </p:sp>
          </p:grpSp>
          <p:sp>
            <p:nvSpPr>
              <p:cNvPr id="19466" name="TextBox 9"/>
              <p:cNvSpPr txBox="1"/>
              <p:nvPr/>
            </p:nvSpPr>
            <p:spPr>
              <a:xfrm>
                <a:off x="2769197" y="2605674"/>
                <a:ext cx="583193" cy="363362"/>
              </a:xfrm>
              <a:prstGeom prst="rect">
                <a:avLst/>
              </a:prstGeom>
              <a:noFill/>
              <a:ln w="9525">
                <a:noFill/>
              </a:ln>
            </p:spPr>
            <p:txBody>
              <a:bodyPr wrap="none" anchor="t" anchorCtr="0">
                <a:spAutoFit/>
              </a:bodyPr>
              <a:lstStyle/>
              <a:p>
                <a:pPr algn="ctr">
                  <a:lnSpc>
                    <a:spcPct val="150000"/>
                  </a:lnSpc>
                </a:pPr>
                <a:r>
                  <a:rPr lang="en-US" altLang="zh-CN" sz="2000" b="1" dirty="0">
                    <a:solidFill>
                      <a:schemeClr val="tx1"/>
                    </a:solidFill>
                    <a:latin typeface="Microsoft YaHei" panose="020B0503020204020204" pitchFamily="34" charset="-122"/>
                    <a:ea typeface="Microsoft YaHei" panose="020B0503020204020204" pitchFamily="34" charset="-122"/>
                    <a:sym typeface="+mn-ea"/>
                  </a:rPr>
                  <a:t>Goals</a:t>
                </a:r>
              </a:p>
            </p:txBody>
          </p:sp>
        </p:grpSp>
        <p:grpSp>
          <p:nvGrpSpPr>
            <p:cNvPr id="19467" name="组合 9"/>
            <p:cNvGrpSpPr/>
            <p:nvPr/>
          </p:nvGrpSpPr>
          <p:grpSpPr>
            <a:xfrm>
              <a:off x="4287073" y="1202879"/>
              <a:ext cx="1026024" cy="1260000"/>
              <a:chOff x="2546820" y="1160073"/>
              <a:chExt cx="1026024" cy="1260000"/>
            </a:xfrm>
          </p:grpSpPr>
          <p:sp>
            <p:nvSpPr>
              <p:cNvPr id="19" name="下箭头 18"/>
              <p:cNvSpPr/>
              <p:nvPr/>
            </p:nvSpPr>
            <p:spPr>
              <a:xfrm>
                <a:off x="2547105" y="1160073"/>
                <a:ext cx="1026219" cy="1259877"/>
              </a:xfrm>
              <a:prstGeom prst="downArrow">
                <a:avLst>
                  <a:gd name="adj1" fmla="val 53134"/>
                  <a:gd name="adj2" fmla="val 50000"/>
                </a:avLst>
              </a:prstGeom>
              <a:solidFill>
                <a:srgbClr val="F8941C"/>
              </a:solidFill>
              <a:ln w="12700" cap="flat" cmpd="sng" algn="ctr">
                <a:no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mn-lt"/>
                  <a:ea typeface="Microsoft YaHei" panose="020B0503020204020204" pitchFamily="34" charset="-122"/>
                  <a:cs typeface="+mn-cs"/>
                </a:endParaRPr>
              </a:p>
            </p:txBody>
          </p:sp>
          <p:sp>
            <p:nvSpPr>
              <p:cNvPr id="20" name="矩形 19"/>
              <p:cNvSpPr/>
              <p:nvPr/>
            </p:nvSpPr>
            <p:spPr>
              <a:xfrm>
                <a:off x="2791145" y="1160073"/>
                <a:ext cx="540225" cy="108466"/>
              </a:xfrm>
              <a:prstGeom prst="rect">
                <a:avLst/>
              </a:prstGeom>
              <a:solidFill>
                <a:schemeClr val="tx1">
                  <a:lumMod val="65000"/>
                  <a:lumOff val="35000"/>
                </a:schemeClr>
              </a:solidFill>
              <a:ln w="12700" cap="flat" cmpd="sng" algn="ctr">
                <a:no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mn-lt"/>
                  <a:ea typeface="Microsoft YaHei" panose="020B0503020204020204" pitchFamily="34" charset="-122"/>
                  <a:cs typeface="+mn-cs"/>
                </a:endParaRPr>
              </a:p>
            </p:txBody>
          </p:sp>
          <p:sp>
            <p:nvSpPr>
              <p:cNvPr id="19470" name="TextBox 6"/>
              <p:cNvSpPr txBox="1"/>
              <p:nvPr/>
            </p:nvSpPr>
            <p:spPr>
              <a:xfrm>
                <a:off x="2890724" y="1459218"/>
                <a:ext cx="338214" cy="505424"/>
              </a:xfrm>
              <a:prstGeom prst="rect">
                <a:avLst/>
              </a:prstGeom>
              <a:noFill/>
              <a:ln w="9525">
                <a:noFill/>
              </a:ln>
            </p:spPr>
            <p:txBody>
              <a:bodyPr wrap="none" anchor="t" anchorCtr="0">
                <a:spAutoFit/>
              </a:bodyPr>
              <a:lstStyle/>
              <a:p>
                <a:pPr algn="ctr"/>
                <a:r>
                  <a:rPr lang="en-US" altLang="zh-CN" sz="4400" dirty="0">
                    <a:solidFill>
                      <a:schemeClr val="bg1"/>
                    </a:solidFill>
                    <a:latin typeface="Microsoft YaHei" panose="020B0503020204020204" pitchFamily="34" charset="-122"/>
                    <a:ea typeface="Microsoft YaHei" panose="020B0503020204020204" pitchFamily="34" charset="-122"/>
                  </a:rPr>
                  <a:t>1</a:t>
                </a:r>
                <a:endParaRPr lang="zh-CN" altLang="en-US" sz="4400" dirty="0">
                  <a:solidFill>
                    <a:schemeClr val="bg1"/>
                  </a:solidFill>
                  <a:latin typeface="Microsoft YaHei" panose="020B0503020204020204" pitchFamily="34" charset="-122"/>
                  <a:ea typeface="Microsoft YaHei" panose="020B0503020204020204" pitchFamily="34" charset="-122"/>
                </a:endParaRPr>
              </a:p>
            </p:txBody>
          </p:sp>
        </p:grpSp>
        <p:grpSp>
          <p:nvGrpSpPr>
            <p:cNvPr id="19471" name="组合 10"/>
            <p:cNvGrpSpPr/>
            <p:nvPr/>
          </p:nvGrpSpPr>
          <p:grpSpPr>
            <a:xfrm rot="7200000">
              <a:off x="5377208" y="3118795"/>
              <a:ext cx="1026024" cy="1260000"/>
              <a:chOff x="2546820" y="1160073"/>
              <a:chExt cx="1026024" cy="1260000"/>
            </a:xfrm>
          </p:grpSpPr>
          <p:sp>
            <p:nvSpPr>
              <p:cNvPr id="16" name="下箭头 15"/>
              <p:cNvSpPr/>
              <p:nvPr/>
            </p:nvSpPr>
            <p:spPr>
              <a:xfrm>
                <a:off x="2546585" y="1160128"/>
                <a:ext cx="1026258" cy="1259831"/>
              </a:xfrm>
              <a:prstGeom prst="downArrow">
                <a:avLst>
                  <a:gd name="adj1" fmla="val 53134"/>
                  <a:gd name="adj2" fmla="val 50000"/>
                </a:avLst>
              </a:prstGeom>
              <a:solidFill>
                <a:srgbClr val="F8941C"/>
              </a:solidFill>
              <a:ln w="12700" cap="flat" cmpd="sng" algn="ctr">
                <a:no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mn-lt"/>
                  <a:ea typeface="Microsoft YaHei" panose="020B0503020204020204" pitchFamily="34" charset="-122"/>
                  <a:cs typeface="+mn-cs"/>
                </a:endParaRPr>
              </a:p>
            </p:txBody>
          </p:sp>
          <p:sp>
            <p:nvSpPr>
              <p:cNvPr id="17" name="矩形 16"/>
              <p:cNvSpPr/>
              <p:nvPr/>
            </p:nvSpPr>
            <p:spPr>
              <a:xfrm>
                <a:off x="2790137" y="1161073"/>
                <a:ext cx="540246" cy="108462"/>
              </a:xfrm>
              <a:prstGeom prst="rect">
                <a:avLst/>
              </a:prstGeom>
              <a:solidFill>
                <a:schemeClr val="tx1">
                  <a:lumMod val="65000"/>
                  <a:lumOff val="35000"/>
                </a:schemeClr>
              </a:solidFill>
              <a:ln w="12700" cap="flat" cmpd="sng" algn="ctr">
                <a:no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mn-lt"/>
                  <a:ea typeface="Microsoft YaHei" panose="020B0503020204020204" pitchFamily="34" charset="-122"/>
                  <a:cs typeface="+mn-cs"/>
                </a:endParaRPr>
              </a:p>
            </p:txBody>
          </p:sp>
          <p:sp>
            <p:nvSpPr>
              <p:cNvPr id="19474" name="TextBox 41"/>
              <p:cNvSpPr txBox="1"/>
              <p:nvPr/>
            </p:nvSpPr>
            <p:spPr>
              <a:xfrm rot="10800000">
                <a:off x="2872635" y="1518800"/>
                <a:ext cx="338214" cy="505424"/>
              </a:xfrm>
              <a:prstGeom prst="rect">
                <a:avLst/>
              </a:prstGeom>
              <a:noFill/>
              <a:ln w="9525">
                <a:noFill/>
              </a:ln>
            </p:spPr>
            <p:txBody>
              <a:bodyPr wrap="none" anchor="t" anchorCtr="0">
                <a:spAutoFit/>
              </a:bodyPr>
              <a:lstStyle/>
              <a:p>
                <a:pPr algn="ctr"/>
                <a:r>
                  <a:rPr lang="en-US" altLang="zh-CN" sz="4400" dirty="0">
                    <a:solidFill>
                      <a:schemeClr val="bg1"/>
                    </a:solidFill>
                    <a:latin typeface="Microsoft YaHei" panose="020B0503020204020204" pitchFamily="34" charset="-122"/>
                    <a:ea typeface="Microsoft YaHei" panose="020B0503020204020204" pitchFamily="34" charset="-122"/>
                  </a:rPr>
                  <a:t>2</a:t>
                </a:r>
                <a:endParaRPr lang="zh-CN" altLang="en-US" sz="4400" dirty="0">
                  <a:solidFill>
                    <a:schemeClr val="bg1"/>
                  </a:solidFill>
                  <a:latin typeface="Microsoft YaHei" panose="020B0503020204020204" pitchFamily="34" charset="-122"/>
                  <a:ea typeface="Microsoft YaHei" panose="020B0503020204020204" pitchFamily="34" charset="-122"/>
                </a:endParaRPr>
              </a:p>
            </p:txBody>
          </p:sp>
        </p:grpSp>
        <p:grpSp>
          <p:nvGrpSpPr>
            <p:cNvPr id="19475" name="组合 11"/>
            <p:cNvGrpSpPr/>
            <p:nvPr/>
          </p:nvGrpSpPr>
          <p:grpSpPr>
            <a:xfrm rot="-7200000" flipH="1">
              <a:off x="3190404" y="3118795"/>
              <a:ext cx="1026024" cy="1260000"/>
              <a:chOff x="2546820" y="1160073"/>
              <a:chExt cx="1026024" cy="1260000"/>
            </a:xfrm>
          </p:grpSpPr>
          <p:sp>
            <p:nvSpPr>
              <p:cNvPr id="13" name="下箭头 12"/>
              <p:cNvSpPr/>
              <p:nvPr/>
            </p:nvSpPr>
            <p:spPr>
              <a:xfrm>
                <a:off x="2546585" y="1160128"/>
                <a:ext cx="1026258" cy="1259831"/>
              </a:xfrm>
              <a:prstGeom prst="downArrow">
                <a:avLst>
                  <a:gd name="adj1" fmla="val 53134"/>
                  <a:gd name="adj2" fmla="val 50000"/>
                </a:avLst>
              </a:prstGeom>
              <a:solidFill>
                <a:srgbClr val="F8941C"/>
              </a:solidFill>
              <a:ln w="12700" cap="flat" cmpd="sng" algn="ctr">
                <a:no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mn-lt"/>
                  <a:ea typeface="Microsoft YaHei" panose="020B0503020204020204" pitchFamily="34" charset="-122"/>
                  <a:cs typeface="+mn-cs"/>
                </a:endParaRPr>
              </a:p>
            </p:txBody>
          </p:sp>
          <p:sp>
            <p:nvSpPr>
              <p:cNvPr id="14" name="矩形 13"/>
              <p:cNvSpPr/>
              <p:nvPr/>
            </p:nvSpPr>
            <p:spPr>
              <a:xfrm>
                <a:off x="2789615" y="1160169"/>
                <a:ext cx="540246" cy="108462"/>
              </a:xfrm>
              <a:prstGeom prst="rect">
                <a:avLst/>
              </a:prstGeom>
              <a:solidFill>
                <a:schemeClr val="tx1">
                  <a:lumMod val="65000"/>
                  <a:lumOff val="35000"/>
                </a:schemeClr>
              </a:solidFill>
              <a:ln w="12700" cap="flat" cmpd="sng" algn="ctr">
                <a:no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mn-lt"/>
                  <a:ea typeface="Microsoft YaHei" panose="020B0503020204020204" pitchFamily="34" charset="-122"/>
                  <a:cs typeface="+mn-cs"/>
                </a:endParaRPr>
              </a:p>
            </p:txBody>
          </p:sp>
          <p:sp>
            <p:nvSpPr>
              <p:cNvPr id="19478" name="TextBox 45"/>
              <p:cNvSpPr txBox="1"/>
              <p:nvPr/>
            </p:nvSpPr>
            <p:spPr>
              <a:xfrm rot="-10799874">
                <a:off x="2879522" y="1486068"/>
                <a:ext cx="338214" cy="505424"/>
              </a:xfrm>
              <a:prstGeom prst="rect">
                <a:avLst/>
              </a:prstGeom>
              <a:noFill/>
              <a:ln w="9525">
                <a:noFill/>
              </a:ln>
            </p:spPr>
            <p:txBody>
              <a:bodyPr wrap="none" anchor="t" anchorCtr="0">
                <a:spAutoFit/>
              </a:bodyPr>
              <a:lstStyle/>
              <a:p>
                <a:pPr algn="ctr"/>
                <a:r>
                  <a:rPr lang="en-US" altLang="zh-CN" sz="4400" dirty="0">
                    <a:solidFill>
                      <a:schemeClr val="bg1"/>
                    </a:solidFill>
                    <a:latin typeface="Microsoft YaHei" panose="020B0503020204020204" pitchFamily="34" charset="-122"/>
                    <a:ea typeface="Microsoft YaHei" panose="020B0503020204020204" pitchFamily="34" charset="-122"/>
                  </a:rPr>
                  <a:t>3</a:t>
                </a:r>
                <a:endParaRPr lang="zh-CN" altLang="en-US" sz="4400" dirty="0">
                  <a:solidFill>
                    <a:schemeClr val="bg1"/>
                  </a:solidFill>
                  <a:latin typeface="Microsoft YaHei" panose="020B0503020204020204" pitchFamily="34" charset="-122"/>
                  <a:ea typeface="Microsoft YaHei" panose="020B0503020204020204" pitchFamily="34" charset="-122"/>
                </a:endParaRPr>
              </a:p>
            </p:txBody>
          </p:sp>
        </p:grpSp>
      </p:grpSp>
      <p:sp>
        <p:nvSpPr>
          <p:cNvPr id="19479" name="文本框 26"/>
          <p:cNvSpPr txBox="1"/>
          <p:nvPr/>
        </p:nvSpPr>
        <p:spPr>
          <a:xfrm>
            <a:off x="5017294" y="505979"/>
            <a:ext cx="2995612" cy="553085"/>
          </a:xfrm>
          <a:prstGeom prst="rect">
            <a:avLst/>
          </a:prstGeom>
          <a:noFill/>
          <a:ln w="9525">
            <a:noFill/>
          </a:ln>
        </p:spPr>
        <p:txBody>
          <a:bodyPr anchor="t" anchorCtr="0">
            <a:spAutoFit/>
          </a:bodyPr>
          <a:lstStyle/>
          <a:p>
            <a:pPr>
              <a:lnSpc>
                <a:spcPct val="150000"/>
              </a:lnSpc>
            </a:pPr>
            <a:r>
              <a:rPr lang="zh-CN" altLang="en-US" sz="2000" dirty="0">
                <a:solidFill>
                  <a:schemeClr val="tx1"/>
                </a:solidFill>
                <a:latin typeface="Microsoft YaHei" panose="020B0503020204020204" pitchFamily="34" charset="-122"/>
                <a:ea typeface="Microsoft YaHei" panose="020B0503020204020204" pitchFamily="34" charset="-122"/>
                <a:sym typeface="+mn-ea"/>
              </a:rPr>
              <a:t>Acuiring a skill</a:t>
            </a:r>
          </a:p>
        </p:txBody>
      </p:sp>
      <p:sp>
        <p:nvSpPr>
          <p:cNvPr id="19481" name="文本框 28"/>
          <p:cNvSpPr txBox="1"/>
          <p:nvPr/>
        </p:nvSpPr>
        <p:spPr>
          <a:xfrm>
            <a:off x="8795385" y="5001895"/>
            <a:ext cx="2817495" cy="1014730"/>
          </a:xfrm>
          <a:prstGeom prst="rect">
            <a:avLst/>
          </a:prstGeom>
          <a:noFill/>
          <a:ln w="9525">
            <a:noFill/>
          </a:ln>
        </p:spPr>
        <p:txBody>
          <a:bodyPr wrap="square" anchor="t" anchorCtr="0">
            <a:spAutoFit/>
          </a:bodyPr>
          <a:lstStyle/>
          <a:p>
            <a:pPr>
              <a:lnSpc>
                <a:spcPct val="150000"/>
              </a:lnSpc>
            </a:pPr>
            <a:r>
              <a:rPr lang="zh-CN" altLang="en-US" sz="2000" dirty="0">
                <a:solidFill>
                  <a:schemeClr val="tx1"/>
                </a:solidFill>
                <a:latin typeface="Microsoft YaHei" panose="020B0503020204020204" pitchFamily="34" charset="-122"/>
                <a:ea typeface="Microsoft YaHei" panose="020B0503020204020204" pitchFamily="34" charset="-122"/>
                <a:sym typeface="+mn-ea"/>
              </a:rPr>
              <a:t>Consolidation of the relationship</a:t>
            </a:r>
          </a:p>
        </p:txBody>
      </p:sp>
      <p:sp>
        <p:nvSpPr>
          <p:cNvPr id="19483" name="文本框 30"/>
          <p:cNvSpPr txBox="1"/>
          <p:nvPr/>
        </p:nvSpPr>
        <p:spPr>
          <a:xfrm>
            <a:off x="856298" y="5001895"/>
            <a:ext cx="2787650" cy="553085"/>
          </a:xfrm>
          <a:prstGeom prst="rect">
            <a:avLst/>
          </a:prstGeom>
          <a:noFill/>
          <a:ln w="9525">
            <a:noFill/>
          </a:ln>
        </p:spPr>
        <p:txBody>
          <a:bodyPr anchor="t" anchorCtr="0">
            <a:spAutoFit/>
          </a:bodyPr>
          <a:lstStyle/>
          <a:p>
            <a:pPr>
              <a:lnSpc>
                <a:spcPct val="150000"/>
              </a:lnSpc>
            </a:pPr>
            <a:r>
              <a:rPr lang="zh-CN" altLang="en-US" sz="2000" dirty="0">
                <a:solidFill>
                  <a:schemeClr val="tx1"/>
                </a:solidFill>
                <a:latin typeface="Microsoft YaHei" panose="020B0503020204020204" pitchFamily="34" charset="-122"/>
                <a:ea typeface="Microsoft YaHei" panose="020B0503020204020204" pitchFamily="34" charset="-122"/>
                <a:sym typeface="+mn-ea"/>
              </a:rPr>
              <a:t>Working as groups</a:t>
            </a:r>
          </a:p>
        </p:txBody>
      </p:sp>
      <p:sp>
        <p:nvSpPr>
          <p:cNvPr id="19484" name="文本框 1"/>
          <p:cNvSpPr txBox="1"/>
          <p:nvPr/>
        </p:nvSpPr>
        <p:spPr>
          <a:xfrm>
            <a:off x="744538" y="225425"/>
            <a:ext cx="2530475" cy="368300"/>
          </a:xfrm>
          <a:prstGeom prst="rect">
            <a:avLst/>
          </a:prstGeom>
          <a:noFill/>
          <a:ln w="9525">
            <a:noFill/>
          </a:ln>
        </p:spPr>
        <p:txBody>
          <a:bodyPr anchor="t" anchorCtr="0">
            <a:spAutoFit/>
          </a:bodyPr>
          <a:lstStyle/>
          <a:p>
            <a:r>
              <a:rPr lang="en-US" altLang="zh-CN" b="1" dirty="0">
                <a:solidFill>
                  <a:srgbClr val="262626"/>
                </a:solidFill>
                <a:latin typeface="Microsoft YaHei" panose="020B0503020204020204" pitchFamily="34" charset="-122"/>
                <a:ea typeface="Microsoft YaHei" panose="020B0503020204020204" pitchFamily="34" charset="-122"/>
              </a:rPr>
              <a:t>Goals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479"/>
                                        </p:tgtEl>
                                        <p:attrNameLst>
                                          <p:attrName>style.visibility</p:attrName>
                                        </p:attrNameLst>
                                      </p:cBhvr>
                                      <p:to>
                                        <p:strVal val="visible"/>
                                      </p:to>
                                    </p:set>
                                    <p:animEffect transition="in" filter="fade">
                                      <p:cBhvr>
                                        <p:cTn id="7" dur="1000"/>
                                        <p:tgtEl>
                                          <p:spTgt spid="19479"/>
                                        </p:tgtEl>
                                      </p:cBhvr>
                                    </p:animEffect>
                                    <p:anim calcmode="lin" valueType="num">
                                      <p:cBhvr>
                                        <p:cTn id="8" dur="1000" fill="hold"/>
                                        <p:tgtEl>
                                          <p:spTgt spid="19479"/>
                                        </p:tgtEl>
                                        <p:attrNameLst>
                                          <p:attrName>ppt_x</p:attrName>
                                        </p:attrNameLst>
                                      </p:cBhvr>
                                      <p:tavLst>
                                        <p:tav tm="0">
                                          <p:val>
                                            <p:strVal val="#ppt_x"/>
                                          </p:val>
                                        </p:tav>
                                        <p:tav tm="100000">
                                          <p:val>
                                            <p:strVal val="#ppt_x"/>
                                          </p:val>
                                        </p:tav>
                                      </p:tavLst>
                                    </p:anim>
                                    <p:anim calcmode="lin" valueType="num">
                                      <p:cBhvr>
                                        <p:cTn id="9" dur="1000" fill="hold"/>
                                        <p:tgtEl>
                                          <p:spTgt spid="1947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9481"/>
                                        </p:tgtEl>
                                        <p:attrNameLst>
                                          <p:attrName>style.visibility</p:attrName>
                                        </p:attrNameLst>
                                      </p:cBhvr>
                                      <p:to>
                                        <p:strVal val="visible"/>
                                      </p:to>
                                    </p:set>
                                    <p:animEffect transition="in" filter="fade">
                                      <p:cBhvr>
                                        <p:cTn id="14" dur="1000"/>
                                        <p:tgtEl>
                                          <p:spTgt spid="19481"/>
                                        </p:tgtEl>
                                      </p:cBhvr>
                                    </p:animEffect>
                                    <p:anim calcmode="lin" valueType="num">
                                      <p:cBhvr>
                                        <p:cTn id="15" dur="1000" fill="hold"/>
                                        <p:tgtEl>
                                          <p:spTgt spid="19481"/>
                                        </p:tgtEl>
                                        <p:attrNameLst>
                                          <p:attrName>ppt_x</p:attrName>
                                        </p:attrNameLst>
                                      </p:cBhvr>
                                      <p:tavLst>
                                        <p:tav tm="0">
                                          <p:val>
                                            <p:strVal val="#ppt_x"/>
                                          </p:val>
                                        </p:tav>
                                        <p:tav tm="100000">
                                          <p:val>
                                            <p:strVal val="#ppt_x"/>
                                          </p:val>
                                        </p:tav>
                                      </p:tavLst>
                                    </p:anim>
                                    <p:anim calcmode="lin" valueType="num">
                                      <p:cBhvr>
                                        <p:cTn id="16" dur="1000" fill="hold"/>
                                        <p:tgtEl>
                                          <p:spTgt spid="1948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9483"/>
                                        </p:tgtEl>
                                        <p:attrNameLst>
                                          <p:attrName>style.visibility</p:attrName>
                                        </p:attrNameLst>
                                      </p:cBhvr>
                                      <p:to>
                                        <p:strVal val="visible"/>
                                      </p:to>
                                    </p:set>
                                    <p:animEffect transition="in" filter="fade">
                                      <p:cBhvr>
                                        <p:cTn id="21" dur="1000"/>
                                        <p:tgtEl>
                                          <p:spTgt spid="19483"/>
                                        </p:tgtEl>
                                      </p:cBhvr>
                                    </p:animEffect>
                                    <p:anim calcmode="lin" valueType="num">
                                      <p:cBhvr>
                                        <p:cTn id="22" dur="1000" fill="hold"/>
                                        <p:tgtEl>
                                          <p:spTgt spid="19483"/>
                                        </p:tgtEl>
                                        <p:attrNameLst>
                                          <p:attrName>ppt_x</p:attrName>
                                        </p:attrNameLst>
                                      </p:cBhvr>
                                      <p:tavLst>
                                        <p:tav tm="0">
                                          <p:val>
                                            <p:strVal val="#ppt_x"/>
                                          </p:val>
                                        </p:tav>
                                        <p:tav tm="100000">
                                          <p:val>
                                            <p:strVal val="#ppt_x"/>
                                          </p:val>
                                        </p:tav>
                                      </p:tavLst>
                                    </p:anim>
                                    <p:anim calcmode="lin" valueType="num">
                                      <p:cBhvr>
                                        <p:cTn id="23" dur="1000" fill="hold"/>
                                        <p:tgtEl>
                                          <p:spTgt spid="1948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9" grpId="0"/>
      <p:bldP spid="19481" grpId="0"/>
      <p:bldP spid="1948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任意多边形 10"/>
          <p:cNvSpPr/>
          <p:nvPr/>
        </p:nvSpPr>
        <p:spPr>
          <a:xfrm rot="5588898">
            <a:off x="3994150" y="4538663"/>
            <a:ext cx="269875" cy="409575"/>
          </a:xfrm>
          <a:custGeom>
            <a:avLst/>
            <a:gdLst>
              <a:gd name="connsiteX0" fmla="*/ 0 w 269920"/>
              <a:gd name="connsiteY0" fmla="*/ 409575 h 409575"/>
              <a:gd name="connsiteX1" fmla="*/ 0 w 269920"/>
              <a:gd name="connsiteY1" fmla="*/ 0 h 409575"/>
              <a:gd name="connsiteX2" fmla="*/ 261445 w 269920"/>
              <a:gd name="connsiteY2" fmla="*/ 255503 h 409575"/>
              <a:gd name="connsiteX3" fmla="*/ 269920 w 269920"/>
              <a:gd name="connsiteY3" fmla="*/ 409575 h 409575"/>
            </a:gdLst>
            <a:ahLst/>
            <a:cxnLst>
              <a:cxn ang="0">
                <a:pos x="connsiteX0" y="connsiteY0"/>
              </a:cxn>
              <a:cxn ang="0">
                <a:pos x="connsiteX1" y="connsiteY1"/>
              </a:cxn>
              <a:cxn ang="0">
                <a:pos x="connsiteX2" y="connsiteY2"/>
              </a:cxn>
              <a:cxn ang="0">
                <a:pos x="connsiteX3" y="connsiteY3"/>
              </a:cxn>
            </a:cxnLst>
            <a:rect l="l" t="t" r="r" b="b"/>
            <a:pathLst>
              <a:path w="269920" h="409575">
                <a:moveTo>
                  <a:pt x="0" y="409575"/>
                </a:moveTo>
                <a:lnTo>
                  <a:pt x="0" y="0"/>
                </a:lnTo>
                <a:lnTo>
                  <a:pt x="261445" y="255503"/>
                </a:lnTo>
                <a:lnTo>
                  <a:pt x="269920" y="409575"/>
                </a:lnTo>
                <a:close/>
              </a:path>
            </a:pathLst>
          </a:cu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 name="直角三角形 2"/>
          <p:cNvSpPr/>
          <p:nvPr/>
        </p:nvSpPr>
        <p:spPr>
          <a:xfrm>
            <a:off x="3133725" y="1495425"/>
            <a:ext cx="419100" cy="409575"/>
          </a:xfrm>
          <a:prstGeom prst="rtTriangle">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 name="矩形 1"/>
          <p:cNvSpPr/>
          <p:nvPr/>
        </p:nvSpPr>
        <p:spPr>
          <a:xfrm>
            <a:off x="0" y="1905000"/>
            <a:ext cx="12192000" cy="2714625"/>
          </a:xfrm>
          <a:prstGeom prst="rect">
            <a:avLst/>
          </a:prstGeom>
          <a:solidFill>
            <a:srgbClr val="F8941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8" name="矩形 7"/>
          <p:cNvSpPr/>
          <p:nvPr/>
        </p:nvSpPr>
        <p:spPr>
          <a:xfrm>
            <a:off x="1000125" y="1485900"/>
            <a:ext cx="3076575" cy="3381375"/>
          </a:xfrm>
          <a:custGeom>
            <a:avLst/>
            <a:gdLst>
              <a:gd name="connsiteX0" fmla="*/ 0 w 3076575"/>
              <a:gd name="connsiteY0" fmla="*/ 0 h 3381375"/>
              <a:gd name="connsiteX1" fmla="*/ 3076575 w 3076575"/>
              <a:gd name="connsiteY1" fmla="*/ 0 h 3381375"/>
              <a:gd name="connsiteX2" fmla="*/ 3076575 w 3076575"/>
              <a:gd name="connsiteY2" fmla="*/ 3381375 h 3381375"/>
              <a:gd name="connsiteX3" fmla="*/ 0 w 3076575"/>
              <a:gd name="connsiteY3" fmla="*/ 3381375 h 3381375"/>
              <a:gd name="connsiteX4" fmla="*/ 0 w 3076575"/>
              <a:gd name="connsiteY4" fmla="*/ 0 h 3381375"/>
              <a:gd name="connsiteX0-1" fmla="*/ 0 w 3076575"/>
              <a:gd name="connsiteY0-2" fmla="*/ 0 h 3381375"/>
              <a:gd name="connsiteX1-3" fmla="*/ 2143125 w 3076575"/>
              <a:gd name="connsiteY1-4" fmla="*/ 9525 h 3381375"/>
              <a:gd name="connsiteX2-5" fmla="*/ 3076575 w 3076575"/>
              <a:gd name="connsiteY2-6" fmla="*/ 3381375 h 3381375"/>
              <a:gd name="connsiteX3-7" fmla="*/ 0 w 3076575"/>
              <a:gd name="connsiteY3-8" fmla="*/ 3381375 h 3381375"/>
              <a:gd name="connsiteX4-9" fmla="*/ 0 w 3076575"/>
              <a:gd name="connsiteY4-10" fmla="*/ 0 h 338137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3076575" h="3381375">
                <a:moveTo>
                  <a:pt x="0" y="0"/>
                </a:moveTo>
                <a:lnTo>
                  <a:pt x="2143125" y="9525"/>
                </a:lnTo>
                <a:lnTo>
                  <a:pt x="3076575" y="3381375"/>
                </a:lnTo>
                <a:lnTo>
                  <a:pt x="0" y="3381375"/>
                </a:lnTo>
                <a:lnTo>
                  <a:pt x="0" y="0"/>
                </a:lnTo>
                <a:close/>
              </a:path>
            </a:pathLst>
          </a:custGeom>
          <a:solidFill>
            <a:srgbClr val="353F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6149" name="文本框 128"/>
          <p:cNvSpPr txBox="1"/>
          <p:nvPr/>
        </p:nvSpPr>
        <p:spPr>
          <a:xfrm>
            <a:off x="5454333" y="1781175"/>
            <a:ext cx="4803775" cy="829945"/>
          </a:xfrm>
          <a:prstGeom prst="rect">
            <a:avLst/>
          </a:prstGeom>
          <a:noFill/>
          <a:ln w="9525">
            <a:noFill/>
          </a:ln>
        </p:spPr>
        <p:txBody>
          <a:bodyPr anchor="t" anchorCtr="0">
            <a:spAutoFit/>
          </a:bodyPr>
          <a:lstStyle/>
          <a:p>
            <a:r>
              <a:rPr lang="zh-CN" altLang="en-US" sz="4800" b="1" dirty="0">
                <a:solidFill>
                  <a:schemeClr val="bg1"/>
                </a:solidFill>
                <a:latin typeface="Microsoft YaHei" panose="020B0503020204020204" pitchFamily="34" charset="-122"/>
                <a:ea typeface="Microsoft YaHei" panose="020B0503020204020204" pitchFamily="34" charset="-122"/>
              </a:rPr>
              <a:t>Objectives:</a:t>
            </a:r>
          </a:p>
        </p:txBody>
      </p:sp>
      <p:sp>
        <p:nvSpPr>
          <p:cNvPr id="6150" name="文本框 128"/>
          <p:cNvSpPr txBox="1"/>
          <p:nvPr/>
        </p:nvSpPr>
        <p:spPr>
          <a:xfrm>
            <a:off x="5335588" y="2610803"/>
            <a:ext cx="4803775" cy="2061210"/>
          </a:xfrm>
          <a:prstGeom prst="rect">
            <a:avLst/>
          </a:prstGeom>
          <a:noFill/>
          <a:ln w="9525">
            <a:noFill/>
          </a:ln>
        </p:spPr>
        <p:txBody>
          <a:bodyPr wrap="square" anchor="t" anchorCtr="0">
            <a:spAutoFit/>
          </a:bodyPr>
          <a:lstStyle/>
          <a:p>
            <a:pPr marL="285750" indent="-285750">
              <a:buFont typeface="Arial" panose="020B0604020202020204" pitchFamily="34" charset="0"/>
              <a:buChar char="•"/>
            </a:pPr>
            <a:r>
              <a:rPr lang="en-US" altLang="zh-CN" sz="1600" dirty="0">
                <a:solidFill>
                  <a:schemeClr val="bg1"/>
                </a:solidFill>
                <a:latin typeface="Microsoft YaHei" panose="020B0503020204020204" pitchFamily="34" charset="-122"/>
                <a:ea typeface="Microsoft YaHei" panose="020B0503020204020204" pitchFamily="34" charset="-122"/>
              </a:rPr>
              <a:t>The students will learn how to create videos, even if they does not own a camera in about 3-5 hours in this program</a:t>
            </a:r>
          </a:p>
          <a:p>
            <a:pPr marL="285750" indent="-285750"/>
            <a:endParaRPr lang="en-US" altLang="zh-CN" sz="1600" dirty="0">
              <a:latin typeface="Microsoft YaHei" panose="020B0503020204020204" pitchFamily="34" charset="-122"/>
              <a:ea typeface="Microsoft YaHei" panose="020B0503020204020204" pitchFamily="34" charset="-122"/>
            </a:endParaRPr>
          </a:p>
          <a:p>
            <a:pPr marL="285750" indent="-285750">
              <a:buFont typeface="Arial" panose="020B0604020202020204" pitchFamily="34" charset="0"/>
              <a:buChar char="•"/>
            </a:pPr>
            <a:r>
              <a:rPr lang="en-US" altLang="zh-CN" sz="1600" dirty="0">
                <a:solidFill>
                  <a:schemeClr val="bg1"/>
                </a:solidFill>
                <a:latin typeface="Microsoft YaHei" panose="020B0503020204020204" pitchFamily="34" charset="-122"/>
                <a:ea typeface="Microsoft YaHei" panose="020B0503020204020204" pitchFamily="34" charset="-122"/>
              </a:rPr>
              <a:t>It will help students to create videos for their upcoming projects that will need a video</a:t>
            </a:r>
          </a:p>
          <a:p>
            <a:pPr marL="285750" indent="-285750"/>
            <a:endParaRPr lang="en-US" altLang="zh-CN" sz="1600" dirty="0">
              <a:solidFill>
                <a:schemeClr val="bg1"/>
              </a:solidFill>
              <a:latin typeface="Microsoft YaHei" panose="020B0503020204020204" pitchFamily="34" charset="-122"/>
              <a:ea typeface="Microsoft YaHei" panose="020B0503020204020204" pitchFamily="34" charset="-122"/>
            </a:endParaRPr>
          </a:p>
        </p:txBody>
      </p:sp>
      <p:grpSp>
        <p:nvGrpSpPr>
          <p:cNvPr id="5" name="组合 4"/>
          <p:cNvGrpSpPr/>
          <p:nvPr/>
        </p:nvGrpSpPr>
        <p:grpSpPr>
          <a:xfrm>
            <a:off x="1638299" y="2540127"/>
            <a:ext cx="1066799" cy="1425318"/>
            <a:chOff x="6034088" y="4592639"/>
            <a:chExt cx="193675" cy="258763"/>
          </a:xfrm>
          <a:solidFill>
            <a:schemeClr val="bg1"/>
          </a:solidFill>
        </p:grpSpPr>
        <p:sp>
          <p:nvSpPr>
            <p:cNvPr id="12" name="Freeform 347"/>
            <p:cNvSpPr>
              <a:spLocks noEditPoints="1"/>
            </p:cNvSpPr>
            <p:nvPr/>
          </p:nvSpPr>
          <p:spPr bwMode="auto">
            <a:xfrm>
              <a:off x="6034088" y="4592639"/>
              <a:ext cx="193675" cy="258763"/>
            </a:xfrm>
            <a:custGeom>
              <a:avLst/>
              <a:gdLst>
                <a:gd name="T0" fmla="*/ 191 w 214"/>
                <a:gd name="T1" fmla="*/ 20 h 289"/>
                <a:gd name="T2" fmla="*/ 178 w 214"/>
                <a:gd name="T3" fmla="*/ 20 h 289"/>
                <a:gd name="T4" fmla="*/ 178 w 214"/>
                <a:gd name="T5" fmla="*/ 11 h 289"/>
                <a:gd name="T6" fmla="*/ 167 w 214"/>
                <a:gd name="T7" fmla="*/ 0 h 289"/>
                <a:gd name="T8" fmla="*/ 155 w 214"/>
                <a:gd name="T9" fmla="*/ 11 h 289"/>
                <a:gd name="T10" fmla="*/ 155 w 214"/>
                <a:gd name="T11" fmla="*/ 20 h 289"/>
                <a:gd name="T12" fmla="*/ 118 w 214"/>
                <a:gd name="T13" fmla="*/ 20 h 289"/>
                <a:gd name="T14" fmla="*/ 118 w 214"/>
                <a:gd name="T15" fmla="*/ 11 h 289"/>
                <a:gd name="T16" fmla="*/ 107 w 214"/>
                <a:gd name="T17" fmla="*/ 0 h 289"/>
                <a:gd name="T18" fmla="*/ 96 w 214"/>
                <a:gd name="T19" fmla="*/ 11 h 289"/>
                <a:gd name="T20" fmla="*/ 96 w 214"/>
                <a:gd name="T21" fmla="*/ 20 h 289"/>
                <a:gd name="T22" fmla="*/ 59 w 214"/>
                <a:gd name="T23" fmla="*/ 20 h 289"/>
                <a:gd name="T24" fmla="*/ 59 w 214"/>
                <a:gd name="T25" fmla="*/ 11 h 289"/>
                <a:gd name="T26" fmla="*/ 48 w 214"/>
                <a:gd name="T27" fmla="*/ 0 h 289"/>
                <a:gd name="T28" fmla="*/ 36 w 214"/>
                <a:gd name="T29" fmla="*/ 11 h 289"/>
                <a:gd name="T30" fmla="*/ 36 w 214"/>
                <a:gd name="T31" fmla="*/ 20 h 289"/>
                <a:gd name="T32" fmla="*/ 24 w 214"/>
                <a:gd name="T33" fmla="*/ 20 h 289"/>
                <a:gd name="T34" fmla="*/ 0 w 214"/>
                <a:gd name="T35" fmla="*/ 43 h 289"/>
                <a:gd name="T36" fmla="*/ 0 w 214"/>
                <a:gd name="T37" fmla="*/ 266 h 289"/>
                <a:gd name="T38" fmla="*/ 24 w 214"/>
                <a:gd name="T39" fmla="*/ 289 h 289"/>
                <a:gd name="T40" fmla="*/ 191 w 214"/>
                <a:gd name="T41" fmla="*/ 289 h 289"/>
                <a:gd name="T42" fmla="*/ 214 w 214"/>
                <a:gd name="T43" fmla="*/ 266 h 289"/>
                <a:gd name="T44" fmla="*/ 214 w 214"/>
                <a:gd name="T45" fmla="*/ 43 h 289"/>
                <a:gd name="T46" fmla="*/ 191 w 214"/>
                <a:gd name="T47" fmla="*/ 20 h 289"/>
                <a:gd name="T48" fmla="*/ 191 w 214"/>
                <a:gd name="T49" fmla="*/ 264 h 289"/>
                <a:gd name="T50" fmla="*/ 23 w 214"/>
                <a:gd name="T51" fmla="*/ 264 h 289"/>
                <a:gd name="T52" fmla="*/ 23 w 214"/>
                <a:gd name="T53" fmla="*/ 45 h 289"/>
                <a:gd name="T54" fmla="*/ 36 w 214"/>
                <a:gd name="T55" fmla="*/ 45 h 289"/>
                <a:gd name="T56" fmla="*/ 36 w 214"/>
                <a:gd name="T57" fmla="*/ 52 h 289"/>
                <a:gd name="T58" fmla="*/ 48 w 214"/>
                <a:gd name="T59" fmla="*/ 63 h 289"/>
                <a:gd name="T60" fmla="*/ 59 w 214"/>
                <a:gd name="T61" fmla="*/ 52 h 289"/>
                <a:gd name="T62" fmla="*/ 59 w 214"/>
                <a:gd name="T63" fmla="*/ 45 h 289"/>
                <a:gd name="T64" fmla="*/ 96 w 214"/>
                <a:gd name="T65" fmla="*/ 45 h 289"/>
                <a:gd name="T66" fmla="*/ 96 w 214"/>
                <a:gd name="T67" fmla="*/ 52 h 289"/>
                <a:gd name="T68" fmla="*/ 107 w 214"/>
                <a:gd name="T69" fmla="*/ 63 h 289"/>
                <a:gd name="T70" fmla="*/ 118 w 214"/>
                <a:gd name="T71" fmla="*/ 52 h 289"/>
                <a:gd name="T72" fmla="*/ 118 w 214"/>
                <a:gd name="T73" fmla="*/ 45 h 289"/>
                <a:gd name="T74" fmla="*/ 155 w 214"/>
                <a:gd name="T75" fmla="*/ 45 h 289"/>
                <a:gd name="T76" fmla="*/ 155 w 214"/>
                <a:gd name="T77" fmla="*/ 52 h 289"/>
                <a:gd name="T78" fmla="*/ 167 w 214"/>
                <a:gd name="T79" fmla="*/ 63 h 289"/>
                <a:gd name="T80" fmla="*/ 178 w 214"/>
                <a:gd name="T81" fmla="*/ 52 h 289"/>
                <a:gd name="T82" fmla="*/ 178 w 214"/>
                <a:gd name="T83" fmla="*/ 45 h 289"/>
                <a:gd name="T84" fmla="*/ 191 w 214"/>
                <a:gd name="T85" fmla="*/ 45 h 289"/>
                <a:gd name="T86" fmla="*/ 191 w 214"/>
                <a:gd name="T87" fmla="*/ 264 h 2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14" h="289">
                  <a:moveTo>
                    <a:pt x="191" y="20"/>
                  </a:moveTo>
                  <a:cubicBezTo>
                    <a:pt x="178" y="20"/>
                    <a:pt x="178" y="20"/>
                    <a:pt x="178" y="20"/>
                  </a:cubicBezTo>
                  <a:cubicBezTo>
                    <a:pt x="178" y="11"/>
                    <a:pt x="178" y="11"/>
                    <a:pt x="178" y="11"/>
                  </a:cubicBezTo>
                  <a:cubicBezTo>
                    <a:pt x="178" y="5"/>
                    <a:pt x="173" y="0"/>
                    <a:pt x="167" y="0"/>
                  </a:cubicBezTo>
                  <a:cubicBezTo>
                    <a:pt x="160" y="0"/>
                    <a:pt x="155" y="5"/>
                    <a:pt x="155" y="11"/>
                  </a:cubicBezTo>
                  <a:cubicBezTo>
                    <a:pt x="155" y="20"/>
                    <a:pt x="155" y="20"/>
                    <a:pt x="155" y="20"/>
                  </a:cubicBezTo>
                  <a:cubicBezTo>
                    <a:pt x="118" y="20"/>
                    <a:pt x="118" y="20"/>
                    <a:pt x="118" y="20"/>
                  </a:cubicBezTo>
                  <a:cubicBezTo>
                    <a:pt x="118" y="11"/>
                    <a:pt x="118" y="11"/>
                    <a:pt x="118" y="11"/>
                  </a:cubicBezTo>
                  <a:cubicBezTo>
                    <a:pt x="118" y="5"/>
                    <a:pt x="113" y="0"/>
                    <a:pt x="107" y="0"/>
                  </a:cubicBezTo>
                  <a:cubicBezTo>
                    <a:pt x="101" y="0"/>
                    <a:pt x="96" y="5"/>
                    <a:pt x="96" y="11"/>
                  </a:cubicBezTo>
                  <a:cubicBezTo>
                    <a:pt x="96" y="20"/>
                    <a:pt x="96" y="20"/>
                    <a:pt x="96" y="20"/>
                  </a:cubicBezTo>
                  <a:cubicBezTo>
                    <a:pt x="59" y="20"/>
                    <a:pt x="59" y="20"/>
                    <a:pt x="59" y="20"/>
                  </a:cubicBezTo>
                  <a:cubicBezTo>
                    <a:pt x="59" y="11"/>
                    <a:pt x="59" y="11"/>
                    <a:pt x="59" y="11"/>
                  </a:cubicBezTo>
                  <a:cubicBezTo>
                    <a:pt x="59" y="5"/>
                    <a:pt x="54" y="0"/>
                    <a:pt x="48" y="0"/>
                  </a:cubicBezTo>
                  <a:cubicBezTo>
                    <a:pt x="41" y="0"/>
                    <a:pt x="36" y="5"/>
                    <a:pt x="36" y="11"/>
                  </a:cubicBezTo>
                  <a:cubicBezTo>
                    <a:pt x="36" y="20"/>
                    <a:pt x="36" y="20"/>
                    <a:pt x="36" y="20"/>
                  </a:cubicBezTo>
                  <a:cubicBezTo>
                    <a:pt x="24" y="20"/>
                    <a:pt x="24" y="20"/>
                    <a:pt x="24" y="20"/>
                  </a:cubicBezTo>
                  <a:cubicBezTo>
                    <a:pt x="11" y="20"/>
                    <a:pt x="0" y="30"/>
                    <a:pt x="0" y="43"/>
                  </a:cubicBezTo>
                  <a:cubicBezTo>
                    <a:pt x="0" y="266"/>
                    <a:pt x="0" y="266"/>
                    <a:pt x="0" y="266"/>
                  </a:cubicBezTo>
                  <a:cubicBezTo>
                    <a:pt x="0" y="278"/>
                    <a:pt x="11" y="289"/>
                    <a:pt x="24" y="289"/>
                  </a:cubicBezTo>
                  <a:cubicBezTo>
                    <a:pt x="191" y="289"/>
                    <a:pt x="191" y="289"/>
                    <a:pt x="191" y="289"/>
                  </a:cubicBezTo>
                  <a:cubicBezTo>
                    <a:pt x="204" y="289"/>
                    <a:pt x="214" y="278"/>
                    <a:pt x="214" y="266"/>
                  </a:cubicBezTo>
                  <a:cubicBezTo>
                    <a:pt x="214" y="43"/>
                    <a:pt x="214" y="43"/>
                    <a:pt x="214" y="43"/>
                  </a:cubicBezTo>
                  <a:cubicBezTo>
                    <a:pt x="214" y="30"/>
                    <a:pt x="204" y="20"/>
                    <a:pt x="191" y="20"/>
                  </a:cubicBezTo>
                  <a:close/>
                  <a:moveTo>
                    <a:pt x="191" y="264"/>
                  </a:moveTo>
                  <a:cubicBezTo>
                    <a:pt x="23" y="264"/>
                    <a:pt x="23" y="264"/>
                    <a:pt x="23" y="264"/>
                  </a:cubicBezTo>
                  <a:cubicBezTo>
                    <a:pt x="23" y="45"/>
                    <a:pt x="23" y="45"/>
                    <a:pt x="23" y="45"/>
                  </a:cubicBezTo>
                  <a:cubicBezTo>
                    <a:pt x="36" y="45"/>
                    <a:pt x="36" y="45"/>
                    <a:pt x="36" y="45"/>
                  </a:cubicBezTo>
                  <a:cubicBezTo>
                    <a:pt x="36" y="52"/>
                    <a:pt x="36" y="52"/>
                    <a:pt x="36" y="52"/>
                  </a:cubicBezTo>
                  <a:cubicBezTo>
                    <a:pt x="36" y="58"/>
                    <a:pt x="41" y="63"/>
                    <a:pt x="48" y="63"/>
                  </a:cubicBezTo>
                  <a:cubicBezTo>
                    <a:pt x="54" y="63"/>
                    <a:pt x="59" y="58"/>
                    <a:pt x="59" y="52"/>
                  </a:cubicBezTo>
                  <a:cubicBezTo>
                    <a:pt x="59" y="45"/>
                    <a:pt x="59" y="45"/>
                    <a:pt x="59" y="45"/>
                  </a:cubicBezTo>
                  <a:cubicBezTo>
                    <a:pt x="96" y="45"/>
                    <a:pt x="96" y="45"/>
                    <a:pt x="96" y="45"/>
                  </a:cubicBezTo>
                  <a:cubicBezTo>
                    <a:pt x="96" y="52"/>
                    <a:pt x="96" y="52"/>
                    <a:pt x="96" y="52"/>
                  </a:cubicBezTo>
                  <a:cubicBezTo>
                    <a:pt x="96" y="58"/>
                    <a:pt x="101" y="63"/>
                    <a:pt x="107" y="63"/>
                  </a:cubicBezTo>
                  <a:cubicBezTo>
                    <a:pt x="113" y="63"/>
                    <a:pt x="118" y="58"/>
                    <a:pt x="118" y="52"/>
                  </a:cubicBezTo>
                  <a:cubicBezTo>
                    <a:pt x="118" y="45"/>
                    <a:pt x="118" y="45"/>
                    <a:pt x="118" y="45"/>
                  </a:cubicBezTo>
                  <a:cubicBezTo>
                    <a:pt x="155" y="45"/>
                    <a:pt x="155" y="45"/>
                    <a:pt x="155" y="45"/>
                  </a:cubicBezTo>
                  <a:cubicBezTo>
                    <a:pt x="155" y="52"/>
                    <a:pt x="155" y="52"/>
                    <a:pt x="155" y="52"/>
                  </a:cubicBezTo>
                  <a:cubicBezTo>
                    <a:pt x="155" y="58"/>
                    <a:pt x="160" y="63"/>
                    <a:pt x="167" y="63"/>
                  </a:cubicBezTo>
                  <a:cubicBezTo>
                    <a:pt x="173" y="63"/>
                    <a:pt x="178" y="58"/>
                    <a:pt x="178" y="52"/>
                  </a:cubicBezTo>
                  <a:cubicBezTo>
                    <a:pt x="178" y="45"/>
                    <a:pt x="178" y="45"/>
                    <a:pt x="178" y="45"/>
                  </a:cubicBezTo>
                  <a:cubicBezTo>
                    <a:pt x="191" y="45"/>
                    <a:pt x="191" y="45"/>
                    <a:pt x="191" y="45"/>
                  </a:cubicBezTo>
                  <a:lnTo>
                    <a:pt x="191" y="26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sp>
          <p:nvSpPr>
            <p:cNvPr id="13" name="Rectangle 348"/>
            <p:cNvSpPr>
              <a:spLocks noChangeArrowheads="1"/>
            </p:cNvSpPr>
            <p:nvPr/>
          </p:nvSpPr>
          <p:spPr bwMode="auto">
            <a:xfrm>
              <a:off x="6076951" y="4675189"/>
              <a:ext cx="107950" cy="142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sp>
          <p:nvSpPr>
            <p:cNvPr id="14" name="Rectangle 349"/>
            <p:cNvSpPr>
              <a:spLocks noChangeArrowheads="1"/>
            </p:cNvSpPr>
            <p:nvPr/>
          </p:nvSpPr>
          <p:spPr bwMode="auto">
            <a:xfrm>
              <a:off x="6076951" y="4711701"/>
              <a:ext cx="107950" cy="142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sp>
          <p:nvSpPr>
            <p:cNvPr id="15" name="Rectangle 350"/>
            <p:cNvSpPr>
              <a:spLocks noChangeArrowheads="1"/>
            </p:cNvSpPr>
            <p:nvPr/>
          </p:nvSpPr>
          <p:spPr bwMode="auto">
            <a:xfrm>
              <a:off x="6076951" y="4748214"/>
              <a:ext cx="107950" cy="142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sp>
          <p:nvSpPr>
            <p:cNvPr id="16" name="Rectangle 351"/>
            <p:cNvSpPr>
              <a:spLocks noChangeArrowheads="1"/>
            </p:cNvSpPr>
            <p:nvPr/>
          </p:nvSpPr>
          <p:spPr bwMode="auto">
            <a:xfrm>
              <a:off x="6076951" y="4784726"/>
              <a:ext cx="107950" cy="158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fltVal val="0"/>
                                          </p:val>
                                        </p:tav>
                                        <p:tav tm="100000">
                                          <p:val>
                                            <p:strVal val="#ppt_w"/>
                                          </p:val>
                                        </p:tav>
                                      </p:tavLst>
                                    </p:anim>
                                    <p:anim calcmode="lin" valueType="num">
                                      <p:cBhvr>
                                        <p:cTn id="8" dur="1000" fill="hold"/>
                                        <p:tgtEl>
                                          <p:spTgt spid="11"/>
                                        </p:tgtEl>
                                        <p:attrNameLst>
                                          <p:attrName>ppt_h</p:attrName>
                                        </p:attrNameLst>
                                      </p:cBhvr>
                                      <p:tavLst>
                                        <p:tav tm="0">
                                          <p:val>
                                            <p:fltVal val="0"/>
                                          </p:val>
                                        </p:tav>
                                        <p:tav tm="100000">
                                          <p:val>
                                            <p:strVal val="#ppt_h"/>
                                          </p:val>
                                        </p:tav>
                                      </p:tavLst>
                                    </p:anim>
                                    <p:anim calcmode="lin" valueType="num">
                                      <p:cBhvr>
                                        <p:cTn id="9" dur="1000" fill="hold"/>
                                        <p:tgtEl>
                                          <p:spTgt spid="11"/>
                                        </p:tgtEl>
                                        <p:attrNameLst>
                                          <p:attrName>style.rotation</p:attrName>
                                        </p:attrNameLst>
                                      </p:cBhvr>
                                      <p:tavLst>
                                        <p:tav tm="0">
                                          <p:val>
                                            <p:fltVal val="90"/>
                                          </p:val>
                                        </p:tav>
                                        <p:tav tm="100000">
                                          <p:val>
                                            <p:fltVal val="0"/>
                                          </p:val>
                                        </p:tav>
                                      </p:tavLst>
                                    </p:anim>
                                    <p:animEffect transition="in" filter="fade">
                                      <p:cBhvr>
                                        <p:cTn id="10" dur="1000"/>
                                        <p:tgtEl>
                                          <p:spTgt spid="11"/>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1000" fill="hold"/>
                                        <p:tgtEl>
                                          <p:spTgt spid="3"/>
                                        </p:tgtEl>
                                        <p:attrNameLst>
                                          <p:attrName>ppt_w</p:attrName>
                                        </p:attrNameLst>
                                      </p:cBhvr>
                                      <p:tavLst>
                                        <p:tav tm="0">
                                          <p:val>
                                            <p:fltVal val="0"/>
                                          </p:val>
                                        </p:tav>
                                        <p:tav tm="100000">
                                          <p:val>
                                            <p:strVal val="#ppt_w"/>
                                          </p:val>
                                        </p:tav>
                                      </p:tavLst>
                                    </p:anim>
                                    <p:anim calcmode="lin" valueType="num">
                                      <p:cBhvr>
                                        <p:cTn id="14" dur="1000" fill="hold"/>
                                        <p:tgtEl>
                                          <p:spTgt spid="3"/>
                                        </p:tgtEl>
                                        <p:attrNameLst>
                                          <p:attrName>ppt_h</p:attrName>
                                        </p:attrNameLst>
                                      </p:cBhvr>
                                      <p:tavLst>
                                        <p:tav tm="0">
                                          <p:val>
                                            <p:fltVal val="0"/>
                                          </p:val>
                                        </p:tav>
                                        <p:tav tm="100000">
                                          <p:val>
                                            <p:strVal val="#ppt_h"/>
                                          </p:val>
                                        </p:tav>
                                      </p:tavLst>
                                    </p:anim>
                                    <p:anim calcmode="lin" valueType="num">
                                      <p:cBhvr>
                                        <p:cTn id="15" dur="1000" fill="hold"/>
                                        <p:tgtEl>
                                          <p:spTgt spid="3"/>
                                        </p:tgtEl>
                                        <p:attrNameLst>
                                          <p:attrName>style.rotation</p:attrName>
                                        </p:attrNameLst>
                                      </p:cBhvr>
                                      <p:tavLst>
                                        <p:tav tm="0">
                                          <p:val>
                                            <p:fltVal val="90"/>
                                          </p:val>
                                        </p:tav>
                                        <p:tav tm="100000">
                                          <p:val>
                                            <p:fltVal val="0"/>
                                          </p:val>
                                        </p:tav>
                                      </p:tavLst>
                                    </p:anim>
                                    <p:animEffect transition="in" filter="fade">
                                      <p:cBhvr>
                                        <p:cTn id="16" dur="1000"/>
                                        <p:tgtEl>
                                          <p:spTgt spid="3"/>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1000" fill="hold"/>
                                        <p:tgtEl>
                                          <p:spTgt spid="2"/>
                                        </p:tgtEl>
                                        <p:attrNameLst>
                                          <p:attrName>ppt_w</p:attrName>
                                        </p:attrNameLst>
                                      </p:cBhvr>
                                      <p:tavLst>
                                        <p:tav tm="0">
                                          <p:val>
                                            <p:fltVal val="0"/>
                                          </p:val>
                                        </p:tav>
                                        <p:tav tm="100000">
                                          <p:val>
                                            <p:strVal val="#ppt_w"/>
                                          </p:val>
                                        </p:tav>
                                      </p:tavLst>
                                    </p:anim>
                                    <p:anim calcmode="lin" valueType="num">
                                      <p:cBhvr>
                                        <p:cTn id="20" dur="1000" fill="hold"/>
                                        <p:tgtEl>
                                          <p:spTgt spid="2"/>
                                        </p:tgtEl>
                                        <p:attrNameLst>
                                          <p:attrName>ppt_h</p:attrName>
                                        </p:attrNameLst>
                                      </p:cBhvr>
                                      <p:tavLst>
                                        <p:tav tm="0">
                                          <p:val>
                                            <p:fltVal val="0"/>
                                          </p:val>
                                        </p:tav>
                                        <p:tav tm="100000">
                                          <p:val>
                                            <p:strVal val="#ppt_h"/>
                                          </p:val>
                                        </p:tav>
                                      </p:tavLst>
                                    </p:anim>
                                    <p:anim calcmode="lin" valueType="num">
                                      <p:cBhvr>
                                        <p:cTn id="21" dur="1000" fill="hold"/>
                                        <p:tgtEl>
                                          <p:spTgt spid="2"/>
                                        </p:tgtEl>
                                        <p:attrNameLst>
                                          <p:attrName>style.rotation</p:attrName>
                                        </p:attrNameLst>
                                      </p:cBhvr>
                                      <p:tavLst>
                                        <p:tav tm="0">
                                          <p:val>
                                            <p:fltVal val="90"/>
                                          </p:val>
                                        </p:tav>
                                        <p:tav tm="100000">
                                          <p:val>
                                            <p:fltVal val="0"/>
                                          </p:val>
                                        </p:tav>
                                      </p:tavLst>
                                    </p:anim>
                                    <p:animEffect transition="in" filter="fade">
                                      <p:cBhvr>
                                        <p:cTn id="22" dur="1000"/>
                                        <p:tgtEl>
                                          <p:spTgt spid="2"/>
                                        </p:tgtEl>
                                      </p:cBhvr>
                                    </p:animEffect>
                                  </p:childTnLst>
                                </p:cTn>
                              </p:par>
                              <p:par>
                                <p:cTn id="23" presetID="3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p:cTn id="25" dur="1000" fill="hold"/>
                                        <p:tgtEl>
                                          <p:spTgt spid="8"/>
                                        </p:tgtEl>
                                        <p:attrNameLst>
                                          <p:attrName>ppt_w</p:attrName>
                                        </p:attrNameLst>
                                      </p:cBhvr>
                                      <p:tavLst>
                                        <p:tav tm="0">
                                          <p:val>
                                            <p:fltVal val="0"/>
                                          </p:val>
                                        </p:tav>
                                        <p:tav tm="100000">
                                          <p:val>
                                            <p:strVal val="#ppt_w"/>
                                          </p:val>
                                        </p:tav>
                                      </p:tavLst>
                                    </p:anim>
                                    <p:anim calcmode="lin" valueType="num">
                                      <p:cBhvr>
                                        <p:cTn id="26" dur="1000" fill="hold"/>
                                        <p:tgtEl>
                                          <p:spTgt spid="8"/>
                                        </p:tgtEl>
                                        <p:attrNameLst>
                                          <p:attrName>ppt_h</p:attrName>
                                        </p:attrNameLst>
                                      </p:cBhvr>
                                      <p:tavLst>
                                        <p:tav tm="0">
                                          <p:val>
                                            <p:fltVal val="0"/>
                                          </p:val>
                                        </p:tav>
                                        <p:tav tm="100000">
                                          <p:val>
                                            <p:strVal val="#ppt_h"/>
                                          </p:val>
                                        </p:tav>
                                      </p:tavLst>
                                    </p:anim>
                                    <p:anim calcmode="lin" valueType="num">
                                      <p:cBhvr>
                                        <p:cTn id="27" dur="1000" fill="hold"/>
                                        <p:tgtEl>
                                          <p:spTgt spid="8"/>
                                        </p:tgtEl>
                                        <p:attrNameLst>
                                          <p:attrName>style.rotation</p:attrName>
                                        </p:attrNameLst>
                                      </p:cBhvr>
                                      <p:tavLst>
                                        <p:tav tm="0">
                                          <p:val>
                                            <p:fltVal val="90"/>
                                          </p:val>
                                        </p:tav>
                                        <p:tav tm="100000">
                                          <p:val>
                                            <p:fltVal val="0"/>
                                          </p:val>
                                        </p:tav>
                                      </p:tavLst>
                                    </p:anim>
                                    <p:animEffect transition="in" filter="fade">
                                      <p:cBhvr>
                                        <p:cTn id="28" dur="1000"/>
                                        <p:tgtEl>
                                          <p:spTgt spid="8"/>
                                        </p:tgtEl>
                                      </p:cBhvr>
                                    </p:animEffect>
                                  </p:childTnLst>
                                </p:cTn>
                              </p:par>
                              <p:par>
                                <p:cTn id="29" presetID="31" presetClass="entr" presetSubtype="0" fill="hold" grpId="0" nodeType="withEffect">
                                  <p:stCondLst>
                                    <p:cond delay="0"/>
                                  </p:stCondLst>
                                  <p:childTnLst>
                                    <p:set>
                                      <p:cBhvr>
                                        <p:cTn id="30" dur="1" fill="hold">
                                          <p:stCondLst>
                                            <p:cond delay="0"/>
                                          </p:stCondLst>
                                        </p:cTn>
                                        <p:tgtEl>
                                          <p:spTgt spid="6149"/>
                                        </p:tgtEl>
                                        <p:attrNameLst>
                                          <p:attrName>style.visibility</p:attrName>
                                        </p:attrNameLst>
                                      </p:cBhvr>
                                      <p:to>
                                        <p:strVal val="visible"/>
                                      </p:to>
                                    </p:set>
                                    <p:anim calcmode="lin" valueType="num">
                                      <p:cBhvr>
                                        <p:cTn id="31" dur="1000" fill="hold"/>
                                        <p:tgtEl>
                                          <p:spTgt spid="6149"/>
                                        </p:tgtEl>
                                        <p:attrNameLst>
                                          <p:attrName>ppt_w</p:attrName>
                                        </p:attrNameLst>
                                      </p:cBhvr>
                                      <p:tavLst>
                                        <p:tav tm="0">
                                          <p:val>
                                            <p:fltVal val="0"/>
                                          </p:val>
                                        </p:tav>
                                        <p:tav tm="100000">
                                          <p:val>
                                            <p:strVal val="#ppt_w"/>
                                          </p:val>
                                        </p:tav>
                                      </p:tavLst>
                                    </p:anim>
                                    <p:anim calcmode="lin" valueType="num">
                                      <p:cBhvr>
                                        <p:cTn id="32" dur="1000" fill="hold"/>
                                        <p:tgtEl>
                                          <p:spTgt spid="6149"/>
                                        </p:tgtEl>
                                        <p:attrNameLst>
                                          <p:attrName>ppt_h</p:attrName>
                                        </p:attrNameLst>
                                      </p:cBhvr>
                                      <p:tavLst>
                                        <p:tav tm="0">
                                          <p:val>
                                            <p:fltVal val="0"/>
                                          </p:val>
                                        </p:tav>
                                        <p:tav tm="100000">
                                          <p:val>
                                            <p:strVal val="#ppt_h"/>
                                          </p:val>
                                        </p:tav>
                                      </p:tavLst>
                                    </p:anim>
                                    <p:anim calcmode="lin" valueType="num">
                                      <p:cBhvr>
                                        <p:cTn id="33" dur="1000" fill="hold"/>
                                        <p:tgtEl>
                                          <p:spTgt spid="6149"/>
                                        </p:tgtEl>
                                        <p:attrNameLst>
                                          <p:attrName>style.rotation</p:attrName>
                                        </p:attrNameLst>
                                      </p:cBhvr>
                                      <p:tavLst>
                                        <p:tav tm="0">
                                          <p:val>
                                            <p:fltVal val="90"/>
                                          </p:val>
                                        </p:tav>
                                        <p:tav tm="100000">
                                          <p:val>
                                            <p:fltVal val="0"/>
                                          </p:val>
                                        </p:tav>
                                      </p:tavLst>
                                    </p:anim>
                                    <p:animEffect transition="in" filter="fade">
                                      <p:cBhvr>
                                        <p:cTn id="34" dur="1000"/>
                                        <p:tgtEl>
                                          <p:spTgt spid="6149"/>
                                        </p:tgtEl>
                                      </p:cBhvr>
                                    </p:animEffect>
                                  </p:childTnLst>
                                </p:cTn>
                              </p:par>
                              <p:par>
                                <p:cTn id="35" presetID="31" presetClass="entr" presetSubtype="0" fill="hold" grpId="0" nodeType="withEffect">
                                  <p:stCondLst>
                                    <p:cond delay="0"/>
                                  </p:stCondLst>
                                  <p:childTnLst>
                                    <p:set>
                                      <p:cBhvr>
                                        <p:cTn id="36" dur="1" fill="hold">
                                          <p:stCondLst>
                                            <p:cond delay="0"/>
                                          </p:stCondLst>
                                        </p:cTn>
                                        <p:tgtEl>
                                          <p:spTgt spid="6150"/>
                                        </p:tgtEl>
                                        <p:attrNameLst>
                                          <p:attrName>style.visibility</p:attrName>
                                        </p:attrNameLst>
                                      </p:cBhvr>
                                      <p:to>
                                        <p:strVal val="visible"/>
                                      </p:to>
                                    </p:set>
                                    <p:anim calcmode="lin" valueType="num">
                                      <p:cBhvr>
                                        <p:cTn id="37" dur="1000" fill="hold"/>
                                        <p:tgtEl>
                                          <p:spTgt spid="6150"/>
                                        </p:tgtEl>
                                        <p:attrNameLst>
                                          <p:attrName>ppt_w</p:attrName>
                                        </p:attrNameLst>
                                      </p:cBhvr>
                                      <p:tavLst>
                                        <p:tav tm="0">
                                          <p:val>
                                            <p:fltVal val="0"/>
                                          </p:val>
                                        </p:tav>
                                        <p:tav tm="100000">
                                          <p:val>
                                            <p:strVal val="#ppt_w"/>
                                          </p:val>
                                        </p:tav>
                                      </p:tavLst>
                                    </p:anim>
                                    <p:anim calcmode="lin" valueType="num">
                                      <p:cBhvr>
                                        <p:cTn id="38" dur="1000" fill="hold"/>
                                        <p:tgtEl>
                                          <p:spTgt spid="6150"/>
                                        </p:tgtEl>
                                        <p:attrNameLst>
                                          <p:attrName>ppt_h</p:attrName>
                                        </p:attrNameLst>
                                      </p:cBhvr>
                                      <p:tavLst>
                                        <p:tav tm="0">
                                          <p:val>
                                            <p:fltVal val="0"/>
                                          </p:val>
                                        </p:tav>
                                        <p:tav tm="100000">
                                          <p:val>
                                            <p:strVal val="#ppt_h"/>
                                          </p:val>
                                        </p:tav>
                                      </p:tavLst>
                                    </p:anim>
                                    <p:anim calcmode="lin" valueType="num">
                                      <p:cBhvr>
                                        <p:cTn id="39" dur="1000" fill="hold"/>
                                        <p:tgtEl>
                                          <p:spTgt spid="6150"/>
                                        </p:tgtEl>
                                        <p:attrNameLst>
                                          <p:attrName>style.rotation</p:attrName>
                                        </p:attrNameLst>
                                      </p:cBhvr>
                                      <p:tavLst>
                                        <p:tav tm="0">
                                          <p:val>
                                            <p:fltVal val="90"/>
                                          </p:val>
                                        </p:tav>
                                        <p:tav tm="100000">
                                          <p:val>
                                            <p:fltVal val="0"/>
                                          </p:val>
                                        </p:tav>
                                      </p:tavLst>
                                    </p:anim>
                                    <p:animEffect transition="in" filter="fade">
                                      <p:cBhvr>
                                        <p:cTn id="40" dur="1000"/>
                                        <p:tgtEl>
                                          <p:spTgt spid="6150"/>
                                        </p:tgtEl>
                                      </p:cBhvr>
                                    </p:animEffect>
                                  </p:childTnLst>
                                </p:cTn>
                              </p:par>
                              <p:par>
                                <p:cTn id="41" presetID="31" presetClass="entr" presetSubtype="0" fill="hold" nodeType="withEffect">
                                  <p:stCondLst>
                                    <p:cond delay="0"/>
                                  </p:stCondLst>
                                  <p:childTnLst>
                                    <p:set>
                                      <p:cBhvr>
                                        <p:cTn id="42" dur="1" fill="hold">
                                          <p:stCondLst>
                                            <p:cond delay="0"/>
                                          </p:stCondLst>
                                        </p:cTn>
                                        <p:tgtEl>
                                          <p:spTgt spid="5"/>
                                        </p:tgtEl>
                                        <p:attrNameLst>
                                          <p:attrName>style.visibility</p:attrName>
                                        </p:attrNameLst>
                                      </p:cBhvr>
                                      <p:to>
                                        <p:strVal val="visible"/>
                                      </p:to>
                                    </p:set>
                                    <p:anim calcmode="lin" valueType="num">
                                      <p:cBhvr>
                                        <p:cTn id="43" dur="1000" fill="hold"/>
                                        <p:tgtEl>
                                          <p:spTgt spid="5"/>
                                        </p:tgtEl>
                                        <p:attrNameLst>
                                          <p:attrName>ppt_w</p:attrName>
                                        </p:attrNameLst>
                                      </p:cBhvr>
                                      <p:tavLst>
                                        <p:tav tm="0">
                                          <p:val>
                                            <p:fltVal val="0"/>
                                          </p:val>
                                        </p:tav>
                                        <p:tav tm="100000">
                                          <p:val>
                                            <p:strVal val="#ppt_w"/>
                                          </p:val>
                                        </p:tav>
                                      </p:tavLst>
                                    </p:anim>
                                    <p:anim calcmode="lin" valueType="num">
                                      <p:cBhvr>
                                        <p:cTn id="44" dur="1000" fill="hold"/>
                                        <p:tgtEl>
                                          <p:spTgt spid="5"/>
                                        </p:tgtEl>
                                        <p:attrNameLst>
                                          <p:attrName>ppt_h</p:attrName>
                                        </p:attrNameLst>
                                      </p:cBhvr>
                                      <p:tavLst>
                                        <p:tav tm="0">
                                          <p:val>
                                            <p:fltVal val="0"/>
                                          </p:val>
                                        </p:tav>
                                        <p:tav tm="100000">
                                          <p:val>
                                            <p:strVal val="#ppt_h"/>
                                          </p:val>
                                        </p:tav>
                                      </p:tavLst>
                                    </p:anim>
                                    <p:anim calcmode="lin" valueType="num">
                                      <p:cBhvr>
                                        <p:cTn id="45" dur="1000" fill="hold"/>
                                        <p:tgtEl>
                                          <p:spTgt spid="5"/>
                                        </p:tgtEl>
                                        <p:attrNameLst>
                                          <p:attrName>style.rotation</p:attrName>
                                        </p:attrNameLst>
                                      </p:cBhvr>
                                      <p:tavLst>
                                        <p:tav tm="0">
                                          <p:val>
                                            <p:fltVal val="90"/>
                                          </p:val>
                                        </p:tav>
                                        <p:tav tm="100000">
                                          <p:val>
                                            <p:fltVal val="0"/>
                                          </p:val>
                                        </p:tav>
                                      </p:tavLst>
                                    </p:anim>
                                    <p:animEffect transition="in" filter="fade">
                                      <p:cBhvr>
                                        <p:cTn id="4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3" grpId="0" animBg="1"/>
      <p:bldP spid="2" grpId="0" animBg="1"/>
      <p:bldP spid="8" grpId="0" animBg="1"/>
      <p:bldP spid="6149" grpId="0"/>
      <p:bldP spid="615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任意多边形 10"/>
          <p:cNvSpPr/>
          <p:nvPr/>
        </p:nvSpPr>
        <p:spPr>
          <a:xfrm rot="5588898">
            <a:off x="3994150" y="4538663"/>
            <a:ext cx="269875" cy="409575"/>
          </a:xfrm>
          <a:custGeom>
            <a:avLst/>
            <a:gdLst>
              <a:gd name="connsiteX0" fmla="*/ 0 w 269920"/>
              <a:gd name="connsiteY0" fmla="*/ 409575 h 409575"/>
              <a:gd name="connsiteX1" fmla="*/ 0 w 269920"/>
              <a:gd name="connsiteY1" fmla="*/ 0 h 409575"/>
              <a:gd name="connsiteX2" fmla="*/ 261445 w 269920"/>
              <a:gd name="connsiteY2" fmla="*/ 255503 h 409575"/>
              <a:gd name="connsiteX3" fmla="*/ 269920 w 269920"/>
              <a:gd name="connsiteY3" fmla="*/ 409575 h 409575"/>
            </a:gdLst>
            <a:ahLst/>
            <a:cxnLst>
              <a:cxn ang="0">
                <a:pos x="connsiteX0" y="connsiteY0"/>
              </a:cxn>
              <a:cxn ang="0">
                <a:pos x="connsiteX1" y="connsiteY1"/>
              </a:cxn>
              <a:cxn ang="0">
                <a:pos x="connsiteX2" y="connsiteY2"/>
              </a:cxn>
              <a:cxn ang="0">
                <a:pos x="connsiteX3" y="connsiteY3"/>
              </a:cxn>
            </a:cxnLst>
            <a:rect l="l" t="t" r="r" b="b"/>
            <a:pathLst>
              <a:path w="269920" h="409575">
                <a:moveTo>
                  <a:pt x="0" y="409575"/>
                </a:moveTo>
                <a:lnTo>
                  <a:pt x="0" y="0"/>
                </a:lnTo>
                <a:lnTo>
                  <a:pt x="261445" y="255503"/>
                </a:lnTo>
                <a:lnTo>
                  <a:pt x="269920" y="409575"/>
                </a:lnTo>
                <a:close/>
              </a:path>
            </a:pathLst>
          </a:cu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 name="直角三角形 2"/>
          <p:cNvSpPr/>
          <p:nvPr/>
        </p:nvSpPr>
        <p:spPr>
          <a:xfrm>
            <a:off x="3133725" y="1495425"/>
            <a:ext cx="419100" cy="409575"/>
          </a:xfrm>
          <a:prstGeom prst="rtTriangle">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 name="矩形 1"/>
          <p:cNvSpPr/>
          <p:nvPr/>
        </p:nvSpPr>
        <p:spPr>
          <a:xfrm>
            <a:off x="0" y="1905000"/>
            <a:ext cx="12192000" cy="2714625"/>
          </a:xfrm>
          <a:prstGeom prst="rect">
            <a:avLst/>
          </a:prstGeom>
          <a:solidFill>
            <a:srgbClr val="F8941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8" name="矩形 7"/>
          <p:cNvSpPr/>
          <p:nvPr/>
        </p:nvSpPr>
        <p:spPr>
          <a:xfrm>
            <a:off x="1000125" y="1485900"/>
            <a:ext cx="3076575" cy="3381375"/>
          </a:xfrm>
          <a:custGeom>
            <a:avLst/>
            <a:gdLst>
              <a:gd name="connsiteX0" fmla="*/ 0 w 3076575"/>
              <a:gd name="connsiteY0" fmla="*/ 0 h 3381375"/>
              <a:gd name="connsiteX1" fmla="*/ 3076575 w 3076575"/>
              <a:gd name="connsiteY1" fmla="*/ 0 h 3381375"/>
              <a:gd name="connsiteX2" fmla="*/ 3076575 w 3076575"/>
              <a:gd name="connsiteY2" fmla="*/ 3381375 h 3381375"/>
              <a:gd name="connsiteX3" fmla="*/ 0 w 3076575"/>
              <a:gd name="connsiteY3" fmla="*/ 3381375 h 3381375"/>
              <a:gd name="connsiteX4" fmla="*/ 0 w 3076575"/>
              <a:gd name="connsiteY4" fmla="*/ 0 h 3381375"/>
              <a:gd name="connsiteX0-1" fmla="*/ 0 w 3076575"/>
              <a:gd name="connsiteY0-2" fmla="*/ 0 h 3381375"/>
              <a:gd name="connsiteX1-3" fmla="*/ 2143125 w 3076575"/>
              <a:gd name="connsiteY1-4" fmla="*/ 9525 h 3381375"/>
              <a:gd name="connsiteX2-5" fmla="*/ 3076575 w 3076575"/>
              <a:gd name="connsiteY2-6" fmla="*/ 3381375 h 3381375"/>
              <a:gd name="connsiteX3-7" fmla="*/ 0 w 3076575"/>
              <a:gd name="connsiteY3-8" fmla="*/ 3381375 h 3381375"/>
              <a:gd name="connsiteX4-9" fmla="*/ 0 w 3076575"/>
              <a:gd name="connsiteY4-10" fmla="*/ 0 h 338137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3076575" h="3381375">
                <a:moveTo>
                  <a:pt x="0" y="0"/>
                </a:moveTo>
                <a:lnTo>
                  <a:pt x="2143125" y="9525"/>
                </a:lnTo>
                <a:lnTo>
                  <a:pt x="3076575" y="3381375"/>
                </a:lnTo>
                <a:lnTo>
                  <a:pt x="0" y="3381375"/>
                </a:lnTo>
                <a:lnTo>
                  <a:pt x="0" y="0"/>
                </a:lnTo>
                <a:close/>
              </a:path>
            </a:pathLst>
          </a:custGeom>
          <a:solidFill>
            <a:srgbClr val="353F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1509" name="文本框 128"/>
          <p:cNvSpPr txBox="1"/>
          <p:nvPr/>
        </p:nvSpPr>
        <p:spPr>
          <a:xfrm>
            <a:off x="4470333" y="2884644"/>
            <a:ext cx="4803775" cy="368300"/>
          </a:xfrm>
          <a:prstGeom prst="rect">
            <a:avLst/>
          </a:prstGeom>
          <a:noFill/>
          <a:ln w="9525">
            <a:noFill/>
          </a:ln>
        </p:spPr>
        <p:txBody>
          <a:bodyPr anchor="t" anchorCtr="0">
            <a:spAutoFit/>
          </a:bodyPr>
          <a:lstStyle/>
          <a:p>
            <a:r>
              <a:rPr lang="en-US" altLang="zh-CN" dirty="0">
                <a:solidFill>
                  <a:schemeClr val="bg1"/>
                </a:solidFill>
                <a:latin typeface="Microsoft YaHei" panose="020B0503020204020204" pitchFamily="34" charset="-122"/>
                <a:ea typeface="Microsoft YaHei" panose="020B0503020204020204" pitchFamily="34" charset="-122"/>
              </a:rPr>
              <a:t>UTM Students: 50 student  </a:t>
            </a:r>
          </a:p>
        </p:txBody>
      </p:sp>
      <p:grpSp>
        <p:nvGrpSpPr>
          <p:cNvPr id="4" name="组合 3"/>
          <p:cNvGrpSpPr/>
          <p:nvPr/>
        </p:nvGrpSpPr>
        <p:grpSpPr>
          <a:xfrm>
            <a:off x="1967236" y="2635848"/>
            <a:ext cx="1052187" cy="1233870"/>
            <a:chOff x="6537326" y="5110164"/>
            <a:chExt cx="220662" cy="258762"/>
          </a:xfrm>
          <a:solidFill>
            <a:schemeClr val="bg1"/>
          </a:solidFill>
        </p:grpSpPr>
        <p:sp>
          <p:nvSpPr>
            <p:cNvPr id="12" name="Freeform 77"/>
            <p:cNvSpPr/>
            <p:nvPr/>
          </p:nvSpPr>
          <p:spPr bwMode="auto">
            <a:xfrm>
              <a:off x="6580188" y="5110164"/>
              <a:ext cx="177800" cy="149225"/>
            </a:xfrm>
            <a:custGeom>
              <a:avLst/>
              <a:gdLst>
                <a:gd name="T0" fmla="*/ 134 w 196"/>
                <a:gd name="T1" fmla="*/ 102 h 167"/>
                <a:gd name="T2" fmla="*/ 196 w 196"/>
                <a:gd name="T3" fmla="*/ 34 h 167"/>
                <a:gd name="T4" fmla="*/ 76 w 196"/>
                <a:gd name="T5" fmla="*/ 22 h 167"/>
                <a:gd name="T6" fmla="*/ 0 w 196"/>
                <a:gd name="T7" fmla="*/ 2 h 167"/>
                <a:gd name="T8" fmla="*/ 0 w 196"/>
                <a:gd name="T9" fmla="*/ 137 h 167"/>
                <a:gd name="T10" fmla="*/ 39 w 196"/>
                <a:gd name="T11" fmla="*/ 135 h 167"/>
                <a:gd name="T12" fmla="*/ 191 w 196"/>
                <a:gd name="T13" fmla="*/ 160 h 167"/>
                <a:gd name="T14" fmla="*/ 134 w 196"/>
                <a:gd name="T15" fmla="*/ 102 h 16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6" h="167">
                  <a:moveTo>
                    <a:pt x="134" y="102"/>
                  </a:moveTo>
                  <a:cubicBezTo>
                    <a:pt x="134" y="87"/>
                    <a:pt x="196" y="34"/>
                    <a:pt x="196" y="34"/>
                  </a:cubicBezTo>
                  <a:cubicBezTo>
                    <a:pt x="164" y="48"/>
                    <a:pt x="117" y="44"/>
                    <a:pt x="76" y="22"/>
                  </a:cubicBezTo>
                  <a:cubicBezTo>
                    <a:pt x="35" y="0"/>
                    <a:pt x="0" y="2"/>
                    <a:pt x="0" y="2"/>
                  </a:cubicBezTo>
                  <a:cubicBezTo>
                    <a:pt x="0" y="137"/>
                    <a:pt x="0" y="137"/>
                    <a:pt x="0" y="137"/>
                  </a:cubicBezTo>
                  <a:cubicBezTo>
                    <a:pt x="2" y="136"/>
                    <a:pt x="11" y="133"/>
                    <a:pt x="39" y="135"/>
                  </a:cubicBezTo>
                  <a:cubicBezTo>
                    <a:pt x="73" y="139"/>
                    <a:pt x="160" y="167"/>
                    <a:pt x="191" y="160"/>
                  </a:cubicBezTo>
                  <a:cubicBezTo>
                    <a:pt x="191" y="160"/>
                    <a:pt x="134" y="112"/>
                    <a:pt x="134" y="10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sp>
          <p:nvSpPr>
            <p:cNvPr id="13" name="Rectangle 78"/>
            <p:cNvSpPr>
              <a:spLocks noChangeArrowheads="1"/>
            </p:cNvSpPr>
            <p:nvPr/>
          </p:nvSpPr>
          <p:spPr bwMode="auto">
            <a:xfrm>
              <a:off x="6537326" y="5111751"/>
              <a:ext cx="22225" cy="257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grpSp>
      <p:sp>
        <p:nvSpPr>
          <p:cNvPr id="21511" name="文本框 128"/>
          <p:cNvSpPr txBox="1"/>
          <p:nvPr/>
        </p:nvSpPr>
        <p:spPr>
          <a:xfrm>
            <a:off x="4340860" y="2014855"/>
            <a:ext cx="6811010" cy="829945"/>
          </a:xfrm>
          <a:prstGeom prst="rect">
            <a:avLst/>
          </a:prstGeom>
          <a:noFill/>
          <a:ln w="9525">
            <a:noFill/>
          </a:ln>
        </p:spPr>
        <p:txBody>
          <a:bodyPr wrap="square" anchor="t" anchorCtr="0">
            <a:spAutoFit/>
          </a:bodyPr>
          <a:lstStyle/>
          <a:p>
            <a:r>
              <a:rPr lang="zh-CN" altLang="en-US" sz="4800" b="1" dirty="0">
                <a:solidFill>
                  <a:schemeClr val="bg1"/>
                </a:solidFill>
                <a:latin typeface="Microsoft YaHei" panose="020B0503020204020204" pitchFamily="34" charset="-122"/>
                <a:ea typeface="Microsoft YaHei" panose="020B0503020204020204" pitchFamily="34" charset="-122"/>
              </a:rPr>
              <a:t>Target </a:t>
            </a:r>
            <a:r>
              <a:rPr lang="zh-CN" altLang="en-US" sz="4800" b="1" strike="sngStrike" dirty="0">
                <a:solidFill>
                  <a:schemeClr val="bg1"/>
                </a:solidFill>
                <a:latin typeface="Microsoft YaHei" panose="020B0503020204020204" pitchFamily="34" charset="-122"/>
                <a:ea typeface="Microsoft YaHei" panose="020B0503020204020204" pitchFamily="34" charset="-122"/>
              </a:rPr>
              <a:t> </a:t>
            </a:r>
            <a:r>
              <a:rPr lang="en-US" altLang="zh-CN" sz="4800" b="1" dirty="0">
                <a:solidFill>
                  <a:schemeClr val="bg1"/>
                </a:solidFill>
                <a:latin typeface="Microsoft YaHei" panose="020B0503020204020204" pitchFamily="34" charset="-122"/>
                <a:ea typeface="Microsoft YaHei" panose="020B0503020204020204" pitchFamily="34" charset="-122"/>
              </a:rPr>
              <a:t>participants:</a:t>
            </a:r>
            <a:r>
              <a:rPr lang="en-US" altLang="zh-CN" sz="4800" b="1" dirty="0">
                <a:solidFill>
                  <a:srgbClr val="FF0000"/>
                </a:solidFill>
                <a:latin typeface="Microsoft YaHei" panose="020B0503020204020204" pitchFamily="34" charset="-122"/>
                <a:ea typeface="Microsoft YaHei" panose="020B0503020204020204" pitchFamily="34" charset="-122"/>
              </a:rPr>
              <a:t> </a:t>
            </a:r>
            <a:endParaRPr lang="zh-CN" altLang="en-US" sz="4800" b="1" dirty="0">
              <a:solidFill>
                <a:srgbClr val="FF0000"/>
              </a:solidFill>
              <a:latin typeface="Microsoft YaHei" panose="020B0503020204020204" pitchFamily="34" charset="-122"/>
              <a:ea typeface="Microsoft YaHei"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fltVal val="0"/>
                                          </p:val>
                                        </p:tav>
                                        <p:tav tm="100000">
                                          <p:val>
                                            <p:strVal val="#ppt_w"/>
                                          </p:val>
                                        </p:tav>
                                      </p:tavLst>
                                    </p:anim>
                                    <p:anim calcmode="lin" valueType="num">
                                      <p:cBhvr>
                                        <p:cTn id="8" dur="1000" fill="hold"/>
                                        <p:tgtEl>
                                          <p:spTgt spid="11"/>
                                        </p:tgtEl>
                                        <p:attrNameLst>
                                          <p:attrName>ppt_h</p:attrName>
                                        </p:attrNameLst>
                                      </p:cBhvr>
                                      <p:tavLst>
                                        <p:tav tm="0">
                                          <p:val>
                                            <p:fltVal val="0"/>
                                          </p:val>
                                        </p:tav>
                                        <p:tav tm="100000">
                                          <p:val>
                                            <p:strVal val="#ppt_h"/>
                                          </p:val>
                                        </p:tav>
                                      </p:tavLst>
                                    </p:anim>
                                    <p:anim calcmode="lin" valueType="num">
                                      <p:cBhvr>
                                        <p:cTn id="9" dur="1000" fill="hold"/>
                                        <p:tgtEl>
                                          <p:spTgt spid="11"/>
                                        </p:tgtEl>
                                        <p:attrNameLst>
                                          <p:attrName>style.rotation</p:attrName>
                                        </p:attrNameLst>
                                      </p:cBhvr>
                                      <p:tavLst>
                                        <p:tav tm="0">
                                          <p:val>
                                            <p:fltVal val="90"/>
                                          </p:val>
                                        </p:tav>
                                        <p:tav tm="100000">
                                          <p:val>
                                            <p:fltVal val="0"/>
                                          </p:val>
                                        </p:tav>
                                      </p:tavLst>
                                    </p:anim>
                                    <p:animEffect transition="in" filter="fade">
                                      <p:cBhvr>
                                        <p:cTn id="10" dur="1000"/>
                                        <p:tgtEl>
                                          <p:spTgt spid="11"/>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1000" fill="hold"/>
                                        <p:tgtEl>
                                          <p:spTgt spid="3"/>
                                        </p:tgtEl>
                                        <p:attrNameLst>
                                          <p:attrName>ppt_w</p:attrName>
                                        </p:attrNameLst>
                                      </p:cBhvr>
                                      <p:tavLst>
                                        <p:tav tm="0">
                                          <p:val>
                                            <p:fltVal val="0"/>
                                          </p:val>
                                        </p:tav>
                                        <p:tav tm="100000">
                                          <p:val>
                                            <p:strVal val="#ppt_w"/>
                                          </p:val>
                                        </p:tav>
                                      </p:tavLst>
                                    </p:anim>
                                    <p:anim calcmode="lin" valueType="num">
                                      <p:cBhvr>
                                        <p:cTn id="14" dur="1000" fill="hold"/>
                                        <p:tgtEl>
                                          <p:spTgt spid="3"/>
                                        </p:tgtEl>
                                        <p:attrNameLst>
                                          <p:attrName>ppt_h</p:attrName>
                                        </p:attrNameLst>
                                      </p:cBhvr>
                                      <p:tavLst>
                                        <p:tav tm="0">
                                          <p:val>
                                            <p:fltVal val="0"/>
                                          </p:val>
                                        </p:tav>
                                        <p:tav tm="100000">
                                          <p:val>
                                            <p:strVal val="#ppt_h"/>
                                          </p:val>
                                        </p:tav>
                                      </p:tavLst>
                                    </p:anim>
                                    <p:anim calcmode="lin" valueType="num">
                                      <p:cBhvr>
                                        <p:cTn id="15" dur="1000" fill="hold"/>
                                        <p:tgtEl>
                                          <p:spTgt spid="3"/>
                                        </p:tgtEl>
                                        <p:attrNameLst>
                                          <p:attrName>style.rotation</p:attrName>
                                        </p:attrNameLst>
                                      </p:cBhvr>
                                      <p:tavLst>
                                        <p:tav tm="0">
                                          <p:val>
                                            <p:fltVal val="90"/>
                                          </p:val>
                                        </p:tav>
                                        <p:tav tm="100000">
                                          <p:val>
                                            <p:fltVal val="0"/>
                                          </p:val>
                                        </p:tav>
                                      </p:tavLst>
                                    </p:anim>
                                    <p:animEffect transition="in" filter="fade">
                                      <p:cBhvr>
                                        <p:cTn id="16" dur="1000"/>
                                        <p:tgtEl>
                                          <p:spTgt spid="3"/>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1000" fill="hold"/>
                                        <p:tgtEl>
                                          <p:spTgt spid="2"/>
                                        </p:tgtEl>
                                        <p:attrNameLst>
                                          <p:attrName>ppt_w</p:attrName>
                                        </p:attrNameLst>
                                      </p:cBhvr>
                                      <p:tavLst>
                                        <p:tav tm="0">
                                          <p:val>
                                            <p:fltVal val="0"/>
                                          </p:val>
                                        </p:tav>
                                        <p:tav tm="100000">
                                          <p:val>
                                            <p:strVal val="#ppt_w"/>
                                          </p:val>
                                        </p:tav>
                                      </p:tavLst>
                                    </p:anim>
                                    <p:anim calcmode="lin" valueType="num">
                                      <p:cBhvr>
                                        <p:cTn id="20" dur="1000" fill="hold"/>
                                        <p:tgtEl>
                                          <p:spTgt spid="2"/>
                                        </p:tgtEl>
                                        <p:attrNameLst>
                                          <p:attrName>ppt_h</p:attrName>
                                        </p:attrNameLst>
                                      </p:cBhvr>
                                      <p:tavLst>
                                        <p:tav tm="0">
                                          <p:val>
                                            <p:fltVal val="0"/>
                                          </p:val>
                                        </p:tav>
                                        <p:tav tm="100000">
                                          <p:val>
                                            <p:strVal val="#ppt_h"/>
                                          </p:val>
                                        </p:tav>
                                      </p:tavLst>
                                    </p:anim>
                                    <p:anim calcmode="lin" valueType="num">
                                      <p:cBhvr>
                                        <p:cTn id="21" dur="1000" fill="hold"/>
                                        <p:tgtEl>
                                          <p:spTgt spid="2"/>
                                        </p:tgtEl>
                                        <p:attrNameLst>
                                          <p:attrName>style.rotation</p:attrName>
                                        </p:attrNameLst>
                                      </p:cBhvr>
                                      <p:tavLst>
                                        <p:tav tm="0">
                                          <p:val>
                                            <p:fltVal val="90"/>
                                          </p:val>
                                        </p:tav>
                                        <p:tav tm="100000">
                                          <p:val>
                                            <p:fltVal val="0"/>
                                          </p:val>
                                        </p:tav>
                                      </p:tavLst>
                                    </p:anim>
                                    <p:animEffect transition="in" filter="fade">
                                      <p:cBhvr>
                                        <p:cTn id="22" dur="1000"/>
                                        <p:tgtEl>
                                          <p:spTgt spid="2"/>
                                        </p:tgtEl>
                                      </p:cBhvr>
                                    </p:animEffect>
                                  </p:childTnLst>
                                </p:cTn>
                              </p:par>
                              <p:par>
                                <p:cTn id="23" presetID="3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p:cTn id="25" dur="1000" fill="hold"/>
                                        <p:tgtEl>
                                          <p:spTgt spid="8"/>
                                        </p:tgtEl>
                                        <p:attrNameLst>
                                          <p:attrName>ppt_w</p:attrName>
                                        </p:attrNameLst>
                                      </p:cBhvr>
                                      <p:tavLst>
                                        <p:tav tm="0">
                                          <p:val>
                                            <p:fltVal val="0"/>
                                          </p:val>
                                        </p:tav>
                                        <p:tav tm="100000">
                                          <p:val>
                                            <p:strVal val="#ppt_w"/>
                                          </p:val>
                                        </p:tav>
                                      </p:tavLst>
                                    </p:anim>
                                    <p:anim calcmode="lin" valueType="num">
                                      <p:cBhvr>
                                        <p:cTn id="26" dur="1000" fill="hold"/>
                                        <p:tgtEl>
                                          <p:spTgt spid="8"/>
                                        </p:tgtEl>
                                        <p:attrNameLst>
                                          <p:attrName>ppt_h</p:attrName>
                                        </p:attrNameLst>
                                      </p:cBhvr>
                                      <p:tavLst>
                                        <p:tav tm="0">
                                          <p:val>
                                            <p:fltVal val="0"/>
                                          </p:val>
                                        </p:tav>
                                        <p:tav tm="100000">
                                          <p:val>
                                            <p:strVal val="#ppt_h"/>
                                          </p:val>
                                        </p:tav>
                                      </p:tavLst>
                                    </p:anim>
                                    <p:anim calcmode="lin" valueType="num">
                                      <p:cBhvr>
                                        <p:cTn id="27" dur="1000" fill="hold"/>
                                        <p:tgtEl>
                                          <p:spTgt spid="8"/>
                                        </p:tgtEl>
                                        <p:attrNameLst>
                                          <p:attrName>style.rotation</p:attrName>
                                        </p:attrNameLst>
                                      </p:cBhvr>
                                      <p:tavLst>
                                        <p:tav tm="0">
                                          <p:val>
                                            <p:fltVal val="90"/>
                                          </p:val>
                                        </p:tav>
                                        <p:tav tm="100000">
                                          <p:val>
                                            <p:fltVal val="0"/>
                                          </p:val>
                                        </p:tav>
                                      </p:tavLst>
                                    </p:anim>
                                    <p:animEffect transition="in" filter="fade">
                                      <p:cBhvr>
                                        <p:cTn id="28" dur="1000"/>
                                        <p:tgtEl>
                                          <p:spTgt spid="8"/>
                                        </p:tgtEl>
                                      </p:cBhvr>
                                    </p:animEffect>
                                  </p:childTnLst>
                                </p:cTn>
                              </p:par>
                              <p:par>
                                <p:cTn id="29" presetID="31" presetClass="entr" presetSubtype="0" fill="hold" grpId="0" nodeType="withEffect">
                                  <p:stCondLst>
                                    <p:cond delay="0"/>
                                  </p:stCondLst>
                                  <p:childTnLst>
                                    <p:set>
                                      <p:cBhvr>
                                        <p:cTn id="30" dur="1" fill="hold">
                                          <p:stCondLst>
                                            <p:cond delay="0"/>
                                          </p:stCondLst>
                                        </p:cTn>
                                        <p:tgtEl>
                                          <p:spTgt spid="21509"/>
                                        </p:tgtEl>
                                        <p:attrNameLst>
                                          <p:attrName>style.visibility</p:attrName>
                                        </p:attrNameLst>
                                      </p:cBhvr>
                                      <p:to>
                                        <p:strVal val="visible"/>
                                      </p:to>
                                    </p:set>
                                    <p:anim calcmode="lin" valueType="num">
                                      <p:cBhvr>
                                        <p:cTn id="31" dur="1000" fill="hold"/>
                                        <p:tgtEl>
                                          <p:spTgt spid="21509"/>
                                        </p:tgtEl>
                                        <p:attrNameLst>
                                          <p:attrName>ppt_w</p:attrName>
                                        </p:attrNameLst>
                                      </p:cBhvr>
                                      <p:tavLst>
                                        <p:tav tm="0">
                                          <p:val>
                                            <p:fltVal val="0"/>
                                          </p:val>
                                        </p:tav>
                                        <p:tav tm="100000">
                                          <p:val>
                                            <p:strVal val="#ppt_w"/>
                                          </p:val>
                                        </p:tav>
                                      </p:tavLst>
                                    </p:anim>
                                    <p:anim calcmode="lin" valueType="num">
                                      <p:cBhvr>
                                        <p:cTn id="32" dur="1000" fill="hold"/>
                                        <p:tgtEl>
                                          <p:spTgt spid="21509"/>
                                        </p:tgtEl>
                                        <p:attrNameLst>
                                          <p:attrName>ppt_h</p:attrName>
                                        </p:attrNameLst>
                                      </p:cBhvr>
                                      <p:tavLst>
                                        <p:tav tm="0">
                                          <p:val>
                                            <p:fltVal val="0"/>
                                          </p:val>
                                        </p:tav>
                                        <p:tav tm="100000">
                                          <p:val>
                                            <p:strVal val="#ppt_h"/>
                                          </p:val>
                                        </p:tav>
                                      </p:tavLst>
                                    </p:anim>
                                    <p:anim calcmode="lin" valueType="num">
                                      <p:cBhvr>
                                        <p:cTn id="33" dur="1000" fill="hold"/>
                                        <p:tgtEl>
                                          <p:spTgt spid="21509"/>
                                        </p:tgtEl>
                                        <p:attrNameLst>
                                          <p:attrName>style.rotation</p:attrName>
                                        </p:attrNameLst>
                                      </p:cBhvr>
                                      <p:tavLst>
                                        <p:tav tm="0">
                                          <p:val>
                                            <p:fltVal val="90"/>
                                          </p:val>
                                        </p:tav>
                                        <p:tav tm="100000">
                                          <p:val>
                                            <p:fltVal val="0"/>
                                          </p:val>
                                        </p:tav>
                                      </p:tavLst>
                                    </p:anim>
                                    <p:animEffect transition="in" filter="fade">
                                      <p:cBhvr>
                                        <p:cTn id="34" dur="1000"/>
                                        <p:tgtEl>
                                          <p:spTgt spid="21509"/>
                                        </p:tgtEl>
                                      </p:cBhvr>
                                    </p:animEffect>
                                  </p:childTnLst>
                                </p:cTn>
                              </p:par>
                              <p:par>
                                <p:cTn id="35" presetID="31" presetClass="entr" presetSubtype="0" fill="hold" nodeType="with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p:cTn id="37" dur="1000" fill="hold"/>
                                        <p:tgtEl>
                                          <p:spTgt spid="4"/>
                                        </p:tgtEl>
                                        <p:attrNameLst>
                                          <p:attrName>ppt_w</p:attrName>
                                        </p:attrNameLst>
                                      </p:cBhvr>
                                      <p:tavLst>
                                        <p:tav tm="0">
                                          <p:val>
                                            <p:fltVal val="0"/>
                                          </p:val>
                                        </p:tav>
                                        <p:tav tm="100000">
                                          <p:val>
                                            <p:strVal val="#ppt_w"/>
                                          </p:val>
                                        </p:tav>
                                      </p:tavLst>
                                    </p:anim>
                                    <p:anim calcmode="lin" valueType="num">
                                      <p:cBhvr>
                                        <p:cTn id="38" dur="1000" fill="hold"/>
                                        <p:tgtEl>
                                          <p:spTgt spid="4"/>
                                        </p:tgtEl>
                                        <p:attrNameLst>
                                          <p:attrName>ppt_h</p:attrName>
                                        </p:attrNameLst>
                                      </p:cBhvr>
                                      <p:tavLst>
                                        <p:tav tm="0">
                                          <p:val>
                                            <p:fltVal val="0"/>
                                          </p:val>
                                        </p:tav>
                                        <p:tav tm="100000">
                                          <p:val>
                                            <p:strVal val="#ppt_h"/>
                                          </p:val>
                                        </p:tav>
                                      </p:tavLst>
                                    </p:anim>
                                    <p:anim calcmode="lin" valueType="num">
                                      <p:cBhvr>
                                        <p:cTn id="39" dur="1000" fill="hold"/>
                                        <p:tgtEl>
                                          <p:spTgt spid="4"/>
                                        </p:tgtEl>
                                        <p:attrNameLst>
                                          <p:attrName>style.rotation</p:attrName>
                                        </p:attrNameLst>
                                      </p:cBhvr>
                                      <p:tavLst>
                                        <p:tav tm="0">
                                          <p:val>
                                            <p:fltVal val="90"/>
                                          </p:val>
                                        </p:tav>
                                        <p:tav tm="100000">
                                          <p:val>
                                            <p:fltVal val="0"/>
                                          </p:val>
                                        </p:tav>
                                      </p:tavLst>
                                    </p:anim>
                                    <p:animEffect transition="in" filter="fade">
                                      <p:cBhvr>
                                        <p:cTn id="40" dur="1000"/>
                                        <p:tgtEl>
                                          <p:spTgt spid="4"/>
                                        </p:tgtEl>
                                      </p:cBhvr>
                                    </p:animEffect>
                                  </p:childTnLst>
                                </p:cTn>
                              </p:par>
                              <p:par>
                                <p:cTn id="41" presetID="31" presetClass="entr" presetSubtype="0" fill="hold" grpId="0" nodeType="withEffect">
                                  <p:stCondLst>
                                    <p:cond delay="0"/>
                                  </p:stCondLst>
                                  <p:childTnLst>
                                    <p:set>
                                      <p:cBhvr>
                                        <p:cTn id="42" dur="1" fill="hold">
                                          <p:stCondLst>
                                            <p:cond delay="0"/>
                                          </p:stCondLst>
                                        </p:cTn>
                                        <p:tgtEl>
                                          <p:spTgt spid="21511"/>
                                        </p:tgtEl>
                                        <p:attrNameLst>
                                          <p:attrName>style.visibility</p:attrName>
                                        </p:attrNameLst>
                                      </p:cBhvr>
                                      <p:to>
                                        <p:strVal val="visible"/>
                                      </p:to>
                                    </p:set>
                                    <p:anim calcmode="lin" valueType="num">
                                      <p:cBhvr>
                                        <p:cTn id="43" dur="1000" fill="hold"/>
                                        <p:tgtEl>
                                          <p:spTgt spid="21511"/>
                                        </p:tgtEl>
                                        <p:attrNameLst>
                                          <p:attrName>ppt_w</p:attrName>
                                        </p:attrNameLst>
                                      </p:cBhvr>
                                      <p:tavLst>
                                        <p:tav tm="0">
                                          <p:val>
                                            <p:fltVal val="0"/>
                                          </p:val>
                                        </p:tav>
                                        <p:tav tm="100000">
                                          <p:val>
                                            <p:strVal val="#ppt_w"/>
                                          </p:val>
                                        </p:tav>
                                      </p:tavLst>
                                    </p:anim>
                                    <p:anim calcmode="lin" valueType="num">
                                      <p:cBhvr>
                                        <p:cTn id="44" dur="1000" fill="hold"/>
                                        <p:tgtEl>
                                          <p:spTgt spid="21511"/>
                                        </p:tgtEl>
                                        <p:attrNameLst>
                                          <p:attrName>ppt_h</p:attrName>
                                        </p:attrNameLst>
                                      </p:cBhvr>
                                      <p:tavLst>
                                        <p:tav tm="0">
                                          <p:val>
                                            <p:fltVal val="0"/>
                                          </p:val>
                                        </p:tav>
                                        <p:tav tm="100000">
                                          <p:val>
                                            <p:strVal val="#ppt_h"/>
                                          </p:val>
                                        </p:tav>
                                      </p:tavLst>
                                    </p:anim>
                                    <p:anim calcmode="lin" valueType="num">
                                      <p:cBhvr>
                                        <p:cTn id="45" dur="1000" fill="hold"/>
                                        <p:tgtEl>
                                          <p:spTgt spid="21511"/>
                                        </p:tgtEl>
                                        <p:attrNameLst>
                                          <p:attrName>style.rotation</p:attrName>
                                        </p:attrNameLst>
                                      </p:cBhvr>
                                      <p:tavLst>
                                        <p:tav tm="0">
                                          <p:val>
                                            <p:fltVal val="90"/>
                                          </p:val>
                                        </p:tav>
                                        <p:tav tm="100000">
                                          <p:val>
                                            <p:fltVal val="0"/>
                                          </p:val>
                                        </p:tav>
                                      </p:tavLst>
                                    </p:anim>
                                    <p:animEffect transition="in" filter="fade">
                                      <p:cBhvr>
                                        <p:cTn id="46" dur="1000"/>
                                        <p:tgtEl>
                                          <p:spTgt spid="215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3" grpId="0" animBg="1"/>
      <p:bldP spid="2" grpId="0" animBg="1"/>
      <p:bldP spid="8" grpId="0" animBg="1"/>
      <p:bldP spid="21509" grpId="0"/>
      <p:bldP spid="21511"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199</TotalTime>
  <Words>1166</Words>
  <Application>Microsoft Office PowerPoint</Application>
  <PresentationFormat>Widescreen</PresentationFormat>
  <Paragraphs>141</Paragraphs>
  <Slides>17</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17</vt:i4>
      </vt:variant>
    </vt:vector>
  </HeadingPairs>
  <TitlesOfParts>
    <vt:vector size="28" baseType="lpstr">
      <vt:lpstr>等线</vt:lpstr>
      <vt:lpstr>等线 Light</vt:lpstr>
      <vt:lpstr>Malgun Gothic</vt:lpstr>
      <vt:lpstr>Microsoft YaHei</vt:lpstr>
      <vt:lpstr>Microsoft YaHei UI</vt:lpstr>
      <vt:lpstr>Arial</vt:lpstr>
      <vt:lpstr>Calibri</vt:lpstr>
      <vt:lpstr>Calibri Light</vt:lpstr>
      <vt:lpstr>Times New Roman</vt:lpstr>
      <vt:lpstr>Wingdings</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Communication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ARCHANAA .V</cp:lastModifiedBy>
  <cp:revision>106</cp:revision>
  <dcterms:created xsi:type="dcterms:W3CDTF">2015-10-17T07:33:00Z</dcterms:created>
  <dcterms:modified xsi:type="dcterms:W3CDTF">2021-01-21T17:38:11Z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1033-11.2.0.9937</vt:lpwstr>
  </property>
</Properties>
</file>