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5.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80" r:id="rId3"/>
    <p:sldMasterId id="2147483706" r:id="rId4"/>
    <p:sldMasterId id="2147483800" r:id="rId5"/>
    <p:sldMasterId id="2147483847" r:id="rId6"/>
    <p:sldMasterId id="2147483864" r:id="rId7"/>
    <p:sldMasterId id="2147483881" r:id="rId8"/>
  </p:sldMasterIdLst>
  <p:notesMasterIdLst>
    <p:notesMasterId r:id="rId43"/>
  </p:notesMasterIdLst>
  <p:sldIdLst>
    <p:sldId id="272" r:id="rId9"/>
    <p:sldId id="321" r:id="rId10"/>
    <p:sldId id="322" r:id="rId11"/>
    <p:sldId id="323" r:id="rId12"/>
    <p:sldId id="282" r:id="rId13"/>
    <p:sldId id="324" r:id="rId14"/>
    <p:sldId id="316" r:id="rId15"/>
    <p:sldId id="325" r:id="rId16"/>
    <p:sldId id="335" r:id="rId17"/>
    <p:sldId id="326" r:id="rId18"/>
    <p:sldId id="263" r:id="rId19"/>
    <p:sldId id="328" r:id="rId20"/>
    <p:sldId id="330" r:id="rId21"/>
    <p:sldId id="333" r:id="rId22"/>
    <p:sldId id="336" r:id="rId23"/>
    <p:sldId id="331" r:id="rId24"/>
    <p:sldId id="332" r:id="rId25"/>
    <p:sldId id="287" r:id="rId26"/>
    <p:sldId id="286" r:id="rId27"/>
    <p:sldId id="299" r:id="rId28"/>
    <p:sldId id="275" r:id="rId29"/>
    <p:sldId id="337" r:id="rId30"/>
    <p:sldId id="338" r:id="rId31"/>
    <p:sldId id="339" r:id="rId32"/>
    <p:sldId id="340" r:id="rId33"/>
    <p:sldId id="341" r:id="rId34"/>
    <p:sldId id="342" r:id="rId35"/>
    <p:sldId id="343" r:id="rId36"/>
    <p:sldId id="344" r:id="rId37"/>
    <p:sldId id="266" r:id="rId38"/>
    <p:sldId id="345" r:id="rId39"/>
    <p:sldId id="334" r:id="rId40"/>
    <p:sldId id="268" r:id="rId41"/>
    <p:sldId id="300" r:id="rId42"/>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176"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5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31"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09"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886" algn="l" defTabSz="914355" rtl="0" eaLnBrk="1" latinLnBrk="0" hangingPunct="1">
      <a:defRPr kern="1200">
        <a:solidFill>
          <a:schemeClr val="tx1"/>
        </a:solidFill>
        <a:latin typeface="Calibri" panose="020F0502020204030204" pitchFamily="34" charset="0"/>
        <a:ea typeface="+mn-ea"/>
        <a:cs typeface="+mn-cs"/>
      </a:defRPr>
    </a:lvl6pPr>
    <a:lvl7pPr marL="2743062" algn="l" defTabSz="914355" rtl="0" eaLnBrk="1" latinLnBrk="0" hangingPunct="1">
      <a:defRPr kern="1200">
        <a:solidFill>
          <a:schemeClr val="tx1"/>
        </a:solidFill>
        <a:latin typeface="Calibri" panose="020F0502020204030204" pitchFamily="34" charset="0"/>
        <a:ea typeface="+mn-ea"/>
        <a:cs typeface="+mn-cs"/>
      </a:defRPr>
    </a:lvl7pPr>
    <a:lvl8pPr marL="3200239" algn="l" defTabSz="914355" rtl="0" eaLnBrk="1" latinLnBrk="0" hangingPunct="1">
      <a:defRPr kern="1200">
        <a:solidFill>
          <a:schemeClr val="tx1"/>
        </a:solidFill>
        <a:latin typeface="Calibri" panose="020F0502020204030204" pitchFamily="34" charset="0"/>
        <a:ea typeface="+mn-ea"/>
        <a:cs typeface="+mn-cs"/>
      </a:defRPr>
    </a:lvl8pPr>
    <a:lvl9pPr marL="3657417" algn="l" defTabSz="91435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72556-3A99-4099-AC0B-48BC41878AB0}"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n-MY"/>
        </a:p>
      </dgm:t>
    </dgm:pt>
    <dgm:pt modelId="{C604EFDD-F766-4AD5-8F99-4AB7E88F075E}">
      <dgm:prSet phldrT="[Text]" custT="1"/>
      <dgm:spPr>
        <a:xfrm>
          <a:off x="567914" y="387089"/>
          <a:ext cx="9836651" cy="774582"/>
        </a:xfrm>
        <a:prstGeom prst="rect">
          <a:avLst/>
        </a:prstGeom>
        <a:gradFill rotWithShape="0">
          <a:gsLst>
            <a:gs pos="0">
              <a:srgbClr val="9F8351">
                <a:hueOff val="0"/>
                <a:satOff val="0"/>
                <a:lumOff val="0"/>
                <a:alphaOff val="0"/>
                <a:tint val="96000"/>
                <a:lumMod val="104000"/>
              </a:srgbClr>
            </a:gs>
            <a:gs pos="100000">
              <a:srgbClr val="9F8351">
                <a:hueOff val="0"/>
                <a:satOff val="0"/>
                <a:lumOff val="0"/>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n-MY" sz="1800" dirty="0" err="1">
              <a:solidFill>
                <a:sysClr val="window" lastClr="FFFFFF"/>
              </a:solidFill>
              <a:latin typeface="Century Gothic"/>
              <a:ea typeface="+mn-ea"/>
              <a:cs typeface="+mn-cs"/>
            </a:rPr>
            <a:t>Menjelaskan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cabaran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ideologi</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relativisme</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pasca</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moden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sebagai</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reaksi</a:t>
          </a:r>
          <a:r>
            <a:rPr lang="en-MY" sz="1800" dirty="0">
              <a:solidFill>
                <a:sysClr val="window" lastClr="FFFFFF"/>
              </a:solidFill>
              <a:latin typeface="Century Gothic"/>
              <a:ea typeface="+mn-ea"/>
              <a:cs typeface="+mn-cs"/>
            </a:rPr>
            <a:t> </a:t>
          </a:r>
          <a:r>
            <a:rPr lang="en-MY" sz="1800" dirty="0" err="1" smtClean="0">
              <a:solidFill>
                <a:sysClr val="window" lastClr="FFFFFF"/>
              </a:solidFill>
              <a:latin typeface="Century Gothic"/>
              <a:ea typeface="+mn-ea"/>
              <a:cs typeface="+mn-cs"/>
            </a:rPr>
            <a:t>daripada</a:t>
          </a:r>
          <a:r>
            <a:rPr lang="en-MY" sz="1800" dirty="0" smtClean="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kegagalan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modeniti</a:t>
          </a:r>
          <a:endParaRPr lang="en-MY" sz="1800" dirty="0">
            <a:solidFill>
              <a:sysClr val="window" lastClr="FFFFFF"/>
            </a:solidFill>
            <a:latin typeface="Century Gothic"/>
            <a:ea typeface="+mn-ea"/>
            <a:cs typeface="+mn-cs"/>
          </a:endParaRPr>
        </a:p>
      </dgm:t>
    </dgm:pt>
    <dgm:pt modelId="{6EE923E6-235A-4963-9E31-1370995FFE9C}" type="parTrans" cxnId="{5AA93811-8CA1-4E76-ACF4-25A8C626D95A}">
      <dgm:prSet/>
      <dgm:spPr/>
      <dgm:t>
        <a:bodyPr/>
        <a:lstStyle/>
        <a:p>
          <a:endParaRPr lang="en-MY"/>
        </a:p>
      </dgm:t>
    </dgm:pt>
    <dgm:pt modelId="{0BFB4A95-232B-460D-BAB3-BCFBB6A27A23}" type="sibTrans" cxnId="{5AA93811-8CA1-4E76-ACF4-25A8C626D95A}">
      <dgm:prSet/>
      <dgm:spPr>
        <a:xfrm>
          <a:off x="-5692895" y="-871418"/>
          <a:ext cx="6777825" cy="6777825"/>
        </a:xfrm>
        <a:prstGeom prst="blockArc">
          <a:avLst>
            <a:gd name="adj1" fmla="val 18900000"/>
            <a:gd name="adj2" fmla="val 2700000"/>
            <a:gd name="adj3" fmla="val 319"/>
          </a:avLst>
        </a:prstGeom>
        <a:noFill/>
        <a:ln w="15875" cap="rnd" cmpd="sng" algn="ctr">
          <a:solidFill>
            <a:srgbClr val="728653">
              <a:hueOff val="0"/>
              <a:satOff val="0"/>
              <a:lumOff val="0"/>
              <a:alphaOff val="0"/>
            </a:srgbClr>
          </a:solidFill>
          <a:prstDash val="solid"/>
        </a:ln>
        <a:effectLst/>
      </dgm:spPr>
      <dgm:t>
        <a:bodyPr/>
        <a:lstStyle/>
        <a:p>
          <a:endParaRPr lang="en-MY"/>
        </a:p>
      </dgm:t>
    </dgm:pt>
    <dgm:pt modelId="{BB3B3BE8-6506-4945-90E0-5569293A9748}">
      <dgm:prSet phldrT="[Text]" custT="1"/>
      <dgm:spPr>
        <a:xfrm>
          <a:off x="1012000" y="1549165"/>
          <a:ext cx="9392565" cy="774582"/>
        </a:xfrm>
        <a:prstGeom prst="rect">
          <a:avLst/>
        </a:prstGeom>
        <a:gradFill rotWithShape="0">
          <a:gsLst>
            <a:gs pos="0">
              <a:srgbClr val="9F8351">
                <a:hueOff val="901328"/>
                <a:satOff val="-2999"/>
                <a:lumOff val="-1503"/>
                <a:alphaOff val="0"/>
                <a:tint val="96000"/>
                <a:lumMod val="104000"/>
              </a:srgbClr>
            </a:gs>
            <a:gs pos="100000">
              <a:srgbClr val="9F8351">
                <a:hueOff val="901328"/>
                <a:satOff val="-2999"/>
                <a:lumOff val="-1503"/>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n-MY" sz="1800" dirty="0" err="1">
              <a:solidFill>
                <a:sysClr val="window" lastClr="FFFFFF"/>
              </a:solidFill>
              <a:latin typeface="Century Gothic"/>
              <a:ea typeface="+mn-ea"/>
              <a:cs typeface="+mn-cs"/>
            </a:rPr>
            <a:t>Menjelaskan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perkembangan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fenomena</a:t>
          </a:r>
          <a:r>
            <a:rPr lang="en-MY" sz="1800" dirty="0">
              <a:solidFill>
                <a:sysClr val="window" lastClr="FFFFFF"/>
              </a:solidFill>
              <a:latin typeface="Century Gothic"/>
              <a:ea typeface="+mn-ea"/>
              <a:cs typeface="+mn-cs"/>
            </a:rPr>
            <a:t> dan </a:t>
          </a:r>
          <a:r>
            <a:rPr lang="en-MY" sz="1800" dirty="0" err="1">
              <a:solidFill>
                <a:sysClr val="window" lastClr="FFFFFF"/>
              </a:solidFill>
              <a:latin typeface="Century Gothic"/>
              <a:ea typeface="+mn-ea"/>
              <a:cs typeface="+mn-cs"/>
            </a:rPr>
            <a:t>manifestasi</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relativisme</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pasca</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moden</a:t>
          </a:r>
          <a:endParaRPr lang="en-MY" sz="1800" dirty="0">
            <a:solidFill>
              <a:sysClr val="window" lastClr="FFFFFF"/>
            </a:solidFill>
            <a:latin typeface="Century Gothic"/>
            <a:ea typeface="+mn-ea"/>
            <a:cs typeface="+mn-cs"/>
          </a:endParaRPr>
        </a:p>
      </dgm:t>
    </dgm:pt>
    <dgm:pt modelId="{BEF76DE1-17E1-42BF-B49C-CBA3C41EBC1E}" type="parTrans" cxnId="{0A85C3D6-E5C5-4A31-A09A-290F0AB6030E}">
      <dgm:prSet/>
      <dgm:spPr/>
      <dgm:t>
        <a:bodyPr/>
        <a:lstStyle/>
        <a:p>
          <a:endParaRPr lang="en-MY"/>
        </a:p>
      </dgm:t>
    </dgm:pt>
    <dgm:pt modelId="{294FC652-1AF0-41F7-A603-75BB5F366797}" type="sibTrans" cxnId="{0A85C3D6-E5C5-4A31-A09A-290F0AB6030E}">
      <dgm:prSet/>
      <dgm:spPr/>
      <dgm:t>
        <a:bodyPr/>
        <a:lstStyle/>
        <a:p>
          <a:endParaRPr lang="en-MY"/>
        </a:p>
      </dgm:t>
    </dgm:pt>
    <dgm:pt modelId="{B99227B6-9A5E-4E7C-822A-68DFEFD06448}">
      <dgm:prSet phldrT="[Text]" custT="1"/>
      <dgm:spPr>
        <a:xfrm>
          <a:off x="1012000" y="2711240"/>
          <a:ext cx="9392565" cy="774582"/>
        </a:xfrm>
        <a:prstGeom prst="rect">
          <a:avLst/>
        </a:prstGeom>
        <a:gradFill rotWithShape="0">
          <a:gsLst>
            <a:gs pos="0">
              <a:srgbClr val="9F8351">
                <a:hueOff val="1802655"/>
                <a:satOff val="-5998"/>
                <a:lumOff val="-3006"/>
                <a:alphaOff val="0"/>
                <a:tint val="96000"/>
                <a:lumMod val="104000"/>
              </a:srgbClr>
            </a:gs>
            <a:gs pos="100000">
              <a:srgbClr val="9F8351">
                <a:hueOff val="1802655"/>
                <a:satOff val="-5998"/>
                <a:lumOff val="-3006"/>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MY" sz="1800" dirty="0" err="1">
              <a:solidFill>
                <a:sysClr val="window" lastClr="FFFFFF"/>
              </a:solidFill>
              <a:latin typeface="Century Gothic"/>
              <a:ea typeface="+mn-ea"/>
              <a:cs typeface="+mn-cs"/>
            </a:rPr>
            <a:t>Menghuraikan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implikasi</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relativisme</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pasca</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moden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dalam</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menafikan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kebenaran</a:t>
          </a:r>
          <a:r>
            <a:rPr lang="en-MY" sz="1800" dirty="0">
              <a:solidFill>
                <a:sysClr val="window" lastClr="FFFFFF"/>
              </a:solidFill>
              <a:latin typeface="Century Gothic"/>
              <a:ea typeface="+mn-ea"/>
              <a:cs typeface="+mn-cs"/>
            </a:rPr>
            <a:t> dan </a:t>
          </a:r>
          <a:r>
            <a:rPr lang="en-MY" sz="1800" dirty="0" err="1">
              <a:solidFill>
                <a:sysClr val="window" lastClr="FFFFFF"/>
              </a:solidFill>
              <a:latin typeface="Century Gothic"/>
              <a:ea typeface="+mn-ea"/>
              <a:cs typeface="+mn-cs"/>
            </a:rPr>
            <a:t>hakikat</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dalam</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kehidupan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semasa</a:t>
          </a:r>
          <a:endParaRPr lang="en-MY" sz="1800" dirty="0">
            <a:solidFill>
              <a:sysClr val="window" lastClr="FFFFFF"/>
            </a:solidFill>
            <a:latin typeface="Century Gothic"/>
            <a:ea typeface="+mn-ea"/>
            <a:cs typeface="+mn-cs"/>
          </a:endParaRPr>
        </a:p>
        <a:p>
          <a:pPr marL="0" lvl="0" defTabSz="622300">
            <a:lnSpc>
              <a:spcPct val="90000"/>
            </a:lnSpc>
            <a:spcBef>
              <a:spcPct val="0"/>
            </a:spcBef>
            <a:spcAft>
              <a:spcPct val="35000"/>
            </a:spcAft>
            <a:buNone/>
          </a:pPr>
          <a:endParaRPr lang="en-MY" sz="1500" dirty="0">
            <a:solidFill>
              <a:sysClr val="window" lastClr="FFFFFF"/>
            </a:solidFill>
            <a:latin typeface="Century Gothic"/>
            <a:ea typeface="+mn-ea"/>
            <a:cs typeface="+mn-cs"/>
          </a:endParaRPr>
        </a:p>
      </dgm:t>
    </dgm:pt>
    <dgm:pt modelId="{F1F8FB19-C327-4EE7-BAB4-8EBC4D9685EA}" type="parTrans" cxnId="{A9444BCB-3283-405A-8589-145A8507BE0F}">
      <dgm:prSet/>
      <dgm:spPr/>
      <dgm:t>
        <a:bodyPr/>
        <a:lstStyle/>
        <a:p>
          <a:endParaRPr lang="en-MY"/>
        </a:p>
      </dgm:t>
    </dgm:pt>
    <dgm:pt modelId="{D91FF642-2024-48F8-B253-4103F56AE0E8}" type="sibTrans" cxnId="{A9444BCB-3283-405A-8589-145A8507BE0F}">
      <dgm:prSet/>
      <dgm:spPr/>
      <dgm:t>
        <a:bodyPr/>
        <a:lstStyle/>
        <a:p>
          <a:endParaRPr lang="en-MY"/>
        </a:p>
      </dgm:t>
    </dgm:pt>
    <dgm:pt modelId="{9E8D366F-7A86-424C-A58F-29589E0E9738}">
      <dgm:prSet custT="1"/>
      <dgm:spPr>
        <a:xfrm>
          <a:off x="567914" y="3873316"/>
          <a:ext cx="9836651" cy="774582"/>
        </a:xfrm>
        <a:prstGeom prst="rect">
          <a:avLst/>
        </a:prstGeom>
        <a:gradFill rotWithShape="0">
          <a:gsLst>
            <a:gs pos="0">
              <a:srgbClr val="9F8351">
                <a:hueOff val="2703983"/>
                <a:satOff val="-8997"/>
                <a:lumOff val="-4509"/>
                <a:alphaOff val="0"/>
                <a:tint val="96000"/>
                <a:lumMod val="104000"/>
              </a:srgbClr>
            </a:gs>
            <a:gs pos="100000">
              <a:srgbClr val="9F8351">
                <a:hueOff val="2703983"/>
                <a:satOff val="-8997"/>
                <a:lumOff val="-4509"/>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n-MY" sz="1800" dirty="0" err="1">
              <a:solidFill>
                <a:sysClr val="window" lastClr="FFFFFF"/>
              </a:solidFill>
              <a:latin typeface="Century Gothic"/>
              <a:ea typeface="+mn-ea"/>
              <a:cs typeface="+mn-cs"/>
            </a:rPr>
            <a:t>Menganalisis</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jawapan</a:t>
          </a:r>
          <a:r>
            <a:rPr lang="en-MY" sz="1800" dirty="0">
              <a:solidFill>
                <a:sysClr val="window" lastClr="FFFFFF"/>
              </a:solidFill>
              <a:latin typeface="Century Gothic"/>
              <a:ea typeface="+mn-ea"/>
              <a:cs typeface="+mn-cs"/>
            </a:rPr>
            <a:t> agama dan </a:t>
          </a:r>
          <a:r>
            <a:rPr lang="en-MY" sz="1800" dirty="0" err="1">
              <a:solidFill>
                <a:sysClr val="window" lastClr="FFFFFF"/>
              </a:solidFill>
              <a:latin typeface="Century Gothic"/>
              <a:ea typeface="+mn-ea"/>
              <a:cs typeface="+mn-cs"/>
            </a:rPr>
            <a:t>tradisi</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terhadap</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cabaran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ideologi</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relativisme</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pascamoden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dalam</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kehidupan</a:t>
          </a:r>
          <a:r>
            <a:rPr lang="en-MY" sz="1800" dirty="0">
              <a:solidFill>
                <a:sysClr val="window" lastClr="FFFFFF"/>
              </a:solidFill>
              <a:latin typeface="Century Gothic"/>
              <a:ea typeface="+mn-ea"/>
              <a:cs typeface="+mn-cs"/>
            </a:rPr>
            <a:t> </a:t>
          </a:r>
          <a:r>
            <a:rPr lang="en-MY" sz="1800" dirty="0" err="1">
              <a:solidFill>
                <a:sysClr val="window" lastClr="FFFFFF"/>
              </a:solidFill>
              <a:latin typeface="Century Gothic"/>
              <a:ea typeface="+mn-ea"/>
              <a:cs typeface="+mn-cs"/>
            </a:rPr>
            <a:t>semasa</a:t>
          </a:r>
          <a:endParaRPr lang="en-MY" sz="1800" dirty="0">
            <a:solidFill>
              <a:sysClr val="window" lastClr="FFFFFF"/>
            </a:solidFill>
            <a:latin typeface="Century Gothic"/>
            <a:ea typeface="+mn-ea"/>
            <a:cs typeface="+mn-cs"/>
          </a:endParaRPr>
        </a:p>
      </dgm:t>
    </dgm:pt>
    <dgm:pt modelId="{98E83D34-233B-48C5-86FD-B3104456DC34}" type="parTrans" cxnId="{C9CD3690-BB45-4525-9216-FAD0F8AC5F3C}">
      <dgm:prSet/>
      <dgm:spPr/>
      <dgm:t>
        <a:bodyPr/>
        <a:lstStyle/>
        <a:p>
          <a:endParaRPr lang="en-MY"/>
        </a:p>
      </dgm:t>
    </dgm:pt>
    <dgm:pt modelId="{BEB61112-9D0A-4BBB-A738-D5BFA7E6A3B3}" type="sibTrans" cxnId="{C9CD3690-BB45-4525-9216-FAD0F8AC5F3C}">
      <dgm:prSet/>
      <dgm:spPr/>
      <dgm:t>
        <a:bodyPr/>
        <a:lstStyle/>
        <a:p>
          <a:endParaRPr lang="en-MY"/>
        </a:p>
      </dgm:t>
    </dgm:pt>
    <dgm:pt modelId="{8E1838EA-8710-42AE-BA8C-6215B51DBEA9}" type="pres">
      <dgm:prSet presAssocID="{BC772556-3A99-4099-AC0B-48BC41878AB0}" presName="Name0" presStyleCnt="0">
        <dgm:presLayoutVars>
          <dgm:chMax val="7"/>
          <dgm:chPref val="7"/>
          <dgm:dir/>
        </dgm:presLayoutVars>
      </dgm:prSet>
      <dgm:spPr/>
      <dgm:t>
        <a:bodyPr/>
        <a:lstStyle/>
        <a:p>
          <a:endParaRPr lang="en-MY"/>
        </a:p>
      </dgm:t>
    </dgm:pt>
    <dgm:pt modelId="{D582E5BE-085C-423F-B694-45B4E94F877D}" type="pres">
      <dgm:prSet presAssocID="{BC772556-3A99-4099-AC0B-48BC41878AB0}" presName="Name1" presStyleCnt="0"/>
      <dgm:spPr/>
    </dgm:pt>
    <dgm:pt modelId="{2DD853F0-B7E1-4626-895C-5A620026C9BA}" type="pres">
      <dgm:prSet presAssocID="{BC772556-3A99-4099-AC0B-48BC41878AB0}" presName="cycle" presStyleCnt="0"/>
      <dgm:spPr/>
    </dgm:pt>
    <dgm:pt modelId="{D2881E1E-57FB-4190-943B-441D6F5B56FE}" type="pres">
      <dgm:prSet presAssocID="{BC772556-3A99-4099-AC0B-48BC41878AB0}" presName="srcNode" presStyleLbl="node1" presStyleIdx="0" presStyleCnt="4"/>
      <dgm:spPr/>
    </dgm:pt>
    <dgm:pt modelId="{8C4C363F-36FB-475C-8628-3F42C8061E4D}" type="pres">
      <dgm:prSet presAssocID="{BC772556-3A99-4099-AC0B-48BC41878AB0}" presName="conn" presStyleLbl="parChTrans1D2" presStyleIdx="0" presStyleCnt="1"/>
      <dgm:spPr/>
      <dgm:t>
        <a:bodyPr/>
        <a:lstStyle/>
        <a:p>
          <a:endParaRPr lang="en-MY"/>
        </a:p>
      </dgm:t>
    </dgm:pt>
    <dgm:pt modelId="{A298A5F6-F799-413B-9E2E-999497FF44BF}" type="pres">
      <dgm:prSet presAssocID="{BC772556-3A99-4099-AC0B-48BC41878AB0}" presName="extraNode" presStyleLbl="node1" presStyleIdx="0" presStyleCnt="4"/>
      <dgm:spPr/>
    </dgm:pt>
    <dgm:pt modelId="{5295DBF4-692D-43EF-AD1C-035D5E288AF9}" type="pres">
      <dgm:prSet presAssocID="{BC772556-3A99-4099-AC0B-48BC41878AB0}" presName="dstNode" presStyleLbl="node1" presStyleIdx="0" presStyleCnt="4"/>
      <dgm:spPr/>
    </dgm:pt>
    <dgm:pt modelId="{B38D3C4A-92B8-465A-8DA0-69F621387048}" type="pres">
      <dgm:prSet presAssocID="{C604EFDD-F766-4AD5-8F99-4AB7E88F075E}" presName="text_1" presStyleLbl="node1" presStyleIdx="0" presStyleCnt="4">
        <dgm:presLayoutVars>
          <dgm:bulletEnabled val="1"/>
        </dgm:presLayoutVars>
      </dgm:prSet>
      <dgm:spPr/>
      <dgm:t>
        <a:bodyPr/>
        <a:lstStyle/>
        <a:p>
          <a:endParaRPr lang="en-MY"/>
        </a:p>
      </dgm:t>
    </dgm:pt>
    <dgm:pt modelId="{D48CB847-CBF5-41C3-A41D-1DD4612DCD1F}" type="pres">
      <dgm:prSet presAssocID="{C604EFDD-F766-4AD5-8F99-4AB7E88F075E}" presName="accent_1" presStyleCnt="0"/>
      <dgm:spPr/>
    </dgm:pt>
    <dgm:pt modelId="{6E155547-442F-4456-93BC-3026CAF64CC3}" type="pres">
      <dgm:prSet presAssocID="{C604EFDD-F766-4AD5-8F99-4AB7E88F075E}" presName="accentRepeatNode" presStyleLbl="solidFgAcc1" presStyleIdx="0" presStyleCnt="4"/>
      <dgm:spPr>
        <a:xfrm>
          <a:off x="83800" y="290267"/>
          <a:ext cx="968228" cy="968228"/>
        </a:xfrm>
        <a:prstGeom prst="ellipse">
          <a:avLst/>
        </a:prstGeom>
        <a:solidFill>
          <a:sysClr val="window" lastClr="FFFFFF">
            <a:hueOff val="0"/>
            <a:satOff val="0"/>
            <a:lumOff val="0"/>
            <a:alphaOff val="0"/>
          </a:sysClr>
        </a:solidFill>
        <a:ln w="9525" cap="rnd" cmpd="sng" algn="ctr">
          <a:solidFill>
            <a:srgbClr val="9F8351">
              <a:hueOff val="0"/>
              <a:satOff val="0"/>
              <a:lumOff val="0"/>
              <a:alphaOff val="0"/>
            </a:srgbClr>
          </a:solidFill>
          <a:prstDash val="solid"/>
        </a:ln>
        <a:effectLst>
          <a:outerShdw blurRad="38100" dist="25400" dir="5400000" rotWithShape="0">
            <a:srgbClr val="000000">
              <a:alpha val="25000"/>
            </a:srgbClr>
          </a:outerShdw>
        </a:effectLst>
      </dgm:spPr>
      <dgm:t>
        <a:bodyPr/>
        <a:lstStyle/>
        <a:p>
          <a:endParaRPr lang="en-MY"/>
        </a:p>
      </dgm:t>
    </dgm:pt>
    <dgm:pt modelId="{6DA3D942-D23E-4B4C-97CC-A7A45D10F35E}" type="pres">
      <dgm:prSet presAssocID="{BB3B3BE8-6506-4945-90E0-5569293A9748}" presName="text_2" presStyleLbl="node1" presStyleIdx="1" presStyleCnt="4">
        <dgm:presLayoutVars>
          <dgm:bulletEnabled val="1"/>
        </dgm:presLayoutVars>
      </dgm:prSet>
      <dgm:spPr/>
      <dgm:t>
        <a:bodyPr/>
        <a:lstStyle/>
        <a:p>
          <a:endParaRPr lang="en-MY"/>
        </a:p>
      </dgm:t>
    </dgm:pt>
    <dgm:pt modelId="{EE8FD2DD-FC3A-4BE3-BED9-D00426FE1671}" type="pres">
      <dgm:prSet presAssocID="{BB3B3BE8-6506-4945-90E0-5569293A9748}" presName="accent_2" presStyleCnt="0"/>
      <dgm:spPr/>
    </dgm:pt>
    <dgm:pt modelId="{683C19B2-8049-4C30-ACFC-28A71BAA8CA4}" type="pres">
      <dgm:prSet presAssocID="{BB3B3BE8-6506-4945-90E0-5569293A9748}" presName="accentRepeatNode" presStyleLbl="solidFgAcc1" presStyleIdx="1" presStyleCnt="4"/>
      <dgm:spPr>
        <a:xfrm>
          <a:off x="527886" y="1452342"/>
          <a:ext cx="968228" cy="968228"/>
        </a:xfrm>
        <a:prstGeom prst="ellipse">
          <a:avLst/>
        </a:prstGeom>
        <a:solidFill>
          <a:sysClr val="window" lastClr="FFFFFF">
            <a:hueOff val="0"/>
            <a:satOff val="0"/>
            <a:lumOff val="0"/>
            <a:alphaOff val="0"/>
          </a:sysClr>
        </a:solidFill>
        <a:ln w="9525" cap="rnd" cmpd="sng" algn="ctr">
          <a:solidFill>
            <a:srgbClr val="9F8351">
              <a:hueOff val="901328"/>
              <a:satOff val="-2999"/>
              <a:lumOff val="-1503"/>
              <a:alphaOff val="0"/>
            </a:srgbClr>
          </a:solidFill>
          <a:prstDash val="solid"/>
        </a:ln>
        <a:effectLst>
          <a:outerShdw blurRad="38100" dist="25400" dir="5400000" rotWithShape="0">
            <a:srgbClr val="000000">
              <a:alpha val="25000"/>
            </a:srgbClr>
          </a:outerShdw>
        </a:effectLst>
      </dgm:spPr>
      <dgm:t>
        <a:bodyPr/>
        <a:lstStyle/>
        <a:p>
          <a:endParaRPr lang="en-MY"/>
        </a:p>
      </dgm:t>
    </dgm:pt>
    <dgm:pt modelId="{31A38081-873C-4D7A-A2C8-4724F02E3117}" type="pres">
      <dgm:prSet presAssocID="{B99227B6-9A5E-4E7C-822A-68DFEFD06448}" presName="text_3" presStyleLbl="node1" presStyleIdx="2" presStyleCnt="4">
        <dgm:presLayoutVars>
          <dgm:bulletEnabled val="1"/>
        </dgm:presLayoutVars>
      </dgm:prSet>
      <dgm:spPr/>
      <dgm:t>
        <a:bodyPr/>
        <a:lstStyle/>
        <a:p>
          <a:endParaRPr lang="en-MY"/>
        </a:p>
      </dgm:t>
    </dgm:pt>
    <dgm:pt modelId="{CC18EB03-1A90-4737-A024-FAF86CB26E09}" type="pres">
      <dgm:prSet presAssocID="{B99227B6-9A5E-4E7C-822A-68DFEFD06448}" presName="accent_3" presStyleCnt="0"/>
      <dgm:spPr/>
    </dgm:pt>
    <dgm:pt modelId="{466D781D-2C3F-4EEB-B0D2-8761F0DCDDD9}" type="pres">
      <dgm:prSet presAssocID="{B99227B6-9A5E-4E7C-822A-68DFEFD06448}" presName="accentRepeatNode" presStyleLbl="solidFgAcc1" presStyleIdx="2" presStyleCnt="4"/>
      <dgm:spPr>
        <a:xfrm>
          <a:off x="527886" y="2614418"/>
          <a:ext cx="968228" cy="968228"/>
        </a:xfrm>
        <a:prstGeom prst="ellipse">
          <a:avLst/>
        </a:prstGeom>
        <a:solidFill>
          <a:sysClr val="window" lastClr="FFFFFF">
            <a:hueOff val="0"/>
            <a:satOff val="0"/>
            <a:lumOff val="0"/>
            <a:alphaOff val="0"/>
          </a:sysClr>
        </a:solidFill>
        <a:ln w="9525" cap="rnd" cmpd="sng" algn="ctr">
          <a:solidFill>
            <a:srgbClr val="9F8351">
              <a:hueOff val="1802655"/>
              <a:satOff val="-5998"/>
              <a:lumOff val="-3006"/>
              <a:alphaOff val="0"/>
            </a:srgbClr>
          </a:solidFill>
          <a:prstDash val="solid"/>
        </a:ln>
        <a:effectLst>
          <a:outerShdw blurRad="38100" dist="25400" dir="5400000" rotWithShape="0">
            <a:srgbClr val="000000">
              <a:alpha val="25000"/>
            </a:srgbClr>
          </a:outerShdw>
        </a:effectLst>
      </dgm:spPr>
      <dgm:t>
        <a:bodyPr/>
        <a:lstStyle/>
        <a:p>
          <a:endParaRPr lang="en-MY"/>
        </a:p>
      </dgm:t>
    </dgm:pt>
    <dgm:pt modelId="{4CF0A4A4-CF2B-4400-B26B-9187AF280128}" type="pres">
      <dgm:prSet presAssocID="{9E8D366F-7A86-424C-A58F-29589E0E9738}" presName="text_4" presStyleLbl="node1" presStyleIdx="3" presStyleCnt="4">
        <dgm:presLayoutVars>
          <dgm:bulletEnabled val="1"/>
        </dgm:presLayoutVars>
      </dgm:prSet>
      <dgm:spPr/>
      <dgm:t>
        <a:bodyPr/>
        <a:lstStyle/>
        <a:p>
          <a:endParaRPr lang="en-MY"/>
        </a:p>
      </dgm:t>
    </dgm:pt>
    <dgm:pt modelId="{C143E0AF-CECB-42D2-8FD1-6213F85B3EBF}" type="pres">
      <dgm:prSet presAssocID="{9E8D366F-7A86-424C-A58F-29589E0E9738}" presName="accent_4" presStyleCnt="0"/>
      <dgm:spPr/>
    </dgm:pt>
    <dgm:pt modelId="{C9C36209-0779-4F5E-A357-102BCE4285F8}" type="pres">
      <dgm:prSet presAssocID="{9E8D366F-7A86-424C-A58F-29589E0E9738}" presName="accentRepeatNode" presStyleLbl="solidFgAcc1" presStyleIdx="3" presStyleCnt="4"/>
      <dgm:spPr>
        <a:xfrm>
          <a:off x="83800" y="3776493"/>
          <a:ext cx="968228" cy="968228"/>
        </a:xfrm>
        <a:prstGeom prst="ellipse">
          <a:avLst/>
        </a:prstGeom>
        <a:solidFill>
          <a:sysClr val="window" lastClr="FFFFFF">
            <a:hueOff val="0"/>
            <a:satOff val="0"/>
            <a:lumOff val="0"/>
            <a:alphaOff val="0"/>
          </a:sysClr>
        </a:solidFill>
        <a:ln w="9525" cap="rnd" cmpd="sng" algn="ctr">
          <a:solidFill>
            <a:srgbClr val="9F8351">
              <a:hueOff val="2703983"/>
              <a:satOff val="-8997"/>
              <a:lumOff val="-4509"/>
              <a:alphaOff val="0"/>
            </a:srgbClr>
          </a:solidFill>
          <a:prstDash val="solid"/>
        </a:ln>
        <a:effectLst>
          <a:outerShdw blurRad="38100" dist="25400" dir="5400000" rotWithShape="0">
            <a:srgbClr val="000000">
              <a:alpha val="25000"/>
            </a:srgbClr>
          </a:outerShdw>
        </a:effectLst>
      </dgm:spPr>
      <dgm:t>
        <a:bodyPr/>
        <a:lstStyle/>
        <a:p>
          <a:endParaRPr lang="en-MY"/>
        </a:p>
      </dgm:t>
    </dgm:pt>
  </dgm:ptLst>
  <dgm:cxnLst>
    <dgm:cxn modelId="{A9444BCB-3283-405A-8589-145A8507BE0F}" srcId="{BC772556-3A99-4099-AC0B-48BC41878AB0}" destId="{B99227B6-9A5E-4E7C-822A-68DFEFD06448}" srcOrd="2" destOrd="0" parTransId="{F1F8FB19-C327-4EE7-BAB4-8EBC4D9685EA}" sibTransId="{D91FF642-2024-48F8-B253-4103F56AE0E8}"/>
    <dgm:cxn modelId="{9A23283B-542C-48D5-A6D6-A46989F56AD2}" type="presOf" srcId="{B99227B6-9A5E-4E7C-822A-68DFEFD06448}" destId="{31A38081-873C-4D7A-A2C8-4724F02E3117}" srcOrd="0" destOrd="0" presId="urn:microsoft.com/office/officeart/2008/layout/VerticalCurvedList"/>
    <dgm:cxn modelId="{2A11553C-AF99-4F4E-B151-F540C4B55CAF}" type="presOf" srcId="{BB3B3BE8-6506-4945-90E0-5569293A9748}" destId="{6DA3D942-D23E-4B4C-97CC-A7A45D10F35E}" srcOrd="0" destOrd="0" presId="urn:microsoft.com/office/officeart/2008/layout/VerticalCurvedList"/>
    <dgm:cxn modelId="{0C7877A7-917F-4FA1-B2C6-B55097524BB5}" type="presOf" srcId="{BC772556-3A99-4099-AC0B-48BC41878AB0}" destId="{8E1838EA-8710-42AE-BA8C-6215B51DBEA9}" srcOrd="0" destOrd="0" presId="urn:microsoft.com/office/officeart/2008/layout/VerticalCurvedList"/>
    <dgm:cxn modelId="{0F9558BD-E9E3-4FC5-BC5F-F1AAF3152FFC}" type="presOf" srcId="{9E8D366F-7A86-424C-A58F-29589E0E9738}" destId="{4CF0A4A4-CF2B-4400-B26B-9187AF280128}" srcOrd="0" destOrd="0" presId="urn:microsoft.com/office/officeart/2008/layout/VerticalCurvedList"/>
    <dgm:cxn modelId="{0A85C3D6-E5C5-4A31-A09A-290F0AB6030E}" srcId="{BC772556-3A99-4099-AC0B-48BC41878AB0}" destId="{BB3B3BE8-6506-4945-90E0-5569293A9748}" srcOrd="1" destOrd="0" parTransId="{BEF76DE1-17E1-42BF-B49C-CBA3C41EBC1E}" sibTransId="{294FC652-1AF0-41F7-A603-75BB5F366797}"/>
    <dgm:cxn modelId="{E62F5FBA-62B8-40FD-AB04-0BCACB398232}" type="presOf" srcId="{C604EFDD-F766-4AD5-8F99-4AB7E88F075E}" destId="{B38D3C4A-92B8-465A-8DA0-69F621387048}" srcOrd="0" destOrd="0" presId="urn:microsoft.com/office/officeart/2008/layout/VerticalCurvedList"/>
    <dgm:cxn modelId="{C9CD3690-BB45-4525-9216-FAD0F8AC5F3C}" srcId="{BC772556-3A99-4099-AC0B-48BC41878AB0}" destId="{9E8D366F-7A86-424C-A58F-29589E0E9738}" srcOrd="3" destOrd="0" parTransId="{98E83D34-233B-48C5-86FD-B3104456DC34}" sibTransId="{BEB61112-9D0A-4BBB-A738-D5BFA7E6A3B3}"/>
    <dgm:cxn modelId="{5AA93811-8CA1-4E76-ACF4-25A8C626D95A}" srcId="{BC772556-3A99-4099-AC0B-48BC41878AB0}" destId="{C604EFDD-F766-4AD5-8F99-4AB7E88F075E}" srcOrd="0" destOrd="0" parTransId="{6EE923E6-235A-4963-9E31-1370995FFE9C}" sibTransId="{0BFB4A95-232B-460D-BAB3-BCFBB6A27A23}"/>
    <dgm:cxn modelId="{0B0C7966-E36F-4CD6-9CDB-0056B7C8FC8B}" type="presOf" srcId="{0BFB4A95-232B-460D-BAB3-BCFBB6A27A23}" destId="{8C4C363F-36FB-475C-8628-3F42C8061E4D}" srcOrd="0" destOrd="0" presId="urn:microsoft.com/office/officeart/2008/layout/VerticalCurvedList"/>
    <dgm:cxn modelId="{746A73B5-33C5-4B26-9471-EAE3695F9D41}" type="presParOf" srcId="{8E1838EA-8710-42AE-BA8C-6215B51DBEA9}" destId="{D582E5BE-085C-423F-B694-45B4E94F877D}" srcOrd="0" destOrd="0" presId="urn:microsoft.com/office/officeart/2008/layout/VerticalCurvedList"/>
    <dgm:cxn modelId="{29BD7887-1510-4BF8-8D22-1C3245C1482F}" type="presParOf" srcId="{D582E5BE-085C-423F-B694-45B4E94F877D}" destId="{2DD853F0-B7E1-4626-895C-5A620026C9BA}" srcOrd="0" destOrd="0" presId="urn:microsoft.com/office/officeart/2008/layout/VerticalCurvedList"/>
    <dgm:cxn modelId="{53F26519-CA47-40BF-A2DA-D83A794D5B74}" type="presParOf" srcId="{2DD853F0-B7E1-4626-895C-5A620026C9BA}" destId="{D2881E1E-57FB-4190-943B-441D6F5B56FE}" srcOrd="0" destOrd="0" presId="urn:microsoft.com/office/officeart/2008/layout/VerticalCurvedList"/>
    <dgm:cxn modelId="{737987AE-3A71-4EAD-949A-082C2E707465}" type="presParOf" srcId="{2DD853F0-B7E1-4626-895C-5A620026C9BA}" destId="{8C4C363F-36FB-475C-8628-3F42C8061E4D}" srcOrd="1" destOrd="0" presId="urn:microsoft.com/office/officeart/2008/layout/VerticalCurvedList"/>
    <dgm:cxn modelId="{39768EEE-E197-47CC-B6A4-69932D10C4F9}" type="presParOf" srcId="{2DD853F0-B7E1-4626-895C-5A620026C9BA}" destId="{A298A5F6-F799-413B-9E2E-999497FF44BF}" srcOrd="2" destOrd="0" presId="urn:microsoft.com/office/officeart/2008/layout/VerticalCurvedList"/>
    <dgm:cxn modelId="{44BC685F-F1D3-41A1-8FEA-BE626205F8BC}" type="presParOf" srcId="{2DD853F0-B7E1-4626-895C-5A620026C9BA}" destId="{5295DBF4-692D-43EF-AD1C-035D5E288AF9}" srcOrd="3" destOrd="0" presId="urn:microsoft.com/office/officeart/2008/layout/VerticalCurvedList"/>
    <dgm:cxn modelId="{7B1BD8BB-A19F-49DE-9442-37E4D6A3E2BE}" type="presParOf" srcId="{D582E5BE-085C-423F-B694-45B4E94F877D}" destId="{B38D3C4A-92B8-465A-8DA0-69F621387048}" srcOrd="1" destOrd="0" presId="urn:microsoft.com/office/officeart/2008/layout/VerticalCurvedList"/>
    <dgm:cxn modelId="{E8E99880-FC16-4002-9010-CEF6FD27AF3C}" type="presParOf" srcId="{D582E5BE-085C-423F-B694-45B4E94F877D}" destId="{D48CB847-CBF5-41C3-A41D-1DD4612DCD1F}" srcOrd="2" destOrd="0" presId="urn:microsoft.com/office/officeart/2008/layout/VerticalCurvedList"/>
    <dgm:cxn modelId="{76109F40-5E66-4FED-B284-14D4057CC553}" type="presParOf" srcId="{D48CB847-CBF5-41C3-A41D-1DD4612DCD1F}" destId="{6E155547-442F-4456-93BC-3026CAF64CC3}" srcOrd="0" destOrd="0" presId="urn:microsoft.com/office/officeart/2008/layout/VerticalCurvedList"/>
    <dgm:cxn modelId="{A97AC70D-2356-485B-AA74-A4D42A1DFF2C}" type="presParOf" srcId="{D582E5BE-085C-423F-B694-45B4E94F877D}" destId="{6DA3D942-D23E-4B4C-97CC-A7A45D10F35E}" srcOrd="3" destOrd="0" presId="urn:microsoft.com/office/officeart/2008/layout/VerticalCurvedList"/>
    <dgm:cxn modelId="{93C263A4-DDB3-4889-887D-582A507F9683}" type="presParOf" srcId="{D582E5BE-085C-423F-B694-45B4E94F877D}" destId="{EE8FD2DD-FC3A-4BE3-BED9-D00426FE1671}" srcOrd="4" destOrd="0" presId="urn:microsoft.com/office/officeart/2008/layout/VerticalCurvedList"/>
    <dgm:cxn modelId="{AB243330-27AE-43EE-AF84-47E130A0BF8D}" type="presParOf" srcId="{EE8FD2DD-FC3A-4BE3-BED9-D00426FE1671}" destId="{683C19B2-8049-4C30-ACFC-28A71BAA8CA4}" srcOrd="0" destOrd="0" presId="urn:microsoft.com/office/officeart/2008/layout/VerticalCurvedList"/>
    <dgm:cxn modelId="{3D0E1E51-5C9F-4177-8942-66D652692C84}" type="presParOf" srcId="{D582E5BE-085C-423F-B694-45B4E94F877D}" destId="{31A38081-873C-4D7A-A2C8-4724F02E3117}" srcOrd="5" destOrd="0" presId="urn:microsoft.com/office/officeart/2008/layout/VerticalCurvedList"/>
    <dgm:cxn modelId="{534D2510-6F6A-4961-AF4C-2F0DC364A823}" type="presParOf" srcId="{D582E5BE-085C-423F-B694-45B4E94F877D}" destId="{CC18EB03-1A90-4737-A024-FAF86CB26E09}" srcOrd="6" destOrd="0" presId="urn:microsoft.com/office/officeart/2008/layout/VerticalCurvedList"/>
    <dgm:cxn modelId="{ADBB6800-44AD-4A6B-A961-2C98C67399C7}" type="presParOf" srcId="{CC18EB03-1A90-4737-A024-FAF86CB26E09}" destId="{466D781D-2C3F-4EEB-B0D2-8761F0DCDDD9}" srcOrd="0" destOrd="0" presId="urn:microsoft.com/office/officeart/2008/layout/VerticalCurvedList"/>
    <dgm:cxn modelId="{BF476658-367E-4BD7-B784-39881D620FDB}" type="presParOf" srcId="{D582E5BE-085C-423F-B694-45B4E94F877D}" destId="{4CF0A4A4-CF2B-4400-B26B-9187AF280128}" srcOrd="7" destOrd="0" presId="urn:microsoft.com/office/officeart/2008/layout/VerticalCurvedList"/>
    <dgm:cxn modelId="{A78C07D7-DD9A-4604-98E5-758A81FA7DB3}" type="presParOf" srcId="{D582E5BE-085C-423F-B694-45B4E94F877D}" destId="{C143E0AF-CECB-42D2-8FD1-6213F85B3EBF}" srcOrd="8" destOrd="0" presId="urn:microsoft.com/office/officeart/2008/layout/VerticalCurvedList"/>
    <dgm:cxn modelId="{635A5BDD-A1EE-4E1E-8C29-4CFCBFD6CAC7}" type="presParOf" srcId="{C143E0AF-CECB-42D2-8FD1-6213F85B3EBF}" destId="{C9C36209-0779-4F5E-A357-102BCE4285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5085C-D3B9-4EAF-A91F-4AD7161B5B19}"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MY"/>
        </a:p>
      </dgm:t>
    </dgm:pt>
    <dgm:pt modelId="{4B27D91F-3BDA-409B-A3B3-D96138F6CF58}">
      <dgm:prSet phldrT="[Text]"/>
      <dgm:spPr>
        <a:xfrm>
          <a:off x="445770" y="924796"/>
          <a:ext cx="6240780" cy="531360"/>
        </a:xfrm>
        <a:prstGeom prst="roundRect">
          <a:avLst/>
        </a:prstGeom>
        <a:gradFill rotWithShape="0">
          <a:gsLst>
            <a:gs pos="0">
              <a:srgbClr val="728653">
                <a:hueOff val="0"/>
                <a:satOff val="0"/>
                <a:lumOff val="0"/>
                <a:alphaOff val="0"/>
                <a:tint val="96000"/>
                <a:lumMod val="104000"/>
              </a:srgbClr>
            </a:gs>
            <a:gs pos="100000">
              <a:srgbClr val="728653">
                <a:hueOff val="0"/>
                <a:satOff val="0"/>
                <a:lumOff val="0"/>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a:buClrTx/>
            <a:buSzTx/>
            <a:buFont typeface="Arial" panose="020B0604020202020204" pitchFamily="34" charset="0"/>
            <a:buChar char="•"/>
          </a:pPr>
          <a:r>
            <a:rPr lang="en-MY" b="1" dirty="0" err="1">
              <a:solidFill>
                <a:sysClr val="window" lastClr="FFFFFF"/>
              </a:solidFill>
              <a:latin typeface="Century Gothic"/>
              <a:ea typeface="+mn-ea"/>
              <a:cs typeface="+mn-cs"/>
            </a:rPr>
            <a:t>Cabaran</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Ideologi</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Relativisme</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Pascamoden</a:t>
          </a:r>
          <a:endParaRPr lang="en-MY" b="1" dirty="0">
            <a:solidFill>
              <a:sysClr val="window" lastClr="FFFFFF"/>
            </a:solidFill>
            <a:latin typeface="Century Gothic"/>
            <a:ea typeface="+mn-ea"/>
            <a:cs typeface="+mn-cs"/>
          </a:endParaRPr>
        </a:p>
      </dgm:t>
    </dgm:pt>
    <dgm:pt modelId="{D3C3FD09-C3CF-4ECE-B905-3ED1FC137043}" type="parTrans" cxnId="{B8F7FCD5-F2FA-409F-8435-C966275AA874}">
      <dgm:prSet/>
      <dgm:spPr/>
      <dgm:t>
        <a:bodyPr/>
        <a:lstStyle/>
        <a:p>
          <a:endParaRPr lang="en-MY"/>
        </a:p>
      </dgm:t>
    </dgm:pt>
    <dgm:pt modelId="{DAD0F71E-36E6-40CB-9D3D-E168ABA486FC}" type="sibTrans" cxnId="{B8F7FCD5-F2FA-409F-8435-C966275AA874}">
      <dgm:prSet/>
      <dgm:spPr/>
      <dgm:t>
        <a:bodyPr/>
        <a:lstStyle/>
        <a:p>
          <a:endParaRPr lang="en-MY"/>
        </a:p>
      </dgm:t>
    </dgm:pt>
    <dgm:pt modelId="{5B465B38-B5A3-47A0-ABAC-844D4C971704}">
      <dgm:prSet phldrT="[Text]"/>
      <dgm:spPr>
        <a:xfrm>
          <a:off x="445770" y="1741277"/>
          <a:ext cx="6240780" cy="531360"/>
        </a:xfrm>
        <a:prstGeom prst="roundRect">
          <a:avLst/>
        </a:prstGeom>
        <a:gradFill rotWithShape="0">
          <a:gsLst>
            <a:gs pos="0">
              <a:srgbClr val="728653">
                <a:hueOff val="-164204"/>
                <a:satOff val="4903"/>
                <a:lumOff val="1895"/>
                <a:alphaOff val="0"/>
                <a:tint val="96000"/>
                <a:lumMod val="104000"/>
              </a:srgbClr>
            </a:gs>
            <a:gs pos="100000">
              <a:srgbClr val="728653">
                <a:hueOff val="-164204"/>
                <a:satOff val="4903"/>
                <a:lumOff val="1895"/>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n-MY" b="1" dirty="0" err="1">
              <a:solidFill>
                <a:sysClr val="window" lastClr="FFFFFF"/>
              </a:solidFill>
              <a:latin typeface="Century Gothic"/>
              <a:ea typeface="+mn-ea"/>
              <a:cs typeface="+mn-cs"/>
            </a:rPr>
            <a:t>Fenomena</a:t>
          </a:r>
          <a:r>
            <a:rPr lang="en-MY" b="1" dirty="0">
              <a:solidFill>
                <a:sysClr val="window" lastClr="FFFFFF"/>
              </a:solidFill>
              <a:latin typeface="Century Gothic"/>
              <a:ea typeface="+mn-ea"/>
              <a:cs typeface="+mn-cs"/>
            </a:rPr>
            <a:t> dan </a:t>
          </a:r>
          <a:r>
            <a:rPr lang="en-MY" b="1" dirty="0" err="1">
              <a:solidFill>
                <a:sysClr val="window" lastClr="FFFFFF"/>
              </a:solidFill>
              <a:latin typeface="Century Gothic"/>
              <a:ea typeface="+mn-ea"/>
              <a:cs typeface="+mn-cs"/>
            </a:rPr>
            <a:t>Manifestasi</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Relativisme</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Pascamoden</a:t>
          </a:r>
          <a:endParaRPr lang="en-MY" b="1" dirty="0">
            <a:solidFill>
              <a:sysClr val="window" lastClr="FFFFFF"/>
            </a:solidFill>
            <a:latin typeface="Century Gothic"/>
            <a:ea typeface="+mn-ea"/>
            <a:cs typeface="+mn-cs"/>
          </a:endParaRPr>
        </a:p>
      </dgm:t>
    </dgm:pt>
    <dgm:pt modelId="{C436AC31-C73C-4FEA-9F49-BD760834B0A7}" type="parTrans" cxnId="{79E49AA5-8AA8-4A1D-B578-346136F3E473}">
      <dgm:prSet/>
      <dgm:spPr/>
      <dgm:t>
        <a:bodyPr/>
        <a:lstStyle/>
        <a:p>
          <a:endParaRPr lang="en-MY"/>
        </a:p>
      </dgm:t>
    </dgm:pt>
    <dgm:pt modelId="{634FBF7F-6F39-447B-A58B-DFDA4B679C4F}" type="sibTrans" cxnId="{79E49AA5-8AA8-4A1D-B578-346136F3E473}">
      <dgm:prSet/>
      <dgm:spPr/>
      <dgm:t>
        <a:bodyPr/>
        <a:lstStyle/>
        <a:p>
          <a:endParaRPr lang="en-MY"/>
        </a:p>
      </dgm:t>
    </dgm:pt>
    <dgm:pt modelId="{8FE2F4C0-8D59-4691-928C-1BBB774D30A9}">
      <dgm:prSet phldrT="[Text]"/>
      <dgm:spPr>
        <a:xfrm>
          <a:off x="445770" y="2557757"/>
          <a:ext cx="6240780" cy="531360"/>
        </a:xfrm>
        <a:prstGeom prst="roundRect">
          <a:avLst/>
        </a:prstGeom>
        <a:gradFill rotWithShape="0">
          <a:gsLst>
            <a:gs pos="0">
              <a:srgbClr val="728653">
                <a:hueOff val="-328408"/>
                <a:satOff val="9806"/>
                <a:lumOff val="3791"/>
                <a:alphaOff val="0"/>
                <a:tint val="96000"/>
                <a:lumMod val="104000"/>
              </a:srgbClr>
            </a:gs>
            <a:gs pos="100000">
              <a:srgbClr val="728653">
                <a:hueOff val="-328408"/>
                <a:satOff val="9806"/>
                <a:lumOff val="3791"/>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a:buClrTx/>
            <a:buSzTx/>
            <a:buFont typeface="Arial" panose="020B0604020202020204" pitchFamily="34" charset="0"/>
            <a:buChar char="•"/>
          </a:pPr>
          <a:r>
            <a:rPr lang="en-MY" b="1" dirty="0" err="1">
              <a:solidFill>
                <a:sysClr val="window" lastClr="FFFFFF"/>
              </a:solidFill>
              <a:latin typeface="Century Gothic"/>
              <a:ea typeface="+mn-ea"/>
              <a:cs typeface="+mn-cs"/>
            </a:rPr>
            <a:t>Implikasi</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Relativisme</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Dalam</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Kehidupan</a:t>
          </a:r>
          <a:endParaRPr lang="en-MY" b="1" dirty="0">
            <a:solidFill>
              <a:sysClr val="window" lastClr="FFFFFF"/>
            </a:solidFill>
            <a:latin typeface="Century Gothic"/>
            <a:ea typeface="+mn-ea"/>
            <a:cs typeface="+mn-cs"/>
          </a:endParaRPr>
        </a:p>
      </dgm:t>
    </dgm:pt>
    <dgm:pt modelId="{ABEB78EA-7F70-41CF-B04D-0D222A909440}" type="parTrans" cxnId="{37B81B15-1AE5-4458-873E-005ACB2A42BF}">
      <dgm:prSet/>
      <dgm:spPr/>
      <dgm:t>
        <a:bodyPr/>
        <a:lstStyle/>
        <a:p>
          <a:endParaRPr lang="en-MY"/>
        </a:p>
      </dgm:t>
    </dgm:pt>
    <dgm:pt modelId="{93783E64-B5C6-4265-8A7A-F2602A1D9841}" type="sibTrans" cxnId="{37B81B15-1AE5-4458-873E-005ACB2A42BF}">
      <dgm:prSet/>
      <dgm:spPr/>
      <dgm:t>
        <a:bodyPr/>
        <a:lstStyle/>
        <a:p>
          <a:endParaRPr lang="en-MY"/>
        </a:p>
      </dgm:t>
    </dgm:pt>
    <dgm:pt modelId="{BCB914A8-B928-4BE4-9B4C-BE947FDF748B}">
      <dgm:prSet phldrT="[Text]"/>
      <dgm:spPr>
        <a:xfrm>
          <a:off x="445770" y="3374237"/>
          <a:ext cx="6240780" cy="531360"/>
        </a:xfrm>
        <a:prstGeom prst="roundRect">
          <a:avLst/>
        </a:prstGeom>
        <a:gradFill rotWithShape="0">
          <a:gsLst>
            <a:gs pos="0">
              <a:srgbClr val="728653">
                <a:hueOff val="-492612"/>
                <a:satOff val="14709"/>
                <a:lumOff val="5686"/>
                <a:alphaOff val="0"/>
                <a:tint val="96000"/>
                <a:lumMod val="104000"/>
              </a:srgbClr>
            </a:gs>
            <a:gs pos="100000">
              <a:srgbClr val="728653">
                <a:hueOff val="-492612"/>
                <a:satOff val="14709"/>
                <a:lumOff val="5686"/>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n-MY" b="1" dirty="0" err="1">
              <a:solidFill>
                <a:sysClr val="window" lastClr="FFFFFF"/>
              </a:solidFill>
              <a:latin typeface="Century Gothic"/>
              <a:ea typeface="+mn-ea"/>
              <a:cs typeface="+mn-cs"/>
            </a:rPr>
            <a:t>Jawapan</a:t>
          </a:r>
          <a:r>
            <a:rPr lang="en-MY" b="1" dirty="0">
              <a:solidFill>
                <a:sysClr val="window" lastClr="FFFFFF"/>
              </a:solidFill>
              <a:latin typeface="Century Gothic"/>
              <a:ea typeface="+mn-ea"/>
              <a:cs typeface="+mn-cs"/>
            </a:rPr>
            <a:t> Agama &amp; </a:t>
          </a:r>
          <a:r>
            <a:rPr lang="en-MY" b="1" dirty="0" err="1">
              <a:solidFill>
                <a:sysClr val="window" lastClr="FFFFFF"/>
              </a:solidFill>
              <a:latin typeface="Century Gothic"/>
              <a:ea typeface="+mn-ea"/>
              <a:cs typeface="+mn-cs"/>
            </a:rPr>
            <a:t>Tradisi</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Terhadap</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Relativisme</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Pasca</a:t>
          </a:r>
          <a:r>
            <a:rPr lang="en-MY" b="1" dirty="0">
              <a:solidFill>
                <a:sysClr val="window" lastClr="FFFFFF"/>
              </a:solidFill>
              <a:latin typeface="Century Gothic"/>
              <a:ea typeface="+mn-ea"/>
              <a:cs typeface="+mn-cs"/>
            </a:rPr>
            <a:t> </a:t>
          </a:r>
          <a:r>
            <a:rPr lang="en-MY" b="1" dirty="0" err="1">
              <a:solidFill>
                <a:sysClr val="window" lastClr="FFFFFF"/>
              </a:solidFill>
              <a:latin typeface="Century Gothic"/>
              <a:ea typeface="+mn-ea"/>
              <a:cs typeface="+mn-cs"/>
            </a:rPr>
            <a:t>Moden</a:t>
          </a:r>
          <a:endParaRPr lang="en-MY" b="1" dirty="0">
            <a:solidFill>
              <a:sysClr val="window" lastClr="FFFFFF"/>
            </a:solidFill>
            <a:latin typeface="Century Gothic"/>
            <a:ea typeface="+mn-ea"/>
            <a:cs typeface="+mn-cs"/>
          </a:endParaRPr>
        </a:p>
      </dgm:t>
    </dgm:pt>
    <dgm:pt modelId="{64F39C7E-6DC2-4264-AC3E-057711AB5BC7}" type="parTrans" cxnId="{390935EA-9EA5-4AA7-8841-A3CD2EE36D4E}">
      <dgm:prSet/>
      <dgm:spPr/>
      <dgm:t>
        <a:bodyPr/>
        <a:lstStyle/>
        <a:p>
          <a:endParaRPr lang="en-MY"/>
        </a:p>
      </dgm:t>
    </dgm:pt>
    <dgm:pt modelId="{A1AE54D9-45AA-426B-8F41-0568F68910D6}" type="sibTrans" cxnId="{390935EA-9EA5-4AA7-8841-A3CD2EE36D4E}">
      <dgm:prSet/>
      <dgm:spPr/>
      <dgm:t>
        <a:bodyPr/>
        <a:lstStyle/>
        <a:p>
          <a:endParaRPr lang="en-MY"/>
        </a:p>
      </dgm:t>
    </dgm:pt>
    <dgm:pt modelId="{F1E3CB12-002A-42ED-92A5-7601722371C5}" type="pres">
      <dgm:prSet presAssocID="{1A85085C-D3B9-4EAF-A91F-4AD7161B5B19}" presName="linear" presStyleCnt="0">
        <dgm:presLayoutVars>
          <dgm:dir/>
          <dgm:animLvl val="lvl"/>
          <dgm:resizeHandles val="exact"/>
        </dgm:presLayoutVars>
      </dgm:prSet>
      <dgm:spPr/>
      <dgm:t>
        <a:bodyPr/>
        <a:lstStyle/>
        <a:p>
          <a:endParaRPr lang="en-MY"/>
        </a:p>
      </dgm:t>
    </dgm:pt>
    <dgm:pt modelId="{232E277D-65B4-4D46-85F9-BD6378B44153}" type="pres">
      <dgm:prSet presAssocID="{4B27D91F-3BDA-409B-A3B3-D96138F6CF58}" presName="parentLin" presStyleCnt="0"/>
      <dgm:spPr/>
    </dgm:pt>
    <dgm:pt modelId="{D92F9DB9-929F-4097-A060-B6437E5DEE79}" type="pres">
      <dgm:prSet presAssocID="{4B27D91F-3BDA-409B-A3B3-D96138F6CF58}" presName="parentLeftMargin" presStyleLbl="node1" presStyleIdx="0" presStyleCnt="4"/>
      <dgm:spPr/>
      <dgm:t>
        <a:bodyPr/>
        <a:lstStyle/>
        <a:p>
          <a:endParaRPr lang="en-MY"/>
        </a:p>
      </dgm:t>
    </dgm:pt>
    <dgm:pt modelId="{D927F3E8-2B1C-4ABB-975D-A44277962851}" type="pres">
      <dgm:prSet presAssocID="{4B27D91F-3BDA-409B-A3B3-D96138F6CF58}" presName="parentText" presStyleLbl="node1" presStyleIdx="0" presStyleCnt="4">
        <dgm:presLayoutVars>
          <dgm:chMax val="0"/>
          <dgm:bulletEnabled val="1"/>
        </dgm:presLayoutVars>
      </dgm:prSet>
      <dgm:spPr/>
      <dgm:t>
        <a:bodyPr/>
        <a:lstStyle/>
        <a:p>
          <a:endParaRPr lang="en-MY"/>
        </a:p>
      </dgm:t>
    </dgm:pt>
    <dgm:pt modelId="{0EF04B88-9653-490E-9D0C-7F7DB45BBF33}" type="pres">
      <dgm:prSet presAssocID="{4B27D91F-3BDA-409B-A3B3-D96138F6CF58}" presName="negativeSpace" presStyleCnt="0"/>
      <dgm:spPr/>
    </dgm:pt>
    <dgm:pt modelId="{E59B3CC7-E0D2-445E-A453-DE2F508A1837}" type="pres">
      <dgm:prSet presAssocID="{4B27D91F-3BDA-409B-A3B3-D96138F6CF58}" presName="childText" presStyleLbl="conFgAcc1" presStyleIdx="0" presStyleCnt="4">
        <dgm:presLayoutVars>
          <dgm:bulletEnabled val="1"/>
        </dgm:presLayoutVars>
      </dgm:prSet>
      <dgm:spPr>
        <a:xfrm>
          <a:off x="0" y="1190476"/>
          <a:ext cx="8915400" cy="453600"/>
        </a:xfrm>
        <a:prstGeom prst="rect">
          <a:avLst/>
        </a:prstGeom>
        <a:solidFill>
          <a:sysClr val="window" lastClr="FFFFFF">
            <a:alpha val="90000"/>
            <a:hueOff val="0"/>
            <a:satOff val="0"/>
            <a:lumOff val="0"/>
            <a:alphaOff val="0"/>
          </a:sysClr>
        </a:solidFill>
        <a:ln w="9525" cap="rnd" cmpd="sng" algn="ctr">
          <a:solidFill>
            <a:srgbClr val="728653">
              <a:hueOff val="0"/>
              <a:satOff val="0"/>
              <a:lumOff val="0"/>
              <a:alphaOff val="0"/>
            </a:srgbClr>
          </a:solidFill>
          <a:prstDash val="solid"/>
        </a:ln>
        <a:effectLst>
          <a:outerShdw blurRad="38100" dist="25400" dir="5400000" rotWithShape="0">
            <a:srgbClr val="000000">
              <a:alpha val="25000"/>
            </a:srgbClr>
          </a:outerShdw>
        </a:effectLst>
      </dgm:spPr>
      <dgm:t>
        <a:bodyPr/>
        <a:lstStyle/>
        <a:p>
          <a:endParaRPr lang="en-MY"/>
        </a:p>
      </dgm:t>
    </dgm:pt>
    <dgm:pt modelId="{A18221F3-541E-488E-9A19-0597546EFE02}" type="pres">
      <dgm:prSet presAssocID="{DAD0F71E-36E6-40CB-9D3D-E168ABA486FC}" presName="spaceBetweenRectangles" presStyleCnt="0"/>
      <dgm:spPr/>
    </dgm:pt>
    <dgm:pt modelId="{58DF0D57-1EB8-4CD4-86DD-3AD73FA7E45A}" type="pres">
      <dgm:prSet presAssocID="{5B465B38-B5A3-47A0-ABAC-844D4C971704}" presName="parentLin" presStyleCnt="0"/>
      <dgm:spPr/>
    </dgm:pt>
    <dgm:pt modelId="{0395FA5B-8DD1-4344-AB69-FFF8B468E7EA}" type="pres">
      <dgm:prSet presAssocID="{5B465B38-B5A3-47A0-ABAC-844D4C971704}" presName="parentLeftMargin" presStyleLbl="node1" presStyleIdx="0" presStyleCnt="4"/>
      <dgm:spPr/>
      <dgm:t>
        <a:bodyPr/>
        <a:lstStyle/>
        <a:p>
          <a:endParaRPr lang="en-MY"/>
        </a:p>
      </dgm:t>
    </dgm:pt>
    <dgm:pt modelId="{90B4E985-C8F9-4751-9668-F287EB149D0D}" type="pres">
      <dgm:prSet presAssocID="{5B465B38-B5A3-47A0-ABAC-844D4C971704}" presName="parentText" presStyleLbl="node1" presStyleIdx="1" presStyleCnt="4">
        <dgm:presLayoutVars>
          <dgm:chMax val="0"/>
          <dgm:bulletEnabled val="1"/>
        </dgm:presLayoutVars>
      </dgm:prSet>
      <dgm:spPr/>
      <dgm:t>
        <a:bodyPr/>
        <a:lstStyle/>
        <a:p>
          <a:endParaRPr lang="en-MY"/>
        </a:p>
      </dgm:t>
    </dgm:pt>
    <dgm:pt modelId="{1AB2682A-4BB6-47A8-A5D3-33EE87A5B788}" type="pres">
      <dgm:prSet presAssocID="{5B465B38-B5A3-47A0-ABAC-844D4C971704}" presName="negativeSpace" presStyleCnt="0"/>
      <dgm:spPr/>
    </dgm:pt>
    <dgm:pt modelId="{CD8DD264-626D-4C1A-9753-32D1E57514C6}" type="pres">
      <dgm:prSet presAssocID="{5B465B38-B5A3-47A0-ABAC-844D4C971704}" presName="childText" presStyleLbl="conFgAcc1" presStyleIdx="1" presStyleCnt="4">
        <dgm:presLayoutVars>
          <dgm:bulletEnabled val="1"/>
        </dgm:presLayoutVars>
      </dgm:prSet>
      <dgm:spPr>
        <a:xfrm>
          <a:off x="0" y="2006956"/>
          <a:ext cx="8915400" cy="453600"/>
        </a:xfrm>
        <a:prstGeom prst="rect">
          <a:avLst/>
        </a:prstGeom>
        <a:solidFill>
          <a:sysClr val="window" lastClr="FFFFFF">
            <a:alpha val="90000"/>
            <a:hueOff val="0"/>
            <a:satOff val="0"/>
            <a:lumOff val="0"/>
            <a:alphaOff val="0"/>
          </a:sysClr>
        </a:solidFill>
        <a:ln w="9525" cap="rnd" cmpd="sng" algn="ctr">
          <a:solidFill>
            <a:srgbClr val="728653">
              <a:hueOff val="-164204"/>
              <a:satOff val="4903"/>
              <a:lumOff val="1895"/>
              <a:alphaOff val="0"/>
            </a:srgbClr>
          </a:solidFill>
          <a:prstDash val="solid"/>
        </a:ln>
        <a:effectLst>
          <a:outerShdw blurRad="38100" dist="25400" dir="5400000" rotWithShape="0">
            <a:srgbClr val="000000">
              <a:alpha val="25000"/>
            </a:srgbClr>
          </a:outerShdw>
        </a:effectLst>
      </dgm:spPr>
      <dgm:t>
        <a:bodyPr/>
        <a:lstStyle/>
        <a:p>
          <a:endParaRPr lang="en-MY"/>
        </a:p>
      </dgm:t>
    </dgm:pt>
    <dgm:pt modelId="{5179F6A3-5C96-440B-8BB1-B985ECE23326}" type="pres">
      <dgm:prSet presAssocID="{634FBF7F-6F39-447B-A58B-DFDA4B679C4F}" presName="spaceBetweenRectangles" presStyleCnt="0"/>
      <dgm:spPr/>
    </dgm:pt>
    <dgm:pt modelId="{C6C0E511-3503-45FF-BE99-FAECC02CBA0C}" type="pres">
      <dgm:prSet presAssocID="{8FE2F4C0-8D59-4691-928C-1BBB774D30A9}" presName="parentLin" presStyleCnt="0"/>
      <dgm:spPr/>
    </dgm:pt>
    <dgm:pt modelId="{0F22BED0-BE3B-4EDA-8DB4-7A96B1D4E9BE}" type="pres">
      <dgm:prSet presAssocID="{8FE2F4C0-8D59-4691-928C-1BBB774D30A9}" presName="parentLeftMargin" presStyleLbl="node1" presStyleIdx="1" presStyleCnt="4"/>
      <dgm:spPr/>
      <dgm:t>
        <a:bodyPr/>
        <a:lstStyle/>
        <a:p>
          <a:endParaRPr lang="en-MY"/>
        </a:p>
      </dgm:t>
    </dgm:pt>
    <dgm:pt modelId="{8EBE1D7B-8C0A-458A-B78B-4B063E2E1884}" type="pres">
      <dgm:prSet presAssocID="{8FE2F4C0-8D59-4691-928C-1BBB774D30A9}" presName="parentText" presStyleLbl="node1" presStyleIdx="2" presStyleCnt="4">
        <dgm:presLayoutVars>
          <dgm:chMax val="0"/>
          <dgm:bulletEnabled val="1"/>
        </dgm:presLayoutVars>
      </dgm:prSet>
      <dgm:spPr/>
      <dgm:t>
        <a:bodyPr/>
        <a:lstStyle/>
        <a:p>
          <a:endParaRPr lang="en-MY"/>
        </a:p>
      </dgm:t>
    </dgm:pt>
    <dgm:pt modelId="{59DF7EA7-E19A-41AE-8072-41AE9FA680E1}" type="pres">
      <dgm:prSet presAssocID="{8FE2F4C0-8D59-4691-928C-1BBB774D30A9}" presName="negativeSpace" presStyleCnt="0"/>
      <dgm:spPr/>
    </dgm:pt>
    <dgm:pt modelId="{3286EB7A-68DF-47BA-A6E5-57CE17877BFF}" type="pres">
      <dgm:prSet presAssocID="{8FE2F4C0-8D59-4691-928C-1BBB774D30A9}" presName="childText" presStyleLbl="conFgAcc1" presStyleIdx="2" presStyleCnt="4">
        <dgm:presLayoutVars>
          <dgm:bulletEnabled val="1"/>
        </dgm:presLayoutVars>
      </dgm:prSet>
      <dgm:spPr>
        <a:xfrm>
          <a:off x="0" y="2823437"/>
          <a:ext cx="8915400" cy="453600"/>
        </a:xfrm>
        <a:prstGeom prst="rect">
          <a:avLst/>
        </a:prstGeom>
        <a:solidFill>
          <a:sysClr val="window" lastClr="FFFFFF">
            <a:alpha val="90000"/>
            <a:hueOff val="0"/>
            <a:satOff val="0"/>
            <a:lumOff val="0"/>
            <a:alphaOff val="0"/>
          </a:sysClr>
        </a:solidFill>
        <a:ln w="9525" cap="rnd" cmpd="sng" algn="ctr">
          <a:solidFill>
            <a:srgbClr val="728653">
              <a:hueOff val="-328408"/>
              <a:satOff val="9806"/>
              <a:lumOff val="3791"/>
              <a:alphaOff val="0"/>
            </a:srgbClr>
          </a:solidFill>
          <a:prstDash val="solid"/>
        </a:ln>
        <a:effectLst>
          <a:outerShdw blurRad="38100" dist="25400" dir="5400000" rotWithShape="0">
            <a:srgbClr val="000000">
              <a:alpha val="25000"/>
            </a:srgbClr>
          </a:outerShdw>
        </a:effectLst>
      </dgm:spPr>
      <dgm:t>
        <a:bodyPr/>
        <a:lstStyle/>
        <a:p>
          <a:endParaRPr lang="en-MY"/>
        </a:p>
      </dgm:t>
    </dgm:pt>
    <dgm:pt modelId="{A63A3428-97AA-4525-95E0-793CFCA66B01}" type="pres">
      <dgm:prSet presAssocID="{93783E64-B5C6-4265-8A7A-F2602A1D9841}" presName="spaceBetweenRectangles" presStyleCnt="0"/>
      <dgm:spPr/>
    </dgm:pt>
    <dgm:pt modelId="{BEAA8950-C080-4DEB-B550-445D95C096E6}" type="pres">
      <dgm:prSet presAssocID="{BCB914A8-B928-4BE4-9B4C-BE947FDF748B}" presName="parentLin" presStyleCnt="0"/>
      <dgm:spPr/>
    </dgm:pt>
    <dgm:pt modelId="{CBAC03C9-DAC0-4E81-A8A1-706EF6A97282}" type="pres">
      <dgm:prSet presAssocID="{BCB914A8-B928-4BE4-9B4C-BE947FDF748B}" presName="parentLeftMargin" presStyleLbl="node1" presStyleIdx="2" presStyleCnt="4"/>
      <dgm:spPr/>
      <dgm:t>
        <a:bodyPr/>
        <a:lstStyle/>
        <a:p>
          <a:endParaRPr lang="en-MY"/>
        </a:p>
      </dgm:t>
    </dgm:pt>
    <dgm:pt modelId="{78A5EAA2-5E07-4C60-B170-3AF036673D90}" type="pres">
      <dgm:prSet presAssocID="{BCB914A8-B928-4BE4-9B4C-BE947FDF748B}" presName="parentText" presStyleLbl="node1" presStyleIdx="3" presStyleCnt="4">
        <dgm:presLayoutVars>
          <dgm:chMax val="0"/>
          <dgm:bulletEnabled val="1"/>
        </dgm:presLayoutVars>
      </dgm:prSet>
      <dgm:spPr/>
      <dgm:t>
        <a:bodyPr/>
        <a:lstStyle/>
        <a:p>
          <a:endParaRPr lang="en-MY"/>
        </a:p>
      </dgm:t>
    </dgm:pt>
    <dgm:pt modelId="{874DAF75-AAE2-4960-A2AA-40AE59C12850}" type="pres">
      <dgm:prSet presAssocID="{BCB914A8-B928-4BE4-9B4C-BE947FDF748B}" presName="negativeSpace" presStyleCnt="0"/>
      <dgm:spPr/>
    </dgm:pt>
    <dgm:pt modelId="{AB25989B-6AF5-443F-B527-C789864DD8C1}" type="pres">
      <dgm:prSet presAssocID="{BCB914A8-B928-4BE4-9B4C-BE947FDF748B}" presName="childText" presStyleLbl="conFgAcc1" presStyleIdx="3" presStyleCnt="4">
        <dgm:presLayoutVars>
          <dgm:bulletEnabled val="1"/>
        </dgm:presLayoutVars>
      </dgm:prSet>
      <dgm:spPr>
        <a:xfrm>
          <a:off x="0" y="3639917"/>
          <a:ext cx="8915400" cy="453600"/>
        </a:xfrm>
        <a:prstGeom prst="rect">
          <a:avLst/>
        </a:prstGeom>
        <a:solidFill>
          <a:sysClr val="window" lastClr="FFFFFF">
            <a:alpha val="90000"/>
            <a:hueOff val="0"/>
            <a:satOff val="0"/>
            <a:lumOff val="0"/>
            <a:alphaOff val="0"/>
          </a:sysClr>
        </a:solidFill>
        <a:ln w="9525" cap="rnd" cmpd="sng" algn="ctr">
          <a:solidFill>
            <a:srgbClr val="728653">
              <a:hueOff val="-492612"/>
              <a:satOff val="14709"/>
              <a:lumOff val="5686"/>
              <a:alphaOff val="0"/>
            </a:srgbClr>
          </a:solidFill>
          <a:prstDash val="solid"/>
        </a:ln>
        <a:effectLst>
          <a:outerShdw blurRad="38100" dist="25400" dir="5400000" rotWithShape="0">
            <a:srgbClr val="000000">
              <a:alpha val="25000"/>
            </a:srgbClr>
          </a:outerShdw>
        </a:effectLst>
      </dgm:spPr>
      <dgm:t>
        <a:bodyPr/>
        <a:lstStyle/>
        <a:p>
          <a:endParaRPr lang="en-MY"/>
        </a:p>
      </dgm:t>
    </dgm:pt>
  </dgm:ptLst>
  <dgm:cxnLst>
    <dgm:cxn modelId="{D7BAB284-4CE8-4A59-8036-556C67772FEC}" type="presOf" srcId="{4B27D91F-3BDA-409B-A3B3-D96138F6CF58}" destId="{D927F3E8-2B1C-4ABB-975D-A44277962851}" srcOrd="1" destOrd="0" presId="urn:microsoft.com/office/officeart/2005/8/layout/list1"/>
    <dgm:cxn modelId="{37B81B15-1AE5-4458-873E-005ACB2A42BF}" srcId="{1A85085C-D3B9-4EAF-A91F-4AD7161B5B19}" destId="{8FE2F4C0-8D59-4691-928C-1BBB774D30A9}" srcOrd="2" destOrd="0" parTransId="{ABEB78EA-7F70-41CF-B04D-0D222A909440}" sibTransId="{93783E64-B5C6-4265-8A7A-F2602A1D9841}"/>
    <dgm:cxn modelId="{390935EA-9EA5-4AA7-8841-A3CD2EE36D4E}" srcId="{1A85085C-D3B9-4EAF-A91F-4AD7161B5B19}" destId="{BCB914A8-B928-4BE4-9B4C-BE947FDF748B}" srcOrd="3" destOrd="0" parTransId="{64F39C7E-6DC2-4264-AC3E-057711AB5BC7}" sibTransId="{A1AE54D9-45AA-426B-8F41-0568F68910D6}"/>
    <dgm:cxn modelId="{79E49AA5-8AA8-4A1D-B578-346136F3E473}" srcId="{1A85085C-D3B9-4EAF-A91F-4AD7161B5B19}" destId="{5B465B38-B5A3-47A0-ABAC-844D4C971704}" srcOrd="1" destOrd="0" parTransId="{C436AC31-C73C-4FEA-9F49-BD760834B0A7}" sibTransId="{634FBF7F-6F39-447B-A58B-DFDA4B679C4F}"/>
    <dgm:cxn modelId="{8EFB31F7-D09D-4B3C-9568-58E44BE848C4}" type="presOf" srcId="{5B465B38-B5A3-47A0-ABAC-844D4C971704}" destId="{0395FA5B-8DD1-4344-AB69-FFF8B468E7EA}" srcOrd="0" destOrd="0" presId="urn:microsoft.com/office/officeart/2005/8/layout/list1"/>
    <dgm:cxn modelId="{29E3AFAE-F3B9-415C-9A00-038E9290EE68}" type="presOf" srcId="{4B27D91F-3BDA-409B-A3B3-D96138F6CF58}" destId="{D92F9DB9-929F-4097-A060-B6437E5DEE79}" srcOrd="0" destOrd="0" presId="urn:microsoft.com/office/officeart/2005/8/layout/list1"/>
    <dgm:cxn modelId="{B8F57104-EE83-447B-9603-B581DE9D6C63}" type="presOf" srcId="{BCB914A8-B928-4BE4-9B4C-BE947FDF748B}" destId="{78A5EAA2-5E07-4C60-B170-3AF036673D90}" srcOrd="1" destOrd="0" presId="urn:microsoft.com/office/officeart/2005/8/layout/list1"/>
    <dgm:cxn modelId="{B71974A4-84E5-4F39-9EE1-ADCA26673F88}" type="presOf" srcId="{8FE2F4C0-8D59-4691-928C-1BBB774D30A9}" destId="{0F22BED0-BE3B-4EDA-8DB4-7A96B1D4E9BE}" srcOrd="0" destOrd="0" presId="urn:microsoft.com/office/officeart/2005/8/layout/list1"/>
    <dgm:cxn modelId="{DCEDE307-12F8-4E44-9EC9-FD94D27B928D}" type="presOf" srcId="{8FE2F4C0-8D59-4691-928C-1BBB774D30A9}" destId="{8EBE1D7B-8C0A-458A-B78B-4B063E2E1884}" srcOrd="1" destOrd="0" presId="urn:microsoft.com/office/officeart/2005/8/layout/list1"/>
    <dgm:cxn modelId="{8FDB0388-78EF-4F00-B170-2F4328E11709}" type="presOf" srcId="{5B465B38-B5A3-47A0-ABAC-844D4C971704}" destId="{90B4E985-C8F9-4751-9668-F287EB149D0D}" srcOrd="1" destOrd="0" presId="urn:microsoft.com/office/officeart/2005/8/layout/list1"/>
    <dgm:cxn modelId="{EFC8345D-07F9-48B9-8D81-DB4DBF806C11}" type="presOf" srcId="{1A85085C-D3B9-4EAF-A91F-4AD7161B5B19}" destId="{F1E3CB12-002A-42ED-92A5-7601722371C5}" srcOrd="0" destOrd="0" presId="urn:microsoft.com/office/officeart/2005/8/layout/list1"/>
    <dgm:cxn modelId="{2F192707-4808-48A0-ADB3-A2A1CE34375F}" type="presOf" srcId="{BCB914A8-B928-4BE4-9B4C-BE947FDF748B}" destId="{CBAC03C9-DAC0-4E81-A8A1-706EF6A97282}" srcOrd="0" destOrd="0" presId="urn:microsoft.com/office/officeart/2005/8/layout/list1"/>
    <dgm:cxn modelId="{B8F7FCD5-F2FA-409F-8435-C966275AA874}" srcId="{1A85085C-D3B9-4EAF-A91F-4AD7161B5B19}" destId="{4B27D91F-3BDA-409B-A3B3-D96138F6CF58}" srcOrd="0" destOrd="0" parTransId="{D3C3FD09-C3CF-4ECE-B905-3ED1FC137043}" sibTransId="{DAD0F71E-36E6-40CB-9D3D-E168ABA486FC}"/>
    <dgm:cxn modelId="{E6DBCE30-8E52-471E-8B4B-E75C970E4F15}" type="presParOf" srcId="{F1E3CB12-002A-42ED-92A5-7601722371C5}" destId="{232E277D-65B4-4D46-85F9-BD6378B44153}" srcOrd="0" destOrd="0" presId="urn:microsoft.com/office/officeart/2005/8/layout/list1"/>
    <dgm:cxn modelId="{96220FE1-252F-453E-9D0F-CF218FE0A905}" type="presParOf" srcId="{232E277D-65B4-4D46-85F9-BD6378B44153}" destId="{D92F9DB9-929F-4097-A060-B6437E5DEE79}" srcOrd="0" destOrd="0" presId="urn:microsoft.com/office/officeart/2005/8/layout/list1"/>
    <dgm:cxn modelId="{64978B28-8930-4AF0-8576-A75B95EC5458}" type="presParOf" srcId="{232E277D-65B4-4D46-85F9-BD6378B44153}" destId="{D927F3E8-2B1C-4ABB-975D-A44277962851}" srcOrd="1" destOrd="0" presId="urn:microsoft.com/office/officeart/2005/8/layout/list1"/>
    <dgm:cxn modelId="{DB63EF23-C1EE-4403-AB43-324C998519AC}" type="presParOf" srcId="{F1E3CB12-002A-42ED-92A5-7601722371C5}" destId="{0EF04B88-9653-490E-9D0C-7F7DB45BBF33}" srcOrd="1" destOrd="0" presId="urn:microsoft.com/office/officeart/2005/8/layout/list1"/>
    <dgm:cxn modelId="{7A3F1F81-FA09-4C34-AD37-CE4A558BEBA1}" type="presParOf" srcId="{F1E3CB12-002A-42ED-92A5-7601722371C5}" destId="{E59B3CC7-E0D2-445E-A453-DE2F508A1837}" srcOrd="2" destOrd="0" presId="urn:microsoft.com/office/officeart/2005/8/layout/list1"/>
    <dgm:cxn modelId="{5C9F3987-EB35-489D-9E03-F3E8C6F62D25}" type="presParOf" srcId="{F1E3CB12-002A-42ED-92A5-7601722371C5}" destId="{A18221F3-541E-488E-9A19-0597546EFE02}" srcOrd="3" destOrd="0" presId="urn:microsoft.com/office/officeart/2005/8/layout/list1"/>
    <dgm:cxn modelId="{CC0129AA-05B7-417F-A878-12995E82C081}" type="presParOf" srcId="{F1E3CB12-002A-42ED-92A5-7601722371C5}" destId="{58DF0D57-1EB8-4CD4-86DD-3AD73FA7E45A}" srcOrd="4" destOrd="0" presId="urn:microsoft.com/office/officeart/2005/8/layout/list1"/>
    <dgm:cxn modelId="{A30219C1-A8C8-4336-B1A1-8FE6A3F4651C}" type="presParOf" srcId="{58DF0D57-1EB8-4CD4-86DD-3AD73FA7E45A}" destId="{0395FA5B-8DD1-4344-AB69-FFF8B468E7EA}" srcOrd="0" destOrd="0" presId="urn:microsoft.com/office/officeart/2005/8/layout/list1"/>
    <dgm:cxn modelId="{1DFEF8E6-42E3-4736-890E-673118563432}" type="presParOf" srcId="{58DF0D57-1EB8-4CD4-86DD-3AD73FA7E45A}" destId="{90B4E985-C8F9-4751-9668-F287EB149D0D}" srcOrd="1" destOrd="0" presId="urn:microsoft.com/office/officeart/2005/8/layout/list1"/>
    <dgm:cxn modelId="{91DFD266-9B96-4EFC-9A54-950F15D78FC7}" type="presParOf" srcId="{F1E3CB12-002A-42ED-92A5-7601722371C5}" destId="{1AB2682A-4BB6-47A8-A5D3-33EE87A5B788}" srcOrd="5" destOrd="0" presId="urn:microsoft.com/office/officeart/2005/8/layout/list1"/>
    <dgm:cxn modelId="{4D69ADD7-5F86-4E2B-B349-64EA6735243E}" type="presParOf" srcId="{F1E3CB12-002A-42ED-92A5-7601722371C5}" destId="{CD8DD264-626D-4C1A-9753-32D1E57514C6}" srcOrd="6" destOrd="0" presId="urn:microsoft.com/office/officeart/2005/8/layout/list1"/>
    <dgm:cxn modelId="{1F0E99AF-865D-444C-A292-B4E77D0D0146}" type="presParOf" srcId="{F1E3CB12-002A-42ED-92A5-7601722371C5}" destId="{5179F6A3-5C96-440B-8BB1-B985ECE23326}" srcOrd="7" destOrd="0" presId="urn:microsoft.com/office/officeart/2005/8/layout/list1"/>
    <dgm:cxn modelId="{81CBD8B9-89A7-4134-A058-27C04D27B1DD}" type="presParOf" srcId="{F1E3CB12-002A-42ED-92A5-7601722371C5}" destId="{C6C0E511-3503-45FF-BE99-FAECC02CBA0C}" srcOrd="8" destOrd="0" presId="urn:microsoft.com/office/officeart/2005/8/layout/list1"/>
    <dgm:cxn modelId="{55D3AD25-23DE-471B-A4AA-633DE7E54365}" type="presParOf" srcId="{C6C0E511-3503-45FF-BE99-FAECC02CBA0C}" destId="{0F22BED0-BE3B-4EDA-8DB4-7A96B1D4E9BE}" srcOrd="0" destOrd="0" presId="urn:microsoft.com/office/officeart/2005/8/layout/list1"/>
    <dgm:cxn modelId="{C9D5F9E3-149C-499D-BD4F-E691F25253E0}" type="presParOf" srcId="{C6C0E511-3503-45FF-BE99-FAECC02CBA0C}" destId="{8EBE1D7B-8C0A-458A-B78B-4B063E2E1884}" srcOrd="1" destOrd="0" presId="urn:microsoft.com/office/officeart/2005/8/layout/list1"/>
    <dgm:cxn modelId="{9918608B-EAAA-46F2-9847-AD4FA5BB218D}" type="presParOf" srcId="{F1E3CB12-002A-42ED-92A5-7601722371C5}" destId="{59DF7EA7-E19A-41AE-8072-41AE9FA680E1}" srcOrd="9" destOrd="0" presId="urn:microsoft.com/office/officeart/2005/8/layout/list1"/>
    <dgm:cxn modelId="{1EFE8E56-ADA0-4877-9958-870BE1C38644}" type="presParOf" srcId="{F1E3CB12-002A-42ED-92A5-7601722371C5}" destId="{3286EB7A-68DF-47BA-A6E5-57CE17877BFF}" srcOrd="10" destOrd="0" presId="urn:microsoft.com/office/officeart/2005/8/layout/list1"/>
    <dgm:cxn modelId="{560F7B0C-F60D-45CB-B260-5FAF389C9EE7}" type="presParOf" srcId="{F1E3CB12-002A-42ED-92A5-7601722371C5}" destId="{A63A3428-97AA-4525-95E0-793CFCA66B01}" srcOrd="11" destOrd="0" presId="urn:microsoft.com/office/officeart/2005/8/layout/list1"/>
    <dgm:cxn modelId="{65CF3428-1E07-4DFC-885D-AAE6B0D96F03}" type="presParOf" srcId="{F1E3CB12-002A-42ED-92A5-7601722371C5}" destId="{BEAA8950-C080-4DEB-B550-445D95C096E6}" srcOrd="12" destOrd="0" presId="urn:microsoft.com/office/officeart/2005/8/layout/list1"/>
    <dgm:cxn modelId="{D3C94226-95F1-4722-B345-43C4B5F84C07}" type="presParOf" srcId="{BEAA8950-C080-4DEB-B550-445D95C096E6}" destId="{CBAC03C9-DAC0-4E81-A8A1-706EF6A97282}" srcOrd="0" destOrd="0" presId="urn:microsoft.com/office/officeart/2005/8/layout/list1"/>
    <dgm:cxn modelId="{035F7C75-5EC3-451D-92DE-C742BEE65DE1}" type="presParOf" srcId="{BEAA8950-C080-4DEB-B550-445D95C096E6}" destId="{78A5EAA2-5E07-4C60-B170-3AF036673D90}" srcOrd="1" destOrd="0" presId="urn:microsoft.com/office/officeart/2005/8/layout/list1"/>
    <dgm:cxn modelId="{D7B2FEDB-9075-4D72-9762-DE02B005FC9E}" type="presParOf" srcId="{F1E3CB12-002A-42ED-92A5-7601722371C5}" destId="{874DAF75-AAE2-4960-A2AA-40AE59C12850}" srcOrd="13" destOrd="0" presId="urn:microsoft.com/office/officeart/2005/8/layout/list1"/>
    <dgm:cxn modelId="{B77C2BF0-145E-403D-BC57-86066B684371}" type="presParOf" srcId="{F1E3CB12-002A-42ED-92A5-7601722371C5}" destId="{AB25989B-6AF5-443F-B527-C789864DD8C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25C43-B1B1-4C8F-B048-F0DABC22B973}" type="doc">
      <dgm:prSet loTypeId="urn:microsoft.com/office/officeart/2005/8/layout/gear1" loCatId="relationship" qsTypeId="urn:microsoft.com/office/officeart/2005/8/quickstyle/3d3" qsCatId="3D" csTypeId="urn:microsoft.com/office/officeart/2005/8/colors/colorful5" csCatId="colorful" phldr="1"/>
      <dgm:spPr/>
    </dgm:pt>
    <dgm:pt modelId="{22A4029B-738A-4195-86DD-A31F204AE9F3}">
      <dgm:prSet phldrT="[Text]"/>
      <dgm:spPr/>
      <dgm:t>
        <a:bodyPr/>
        <a:lstStyle/>
        <a:p>
          <a:r>
            <a:rPr lang="en-MY" dirty="0" err="1"/>
            <a:t>Pembelajaran</a:t>
          </a:r>
          <a:r>
            <a:rPr lang="en-MY" dirty="0"/>
            <a:t> </a:t>
          </a:r>
          <a:r>
            <a:rPr lang="en-MY" dirty="0" err="1"/>
            <a:t>Berpusatkan</a:t>
          </a:r>
          <a:r>
            <a:rPr lang="en-MY" dirty="0"/>
            <a:t> </a:t>
          </a:r>
          <a:r>
            <a:rPr lang="en-MY" dirty="0" err="1"/>
            <a:t>Pelajar</a:t>
          </a:r>
          <a:r>
            <a:rPr lang="en-MY" dirty="0"/>
            <a:t> (SCL)</a:t>
          </a:r>
        </a:p>
      </dgm:t>
    </dgm:pt>
    <dgm:pt modelId="{65380AAD-B30D-497A-A91F-6F87BDE88DF8}" type="parTrans" cxnId="{8992C151-5579-4366-A67B-C267F08A58C1}">
      <dgm:prSet/>
      <dgm:spPr/>
      <dgm:t>
        <a:bodyPr/>
        <a:lstStyle/>
        <a:p>
          <a:endParaRPr lang="en-MY"/>
        </a:p>
      </dgm:t>
    </dgm:pt>
    <dgm:pt modelId="{1E7A1B30-BEF2-4C35-A709-024DA3DAE303}" type="sibTrans" cxnId="{8992C151-5579-4366-A67B-C267F08A58C1}">
      <dgm:prSet/>
      <dgm:spPr/>
      <dgm:t>
        <a:bodyPr/>
        <a:lstStyle/>
        <a:p>
          <a:endParaRPr lang="en-MY"/>
        </a:p>
      </dgm:t>
    </dgm:pt>
    <dgm:pt modelId="{A239F003-C32D-4800-BC23-60A92A0439B0}">
      <dgm:prSet phldrT="[Text]" custT="1"/>
      <dgm:spPr/>
      <dgm:t>
        <a:bodyPr/>
        <a:lstStyle/>
        <a:p>
          <a:r>
            <a:rPr lang="en-MY" sz="1600"/>
            <a:t>Pembela-jaran</a:t>
          </a:r>
          <a:r>
            <a:rPr lang="en-MY" sz="1600" dirty="0"/>
            <a:t> </a:t>
          </a:r>
          <a:r>
            <a:rPr lang="en-MY" sz="1600" dirty="0" err="1"/>
            <a:t>Teradun</a:t>
          </a:r>
          <a:endParaRPr lang="en-MY" sz="1600" dirty="0"/>
        </a:p>
      </dgm:t>
    </dgm:pt>
    <dgm:pt modelId="{D2DE2383-1D81-4FC0-8B3C-29A6AEF9ED16}" type="parTrans" cxnId="{E5C6FD1F-BDC8-4D1C-B186-959333B6E39E}">
      <dgm:prSet/>
      <dgm:spPr/>
      <dgm:t>
        <a:bodyPr/>
        <a:lstStyle/>
        <a:p>
          <a:endParaRPr lang="en-MY"/>
        </a:p>
      </dgm:t>
    </dgm:pt>
    <dgm:pt modelId="{A88E1DCF-7E99-41DF-9D95-EF908660C69B}" type="sibTrans" cxnId="{E5C6FD1F-BDC8-4D1C-B186-959333B6E39E}">
      <dgm:prSet/>
      <dgm:spPr/>
      <dgm:t>
        <a:bodyPr/>
        <a:lstStyle/>
        <a:p>
          <a:endParaRPr lang="en-MY"/>
        </a:p>
      </dgm:t>
    </dgm:pt>
    <dgm:pt modelId="{C3EC6166-84AC-4561-B383-ABFC7F3F258E}">
      <dgm:prSet phldrT="[Text]" custT="1"/>
      <dgm:spPr/>
      <dgm:t>
        <a:bodyPr/>
        <a:lstStyle/>
        <a:p>
          <a:r>
            <a:rPr lang="en-MY" sz="1800" dirty="0" err="1"/>
            <a:t>Syarahan</a:t>
          </a:r>
          <a:endParaRPr lang="en-MY" sz="1800" dirty="0"/>
        </a:p>
      </dgm:t>
    </dgm:pt>
    <dgm:pt modelId="{1A002C32-1CC5-47C5-8061-EB3F42912517}" type="parTrans" cxnId="{A387F269-7070-430B-A575-F8DC306B9E18}">
      <dgm:prSet/>
      <dgm:spPr/>
      <dgm:t>
        <a:bodyPr/>
        <a:lstStyle/>
        <a:p>
          <a:endParaRPr lang="en-MY"/>
        </a:p>
      </dgm:t>
    </dgm:pt>
    <dgm:pt modelId="{5493630B-63A5-4043-839E-967522740A51}" type="sibTrans" cxnId="{A387F269-7070-430B-A575-F8DC306B9E18}">
      <dgm:prSet/>
      <dgm:spPr/>
      <dgm:t>
        <a:bodyPr/>
        <a:lstStyle/>
        <a:p>
          <a:endParaRPr lang="en-MY"/>
        </a:p>
      </dgm:t>
    </dgm:pt>
    <dgm:pt modelId="{94E9E446-5CF3-4E29-AB38-2A1A36DD5257}" type="pres">
      <dgm:prSet presAssocID="{FAE25C43-B1B1-4C8F-B048-F0DABC22B973}" presName="composite" presStyleCnt="0">
        <dgm:presLayoutVars>
          <dgm:chMax val="3"/>
          <dgm:animLvl val="lvl"/>
          <dgm:resizeHandles val="exact"/>
        </dgm:presLayoutVars>
      </dgm:prSet>
      <dgm:spPr/>
    </dgm:pt>
    <dgm:pt modelId="{0C99BAD3-AFF2-488E-B29F-B739A3C22201}" type="pres">
      <dgm:prSet presAssocID="{22A4029B-738A-4195-86DD-A31F204AE9F3}" presName="gear1" presStyleLbl="node1" presStyleIdx="0" presStyleCnt="3">
        <dgm:presLayoutVars>
          <dgm:chMax val="1"/>
          <dgm:bulletEnabled val="1"/>
        </dgm:presLayoutVars>
      </dgm:prSet>
      <dgm:spPr/>
      <dgm:t>
        <a:bodyPr/>
        <a:lstStyle/>
        <a:p>
          <a:endParaRPr lang="en-MY"/>
        </a:p>
      </dgm:t>
    </dgm:pt>
    <dgm:pt modelId="{F523FFF5-A9A9-46F1-B515-550E6310C009}" type="pres">
      <dgm:prSet presAssocID="{22A4029B-738A-4195-86DD-A31F204AE9F3}" presName="gear1srcNode" presStyleLbl="node1" presStyleIdx="0" presStyleCnt="3"/>
      <dgm:spPr/>
      <dgm:t>
        <a:bodyPr/>
        <a:lstStyle/>
        <a:p>
          <a:endParaRPr lang="en-MY"/>
        </a:p>
      </dgm:t>
    </dgm:pt>
    <dgm:pt modelId="{53CDD848-0AF5-4790-A543-A2957ECAC500}" type="pres">
      <dgm:prSet presAssocID="{22A4029B-738A-4195-86DD-A31F204AE9F3}" presName="gear1dstNode" presStyleLbl="node1" presStyleIdx="0" presStyleCnt="3"/>
      <dgm:spPr/>
      <dgm:t>
        <a:bodyPr/>
        <a:lstStyle/>
        <a:p>
          <a:endParaRPr lang="en-MY"/>
        </a:p>
      </dgm:t>
    </dgm:pt>
    <dgm:pt modelId="{07141706-AC18-420F-A026-F35B2789E00B}" type="pres">
      <dgm:prSet presAssocID="{A239F003-C32D-4800-BC23-60A92A0439B0}" presName="gear2" presStyleLbl="node1" presStyleIdx="1" presStyleCnt="3">
        <dgm:presLayoutVars>
          <dgm:chMax val="1"/>
          <dgm:bulletEnabled val="1"/>
        </dgm:presLayoutVars>
      </dgm:prSet>
      <dgm:spPr/>
      <dgm:t>
        <a:bodyPr/>
        <a:lstStyle/>
        <a:p>
          <a:endParaRPr lang="en-MY"/>
        </a:p>
      </dgm:t>
    </dgm:pt>
    <dgm:pt modelId="{B944613E-9956-43AA-9BF0-552BF1CF57C1}" type="pres">
      <dgm:prSet presAssocID="{A239F003-C32D-4800-BC23-60A92A0439B0}" presName="gear2srcNode" presStyleLbl="node1" presStyleIdx="1" presStyleCnt="3"/>
      <dgm:spPr/>
      <dgm:t>
        <a:bodyPr/>
        <a:lstStyle/>
        <a:p>
          <a:endParaRPr lang="en-MY"/>
        </a:p>
      </dgm:t>
    </dgm:pt>
    <dgm:pt modelId="{751C1B73-174E-45EF-A3F8-CB328FAFAC74}" type="pres">
      <dgm:prSet presAssocID="{A239F003-C32D-4800-BC23-60A92A0439B0}" presName="gear2dstNode" presStyleLbl="node1" presStyleIdx="1" presStyleCnt="3"/>
      <dgm:spPr/>
      <dgm:t>
        <a:bodyPr/>
        <a:lstStyle/>
        <a:p>
          <a:endParaRPr lang="en-MY"/>
        </a:p>
      </dgm:t>
    </dgm:pt>
    <dgm:pt modelId="{A7868EB7-B97B-4A43-B2C3-D92292FE6D3A}" type="pres">
      <dgm:prSet presAssocID="{C3EC6166-84AC-4561-B383-ABFC7F3F258E}" presName="gear3" presStyleLbl="node1" presStyleIdx="2" presStyleCnt="3"/>
      <dgm:spPr/>
      <dgm:t>
        <a:bodyPr/>
        <a:lstStyle/>
        <a:p>
          <a:endParaRPr lang="en-MY"/>
        </a:p>
      </dgm:t>
    </dgm:pt>
    <dgm:pt modelId="{D2A039E4-A3FA-45D5-B1B5-3621BC65EF41}" type="pres">
      <dgm:prSet presAssocID="{C3EC6166-84AC-4561-B383-ABFC7F3F258E}" presName="gear3tx" presStyleLbl="node1" presStyleIdx="2" presStyleCnt="3">
        <dgm:presLayoutVars>
          <dgm:chMax val="1"/>
          <dgm:bulletEnabled val="1"/>
        </dgm:presLayoutVars>
      </dgm:prSet>
      <dgm:spPr/>
      <dgm:t>
        <a:bodyPr/>
        <a:lstStyle/>
        <a:p>
          <a:endParaRPr lang="en-MY"/>
        </a:p>
      </dgm:t>
    </dgm:pt>
    <dgm:pt modelId="{0702E5D1-910E-4CB8-8F56-8AD98E9BC03D}" type="pres">
      <dgm:prSet presAssocID="{C3EC6166-84AC-4561-B383-ABFC7F3F258E}" presName="gear3srcNode" presStyleLbl="node1" presStyleIdx="2" presStyleCnt="3"/>
      <dgm:spPr/>
      <dgm:t>
        <a:bodyPr/>
        <a:lstStyle/>
        <a:p>
          <a:endParaRPr lang="en-MY"/>
        </a:p>
      </dgm:t>
    </dgm:pt>
    <dgm:pt modelId="{0D4327A8-EDC9-439D-B31C-962CD94AAC1B}" type="pres">
      <dgm:prSet presAssocID="{C3EC6166-84AC-4561-B383-ABFC7F3F258E}" presName="gear3dstNode" presStyleLbl="node1" presStyleIdx="2" presStyleCnt="3"/>
      <dgm:spPr/>
      <dgm:t>
        <a:bodyPr/>
        <a:lstStyle/>
        <a:p>
          <a:endParaRPr lang="en-MY"/>
        </a:p>
      </dgm:t>
    </dgm:pt>
    <dgm:pt modelId="{94187340-F90A-4EBF-8ADE-7D80DDD89AEB}" type="pres">
      <dgm:prSet presAssocID="{1E7A1B30-BEF2-4C35-A709-024DA3DAE303}" presName="connector1" presStyleLbl="sibTrans2D1" presStyleIdx="0" presStyleCnt="3"/>
      <dgm:spPr/>
      <dgm:t>
        <a:bodyPr/>
        <a:lstStyle/>
        <a:p>
          <a:endParaRPr lang="en-MY"/>
        </a:p>
      </dgm:t>
    </dgm:pt>
    <dgm:pt modelId="{15C1770D-EE72-4DD8-8057-54F4C4EDBEE2}" type="pres">
      <dgm:prSet presAssocID="{A88E1DCF-7E99-41DF-9D95-EF908660C69B}" presName="connector2" presStyleLbl="sibTrans2D1" presStyleIdx="1" presStyleCnt="3"/>
      <dgm:spPr/>
      <dgm:t>
        <a:bodyPr/>
        <a:lstStyle/>
        <a:p>
          <a:endParaRPr lang="en-MY"/>
        </a:p>
      </dgm:t>
    </dgm:pt>
    <dgm:pt modelId="{7B7BD884-6FCC-43EA-A5D6-B4FE2D2B43EF}" type="pres">
      <dgm:prSet presAssocID="{5493630B-63A5-4043-839E-967522740A51}" presName="connector3" presStyleLbl="sibTrans2D1" presStyleIdx="2" presStyleCnt="3"/>
      <dgm:spPr/>
      <dgm:t>
        <a:bodyPr/>
        <a:lstStyle/>
        <a:p>
          <a:endParaRPr lang="en-MY"/>
        </a:p>
      </dgm:t>
    </dgm:pt>
  </dgm:ptLst>
  <dgm:cxnLst>
    <dgm:cxn modelId="{8992C151-5579-4366-A67B-C267F08A58C1}" srcId="{FAE25C43-B1B1-4C8F-B048-F0DABC22B973}" destId="{22A4029B-738A-4195-86DD-A31F204AE9F3}" srcOrd="0" destOrd="0" parTransId="{65380AAD-B30D-497A-A91F-6F87BDE88DF8}" sibTransId="{1E7A1B30-BEF2-4C35-A709-024DA3DAE303}"/>
    <dgm:cxn modelId="{BAE47907-55D6-41DC-8B11-6EE5218EB103}" type="presOf" srcId="{5493630B-63A5-4043-839E-967522740A51}" destId="{7B7BD884-6FCC-43EA-A5D6-B4FE2D2B43EF}" srcOrd="0" destOrd="0" presId="urn:microsoft.com/office/officeart/2005/8/layout/gear1"/>
    <dgm:cxn modelId="{7D1D9D87-A686-47F3-A082-7709EA5A2A8F}" type="presOf" srcId="{22A4029B-738A-4195-86DD-A31F204AE9F3}" destId="{53CDD848-0AF5-4790-A543-A2957ECAC500}" srcOrd="2" destOrd="0" presId="urn:microsoft.com/office/officeart/2005/8/layout/gear1"/>
    <dgm:cxn modelId="{5B588408-C068-4293-865D-542FCA71E6B2}" type="presOf" srcId="{A239F003-C32D-4800-BC23-60A92A0439B0}" destId="{751C1B73-174E-45EF-A3F8-CB328FAFAC74}" srcOrd="2" destOrd="0" presId="urn:microsoft.com/office/officeart/2005/8/layout/gear1"/>
    <dgm:cxn modelId="{C4A1121C-B3E5-4B02-A80E-CDB8DE140126}" type="presOf" srcId="{22A4029B-738A-4195-86DD-A31F204AE9F3}" destId="{0C99BAD3-AFF2-488E-B29F-B739A3C22201}" srcOrd="0" destOrd="0" presId="urn:microsoft.com/office/officeart/2005/8/layout/gear1"/>
    <dgm:cxn modelId="{D9657E08-C37C-4698-BBE2-68F6E83EF4FF}" type="presOf" srcId="{1E7A1B30-BEF2-4C35-A709-024DA3DAE303}" destId="{94187340-F90A-4EBF-8ADE-7D80DDD89AEB}" srcOrd="0" destOrd="0" presId="urn:microsoft.com/office/officeart/2005/8/layout/gear1"/>
    <dgm:cxn modelId="{A387F269-7070-430B-A575-F8DC306B9E18}" srcId="{FAE25C43-B1B1-4C8F-B048-F0DABC22B973}" destId="{C3EC6166-84AC-4561-B383-ABFC7F3F258E}" srcOrd="2" destOrd="0" parTransId="{1A002C32-1CC5-47C5-8061-EB3F42912517}" sibTransId="{5493630B-63A5-4043-839E-967522740A51}"/>
    <dgm:cxn modelId="{D2B2822D-615F-4482-A8A7-8BAF9174CBF9}" type="presOf" srcId="{A239F003-C32D-4800-BC23-60A92A0439B0}" destId="{07141706-AC18-420F-A026-F35B2789E00B}" srcOrd="0" destOrd="0" presId="urn:microsoft.com/office/officeart/2005/8/layout/gear1"/>
    <dgm:cxn modelId="{83E6B781-0B07-4A93-9255-33A26D31B520}" type="presOf" srcId="{C3EC6166-84AC-4561-B383-ABFC7F3F258E}" destId="{0D4327A8-EDC9-439D-B31C-962CD94AAC1B}" srcOrd="3" destOrd="0" presId="urn:microsoft.com/office/officeart/2005/8/layout/gear1"/>
    <dgm:cxn modelId="{A37A6769-CA63-45D9-AF1C-2BAD3E32D5EB}" type="presOf" srcId="{C3EC6166-84AC-4561-B383-ABFC7F3F258E}" destId="{A7868EB7-B97B-4A43-B2C3-D92292FE6D3A}" srcOrd="0" destOrd="0" presId="urn:microsoft.com/office/officeart/2005/8/layout/gear1"/>
    <dgm:cxn modelId="{A1050BCA-77AB-4E5B-8EF2-B6418D719324}" type="presOf" srcId="{22A4029B-738A-4195-86DD-A31F204AE9F3}" destId="{F523FFF5-A9A9-46F1-B515-550E6310C009}" srcOrd="1" destOrd="0" presId="urn:microsoft.com/office/officeart/2005/8/layout/gear1"/>
    <dgm:cxn modelId="{704752F7-4C48-4A72-B106-1E4375ECAB99}" type="presOf" srcId="{A88E1DCF-7E99-41DF-9D95-EF908660C69B}" destId="{15C1770D-EE72-4DD8-8057-54F4C4EDBEE2}" srcOrd="0" destOrd="0" presId="urn:microsoft.com/office/officeart/2005/8/layout/gear1"/>
    <dgm:cxn modelId="{E5C6FD1F-BDC8-4D1C-B186-959333B6E39E}" srcId="{FAE25C43-B1B1-4C8F-B048-F0DABC22B973}" destId="{A239F003-C32D-4800-BC23-60A92A0439B0}" srcOrd="1" destOrd="0" parTransId="{D2DE2383-1D81-4FC0-8B3C-29A6AEF9ED16}" sibTransId="{A88E1DCF-7E99-41DF-9D95-EF908660C69B}"/>
    <dgm:cxn modelId="{904082C8-880F-45B9-B532-6FD055136AB6}" type="presOf" srcId="{FAE25C43-B1B1-4C8F-B048-F0DABC22B973}" destId="{94E9E446-5CF3-4E29-AB38-2A1A36DD5257}" srcOrd="0" destOrd="0" presId="urn:microsoft.com/office/officeart/2005/8/layout/gear1"/>
    <dgm:cxn modelId="{B35719B6-1B20-414C-91EF-2B495772DA12}" type="presOf" srcId="{C3EC6166-84AC-4561-B383-ABFC7F3F258E}" destId="{0702E5D1-910E-4CB8-8F56-8AD98E9BC03D}" srcOrd="2" destOrd="0" presId="urn:microsoft.com/office/officeart/2005/8/layout/gear1"/>
    <dgm:cxn modelId="{54831E1F-C61B-44AA-AAA0-C722B3957D48}" type="presOf" srcId="{A239F003-C32D-4800-BC23-60A92A0439B0}" destId="{B944613E-9956-43AA-9BF0-552BF1CF57C1}" srcOrd="1" destOrd="0" presId="urn:microsoft.com/office/officeart/2005/8/layout/gear1"/>
    <dgm:cxn modelId="{3273B682-44AA-4D0E-8421-AAED58A4F43F}" type="presOf" srcId="{C3EC6166-84AC-4561-B383-ABFC7F3F258E}" destId="{D2A039E4-A3FA-45D5-B1B5-3621BC65EF41}" srcOrd="1" destOrd="0" presId="urn:microsoft.com/office/officeart/2005/8/layout/gear1"/>
    <dgm:cxn modelId="{DB68E485-2406-42EE-B29F-2C57398D959D}" type="presParOf" srcId="{94E9E446-5CF3-4E29-AB38-2A1A36DD5257}" destId="{0C99BAD3-AFF2-488E-B29F-B739A3C22201}" srcOrd="0" destOrd="0" presId="urn:microsoft.com/office/officeart/2005/8/layout/gear1"/>
    <dgm:cxn modelId="{72E46C15-D651-4EC8-A2AF-283F461B0340}" type="presParOf" srcId="{94E9E446-5CF3-4E29-AB38-2A1A36DD5257}" destId="{F523FFF5-A9A9-46F1-B515-550E6310C009}" srcOrd="1" destOrd="0" presId="urn:microsoft.com/office/officeart/2005/8/layout/gear1"/>
    <dgm:cxn modelId="{569B22A9-9A19-4B7F-9267-06583A2B800B}" type="presParOf" srcId="{94E9E446-5CF3-4E29-AB38-2A1A36DD5257}" destId="{53CDD848-0AF5-4790-A543-A2957ECAC500}" srcOrd="2" destOrd="0" presId="urn:microsoft.com/office/officeart/2005/8/layout/gear1"/>
    <dgm:cxn modelId="{0265F96A-8CB6-4AB6-88D8-D2B32898EB21}" type="presParOf" srcId="{94E9E446-5CF3-4E29-AB38-2A1A36DD5257}" destId="{07141706-AC18-420F-A026-F35B2789E00B}" srcOrd="3" destOrd="0" presId="urn:microsoft.com/office/officeart/2005/8/layout/gear1"/>
    <dgm:cxn modelId="{CE3C1445-26DC-44AB-AB90-344E26AE1F57}" type="presParOf" srcId="{94E9E446-5CF3-4E29-AB38-2A1A36DD5257}" destId="{B944613E-9956-43AA-9BF0-552BF1CF57C1}" srcOrd="4" destOrd="0" presId="urn:microsoft.com/office/officeart/2005/8/layout/gear1"/>
    <dgm:cxn modelId="{4E724530-A92C-4EB4-AE83-3B023930263A}" type="presParOf" srcId="{94E9E446-5CF3-4E29-AB38-2A1A36DD5257}" destId="{751C1B73-174E-45EF-A3F8-CB328FAFAC74}" srcOrd="5" destOrd="0" presId="urn:microsoft.com/office/officeart/2005/8/layout/gear1"/>
    <dgm:cxn modelId="{0332551F-7F94-46A3-8933-3856B9CA1E8D}" type="presParOf" srcId="{94E9E446-5CF3-4E29-AB38-2A1A36DD5257}" destId="{A7868EB7-B97B-4A43-B2C3-D92292FE6D3A}" srcOrd="6" destOrd="0" presId="urn:microsoft.com/office/officeart/2005/8/layout/gear1"/>
    <dgm:cxn modelId="{0E174446-A6C5-4A0A-92AA-659B9E5BE631}" type="presParOf" srcId="{94E9E446-5CF3-4E29-AB38-2A1A36DD5257}" destId="{D2A039E4-A3FA-45D5-B1B5-3621BC65EF41}" srcOrd="7" destOrd="0" presId="urn:microsoft.com/office/officeart/2005/8/layout/gear1"/>
    <dgm:cxn modelId="{07FE1976-695F-4E38-9E06-402D9F9DB6F8}" type="presParOf" srcId="{94E9E446-5CF3-4E29-AB38-2A1A36DD5257}" destId="{0702E5D1-910E-4CB8-8F56-8AD98E9BC03D}" srcOrd="8" destOrd="0" presId="urn:microsoft.com/office/officeart/2005/8/layout/gear1"/>
    <dgm:cxn modelId="{C7647222-D4F0-4A0F-87C1-431151E13DA0}" type="presParOf" srcId="{94E9E446-5CF3-4E29-AB38-2A1A36DD5257}" destId="{0D4327A8-EDC9-439D-B31C-962CD94AAC1B}" srcOrd="9" destOrd="0" presId="urn:microsoft.com/office/officeart/2005/8/layout/gear1"/>
    <dgm:cxn modelId="{83B59A63-4438-4473-8CA7-ADC8EA9DFC4C}" type="presParOf" srcId="{94E9E446-5CF3-4E29-AB38-2A1A36DD5257}" destId="{94187340-F90A-4EBF-8ADE-7D80DDD89AEB}" srcOrd="10" destOrd="0" presId="urn:microsoft.com/office/officeart/2005/8/layout/gear1"/>
    <dgm:cxn modelId="{A70B6C57-147C-44D9-B4CD-9ED0CCF4538F}" type="presParOf" srcId="{94E9E446-5CF3-4E29-AB38-2A1A36DD5257}" destId="{15C1770D-EE72-4DD8-8057-54F4C4EDBEE2}" srcOrd="11" destOrd="0" presId="urn:microsoft.com/office/officeart/2005/8/layout/gear1"/>
    <dgm:cxn modelId="{FFFF58BA-D26E-4435-8EA3-C24661E1D62C}" type="presParOf" srcId="{94E9E446-5CF3-4E29-AB38-2A1A36DD5257}" destId="{7B7BD884-6FCC-43EA-A5D6-B4FE2D2B43E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3C11C3-A3FA-4B4A-A916-F0500DB3B15F}" type="doc">
      <dgm:prSet loTypeId="urn:microsoft.com/office/officeart/2005/8/layout/hList9" loCatId="list" qsTypeId="urn:microsoft.com/office/officeart/2005/8/quickstyle/simple5" qsCatId="simple" csTypeId="urn:microsoft.com/office/officeart/2005/8/colors/accent1_2" csCatId="accent1" phldr="1"/>
      <dgm:spPr/>
      <dgm:t>
        <a:bodyPr/>
        <a:lstStyle/>
        <a:p>
          <a:endParaRPr lang="en-MY"/>
        </a:p>
      </dgm:t>
    </dgm:pt>
    <dgm:pt modelId="{6479DBAC-0045-4DE3-9614-7ABA85CBE7E4}">
      <dgm:prSet phldrT="[Text]"/>
      <dgm:spPr/>
      <dgm:t>
        <a:bodyPr/>
        <a:lstStyle/>
        <a:p>
          <a:r>
            <a:rPr lang="en-MY" dirty="0"/>
            <a:t>AGAMA</a:t>
          </a:r>
        </a:p>
        <a:p>
          <a:r>
            <a:rPr lang="en-MY" dirty="0"/>
            <a:t>&amp; BUDAYA</a:t>
          </a:r>
        </a:p>
      </dgm:t>
    </dgm:pt>
    <dgm:pt modelId="{19518762-F09B-433D-87AA-2086E1F4E663}" type="parTrans" cxnId="{67E6B74B-D532-4AF2-989F-7CE043065581}">
      <dgm:prSet/>
      <dgm:spPr/>
      <dgm:t>
        <a:bodyPr/>
        <a:lstStyle/>
        <a:p>
          <a:endParaRPr lang="en-MY"/>
        </a:p>
      </dgm:t>
    </dgm:pt>
    <dgm:pt modelId="{9B77589A-0382-4B17-976A-D3D6FB076EA0}" type="sibTrans" cxnId="{67E6B74B-D532-4AF2-989F-7CE043065581}">
      <dgm:prSet/>
      <dgm:spPr/>
      <dgm:t>
        <a:bodyPr/>
        <a:lstStyle/>
        <a:p>
          <a:endParaRPr lang="en-MY"/>
        </a:p>
      </dgm:t>
    </dgm:pt>
    <dgm:pt modelId="{884F9912-3929-4E65-87C4-AB4037B82362}">
      <dgm:prSet phldrT="[Text]" custT="1"/>
      <dgm:spPr/>
      <dgm:t>
        <a:bodyPr/>
        <a:lstStyle/>
        <a:p>
          <a:pPr>
            <a:buFont typeface="Arial" panose="020B0604020202020204" pitchFamily="34" charset="0"/>
            <a:buChar char="•"/>
          </a:pPr>
          <a:r>
            <a:rPr lang="en-MY" sz="2400" dirty="0" err="1"/>
            <a:t>Menafikan</a:t>
          </a:r>
          <a:r>
            <a:rPr lang="en-MY" sz="2400" dirty="0"/>
            <a:t>  </a:t>
          </a:r>
          <a:r>
            <a:rPr lang="en-MY" sz="2400" dirty="0" err="1"/>
            <a:t>hakikat</a:t>
          </a:r>
          <a:r>
            <a:rPr lang="en-MY" sz="2400" dirty="0"/>
            <a:t> dan </a:t>
          </a:r>
          <a:r>
            <a:rPr lang="en-MY" sz="2400" dirty="0" err="1"/>
            <a:t>kebenaran</a:t>
          </a:r>
          <a:r>
            <a:rPr lang="en-MY" sz="2400" dirty="0"/>
            <a:t> </a:t>
          </a:r>
          <a:r>
            <a:rPr lang="en-MY" sz="2400" dirty="0" err="1"/>
            <a:t>mutlak</a:t>
          </a:r>
          <a:r>
            <a:rPr lang="en-MY" sz="2400" dirty="0"/>
            <a:t> (</a:t>
          </a:r>
          <a:r>
            <a:rPr lang="en-MY" sz="2400" i="1" dirty="0"/>
            <a:t>absolute reality &amp; truth</a:t>
          </a:r>
          <a:r>
            <a:rPr lang="en-MY" sz="2400" dirty="0"/>
            <a:t>) – </a:t>
          </a:r>
          <a:r>
            <a:rPr lang="en-MY" sz="2400" dirty="0" err="1"/>
            <a:t>bertentangan</a:t>
          </a:r>
          <a:r>
            <a:rPr lang="en-MY" sz="2400" dirty="0"/>
            <a:t> </a:t>
          </a:r>
          <a:r>
            <a:rPr lang="en-MY" sz="2400" dirty="0" err="1"/>
            <a:t>dengan</a:t>
          </a:r>
          <a:r>
            <a:rPr lang="en-MY" sz="2400" dirty="0"/>
            <a:t> agama yang </a:t>
          </a:r>
          <a:r>
            <a:rPr lang="en-MY" sz="2400" dirty="0" err="1"/>
            <a:t>bersifat</a:t>
          </a:r>
          <a:r>
            <a:rPr lang="en-MY" sz="2400" dirty="0"/>
            <a:t> </a:t>
          </a:r>
          <a:r>
            <a:rPr lang="en-MY" sz="2400" dirty="0" err="1"/>
            <a:t>mutlak</a:t>
          </a:r>
          <a:r>
            <a:rPr lang="en-MY" sz="2400" dirty="0"/>
            <a:t> </a:t>
          </a:r>
          <a:r>
            <a:rPr lang="en-MY" sz="2400" dirty="0" err="1"/>
            <a:t>kebenarannya</a:t>
          </a:r>
          <a:endParaRPr lang="en-MY" sz="2400" dirty="0"/>
        </a:p>
      </dgm:t>
    </dgm:pt>
    <dgm:pt modelId="{608FE6E1-DEC6-48AF-A471-A32592A2743C}" type="parTrans" cxnId="{DF3244D0-C818-4FE1-9032-740496C7A036}">
      <dgm:prSet/>
      <dgm:spPr/>
      <dgm:t>
        <a:bodyPr/>
        <a:lstStyle/>
        <a:p>
          <a:endParaRPr lang="en-MY"/>
        </a:p>
      </dgm:t>
    </dgm:pt>
    <dgm:pt modelId="{F5F467A0-81B8-4A11-B247-DE15AE8ECA36}" type="sibTrans" cxnId="{DF3244D0-C818-4FE1-9032-740496C7A036}">
      <dgm:prSet/>
      <dgm:spPr/>
      <dgm:t>
        <a:bodyPr/>
        <a:lstStyle/>
        <a:p>
          <a:endParaRPr lang="en-MY"/>
        </a:p>
      </dgm:t>
    </dgm:pt>
    <dgm:pt modelId="{DA804E2A-A82B-4079-BF5B-B5A84648A820}">
      <dgm:prSet phldrT="[Text]" custT="1"/>
      <dgm:spPr>
        <a:solidFill>
          <a:schemeClr val="accent2">
            <a:lumMod val="20000"/>
            <a:lumOff val="80000"/>
          </a:schemeClr>
        </a:solidFill>
      </dgm:spPr>
      <dgm:t>
        <a:bodyPr/>
        <a:lstStyle/>
        <a:p>
          <a:r>
            <a:rPr lang="en-MY" sz="2400" dirty="0" err="1"/>
            <a:t>Menimbulkan</a:t>
          </a:r>
          <a:r>
            <a:rPr lang="en-MY" sz="2400" dirty="0"/>
            <a:t> </a:t>
          </a:r>
          <a:r>
            <a:rPr lang="en-MY" sz="2400" dirty="0" err="1"/>
            <a:t>keraguan</a:t>
          </a:r>
          <a:endParaRPr lang="en-MY" sz="2400" dirty="0"/>
        </a:p>
      </dgm:t>
    </dgm:pt>
    <dgm:pt modelId="{BA9BD275-5AA9-4599-9E30-5E187680E962}" type="parTrans" cxnId="{9F7BDCB6-B617-4694-ADA5-BFCECC39B15E}">
      <dgm:prSet/>
      <dgm:spPr/>
      <dgm:t>
        <a:bodyPr/>
        <a:lstStyle/>
        <a:p>
          <a:endParaRPr lang="en-MY"/>
        </a:p>
      </dgm:t>
    </dgm:pt>
    <dgm:pt modelId="{F6D5B9E6-5E85-441D-968C-D21AAE888258}" type="sibTrans" cxnId="{9F7BDCB6-B617-4694-ADA5-BFCECC39B15E}">
      <dgm:prSet/>
      <dgm:spPr/>
      <dgm:t>
        <a:bodyPr/>
        <a:lstStyle/>
        <a:p>
          <a:endParaRPr lang="en-MY"/>
        </a:p>
      </dgm:t>
    </dgm:pt>
    <dgm:pt modelId="{52B66D30-00B6-42C7-A205-288A4C0C8EB3}" type="pres">
      <dgm:prSet presAssocID="{C93C11C3-A3FA-4B4A-A916-F0500DB3B15F}" presName="list" presStyleCnt="0">
        <dgm:presLayoutVars>
          <dgm:dir/>
          <dgm:animLvl val="lvl"/>
        </dgm:presLayoutVars>
      </dgm:prSet>
      <dgm:spPr/>
      <dgm:t>
        <a:bodyPr/>
        <a:lstStyle/>
        <a:p>
          <a:endParaRPr lang="en-MY"/>
        </a:p>
      </dgm:t>
    </dgm:pt>
    <dgm:pt modelId="{EA2977AF-8751-4774-AF84-21A93D7D61D5}" type="pres">
      <dgm:prSet presAssocID="{6479DBAC-0045-4DE3-9614-7ABA85CBE7E4}" presName="posSpace" presStyleCnt="0"/>
      <dgm:spPr/>
    </dgm:pt>
    <dgm:pt modelId="{004A2E8D-2C7B-45E0-9934-27FEA8A661DB}" type="pres">
      <dgm:prSet presAssocID="{6479DBAC-0045-4DE3-9614-7ABA85CBE7E4}" presName="vertFlow" presStyleCnt="0"/>
      <dgm:spPr/>
    </dgm:pt>
    <dgm:pt modelId="{F450D3D4-0920-40C8-8C53-5C2AAB206112}" type="pres">
      <dgm:prSet presAssocID="{6479DBAC-0045-4DE3-9614-7ABA85CBE7E4}" presName="topSpace" presStyleCnt="0"/>
      <dgm:spPr/>
    </dgm:pt>
    <dgm:pt modelId="{B50B4245-B52A-44A7-A8C2-DC0FACFE85A8}" type="pres">
      <dgm:prSet presAssocID="{6479DBAC-0045-4DE3-9614-7ABA85CBE7E4}" presName="firstComp" presStyleCnt="0"/>
      <dgm:spPr/>
    </dgm:pt>
    <dgm:pt modelId="{B478E13B-FAF3-48A8-937E-08743A386646}" type="pres">
      <dgm:prSet presAssocID="{6479DBAC-0045-4DE3-9614-7ABA85CBE7E4}" presName="firstChild" presStyleLbl="bgAccFollowNode1" presStyleIdx="0" presStyleCnt="2" custScaleX="123209" custScaleY="149075" custLinFactNeighborX="-34792" custLinFactNeighborY="-4120"/>
      <dgm:spPr/>
      <dgm:t>
        <a:bodyPr/>
        <a:lstStyle/>
        <a:p>
          <a:endParaRPr lang="en-MY"/>
        </a:p>
      </dgm:t>
    </dgm:pt>
    <dgm:pt modelId="{8EF47B12-8CCF-4993-87AD-20D30D303186}" type="pres">
      <dgm:prSet presAssocID="{6479DBAC-0045-4DE3-9614-7ABA85CBE7E4}" presName="firstChildTx" presStyleLbl="bgAccFollowNode1" presStyleIdx="0" presStyleCnt="2">
        <dgm:presLayoutVars>
          <dgm:bulletEnabled val="1"/>
        </dgm:presLayoutVars>
      </dgm:prSet>
      <dgm:spPr/>
      <dgm:t>
        <a:bodyPr/>
        <a:lstStyle/>
        <a:p>
          <a:endParaRPr lang="en-MY"/>
        </a:p>
      </dgm:t>
    </dgm:pt>
    <dgm:pt modelId="{67D069DC-7232-4F82-8317-27C659ED99BA}" type="pres">
      <dgm:prSet presAssocID="{DA804E2A-A82B-4079-BF5B-B5A84648A820}" presName="comp" presStyleCnt="0"/>
      <dgm:spPr/>
    </dgm:pt>
    <dgm:pt modelId="{9BA54FFE-8371-4624-8908-591739A40CCA}" type="pres">
      <dgm:prSet presAssocID="{DA804E2A-A82B-4079-BF5B-B5A84648A820}" presName="child" presStyleLbl="bgAccFollowNode1" presStyleIdx="1" presStyleCnt="2" custScaleX="126108" custLinFactNeighborX="-34042" custLinFactNeighborY="-3502"/>
      <dgm:spPr/>
      <dgm:t>
        <a:bodyPr/>
        <a:lstStyle/>
        <a:p>
          <a:endParaRPr lang="en-MY"/>
        </a:p>
      </dgm:t>
    </dgm:pt>
    <dgm:pt modelId="{8C496ADC-F490-4E77-B855-0C6CC6019E90}" type="pres">
      <dgm:prSet presAssocID="{DA804E2A-A82B-4079-BF5B-B5A84648A820}" presName="childTx" presStyleLbl="bgAccFollowNode1" presStyleIdx="1" presStyleCnt="2">
        <dgm:presLayoutVars>
          <dgm:bulletEnabled val="1"/>
        </dgm:presLayoutVars>
      </dgm:prSet>
      <dgm:spPr/>
      <dgm:t>
        <a:bodyPr/>
        <a:lstStyle/>
        <a:p>
          <a:endParaRPr lang="en-MY"/>
        </a:p>
      </dgm:t>
    </dgm:pt>
    <dgm:pt modelId="{B081BB3F-E878-44AB-9165-3B8078A050A9}" type="pres">
      <dgm:prSet presAssocID="{6479DBAC-0045-4DE3-9614-7ABA85CBE7E4}" presName="negSpace" presStyleCnt="0"/>
      <dgm:spPr/>
    </dgm:pt>
    <dgm:pt modelId="{DB7911C5-99C2-438C-8B50-C6C8F102BD0D}" type="pres">
      <dgm:prSet presAssocID="{6479DBAC-0045-4DE3-9614-7ABA85CBE7E4}" presName="circle" presStyleLbl="node1" presStyleIdx="0" presStyleCnt="1" custLinFactY="33132" custLinFactNeighborX="63611" custLinFactNeighborY="100000"/>
      <dgm:spPr/>
      <dgm:t>
        <a:bodyPr/>
        <a:lstStyle/>
        <a:p>
          <a:endParaRPr lang="en-MY"/>
        </a:p>
      </dgm:t>
    </dgm:pt>
  </dgm:ptLst>
  <dgm:cxnLst>
    <dgm:cxn modelId="{4138219F-641F-425B-88AA-F03EFDAE1E29}" type="presOf" srcId="{DA804E2A-A82B-4079-BF5B-B5A84648A820}" destId="{8C496ADC-F490-4E77-B855-0C6CC6019E90}" srcOrd="1" destOrd="0" presId="urn:microsoft.com/office/officeart/2005/8/layout/hList9"/>
    <dgm:cxn modelId="{67E6B74B-D532-4AF2-989F-7CE043065581}" srcId="{C93C11C3-A3FA-4B4A-A916-F0500DB3B15F}" destId="{6479DBAC-0045-4DE3-9614-7ABA85CBE7E4}" srcOrd="0" destOrd="0" parTransId="{19518762-F09B-433D-87AA-2086E1F4E663}" sibTransId="{9B77589A-0382-4B17-976A-D3D6FB076EA0}"/>
    <dgm:cxn modelId="{AD51F440-D1DE-444A-9257-8A7D8DC1804E}" type="presOf" srcId="{884F9912-3929-4E65-87C4-AB4037B82362}" destId="{8EF47B12-8CCF-4993-87AD-20D30D303186}" srcOrd="1" destOrd="0" presId="urn:microsoft.com/office/officeart/2005/8/layout/hList9"/>
    <dgm:cxn modelId="{592CF465-CD83-489E-9E1F-C9C613AC239B}" type="presOf" srcId="{6479DBAC-0045-4DE3-9614-7ABA85CBE7E4}" destId="{DB7911C5-99C2-438C-8B50-C6C8F102BD0D}" srcOrd="0" destOrd="0" presId="urn:microsoft.com/office/officeart/2005/8/layout/hList9"/>
    <dgm:cxn modelId="{0D1EE425-0876-402F-B88E-15E26054CA08}" type="presOf" srcId="{DA804E2A-A82B-4079-BF5B-B5A84648A820}" destId="{9BA54FFE-8371-4624-8908-591739A40CCA}" srcOrd="0" destOrd="0" presId="urn:microsoft.com/office/officeart/2005/8/layout/hList9"/>
    <dgm:cxn modelId="{26FAD0DD-3ECB-4F38-8073-9FD52DAFD11E}" type="presOf" srcId="{884F9912-3929-4E65-87C4-AB4037B82362}" destId="{B478E13B-FAF3-48A8-937E-08743A386646}" srcOrd="0" destOrd="0" presId="urn:microsoft.com/office/officeart/2005/8/layout/hList9"/>
    <dgm:cxn modelId="{DF3244D0-C818-4FE1-9032-740496C7A036}" srcId="{6479DBAC-0045-4DE3-9614-7ABA85CBE7E4}" destId="{884F9912-3929-4E65-87C4-AB4037B82362}" srcOrd="0" destOrd="0" parTransId="{608FE6E1-DEC6-48AF-A471-A32592A2743C}" sibTransId="{F5F467A0-81B8-4A11-B247-DE15AE8ECA36}"/>
    <dgm:cxn modelId="{9F7BDCB6-B617-4694-ADA5-BFCECC39B15E}" srcId="{6479DBAC-0045-4DE3-9614-7ABA85CBE7E4}" destId="{DA804E2A-A82B-4079-BF5B-B5A84648A820}" srcOrd="1" destOrd="0" parTransId="{BA9BD275-5AA9-4599-9E30-5E187680E962}" sibTransId="{F6D5B9E6-5E85-441D-968C-D21AAE888258}"/>
    <dgm:cxn modelId="{16DE0BFD-C180-47F7-8ACD-D2EC754D00B7}" type="presOf" srcId="{C93C11C3-A3FA-4B4A-A916-F0500DB3B15F}" destId="{52B66D30-00B6-42C7-A205-288A4C0C8EB3}" srcOrd="0" destOrd="0" presId="urn:microsoft.com/office/officeart/2005/8/layout/hList9"/>
    <dgm:cxn modelId="{B24944DA-017A-4A06-8C63-96899B5DC9D0}" type="presParOf" srcId="{52B66D30-00B6-42C7-A205-288A4C0C8EB3}" destId="{EA2977AF-8751-4774-AF84-21A93D7D61D5}" srcOrd="0" destOrd="0" presId="urn:microsoft.com/office/officeart/2005/8/layout/hList9"/>
    <dgm:cxn modelId="{23FC98A5-86F6-43AF-A1F5-F85CED1181D6}" type="presParOf" srcId="{52B66D30-00B6-42C7-A205-288A4C0C8EB3}" destId="{004A2E8D-2C7B-45E0-9934-27FEA8A661DB}" srcOrd="1" destOrd="0" presId="urn:microsoft.com/office/officeart/2005/8/layout/hList9"/>
    <dgm:cxn modelId="{C7F61071-483C-4502-AD4F-DD412A6DF426}" type="presParOf" srcId="{004A2E8D-2C7B-45E0-9934-27FEA8A661DB}" destId="{F450D3D4-0920-40C8-8C53-5C2AAB206112}" srcOrd="0" destOrd="0" presId="urn:microsoft.com/office/officeart/2005/8/layout/hList9"/>
    <dgm:cxn modelId="{DD002DB1-5164-4EA1-9DEC-E4E9F9B2D4D7}" type="presParOf" srcId="{004A2E8D-2C7B-45E0-9934-27FEA8A661DB}" destId="{B50B4245-B52A-44A7-A8C2-DC0FACFE85A8}" srcOrd="1" destOrd="0" presId="urn:microsoft.com/office/officeart/2005/8/layout/hList9"/>
    <dgm:cxn modelId="{5B59D749-EBB1-49CD-94FB-1906414B1B0F}" type="presParOf" srcId="{B50B4245-B52A-44A7-A8C2-DC0FACFE85A8}" destId="{B478E13B-FAF3-48A8-937E-08743A386646}" srcOrd="0" destOrd="0" presId="urn:microsoft.com/office/officeart/2005/8/layout/hList9"/>
    <dgm:cxn modelId="{8F872C77-8A9D-49E3-B4FF-8A210D5B4116}" type="presParOf" srcId="{B50B4245-B52A-44A7-A8C2-DC0FACFE85A8}" destId="{8EF47B12-8CCF-4993-87AD-20D30D303186}" srcOrd="1" destOrd="0" presId="urn:microsoft.com/office/officeart/2005/8/layout/hList9"/>
    <dgm:cxn modelId="{073229F0-8F3F-4D4C-B173-8067DA554F37}" type="presParOf" srcId="{004A2E8D-2C7B-45E0-9934-27FEA8A661DB}" destId="{67D069DC-7232-4F82-8317-27C659ED99BA}" srcOrd="2" destOrd="0" presId="urn:microsoft.com/office/officeart/2005/8/layout/hList9"/>
    <dgm:cxn modelId="{4571AD02-A7F9-43EA-91DA-6C08BC459205}" type="presParOf" srcId="{67D069DC-7232-4F82-8317-27C659ED99BA}" destId="{9BA54FFE-8371-4624-8908-591739A40CCA}" srcOrd="0" destOrd="0" presId="urn:microsoft.com/office/officeart/2005/8/layout/hList9"/>
    <dgm:cxn modelId="{C0F394DE-6D83-4166-8F75-C1B04E7F4C97}" type="presParOf" srcId="{67D069DC-7232-4F82-8317-27C659ED99BA}" destId="{8C496ADC-F490-4E77-B855-0C6CC6019E90}" srcOrd="1" destOrd="0" presId="urn:microsoft.com/office/officeart/2005/8/layout/hList9"/>
    <dgm:cxn modelId="{0F20A7AB-E989-4657-B053-888051146AB5}" type="presParOf" srcId="{52B66D30-00B6-42C7-A205-288A4C0C8EB3}" destId="{B081BB3F-E878-44AB-9165-3B8078A050A9}" srcOrd="2" destOrd="0" presId="urn:microsoft.com/office/officeart/2005/8/layout/hList9"/>
    <dgm:cxn modelId="{4328C95E-E190-45A2-B6C0-4EC0736CDBB1}" type="presParOf" srcId="{52B66D30-00B6-42C7-A205-288A4C0C8EB3}" destId="{DB7911C5-99C2-438C-8B50-C6C8F102BD0D}"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F08A9E-3600-4DEE-91D1-78A62F6FC14B}"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en-MY"/>
        </a:p>
      </dgm:t>
    </dgm:pt>
    <dgm:pt modelId="{ABC6B492-A9D4-4CA9-9D4A-B98F0F00BB3C}">
      <dgm:prSet phldrT="[Text]"/>
      <dgm:spPr/>
      <dgm:t>
        <a:bodyPr/>
        <a:lstStyle/>
        <a:p>
          <a:r>
            <a:rPr lang="en-MY" dirty="0"/>
            <a:t>KAJIAN KES/</a:t>
          </a:r>
        </a:p>
        <a:p>
          <a:r>
            <a:rPr lang="en-MY" dirty="0" smtClean="0"/>
            <a:t>SENARIO</a:t>
          </a:r>
          <a:endParaRPr lang="en-MY" dirty="0"/>
        </a:p>
      </dgm:t>
    </dgm:pt>
    <dgm:pt modelId="{E2BC45C9-9C42-4E8B-B237-6E22FFDB448B}" type="parTrans" cxnId="{A97B9FC9-934A-437D-9DAC-DDB5B790ECD3}">
      <dgm:prSet/>
      <dgm:spPr/>
      <dgm:t>
        <a:bodyPr/>
        <a:lstStyle/>
        <a:p>
          <a:endParaRPr lang="en-MY"/>
        </a:p>
      </dgm:t>
    </dgm:pt>
    <dgm:pt modelId="{D5579CD0-7E7E-46A8-89F4-4A3D725E1FAB}" type="sibTrans" cxnId="{A97B9FC9-934A-437D-9DAC-DDB5B790ECD3}">
      <dgm:prSet/>
      <dgm:spPr/>
      <dgm:t>
        <a:bodyPr/>
        <a:lstStyle/>
        <a:p>
          <a:endParaRPr lang="en-MY"/>
        </a:p>
      </dgm:t>
    </dgm:pt>
    <dgm:pt modelId="{CDC067B0-D575-444F-BDED-2A5C9AAC2280}">
      <dgm:prSet phldrT="[Text]" custT="1"/>
      <dgm:spPr/>
      <dgm:t>
        <a:bodyPr/>
        <a:lstStyle/>
        <a:p>
          <a:pPr>
            <a:lnSpc>
              <a:spcPct val="100000"/>
            </a:lnSpc>
          </a:pPr>
          <a:r>
            <a:rPr lang="en-MY" sz="1800" b="1" dirty="0"/>
            <a:t>LGBTQI</a:t>
          </a:r>
        </a:p>
      </dgm:t>
    </dgm:pt>
    <dgm:pt modelId="{FB17D360-3BE1-44CD-81CA-0E666639F6C2}" type="parTrans" cxnId="{81B2015D-620B-4B61-B191-02891D95700E}">
      <dgm:prSet/>
      <dgm:spPr/>
      <dgm:t>
        <a:bodyPr/>
        <a:lstStyle/>
        <a:p>
          <a:endParaRPr lang="en-MY"/>
        </a:p>
      </dgm:t>
    </dgm:pt>
    <dgm:pt modelId="{90111827-9FDD-48CE-B8C1-5F53F7445465}" type="sibTrans" cxnId="{81B2015D-620B-4B61-B191-02891D95700E}">
      <dgm:prSet/>
      <dgm:spPr/>
      <dgm:t>
        <a:bodyPr/>
        <a:lstStyle/>
        <a:p>
          <a:endParaRPr lang="en-MY"/>
        </a:p>
      </dgm:t>
    </dgm:pt>
    <dgm:pt modelId="{2B1DA7B8-B536-400A-B0D8-47313B650AEC}">
      <dgm:prSet phldrT="[Text]" custT="1"/>
      <dgm:spPr/>
      <dgm:t>
        <a:bodyPr/>
        <a:lstStyle/>
        <a:p>
          <a:pPr>
            <a:lnSpc>
              <a:spcPct val="100000"/>
            </a:lnSpc>
          </a:pPr>
          <a:r>
            <a:rPr lang="en-MY" sz="1600" b="1" dirty="0"/>
            <a:t>ATHEISME</a:t>
          </a:r>
        </a:p>
      </dgm:t>
    </dgm:pt>
    <dgm:pt modelId="{5DAE26B0-8E9B-4977-998D-308113992AEB}" type="parTrans" cxnId="{298194D8-FC79-421D-9391-5F10F61B906A}">
      <dgm:prSet/>
      <dgm:spPr/>
      <dgm:t>
        <a:bodyPr/>
        <a:lstStyle/>
        <a:p>
          <a:endParaRPr lang="en-MY"/>
        </a:p>
      </dgm:t>
    </dgm:pt>
    <dgm:pt modelId="{3A6952AA-5FF3-4EF3-B577-427797378BA8}" type="sibTrans" cxnId="{298194D8-FC79-421D-9391-5F10F61B906A}">
      <dgm:prSet/>
      <dgm:spPr/>
      <dgm:t>
        <a:bodyPr/>
        <a:lstStyle/>
        <a:p>
          <a:endParaRPr lang="en-MY"/>
        </a:p>
      </dgm:t>
    </dgm:pt>
    <dgm:pt modelId="{E00C06BA-F342-46EB-BAD4-0A2477772C94}">
      <dgm:prSet phldrT="[Text]" custT="1"/>
      <dgm:spPr/>
      <dgm:t>
        <a:bodyPr/>
        <a:lstStyle/>
        <a:p>
          <a:pPr>
            <a:lnSpc>
              <a:spcPct val="100000"/>
            </a:lnSpc>
          </a:pPr>
          <a:r>
            <a:rPr lang="en-MY" sz="1200" b="1" dirty="0"/>
            <a:t>PASCA KEBENARAN</a:t>
          </a:r>
        </a:p>
      </dgm:t>
    </dgm:pt>
    <dgm:pt modelId="{AE53B1C1-9FD2-41D9-A689-778070741E0D}" type="parTrans" cxnId="{A29F5851-50E8-49CC-906C-6FDB538B2521}">
      <dgm:prSet/>
      <dgm:spPr/>
      <dgm:t>
        <a:bodyPr/>
        <a:lstStyle/>
        <a:p>
          <a:endParaRPr lang="en-MY"/>
        </a:p>
      </dgm:t>
    </dgm:pt>
    <dgm:pt modelId="{553B1C59-95AF-42E0-8D22-F8308A9A779C}" type="sibTrans" cxnId="{A29F5851-50E8-49CC-906C-6FDB538B2521}">
      <dgm:prSet/>
      <dgm:spPr/>
      <dgm:t>
        <a:bodyPr/>
        <a:lstStyle/>
        <a:p>
          <a:endParaRPr lang="en-MY"/>
        </a:p>
      </dgm:t>
    </dgm:pt>
    <dgm:pt modelId="{96493F6D-E3C9-4639-9DDC-F6D67C09562E}">
      <dgm:prSet phldrT="[Text]"/>
      <dgm:spPr/>
      <dgm:t>
        <a:bodyPr/>
        <a:lstStyle/>
        <a:p>
          <a:pPr>
            <a:lnSpc>
              <a:spcPct val="100000"/>
            </a:lnSpc>
          </a:pPr>
          <a:r>
            <a:rPr lang="en-MY" b="1" dirty="0"/>
            <a:t>PLURALISME AGAMA</a:t>
          </a:r>
        </a:p>
      </dgm:t>
    </dgm:pt>
    <dgm:pt modelId="{7344DDFB-4C0B-4A62-8BD4-B67795598420}" type="parTrans" cxnId="{F4E0B7A1-AE4C-4505-BEC4-5AEA3E3F05AC}">
      <dgm:prSet/>
      <dgm:spPr/>
      <dgm:t>
        <a:bodyPr/>
        <a:lstStyle/>
        <a:p>
          <a:endParaRPr lang="en-MY"/>
        </a:p>
      </dgm:t>
    </dgm:pt>
    <dgm:pt modelId="{489108B7-B890-444D-8AD0-1FD179BA7A7D}" type="sibTrans" cxnId="{F4E0B7A1-AE4C-4505-BEC4-5AEA3E3F05AC}">
      <dgm:prSet/>
      <dgm:spPr/>
      <dgm:t>
        <a:bodyPr/>
        <a:lstStyle/>
        <a:p>
          <a:endParaRPr lang="en-MY"/>
        </a:p>
      </dgm:t>
    </dgm:pt>
    <dgm:pt modelId="{D33FBA8C-9416-4F2D-B9F8-D153C5C0EF64}">
      <dgm:prSet phldrT="[Text]"/>
      <dgm:spPr/>
      <dgm:t>
        <a:bodyPr/>
        <a:lstStyle/>
        <a:p>
          <a:pPr>
            <a:lnSpc>
              <a:spcPct val="100000"/>
            </a:lnSpc>
          </a:pPr>
          <a:r>
            <a:rPr lang="en-MY" b="1" dirty="0"/>
            <a:t>HEDONISME/</a:t>
          </a:r>
        </a:p>
        <a:p>
          <a:pPr>
            <a:lnSpc>
              <a:spcPct val="100000"/>
            </a:lnSpc>
          </a:pPr>
          <a:r>
            <a:rPr lang="en-MY" b="1" dirty="0"/>
            <a:t>NARCISSIME</a:t>
          </a:r>
        </a:p>
      </dgm:t>
    </dgm:pt>
    <dgm:pt modelId="{E7803141-8D9C-42DF-B419-E0F2642D08E8}" type="parTrans" cxnId="{1087DEAD-1A8F-4B06-8B1F-77ED3F1DFCB3}">
      <dgm:prSet/>
      <dgm:spPr/>
      <dgm:t>
        <a:bodyPr/>
        <a:lstStyle/>
        <a:p>
          <a:endParaRPr lang="en-MY"/>
        </a:p>
      </dgm:t>
    </dgm:pt>
    <dgm:pt modelId="{059EAC72-A66F-4462-A947-490BE44B4193}" type="sibTrans" cxnId="{1087DEAD-1A8F-4B06-8B1F-77ED3F1DFCB3}">
      <dgm:prSet/>
      <dgm:spPr/>
      <dgm:t>
        <a:bodyPr/>
        <a:lstStyle/>
        <a:p>
          <a:endParaRPr lang="en-MY"/>
        </a:p>
      </dgm:t>
    </dgm:pt>
    <dgm:pt modelId="{0CEAF4D1-860D-44ED-B30F-DFFC5B4A2BEB}" type="pres">
      <dgm:prSet presAssocID="{2CF08A9E-3600-4DEE-91D1-78A62F6FC14B}" presName="Name0" presStyleCnt="0">
        <dgm:presLayoutVars>
          <dgm:chMax val="1"/>
          <dgm:dir/>
          <dgm:animLvl val="ctr"/>
          <dgm:resizeHandles val="exact"/>
        </dgm:presLayoutVars>
      </dgm:prSet>
      <dgm:spPr/>
      <dgm:t>
        <a:bodyPr/>
        <a:lstStyle/>
        <a:p>
          <a:endParaRPr lang="en-MY"/>
        </a:p>
      </dgm:t>
    </dgm:pt>
    <dgm:pt modelId="{56778A33-E693-4D88-98F4-6DE2492A0FAA}" type="pres">
      <dgm:prSet presAssocID="{ABC6B492-A9D4-4CA9-9D4A-B98F0F00BB3C}" presName="centerShape" presStyleLbl="node0" presStyleIdx="0" presStyleCnt="1"/>
      <dgm:spPr/>
      <dgm:t>
        <a:bodyPr/>
        <a:lstStyle/>
        <a:p>
          <a:endParaRPr lang="en-MY"/>
        </a:p>
      </dgm:t>
    </dgm:pt>
    <dgm:pt modelId="{A28767A3-A2FD-45FB-89DD-6EAAB6DEE502}" type="pres">
      <dgm:prSet presAssocID="{FB17D360-3BE1-44CD-81CA-0E666639F6C2}" presName="parTrans" presStyleLbl="sibTrans2D1" presStyleIdx="0" presStyleCnt="5"/>
      <dgm:spPr/>
      <dgm:t>
        <a:bodyPr/>
        <a:lstStyle/>
        <a:p>
          <a:endParaRPr lang="en-MY"/>
        </a:p>
      </dgm:t>
    </dgm:pt>
    <dgm:pt modelId="{51064278-F708-48C1-B0AA-B05E5D6EA6CA}" type="pres">
      <dgm:prSet presAssocID="{FB17D360-3BE1-44CD-81CA-0E666639F6C2}" presName="connectorText" presStyleLbl="sibTrans2D1" presStyleIdx="0" presStyleCnt="5"/>
      <dgm:spPr/>
      <dgm:t>
        <a:bodyPr/>
        <a:lstStyle/>
        <a:p>
          <a:endParaRPr lang="en-MY"/>
        </a:p>
      </dgm:t>
    </dgm:pt>
    <dgm:pt modelId="{AE4C5B2D-EF4F-48D5-A39A-9CC4323CF520}" type="pres">
      <dgm:prSet presAssocID="{CDC067B0-D575-444F-BDED-2A5C9AAC2280}" presName="node" presStyleLbl="node1" presStyleIdx="0" presStyleCnt="5">
        <dgm:presLayoutVars>
          <dgm:bulletEnabled val="1"/>
        </dgm:presLayoutVars>
      </dgm:prSet>
      <dgm:spPr/>
      <dgm:t>
        <a:bodyPr/>
        <a:lstStyle/>
        <a:p>
          <a:endParaRPr lang="en-MY"/>
        </a:p>
      </dgm:t>
    </dgm:pt>
    <dgm:pt modelId="{CF56E80B-DE0F-4808-8B38-65C65AA1B00A}" type="pres">
      <dgm:prSet presAssocID="{5DAE26B0-8E9B-4977-998D-308113992AEB}" presName="parTrans" presStyleLbl="sibTrans2D1" presStyleIdx="1" presStyleCnt="5"/>
      <dgm:spPr/>
      <dgm:t>
        <a:bodyPr/>
        <a:lstStyle/>
        <a:p>
          <a:endParaRPr lang="en-MY"/>
        </a:p>
      </dgm:t>
    </dgm:pt>
    <dgm:pt modelId="{B6287C54-F3DD-47C0-8213-C222B47C3A94}" type="pres">
      <dgm:prSet presAssocID="{5DAE26B0-8E9B-4977-998D-308113992AEB}" presName="connectorText" presStyleLbl="sibTrans2D1" presStyleIdx="1" presStyleCnt="5"/>
      <dgm:spPr/>
      <dgm:t>
        <a:bodyPr/>
        <a:lstStyle/>
        <a:p>
          <a:endParaRPr lang="en-MY"/>
        </a:p>
      </dgm:t>
    </dgm:pt>
    <dgm:pt modelId="{1DCF9BD4-E500-435C-AC1C-0843F2DEA624}" type="pres">
      <dgm:prSet presAssocID="{2B1DA7B8-B536-400A-B0D8-47313B650AEC}" presName="node" presStyleLbl="node1" presStyleIdx="1" presStyleCnt="5">
        <dgm:presLayoutVars>
          <dgm:bulletEnabled val="1"/>
        </dgm:presLayoutVars>
      </dgm:prSet>
      <dgm:spPr/>
      <dgm:t>
        <a:bodyPr/>
        <a:lstStyle/>
        <a:p>
          <a:endParaRPr lang="en-MY"/>
        </a:p>
      </dgm:t>
    </dgm:pt>
    <dgm:pt modelId="{2FA26BCF-86F2-418A-A75E-D1EAC11435B7}" type="pres">
      <dgm:prSet presAssocID="{AE53B1C1-9FD2-41D9-A689-778070741E0D}" presName="parTrans" presStyleLbl="sibTrans2D1" presStyleIdx="2" presStyleCnt="5"/>
      <dgm:spPr/>
      <dgm:t>
        <a:bodyPr/>
        <a:lstStyle/>
        <a:p>
          <a:endParaRPr lang="en-MY"/>
        </a:p>
      </dgm:t>
    </dgm:pt>
    <dgm:pt modelId="{B005598B-D0B9-4CAA-A399-225E663D87E0}" type="pres">
      <dgm:prSet presAssocID="{AE53B1C1-9FD2-41D9-A689-778070741E0D}" presName="connectorText" presStyleLbl="sibTrans2D1" presStyleIdx="2" presStyleCnt="5"/>
      <dgm:spPr/>
      <dgm:t>
        <a:bodyPr/>
        <a:lstStyle/>
        <a:p>
          <a:endParaRPr lang="en-MY"/>
        </a:p>
      </dgm:t>
    </dgm:pt>
    <dgm:pt modelId="{7D2E1F01-B385-43E9-9C65-B5D83D4A1903}" type="pres">
      <dgm:prSet presAssocID="{E00C06BA-F342-46EB-BAD4-0A2477772C94}" presName="node" presStyleLbl="node1" presStyleIdx="2" presStyleCnt="5">
        <dgm:presLayoutVars>
          <dgm:bulletEnabled val="1"/>
        </dgm:presLayoutVars>
      </dgm:prSet>
      <dgm:spPr/>
      <dgm:t>
        <a:bodyPr/>
        <a:lstStyle/>
        <a:p>
          <a:endParaRPr lang="en-MY"/>
        </a:p>
      </dgm:t>
    </dgm:pt>
    <dgm:pt modelId="{0C311396-0E8A-4724-B330-20F3A5A83E83}" type="pres">
      <dgm:prSet presAssocID="{E7803141-8D9C-42DF-B419-E0F2642D08E8}" presName="parTrans" presStyleLbl="sibTrans2D1" presStyleIdx="3" presStyleCnt="5"/>
      <dgm:spPr/>
      <dgm:t>
        <a:bodyPr/>
        <a:lstStyle/>
        <a:p>
          <a:endParaRPr lang="en-MY"/>
        </a:p>
      </dgm:t>
    </dgm:pt>
    <dgm:pt modelId="{207F21BB-3CFA-4B38-9299-FFA0F786E6AF}" type="pres">
      <dgm:prSet presAssocID="{E7803141-8D9C-42DF-B419-E0F2642D08E8}" presName="connectorText" presStyleLbl="sibTrans2D1" presStyleIdx="3" presStyleCnt="5"/>
      <dgm:spPr/>
      <dgm:t>
        <a:bodyPr/>
        <a:lstStyle/>
        <a:p>
          <a:endParaRPr lang="en-MY"/>
        </a:p>
      </dgm:t>
    </dgm:pt>
    <dgm:pt modelId="{21965797-B5F5-4C06-BB28-A3B5C1CC7ACD}" type="pres">
      <dgm:prSet presAssocID="{D33FBA8C-9416-4F2D-B9F8-D153C5C0EF64}" presName="node" presStyleLbl="node1" presStyleIdx="3" presStyleCnt="5">
        <dgm:presLayoutVars>
          <dgm:bulletEnabled val="1"/>
        </dgm:presLayoutVars>
      </dgm:prSet>
      <dgm:spPr/>
      <dgm:t>
        <a:bodyPr/>
        <a:lstStyle/>
        <a:p>
          <a:endParaRPr lang="en-MY"/>
        </a:p>
      </dgm:t>
    </dgm:pt>
    <dgm:pt modelId="{D0940E70-FC5A-4BF8-AFA2-4C57019CB27C}" type="pres">
      <dgm:prSet presAssocID="{7344DDFB-4C0B-4A62-8BD4-B67795598420}" presName="parTrans" presStyleLbl="sibTrans2D1" presStyleIdx="4" presStyleCnt="5"/>
      <dgm:spPr/>
      <dgm:t>
        <a:bodyPr/>
        <a:lstStyle/>
        <a:p>
          <a:endParaRPr lang="en-MY"/>
        </a:p>
      </dgm:t>
    </dgm:pt>
    <dgm:pt modelId="{1B482915-E6B5-4584-B799-A83C95AF0FEB}" type="pres">
      <dgm:prSet presAssocID="{7344DDFB-4C0B-4A62-8BD4-B67795598420}" presName="connectorText" presStyleLbl="sibTrans2D1" presStyleIdx="4" presStyleCnt="5"/>
      <dgm:spPr/>
      <dgm:t>
        <a:bodyPr/>
        <a:lstStyle/>
        <a:p>
          <a:endParaRPr lang="en-MY"/>
        </a:p>
      </dgm:t>
    </dgm:pt>
    <dgm:pt modelId="{0B6EA579-6AE0-4B66-B5BC-D145BD104DD7}" type="pres">
      <dgm:prSet presAssocID="{96493F6D-E3C9-4639-9DDC-F6D67C09562E}" presName="node" presStyleLbl="node1" presStyleIdx="4" presStyleCnt="5">
        <dgm:presLayoutVars>
          <dgm:bulletEnabled val="1"/>
        </dgm:presLayoutVars>
      </dgm:prSet>
      <dgm:spPr/>
      <dgm:t>
        <a:bodyPr/>
        <a:lstStyle/>
        <a:p>
          <a:endParaRPr lang="en-MY"/>
        </a:p>
      </dgm:t>
    </dgm:pt>
  </dgm:ptLst>
  <dgm:cxnLst>
    <dgm:cxn modelId="{89339EA0-EBE2-493E-8A5D-59C635BF4DF7}" type="presOf" srcId="{AE53B1C1-9FD2-41D9-A689-778070741E0D}" destId="{2FA26BCF-86F2-418A-A75E-D1EAC11435B7}" srcOrd="0" destOrd="0" presId="urn:microsoft.com/office/officeart/2005/8/layout/radial5"/>
    <dgm:cxn modelId="{14FC91E5-6CAB-446E-BD52-BF4491C14615}" type="presOf" srcId="{E7803141-8D9C-42DF-B419-E0F2642D08E8}" destId="{207F21BB-3CFA-4B38-9299-FFA0F786E6AF}" srcOrd="1" destOrd="0" presId="urn:microsoft.com/office/officeart/2005/8/layout/radial5"/>
    <dgm:cxn modelId="{75E60888-AC35-4633-A883-D0ADF7DDC9F1}" type="presOf" srcId="{2CF08A9E-3600-4DEE-91D1-78A62F6FC14B}" destId="{0CEAF4D1-860D-44ED-B30F-DFFC5B4A2BEB}" srcOrd="0" destOrd="0" presId="urn:microsoft.com/office/officeart/2005/8/layout/radial5"/>
    <dgm:cxn modelId="{3E151804-DA76-4DC7-9ABB-8B6127CDEFA4}" type="presOf" srcId="{5DAE26B0-8E9B-4977-998D-308113992AEB}" destId="{CF56E80B-DE0F-4808-8B38-65C65AA1B00A}" srcOrd="0" destOrd="0" presId="urn:microsoft.com/office/officeart/2005/8/layout/radial5"/>
    <dgm:cxn modelId="{175F82FF-FD59-42AC-86BA-AC3376C7765E}" type="presOf" srcId="{7344DDFB-4C0B-4A62-8BD4-B67795598420}" destId="{1B482915-E6B5-4584-B799-A83C95AF0FEB}" srcOrd="1" destOrd="0" presId="urn:microsoft.com/office/officeart/2005/8/layout/radial5"/>
    <dgm:cxn modelId="{1FEAF7F3-87F1-4571-A8AA-34A68AEF11D5}" type="presOf" srcId="{2B1DA7B8-B536-400A-B0D8-47313B650AEC}" destId="{1DCF9BD4-E500-435C-AC1C-0843F2DEA624}" srcOrd="0" destOrd="0" presId="urn:microsoft.com/office/officeart/2005/8/layout/radial5"/>
    <dgm:cxn modelId="{EFBCEE8A-B257-4B1B-B278-534578B24BF0}" type="presOf" srcId="{E00C06BA-F342-46EB-BAD4-0A2477772C94}" destId="{7D2E1F01-B385-43E9-9C65-B5D83D4A1903}" srcOrd="0" destOrd="0" presId="urn:microsoft.com/office/officeart/2005/8/layout/radial5"/>
    <dgm:cxn modelId="{FFCFC84D-71A0-4059-A48A-25E641BD7EEB}" type="presOf" srcId="{FB17D360-3BE1-44CD-81CA-0E666639F6C2}" destId="{51064278-F708-48C1-B0AA-B05E5D6EA6CA}" srcOrd="1" destOrd="0" presId="urn:microsoft.com/office/officeart/2005/8/layout/radial5"/>
    <dgm:cxn modelId="{B0044455-BE8D-4CD7-B388-61A1D8B7F6B9}" type="presOf" srcId="{ABC6B492-A9D4-4CA9-9D4A-B98F0F00BB3C}" destId="{56778A33-E693-4D88-98F4-6DE2492A0FAA}" srcOrd="0" destOrd="0" presId="urn:microsoft.com/office/officeart/2005/8/layout/radial5"/>
    <dgm:cxn modelId="{ACFE7B72-87C9-461B-A646-3978456467A7}" type="presOf" srcId="{D33FBA8C-9416-4F2D-B9F8-D153C5C0EF64}" destId="{21965797-B5F5-4C06-BB28-A3B5C1CC7ACD}" srcOrd="0" destOrd="0" presId="urn:microsoft.com/office/officeart/2005/8/layout/radial5"/>
    <dgm:cxn modelId="{A97B9FC9-934A-437D-9DAC-DDB5B790ECD3}" srcId="{2CF08A9E-3600-4DEE-91D1-78A62F6FC14B}" destId="{ABC6B492-A9D4-4CA9-9D4A-B98F0F00BB3C}" srcOrd="0" destOrd="0" parTransId="{E2BC45C9-9C42-4E8B-B237-6E22FFDB448B}" sibTransId="{D5579CD0-7E7E-46A8-89F4-4A3D725E1FAB}"/>
    <dgm:cxn modelId="{BE3E9C93-CDB3-4D59-982E-09086C3F13A3}" type="presOf" srcId="{E7803141-8D9C-42DF-B419-E0F2642D08E8}" destId="{0C311396-0E8A-4724-B330-20F3A5A83E83}" srcOrd="0" destOrd="0" presId="urn:microsoft.com/office/officeart/2005/8/layout/radial5"/>
    <dgm:cxn modelId="{A29F5851-50E8-49CC-906C-6FDB538B2521}" srcId="{ABC6B492-A9D4-4CA9-9D4A-B98F0F00BB3C}" destId="{E00C06BA-F342-46EB-BAD4-0A2477772C94}" srcOrd="2" destOrd="0" parTransId="{AE53B1C1-9FD2-41D9-A689-778070741E0D}" sibTransId="{553B1C59-95AF-42E0-8D22-F8308A9A779C}"/>
    <dgm:cxn modelId="{298194D8-FC79-421D-9391-5F10F61B906A}" srcId="{ABC6B492-A9D4-4CA9-9D4A-B98F0F00BB3C}" destId="{2B1DA7B8-B536-400A-B0D8-47313B650AEC}" srcOrd="1" destOrd="0" parTransId="{5DAE26B0-8E9B-4977-998D-308113992AEB}" sibTransId="{3A6952AA-5FF3-4EF3-B577-427797378BA8}"/>
    <dgm:cxn modelId="{84BBC90B-556F-46AA-8B80-DF9CB01E170A}" type="presOf" srcId="{FB17D360-3BE1-44CD-81CA-0E666639F6C2}" destId="{A28767A3-A2FD-45FB-89DD-6EAAB6DEE502}" srcOrd="0" destOrd="0" presId="urn:microsoft.com/office/officeart/2005/8/layout/radial5"/>
    <dgm:cxn modelId="{61DE0855-8C51-45EE-970D-CDBF64207E8D}" type="presOf" srcId="{CDC067B0-D575-444F-BDED-2A5C9AAC2280}" destId="{AE4C5B2D-EF4F-48D5-A39A-9CC4323CF520}" srcOrd="0" destOrd="0" presId="urn:microsoft.com/office/officeart/2005/8/layout/radial5"/>
    <dgm:cxn modelId="{1087DEAD-1A8F-4B06-8B1F-77ED3F1DFCB3}" srcId="{ABC6B492-A9D4-4CA9-9D4A-B98F0F00BB3C}" destId="{D33FBA8C-9416-4F2D-B9F8-D153C5C0EF64}" srcOrd="3" destOrd="0" parTransId="{E7803141-8D9C-42DF-B419-E0F2642D08E8}" sibTransId="{059EAC72-A66F-4462-A947-490BE44B4193}"/>
    <dgm:cxn modelId="{81B2015D-620B-4B61-B191-02891D95700E}" srcId="{ABC6B492-A9D4-4CA9-9D4A-B98F0F00BB3C}" destId="{CDC067B0-D575-444F-BDED-2A5C9AAC2280}" srcOrd="0" destOrd="0" parTransId="{FB17D360-3BE1-44CD-81CA-0E666639F6C2}" sibTransId="{90111827-9FDD-48CE-B8C1-5F53F7445465}"/>
    <dgm:cxn modelId="{DAFEB82B-0EB8-4158-B370-76E39F9D7515}" type="presOf" srcId="{7344DDFB-4C0B-4A62-8BD4-B67795598420}" destId="{D0940E70-FC5A-4BF8-AFA2-4C57019CB27C}" srcOrd="0" destOrd="0" presId="urn:microsoft.com/office/officeart/2005/8/layout/radial5"/>
    <dgm:cxn modelId="{F4E0B7A1-AE4C-4505-BEC4-5AEA3E3F05AC}" srcId="{ABC6B492-A9D4-4CA9-9D4A-B98F0F00BB3C}" destId="{96493F6D-E3C9-4639-9DDC-F6D67C09562E}" srcOrd="4" destOrd="0" parTransId="{7344DDFB-4C0B-4A62-8BD4-B67795598420}" sibTransId="{489108B7-B890-444D-8AD0-1FD179BA7A7D}"/>
    <dgm:cxn modelId="{6568DEB7-0FC4-4861-B28A-724A2662DEDE}" type="presOf" srcId="{96493F6D-E3C9-4639-9DDC-F6D67C09562E}" destId="{0B6EA579-6AE0-4B66-B5BC-D145BD104DD7}" srcOrd="0" destOrd="0" presId="urn:microsoft.com/office/officeart/2005/8/layout/radial5"/>
    <dgm:cxn modelId="{4BB5FD82-FB0D-44D5-AC1E-26BF7C41E2C6}" type="presOf" srcId="{5DAE26B0-8E9B-4977-998D-308113992AEB}" destId="{B6287C54-F3DD-47C0-8213-C222B47C3A94}" srcOrd="1" destOrd="0" presId="urn:microsoft.com/office/officeart/2005/8/layout/radial5"/>
    <dgm:cxn modelId="{56B8FEDD-DA10-4793-9084-DBCBCCFB2412}" type="presOf" srcId="{AE53B1C1-9FD2-41D9-A689-778070741E0D}" destId="{B005598B-D0B9-4CAA-A399-225E663D87E0}" srcOrd="1" destOrd="0" presId="urn:microsoft.com/office/officeart/2005/8/layout/radial5"/>
    <dgm:cxn modelId="{AEF49A21-33D1-45D7-89D9-A125046A2749}" type="presParOf" srcId="{0CEAF4D1-860D-44ED-B30F-DFFC5B4A2BEB}" destId="{56778A33-E693-4D88-98F4-6DE2492A0FAA}" srcOrd="0" destOrd="0" presId="urn:microsoft.com/office/officeart/2005/8/layout/radial5"/>
    <dgm:cxn modelId="{2DB6AD78-AD3A-4398-9D71-776AE6C22E0A}" type="presParOf" srcId="{0CEAF4D1-860D-44ED-B30F-DFFC5B4A2BEB}" destId="{A28767A3-A2FD-45FB-89DD-6EAAB6DEE502}" srcOrd="1" destOrd="0" presId="urn:microsoft.com/office/officeart/2005/8/layout/radial5"/>
    <dgm:cxn modelId="{ACF3020E-00F3-4B23-9E0E-CC575E8DEA5D}" type="presParOf" srcId="{A28767A3-A2FD-45FB-89DD-6EAAB6DEE502}" destId="{51064278-F708-48C1-B0AA-B05E5D6EA6CA}" srcOrd="0" destOrd="0" presId="urn:microsoft.com/office/officeart/2005/8/layout/radial5"/>
    <dgm:cxn modelId="{B624C83A-5AC3-441D-BBA3-BB4CDF27034A}" type="presParOf" srcId="{0CEAF4D1-860D-44ED-B30F-DFFC5B4A2BEB}" destId="{AE4C5B2D-EF4F-48D5-A39A-9CC4323CF520}" srcOrd="2" destOrd="0" presId="urn:microsoft.com/office/officeart/2005/8/layout/radial5"/>
    <dgm:cxn modelId="{F1BDDFA4-A2D1-42EC-B0F3-1D5915FF909D}" type="presParOf" srcId="{0CEAF4D1-860D-44ED-B30F-DFFC5B4A2BEB}" destId="{CF56E80B-DE0F-4808-8B38-65C65AA1B00A}" srcOrd="3" destOrd="0" presId="urn:microsoft.com/office/officeart/2005/8/layout/radial5"/>
    <dgm:cxn modelId="{15416FA2-334A-4828-B584-2F76387F0E08}" type="presParOf" srcId="{CF56E80B-DE0F-4808-8B38-65C65AA1B00A}" destId="{B6287C54-F3DD-47C0-8213-C222B47C3A94}" srcOrd="0" destOrd="0" presId="urn:microsoft.com/office/officeart/2005/8/layout/radial5"/>
    <dgm:cxn modelId="{67C72E83-3E4D-48DC-B32F-BAE66396ED41}" type="presParOf" srcId="{0CEAF4D1-860D-44ED-B30F-DFFC5B4A2BEB}" destId="{1DCF9BD4-E500-435C-AC1C-0843F2DEA624}" srcOrd="4" destOrd="0" presId="urn:microsoft.com/office/officeart/2005/8/layout/radial5"/>
    <dgm:cxn modelId="{9EB36559-B24A-45F5-AD37-8CFB93734A2C}" type="presParOf" srcId="{0CEAF4D1-860D-44ED-B30F-DFFC5B4A2BEB}" destId="{2FA26BCF-86F2-418A-A75E-D1EAC11435B7}" srcOrd="5" destOrd="0" presId="urn:microsoft.com/office/officeart/2005/8/layout/radial5"/>
    <dgm:cxn modelId="{982C9C49-BEC3-46C7-BC2D-3E16F2985D18}" type="presParOf" srcId="{2FA26BCF-86F2-418A-A75E-D1EAC11435B7}" destId="{B005598B-D0B9-4CAA-A399-225E663D87E0}" srcOrd="0" destOrd="0" presId="urn:microsoft.com/office/officeart/2005/8/layout/radial5"/>
    <dgm:cxn modelId="{BA7119D9-540B-478E-9CD6-D0D251731E0F}" type="presParOf" srcId="{0CEAF4D1-860D-44ED-B30F-DFFC5B4A2BEB}" destId="{7D2E1F01-B385-43E9-9C65-B5D83D4A1903}" srcOrd="6" destOrd="0" presId="urn:microsoft.com/office/officeart/2005/8/layout/radial5"/>
    <dgm:cxn modelId="{5779DE19-36D7-43F4-9C76-A101E1E03F26}" type="presParOf" srcId="{0CEAF4D1-860D-44ED-B30F-DFFC5B4A2BEB}" destId="{0C311396-0E8A-4724-B330-20F3A5A83E83}" srcOrd="7" destOrd="0" presId="urn:microsoft.com/office/officeart/2005/8/layout/radial5"/>
    <dgm:cxn modelId="{8D026A5C-B7C0-4B01-B19F-A61DB38A6E04}" type="presParOf" srcId="{0C311396-0E8A-4724-B330-20F3A5A83E83}" destId="{207F21BB-3CFA-4B38-9299-FFA0F786E6AF}" srcOrd="0" destOrd="0" presId="urn:microsoft.com/office/officeart/2005/8/layout/radial5"/>
    <dgm:cxn modelId="{ACFFABB1-7DB7-4D69-B400-9500F307B2E3}" type="presParOf" srcId="{0CEAF4D1-860D-44ED-B30F-DFFC5B4A2BEB}" destId="{21965797-B5F5-4C06-BB28-A3B5C1CC7ACD}" srcOrd="8" destOrd="0" presId="urn:microsoft.com/office/officeart/2005/8/layout/radial5"/>
    <dgm:cxn modelId="{5B116059-5B70-47D7-8352-924C3CF48040}" type="presParOf" srcId="{0CEAF4D1-860D-44ED-B30F-DFFC5B4A2BEB}" destId="{D0940E70-FC5A-4BF8-AFA2-4C57019CB27C}" srcOrd="9" destOrd="0" presId="urn:microsoft.com/office/officeart/2005/8/layout/radial5"/>
    <dgm:cxn modelId="{87BD1E85-1783-42A3-B89F-EC1721DF0BC8}" type="presParOf" srcId="{D0940E70-FC5A-4BF8-AFA2-4C57019CB27C}" destId="{1B482915-E6B5-4584-B799-A83C95AF0FEB}" srcOrd="0" destOrd="0" presId="urn:microsoft.com/office/officeart/2005/8/layout/radial5"/>
    <dgm:cxn modelId="{1C1F53E7-84F0-4038-9BDD-67ADCC6211ED}" type="presParOf" srcId="{0CEAF4D1-860D-44ED-B30F-DFFC5B4A2BEB}" destId="{0B6EA579-6AE0-4B66-B5BC-D145BD104DD7}" srcOrd="10"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8E13B-FAF3-48A8-937E-08743A386646}">
      <dsp:nvSpPr>
        <dsp:cNvPr id="0" name=""/>
        <dsp:cNvSpPr/>
      </dsp:nvSpPr>
      <dsp:spPr>
        <a:xfrm>
          <a:off x="2093689" y="595900"/>
          <a:ext cx="3870630" cy="247700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buFont typeface="Arial" panose="020B0604020202020204" pitchFamily="34" charset="0"/>
            <a:buChar char="•"/>
          </a:pPr>
          <a:r>
            <a:rPr lang="en-MY" sz="2400" kern="1200" dirty="0" err="1"/>
            <a:t>Menafikan</a:t>
          </a:r>
          <a:r>
            <a:rPr lang="en-MY" sz="2400" kern="1200" dirty="0"/>
            <a:t>  </a:t>
          </a:r>
          <a:r>
            <a:rPr lang="en-MY" sz="2400" kern="1200" dirty="0" err="1"/>
            <a:t>hakikat</a:t>
          </a:r>
          <a:r>
            <a:rPr lang="en-MY" sz="2400" kern="1200" dirty="0"/>
            <a:t> dan </a:t>
          </a:r>
          <a:r>
            <a:rPr lang="en-MY" sz="2400" kern="1200" dirty="0" err="1"/>
            <a:t>kebenaran</a:t>
          </a:r>
          <a:r>
            <a:rPr lang="en-MY" sz="2400" kern="1200" dirty="0"/>
            <a:t> </a:t>
          </a:r>
          <a:r>
            <a:rPr lang="en-MY" sz="2400" kern="1200" dirty="0" err="1"/>
            <a:t>mutlak</a:t>
          </a:r>
          <a:r>
            <a:rPr lang="en-MY" sz="2400" kern="1200" dirty="0"/>
            <a:t> (</a:t>
          </a:r>
          <a:r>
            <a:rPr lang="en-MY" sz="2400" i="1" kern="1200" dirty="0"/>
            <a:t>absolute reality &amp; truth</a:t>
          </a:r>
          <a:r>
            <a:rPr lang="en-MY" sz="2400" kern="1200" dirty="0"/>
            <a:t>) – </a:t>
          </a:r>
          <a:r>
            <a:rPr lang="en-MY" sz="2400" kern="1200" dirty="0" err="1"/>
            <a:t>bertentangan</a:t>
          </a:r>
          <a:r>
            <a:rPr lang="en-MY" sz="2400" kern="1200" dirty="0"/>
            <a:t> </a:t>
          </a:r>
          <a:r>
            <a:rPr lang="en-MY" sz="2400" kern="1200" dirty="0" err="1"/>
            <a:t>dengan</a:t>
          </a:r>
          <a:r>
            <a:rPr lang="en-MY" sz="2400" kern="1200" dirty="0"/>
            <a:t> agama yang </a:t>
          </a:r>
          <a:r>
            <a:rPr lang="en-MY" sz="2400" kern="1200" dirty="0" err="1"/>
            <a:t>bersifat</a:t>
          </a:r>
          <a:r>
            <a:rPr lang="en-MY" sz="2400" kern="1200" dirty="0"/>
            <a:t> </a:t>
          </a:r>
          <a:r>
            <a:rPr lang="en-MY" sz="2400" kern="1200" dirty="0" err="1"/>
            <a:t>mutlak</a:t>
          </a:r>
          <a:r>
            <a:rPr lang="en-MY" sz="2400" kern="1200" dirty="0"/>
            <a:t> </a:t>
          </a:r>
          <a:r>
            <a:rPr lang="en-MY" sz="2400" kern="1200" dirty="0" err="1"/>
            <a:t>kebenarannya</a:t>
          </a:r>
          <a:endParaRPr lang="en-MY" sz="2400" kern="1200" dirty="0"/>
        </a:p>
      </dsp:txBody>
      <dsp:txXfrm>
        <a:off x="2712990" y="595900"/>
        <a:ext cx="3251329" cy="2477007"/>
      </dsp:txXfrm>
    </dsp:sp>
    <dsp:sp modelId="{9BA54FFE-8371-4624-8908-591739A40CCA}">
      <dsp:nvSpPr>
        <dsp:cNvPr id="0" name=""/>
        <dsp:cNvSpPr/>
      </dsp:nvSpPr>
      <dsp:spPr>
        <a:xfrm>
          <a:off x="2071715" y="3083177"/>
          <a:ext cx="3961703" cy="1661584"/>
        </a:xfrm>
        <a:prstGeom prst="rect">
          <a:avLst/>
        </a:prstGeom>
        <a:solidFill>
          <a:schemeClr val="accent2">
            <a:lumMod val="20000"/>
            <a:lumOff val="8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MY" sz="2400" kern="1200" dirty="0" err="1"/>
            <a:t>Menimbulkan</a:t>
          </a:r>
          <a:r>
            <a:rPr lang="en-MY" sz="2400" kern="1200" dirty="0"/>
            <a:t> </a:t>
          </a:r>
          <a:r>
            <a:rPr lang="en-MY" sz="2400" kern="1200" dirty="0" err="1"/>
            <a:t>keraguan</a:t>
          </a:r>
          <a:endParaRPr lang="en-MY" sz="2400" kern="1200" dirty="0"/>
        </a:p>
      </dsp:txBody>
      <dsp:txXfrm>
        <a:off x="2705587" y="3083177"/>
        <a:ext cx="3327830" cy="1661584"/>
      </dsp:txXfrm>
    </dsp:sp>
    <dsp:sp modelId="{DB7911C5-99C2-438C-8B50-C6C8F102BD0D}">
      <dsp:nvSpPr>
        <dsp:cNvPr id="0" name=""/>
        <dsp:cNvSpPr/>
      </dsp:nvSpPr>
      <dsp:spPr>
        <a:xfrm>
          <a:off x="5712890" y="2211052"/>
          <a:ext cx="1660754" cy="166075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MY" sz="2400" kern="1200" dirty="0"/>
            <a:t>AGAMA</a:t>
          </a:r>
        </a:p>
        <a:p>
          <a:pPr lvl="0" algn="ctr" defTabSz="1066800">
            <a:lnSpc>
              <a:spcPct val="90000"/>
            </a:lnSpc>
            <a:spcBef>
              <a:spcPct val="0"/>
            </a:spcBef>
            <a:spcAft>
              <a:spcPct val="35000"/>
            </a:spcAft>
          </a:pPr>
          <a:r>
            <a:rPr lang="en-MY" sz="2400" kern="1200" dirty="0"/>
            <a:t>&amp; BUDAYA</a:t>
          </a:r>
        </a:p>
      </dsp:txBody>
      <dsp:txXfrm>
        <a:off x="5956102" y="2454264"/>
        <a:ext cx="1174330" cy="1174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78A33-E693-4D88-98F4-6DE2492A0FAA}">
      <dsp:nvSpPr>
        <dsp:cNvPr id="0" name=""/>
        <dsp:cNvSpPr/>
      </dsp:nvSpPr>
      <dsp:spPr>
        <a:xfrm>
          <a:off x="3094123" y="1933694"/>
          <a:ext cx="1170992" cy="1170992"/>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MY" sz="1400" kern="1200" dirty="0"/>
            <a:t>KAJIAN KES/</a:t>
          </a:r>
        </a:p>
        <a:p>
          <a:pPr lvl="0" algn="ctr" defTabSz="622300">
            <a:lnSpc>
              <a:spcPct val="90000"/>
            </a:lnSpc>
            <a:spcBef>
              <a:spcPct val="0"/>
            </a:spcBef>
            <a:spcAft>
              <a:spcPct val="35000"/>
            </a:spcAft>
          </a:pPr>
          <a:r>
            <a:rPr lang="en-MY" sz="1400" kern="1200" dirty="0" smtClean="0"/>
            <a:t>SENARIO</a:t>
          </a:r>
          <a:endParaRPr lang="en-MY" sz="1400" kern="1200" dirty="0"/>
        </a:p>
      </dsp:txBody>
      <dsp:txXfrm>
        <a:off x="3265611" y="2105182"/>
        <a:ext cx="828016" cy="828016"/>
      </dsp:txXfrm>
    </dsp:sp>
    <dsp:sp modelId="{A28767A3-A2FD-45FB-89DD-6EAAB6DEE502}">
      <dsp:nvSpPr>
        <dsp:cNvPr id="0" name=""/>
        <dsp:cNvSpPr/>
      </dsp:nvSpPr>
      <dsp:spPr>
        <a:xfrm rot="16200000">
          <a:off x="3554392" y="1505437"/>
          <a:ext cx="250453" cy="398137"/>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p>
      </dsp:txBody>
      <dsp:txXfrm>
        <a:off x="3591960" y="1622632"/>
        <a:ext cx="175317" cy="238883"/>
      </dsp:txXfrm>
    </dsp:sp>
    <dsp:sp modelId="{AE4C5B2D-EF4F-48D5-A39A-9CC4323CF520}">
      <dsp:nvSpPr>
        <dsp:cNvPr id="0" name=""/>
        <dsp:cNvSpPr/>
      </dsp:nvSpPr>
      <dsp:spPr>
        <a:xfrm>
          <a:off x="2952323" y="6549"/>
          <a:ext cx="1454591" cy="1454591"/>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ct val="35000"/>
            </a:spcAft>
          </a:pPr>
          <a:r>
            <a:rPr lang="en-MY" sz="1800" b="1" kern="1200" dirty="0"/>
            <a:t>LGBTQI</a:t>
          </a:r>
        </a:p>
      </dsp:txBody>
      <dsp:txXfrm>
        <a:off x="3165343" y="219569"/>
        <a:ext cx="1028551" cy="1028551"/>
      </dsp:txXfrm>
    </dsp:sp>
    <dsp:sp modelId="{CF56E80B-DE0F-4808-8B38-65C65AA1B00A}">
      <dsp:nvSpPr>
        <dsp:cNvPr id="0" name=""/>
        <dsp:cNvSpPr/>
      </dsp:nvSpPr>
      <dsp:spPr>
        <a:xfrm rot="20520000">
          <a:off x="4329203" y="2068370"/>
          <a:ext cx="250453" cy="398137"/>
        </a:xfrm>
        <a:prstGeom prst="rightArrow">
          <a:avLst>
            <a:gd name="adj1" fmla="val 6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p>
      </dsp:txBody>
      <dsp:txXfrm>
        <a:off x="4331042" y="2159606"/>
        <a:ext cx="175317" cy="238883"/>
      </dsp:txXfrm>
    </dsp:sp>
    <dsp:sp modelId="{1DCF9BD4-E500-435C-AC1C-0843F2DEA624}">
      <dsp:nvSpPr>
        <dsp:cNvPr id="0" name=""/>
        <dsp:cNvSpPr/>
      </dsp:nvSpPr>
      <dsp:spPr>
        <a:xfrm>
          <a:off x="4650288" y="1240192"/>
          <a:ext cx="1454591" cy="1454591"/>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ct val="35000"/>
            </a:spcAft>
          </a:pPr>
          <a:r>
            <a:rPr lang="en-MY" sz="1600" b="1" kern="1200" dirty="0"/>
            <a:t>ATHEISME</a:t>
          </a:r>
        </a:p>
      </dsp:txBody>
      <dsp:txXfrm>
        <a:off x="4863308" y="1453212"/>
        <a:ext cx="1028551" cy="1028551"/>
      </dsp:txXfrm>
    </dsp:sp>
    <dsp:sp modelId="{2FA26BCF-86F2-418A-A75E-D1EAC11435B7}">
      <dsp:nvSpPr>
        <dsp:cNvPr id="0" name=""/>
        <dsp:cNvSpPr/>
      </dsp:nvSpPr>
      <dsp:spPr>
        <a:xfrm rot="3240000">
          <a:off x="4033252" y="2979215"/>
          <a:ext cx="250453" cy="398137"/>
        </a:xfrm>
        <a:prstGeom prst="rightArrow">
          <a:avLst>
            <a:gd name="adj1" fmla="val 600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p>
      </dsp:txBody>
      <dsp:txXfrm>
        <a:off x="4048738" y="3028449"/>
        <a:ext cx="175317" cy="238883"/>
      </dsp:txXfrm>
    </dsp:sp>
    <dsp:sp modelId="{7D2E1F01-B385-43E9-9C65-B5D83D4A1903}">
      <dsp:nvSpPr>
        <dsp:cNvPr id="0" name=""/>
        <dsp:cNvSpPr/>
      </dsp:nvSpPr>
      <dsp:spPr>
        <a:xfrm>
          <a:off x="4001723" y="3236269"/>
          <a:ext cx="1454591" cy="1454591"/>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lang="en-MY" sz="1200" b="1" kern="1200" dirty="0"/>
            <a:t>PASCA KEBENARAN</a:t>
          </a:r>
        </a:p>
      </dsp:txBody>
      <dsp:txXfrm>
        <a:off x="4214743" y="3449289"/>
        <a:ext cx="1028551" cy="1028551"/>
      </dsp:txXfrm>
    </dsp:sp>
    <dsp:sp modelId="{0C311396-0E8A-4724-B330-20F3A5A83E83}">
      <dsp:nvSpPr>
        <dsp:cNvPr id="0" name=""/>
        <dsp:cNvSpPr/>
      </dsp:nvSpPr>
      <dsp:spPr>
        <a:xfrm rot="7560000">
          <a:off x="3075533" y="2979215"/>
          <a:ext cx="250453" cy="398137"/>
        </a:xfrm>
        <a:prstGeom prst="rightArrow">
          <a:avLst>
            <a:gd name="adj1" fmla="val 600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p>
      </dsp:txBody>
      <dsp:txXfrm rot="10800000">
        <a:off x="3135183" y="3028449"/>
        <a:ext cx="175317" cy="238883"/>
      </dsp:txXfrm>
    </dsp:sp>
    <dsp:sp modelId="{21965797-B5F5-4C06-BB28-A3B5C1CC7ACD}">
      <dsp:nvSpPr>
        <dsp:cNvPr id="0" name=""/>
        <dsp:cNvSpPr/>
      </dsp:nvSpPr>
      <dsp:spPr>
        <a:xfrm>
          <a:off x="1902923" y="3236269"/>
          <a:ext cx="1454591" cy="1454591"/>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lang="en-MY" sz="1200" b="1" kern="1200" dirty="0"/>
            <a:t>HEDONISME/</a:t>
          </a:r>
        </a:p>
        <a:p>
          <a:pPr lvl="0" algn="ctr" defTabSz="533400">
            <a:lnSpc>
              <a:spcPct val="100000"/>
            </a:lnSpc>
            <a:spcBef>
              <a:spcPct val="0"/>
            </a:spcBef>
            <a:spcAft>
              <a:spcPct val="35000"/>
            </a:spcAft>
          </a:pPr>
          <a:r>
            <a:rPr lang="en-MY" sz="1200" b="1" kern="1200" dirty="0"/>
            <a:t>NARCISSIME</a:t>
          </a:r>
        </a:p>
      </dsp:txBody>
      <dsp:txXfrm>
        <a:off x="2115943" y="3449289"/>
        <a:ext cx="1028551" cy="1028551"/>
      </dsp:txXfrm>
    </dsp:sp>
    <dsp:sp modelId="{D0940E70-FC5A-4BF8-AFA2-4C57019CB27C}">
      <dsp:nvSpPr>
        <dsp:cNvPr id="0" name=""/>
        <dsp:cNvSpPr/>
      </dsp:nvSpPr>
      <dsp:spPr>
        <a:xfrm rot="11880000">
          <a:off x="2779581" y="2068370"/>
          <a:ext cx="250453" cy="398137"/>
        </a:xfrm>
        <a:prstGeom prst="rightArrow">
          <a:avLst>
            <a:gd name="adj1" fmla="val 60000"/>
            <a:gd name="adj2" fmla="val 5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p>
      </dsp:txBody>
      <dsp:txXfrm rot="10800000">
        <a:off x="2852878" y="2159606"/>
        <a:ext cx="175317" cy="238883"/>
      </dsp:txXfrm>
    </dsp:sp>
    <dsp:sp modelId="{0B6EA579-6AE0-4B66-B5BC-D145BD104DD7}">
      <dsp:nvSpPr>
        <dsp:cNvPr id="0" name=""/>
        <dsp:cNvSpPr/>
      </dsp:nvSpPr>
      <dsp:spPr>
        <a:xfrm>
          <a:off x="1254358" y="1240192"/>
          <a:ext cx="1454591" cy="1454591"/>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lang="en-MY" sz="1200" b="1" kern="1200" dirty="0"/>
            <a:t>PLURALISME AGAMA</a:t>
          </a:r>
        </a:p>
      </dsp:txBody>
      <dsp:txXfrm>
        <a:off x="1467378" y="1453212"/>
        <a:ext cx="1028551" cy="10285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7D6F0-D85E-4700-BE2D-1C395CBF33DE}" type="datetimeFigureOut">
              <a:rPr lang="en-MY" smtClean="0"/>
              <a:t>17/12/2020</a:t>
            </a:fld>
            <a:endParaRPr lang="en-MY"/>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417CA-736C-4969-9EA0-B75AF085505C}" type="slidenum">
              <a:rPr lang="en-MY" smtClean="0"/>
              <a:t>‹#›</a:t>
            </a:fld>
            <a:endParaRPr lang="en-MY"/>
          </a:p>
        </p:txBody>
      </p:sp>
    </p:spTree>
    <p:extLst>
      <p:ext uri="{BB962C8B-B14F-4D97-AF65-F5344CB8AC3E}">
        <p14:creationId xmlns:p14="http://schemas.microsoft.com/office/powerpoint/2010/main" val="122346575"/>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6"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1"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2" algn="l" defTabSz="914355" rtl="0" eaLnBrk="1" latinLnBrk="0" hangingPunct="1">
      <a:defRPr sz="1200" kern="1200">
        <a:solidFill>
          <a:schemeClr val="tx1"/>
        </a:solidFill>
        <a:latin typeface="+mn-lt"/>
        <a:ea typeface="+mn-ea"/>
        <a:cs typeface="+mn-cs"/>
      </a:defRPr>
    </a:lvl7pPr>
    <a:lvl8pPr marL="3200239" algn="l" defTabSz="914355" rtl="0" eaLnBrk="1" latinLnBrk="0" hangingPunct="1">
      <a:defRPr sz="1200" kern="1200">
        <a:solidFill>
          <a:schemeClr val="tx1"/>
        </a:solidFill>
        <a:latin typeface="+mn-lt"/>
        <a:ea typeface="+mn-ea"/>
        <a:cs typeface="+mn-cs"/>
      </a:defRPr>
    </a:lvl8pPr>
    <a:lvl9pPr marL="3657417"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76" indent="0" algn="ctr">
              <a:buNone/>
              <a:defRPr sz="2000"/>
            </a:lvl2pPr>
            <a:lvl3pPr marL="914355" indent="0" algn="ctr">
              <a:buNone/>
              <a:defRPr sz="1800"/>
            </a:lvl3pPr>
            <a:lvl4pPr marL="1371531" indent="0" algn="ctr">
              <a:buNone/>
              <a:defRPr sz="1600"/>
            </a:lvl4pPr>
            <a:lvl5pPr marL="1828709" indent="0" algn="ctr">
              <a:buNone/>
              <a:defRPr sz="1600"/>
            </a:lvl5pPr>
            <a:lvl6pPr marL="2285886" indent="0" algn="ctr">
              <a:buNone/>
              <a:defRPr sz="1600"/>
            </a:lvl6pPr>
            <a:lvl7pPr marL="2743062" indent="0" algn="ctr">
              <a:buNone/>
              <a:defRPr sz="1600"/>
            </a:lvl7pPr>
            <a:lvl8pPr marL="3200239" indent="0" algn="ctr">
              <a:buNone/>
              <a:defRPr sz="1600"/>
            </a:lvl8pPr>
            <a:lvl9pPr marL="3657417"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59F0641-0727-4C49-AB7E-638C01A10DB0}" type="datetimeFigureOut">
              <a:rPr lang="ru-RU"/>
              <a:t>17.12.2020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FE2C48-266F-4E99-A892-7EEC24846948}"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6AA793-A417-4A9C-9EB8-31CDFBFA7433}" type="datetimeFigureOut">
              <a:rPr lang="ru-RU"/>
              <a:t>17.12.2020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9BB9675-BF3F-410E-9ADC-9DC3EA3D69A5}" type="slidenum">
              <a:rPr lang="ru-RU"/>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3"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6147683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page (Dar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4709339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1401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eading and text 1 (Dar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246985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0" y="2138768"/>
            <a:ext cx="10014857" cy="1093614"/>
          </a:xfrm>
        </p:spPr>
        <p:txBody>
          <a:bodyPr/>
          <a:lstStyle>
            <a:lvl1pPr algn="l">
              <a:lnSpc>
                <a:spcPct val="100000"/>
              </a:lnSpc>
              <a:defRPr sz="5900" baseline="0"/>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7" y="3237082"/>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14394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ing and text 2 (Dar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0" y="2138768"/>
            <a:ext cx="10014857" cy="1093614"/>
          </a:xfrm>
        </p:spPr>
        <p:txBody>
          <a:bodyPr/>
          <a:lstStyle>
            <a:lvl1pPr algn="l">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7" y="3237082"/>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10" indent="-190510">
              <a:buFont typeface="Wingdings" panose="05000000000000000000" pitchFamily="2" charset="2"/>
              <a:buChar char="n"/>
              <a:defRPr sz="130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675485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ing and text 3">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016157"/>
            <a:ext cx="5128381" cy="3242024"/>
          </a:xfrm>
        </p:spPr>
        <p:txBody>
          <a:bodyPr anchor="b"/>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503162" y="4232395"/>
            <a:ext cx="5128381" cy="1438728"/>
          </a:xfrm>
        </p:spPr>
        <p:txBody>
          <a:bodyPr anchor="t">
            <a:normAutofit/>
          </a:bodyPr>
          <a:lstStyle>
            <a:lvl1pPr algn="r" rtl="0">
              <a:lnSpc>
                <a:spcPct val="100000"/>
              </a:lnSpc>
              <a:spcBef>
                <a:spcPts val="0"/>
              </a:spcBef>
              <a:defRPr sz="2900" b="1" cap="all" spc="-67"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8" name="Text Placeholder 3"/>
          <p:cNvSpPr>
            <a:spLocks noGrp="1"/>
          </p:cNvSpPr>
          <p:nvPr>
            <p:ph type="body" sz="quarter" idx="13" hasCustomPrompt="1"/>
          </p:nvPr>
        </p:nvSpPr>
        <p:spPr>
          <a:xfrm>
            <a:off x="6299200" y="1501591"/>
            <a:ext cx="5152756" cy="3854819"/>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167523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45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6299200" y="1501591"/>
            <a:ext cx="5152756" cy="3854819"/>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048140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10"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7" y="2155955"/>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7" y="1691798"/>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7" y="3972908"/>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7" y="3508751"/>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6347152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5" name="Rectangle 4"/>
          <p:cNvSpPr/>
          <p:nvPr userDrawn="1"/>
        </p:nvSpPr>
        <p:spPr>
          <a:xfrm>
            <a:off x="35982"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7" y="1296841"/>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7" y="832684"/>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7" y="3113794"/>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7" y="2649637"/>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6382327" y="4930747"/>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6382327" y="4466590"/>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348465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4700"/>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7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2714543-0657-4913-A6F1-2331B19CD832}" type="datetimeFigureOut">
              <a:rPr lang="ru-RU"/>
              <a:t>17.12.2020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D8954E-50C0-45F3-8C0A-AD06D95EA3C0}" type="slidenum">
              <a:rPr lang="ru-RU"/>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8" y="967012"/>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4" hasCustomPrompt="1"/>
          </p:nvPr>
        </p:nvSpPr>
        <p:spPr>
          <a:xfrm>
            <a:off x="6255658" y="1402584"/>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6255658" y="1999773"/>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6255658" y="2435346"/>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6255658" y="3032534"/>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1" hasCustomPrompt="1"/>
          </p:nvPr>
        </p:nvSpPr>
        <p:spPr>
          <a:xfrm>
            <a:off x="6255658" y="3468107"/>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2" hasCustomPrompt="1"/>
          </p:nvPr>
        </p:nvSpPr>
        <p:spPr>
          <a:xfrm>
            <a:off x="6255658" y="406529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3" name="Text Placeholder 3"/>
          <p:cNvSpPr>
            <a:spLocks noGrp="1"/>
          </p:cNvSpPr>
          <p:nvPr>
            <p:ph type="body" sz="quarter" idx="24" hasCustomPrompt="1"/>
          </p:nvPr>
        </p:nvSpPr>
        <p:spPr>
          <a:xfrm>
            <a:off x="6255658" y="450086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5" hasCustomPrompt="1"/>
          </p:nvPr>
        </p:nvSpPr>
        <p:spPr>
          <a:xfrm>
            <a:off x="6255658" y="509805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7" hasCustomPrompt="1"/>
          </p:nvPr>
        </p:nvSpPr>
        <p:spPr>
          <a:xfrm>
            <a:off x="6255658" y="553363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itle 1"/>
          <p:cNvSpPr>
            <a:spLocks noGrp="1"/>
          </p:cNvSpPr>
          <p:nvPr>
            <p:ph type="title" hasCustomPrompt="1"/>
          </p:nvPr>
        </p:nvSpPr>
        <p:spPr>
          <a:xfrm>
            <a:off x="503162"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7" name="Text Placeholder 3"/>
          <p:cNvSpPr>
            <a:spLocks noGrp="1"/>
          </p:cNvSpPr>
          <p:nvPr>
            <p:ph type="body" sz="quarter" idx="13" hasCustomPrompt="1"/>
          </p:nvPr>
        </p:nvSpPr>
        <p:spPr>
          <a:xfrm>
            <a:off x="5176761" y="838784"/>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17" hasCustomPrompt="1"/>
          </p:nvPr>
        </p:nvSpPr>
        <p:spPr>
          <a:xfrm>
            <a:off x="5176761" y="1871545"/>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0" hasCustomPrompt="1"/>
          </p:nvPr>
        </p:nvSpPr>
        <p:spPr>
          <a:xfrm>
            <a:off x="5176761" y="290430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0" name="Text Placeholder 3"/>
          <p:cNvSpPr>
            <a:spLocks noGrp="1"/>
          </p:cNvSpPr>
          <p:nvPr>
            <p:ph type="body" sz="quarter" idx="23" hasCustomPrompt="1"/>
          </p:nvPr>
        </p:nvSpPr>
        <p:spPr>
          <a:xfrm>
            <a:off x="5176761" y="3937068"/>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6" hasCustomPrompt="1"/>
          </p:nvPr>
        </p:nvSpPr>
        <p:spPr>
          <a:xfrm>
            <a:off x="5176761" y="4969830"/>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2242437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1+#ppt_w/2"/>
                                          </p:val>
                                        </p:tav>
                                        <p:tav tm="100000">
                                          <p:val>
                                            <p:strVal val="#ppt_x"/>
                                          </p:val>
                                        </p:tav>
                                      </p:tavLst>
                                    </p:anim>
                                    <p:anim calcmode="lin" valueType="num">
                                      <p:cBhvr additive="base">
                                        <p:cTn id="38" dur="7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349"/>
                            </p:stCondLst>
                            <p:childTnLst>
                              <p:par>
                                <p:cTn id="40" presetID="2" presetClass="entr" presetSubtype="1" decel="10000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1+#ppt_w/2"/>
                                          </p:val>
                                        </p:tav>
                                        <p:tav tm="100000">
                                          <p:val>
                                            <p:strVal val="#ppt_x"/>
                                          </p:val>
                                        </p:tav>
                                      </p:tavLst>
                                    </p:anim>
                                    <p:anim calcmode="lin" valueType="num">
                                      <p:cBhvr additive="base">
                                        <p:cTn id="47" dur="75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1+#ppt_w/2"/>
                                          </p:val>
                                        </p:tav>
                                        <p:tav tm="100000">
                                          <p:val>
                                            <p:strVal val="#ppt_x"/>
                                          </p:val>
                                        </p:tav>
                                      </p:tavLst>
                                    </p:anim>
                                    <p:anim calcmode="lin" valueType="num">
                                      <p:cBhvr additive="base">
                                        <p:cTn id="51" dur="75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300"/>
                            </p:stCondLst>
                            <p:childTnLst>
                              <p:par>
                                <p:cTn id="53" presetID="2" presetClass="entr" presetSubtype="1" decel="100000" fill="hold" grpId="0" nodeType="afterEffect">
                                  <p:stCondLst>
                                    <p:cond delay="0"/>
                                  </p:stCondLst>
                                  <p:iterate type="lt">
                                    <p:tmPct val="10000"/>
                                  </p:iterate>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750" fill="hold"/>
                                        <p:tgtEl>
                                          <p:spTgt spid="20"/>
                                        </p:tgtEl>
                                        <p:attrNameLst>
                                          <p:attrName>ppt_x</p:attrName>
                                        </p:attrNameLst>
                                      </p:cBhvr>
                                      <p:tavLst>
                                        <p:tav tm="0">
                                          <p:val>
                                            <p:strVal val="#ppt_x"/>
                                          </p:val>
                                        </p:tav>
                                        <p:tav tm="100000">
                                          <p:val>
                                            <p:strVal val="#ppt_x"/>
                                          </p:val>
                                        </p:tav>
                                      </p:tavLst>
                                    </p:anim>
                                    <p:anim calcmode="lin" valueType="num">
                                      <p:cBhvr additive="base">
                                        <p:cTn id="56" dur="750" fill="hold"/>
                                        <p:tgtEl>
                                          <p:spTgt spid="20"/>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1+#ppt_w/2"/>
                                          </p:val>
                                        </p:tav>
                                        <p:tav tm="100000">
                                          <p:val>
                                            <p:strVal val="#ppt_x"/>
                                          </p:val>
                                        </p:tav>
                                      </p:tavLst>
                                    </p:anim>
                                    <p:anim calcmode="lin" valueType="num">
                                      <p:cBhvr additive="base">
                                        <p:cTn id="60" dur="75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1+#ppt_w/2"/>
                                          </p:val>
                                        </p:tav>
                                        <p:tav tm="100000">
                                          <p:val>
                                            <p:strVal val="#ppt_x"/>
                                          </p:val>
                                        </p:tav>
                                      </p:tavLst>
                                    </p:anim>
                                    <p:anim calcmode="lin" valueType="num">
                                      <p:cBhvr additive="base">
                                        <p:cTn id="64" dur="75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5250"/>
                            </p:stCondLst>
                            <p:childTnLst>
                              <p:par>
                                <p:cTn id="66" presetID="2" presetClass="entr" presetSubtype="1" decel="10000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50" fill="hold"/>
                                        <p:tgtEl>
                                          <p:spTgt spid="21"/>
                                        </p:tgtEl>
                                        <p:attrNameLst>
                                          <p:attrName>ppt_x</p:attrName>
                                        </p:attrNameLst>
                                      </p:cBhvr>
                                      <p:tavLst>
                                        <p:tav tm="0">
                                          <p:val>
                                            <p:strVal val="#ppt_x"/>
                                          </p:val>
                                        </p:tav>
                                        <p:tav tm="100000">
                                          <p:val>
                                            <p:strVal val="#ppt_x"/>
                                          </p:val>
                                        </p:tav>
                                      </p:tavLst>
                                    </p:anim>
                                    <p:anim calcmode="lin" valueType="num">
                                      <p:cBhvr additive="base">
                                        <p:cTn id="69" dur="750" fill="hold"/>
                                        <p:tgtEl>
                                          <p:spTgt spid="21"/>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1+#ppt_w/2"/>
                                          </p:val>
                                        </p:tav>
                                        <p:tav tm="100000">
                                          <p:val>
                                            <p:strVal val="#ppt_x"/>
                                          </p:val>
                                        </p:tav>
                                      </p:tavLst>
                                    </p:anim>
                                    <p:anim calcmode="lin" valueType="num">
                                      <p:cBhvr additive="base">
                                        <p:cTn id="73" dur="75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1+#ppt_w/2"/>
                                          </p:val>
                                        </p:tav>
                                        <p:tav tm="100000">
                                          <p:val>
                                            <p:strVal val="#ppt_x"/>
                                          </p:val>
                                        </p:tav>
                                      </p:tavLst>
                                    </p:anim>
                                    <p:anim calcmode="lin" valueType="num">
                                      <p:cBhvr additive="base">
                                        <p:cTn id="7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2"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2"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2" presetClass="entr" presetSubtype="2"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 presetClass="entr" presetSubtype="2"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tmplLst>
          <p:tmpl>
            <p:tnLst>
              <p:par>
                <p:cTn presetID="2" presetClass="entr" presetSubtype="2"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p:bldP spid="17"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8" y="60893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itle 1"/>
          <p:cNvSpPr>
            <a:spLocks noGrp="1"/>
          </p:cNvSpPr>
          <p:nvPr>
            <p:ph type="title" hasCustomPrompt="1"/>
          </p:nvPr>
        </p:nvSpPr>
        <p:spPr>
          <a:xfrm>
            <a:off x="503162"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3"/>
          <p:cNvSpPr>
            <a:spLocks noGrp="1"/>
          </p:cNvSpPr>
          <p:nvPr>
            <p:ph type="body" sz="quarter" idx="13" hasCustomPrompt="1"/>
          </p:nvPr>
        </p:nvSpPr>
        <p:spPr>
          <a:xfrm>
            <a:off x="5205789" y="480710"/>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9" name="Text Placeholder 3"/>
          <p:cNvSpPr>
            <a:spLocks noGrp="1"/>
          </p:cNvSpPr>
          <p:nvPr>
            <p:ph type="body" sz="quarter" idx="14" hasCustomPrompt="1"/>
          </p:nvPr>
        </p:nvSpPr>
        <p:spPr>
          <a:xfrm>
            <a:off x="6255658" y="10445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6" hasCustomPrompt="1"/>
          </p:nvPr>
        </p:nvSpPr>
        <p:spPr>
          <a:xfrm>
            <a:off x="6255658" y="15518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7" hasCustomPrompt="1"/>
          </p:nvPr>
        </p:nvSpPr>
        <p:spPr>
          <a:xfrm>
            <a:off x="5205789" y="14236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2" name="Text Placeholder 3"/>
          <p:cNvSpPr>
            <a:spLocks noGrp="1"/>
          </p:cNvSpPr>
          <p:nvPr>
            <p:ph type="body" sz="quarter" idx="18" hasCustomPrompt="1"/>
          </p:nvPr>
        </p:nvSpPr>
        <p:spPr>
          <a:xfrm>
            <a:off x="6255658" y="19874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19" hasCustomPrompt="1"/>
          </p:nvPr>
        </p:nvSpPr>
        <p:spPr>
          <a:xfrm>
            <a:off x="6255658" y="24947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0" hasCustomPrompt="1"/>
          </p:nvPr>
        </p:nvSpPr>
        <p:spPr>
          <a:xfrm>
            <a:off x="5205789" y="23665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1" hasCustomPrompt="1"/>
          </p:nvPr>
        </p:nvSpPr>
        <p:spPr>
          <a:xfrm>
            <a:off x="6255658" y="29303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2" hasCustomPrompt="1"/>
          </p:nvPr>
        </p:nvSpPr>
        <p:spPr>
          <a:xfrm>
            <a:off x="6255658" y="34376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Text Placeholder 3"/>
          <p:cNvSpPr>
            <a:spLocks noGrp="1"/>
          </p:cNvSpPr>
          <p:nvPr>
            <p:ph type="body" sz="quarter" idx="23" hasCustomPrompt="1"/>
          </p:nvPr>
        </p:nvSpPr>
        <p:spPr>
          <a:xfrm>
            <a:off x="5205789" y="33094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24" hasCustomPrompt="1"/>
          </p:nvPr>
        </p:nvSpPr>
        <p:spPr>
          <a:xfrm>
            <a:off x="6255658" y="38732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5" hasCustomPrompt="1"/>
          </p:nvPr>
        </p:nvSpPr>
        <p:spPr>
          <a:xfrm>
            <a:off x="6255658" y="43805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5205789" y="42523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7" hasCustomPrompt="1"/>
          </p:nvPr>
        </p:nvSpPr>
        <p:spPr>
          <a:xfrm>
            <a:off x="6255658" y="4816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28" hasCustomPrompt="1"/>
          </p:nvPr>
        </p:nvSpPr>
        <p:spPr>
          <a:xfrm>
            <a:off x="6255658" y="5323435"/>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29" hasCustomPrompt="1"/>
          </p:nvPr>
        </p:nvSpPr>
        <p:spPr>
          <a:xfrm>
            <a:off x="5205789" y="5195207"/>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0" hasCustomPrompt="1"/>
          </p:nvPr>
        </p:nvSpPr>
        <p:spPr>
          <a:xfrm>
            <a:off x="6255658" y="57590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879166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1"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ppt_x"/>
                                          </p:val>
                                        </p:tav>
                                        <p:tav tm="100000">
                                          <p:val>
                                            <p:strVal val="#ppt_x"/>
                                          </p:val>
                                        </p:tav>
                                      </p:tavLst>
                                    </p:anim>
                                    <p:anim calcmode="lin" valueType="num">
                                      <p:cBhvr additive="base">
                                        <p:cTn id="38" dur="75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450"/>
                            </p:stCondLst>
                            <p:childTnLst>
                              <p:par>
                                <p:cTn id="40" presetID="2" presetClass="entr" presetSubtype="1"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ppt_x"/>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ppt_x"/>
                                          </p:val>
                                        </p:tav>
                                        <p:tav tm="100000">
                                          <p:val>
                                            <p:strVal val="#ppt_x"/>
                                          </p:val>
                                        </p:tav>
                                      </p:tavLst>
                                    </p:anim>
                                    <p:anim calcmode="lin" valueType="num">
                                      <p:cBhvr additive="base">
                                        <p:cTn id="47" dur="75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ppt_x"/>
                                          </p:val>
                                        </p:tav>
                                        <p:tav tm="100000">
                                          <p:val>
                                            <p:strVal val="#ppt_x"/>
                                          </p:val>
                                        </p:tav>
                                      </p:tavLst>
                                    </p:anim>
                                    <p:anim calcmode="lin" valueType="num">
                                      <p:cBhvr additive="base">
                                        <p:cTn id="51" dur="7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450"/>
                            </p:stCondLst>
                            <p:childTnLst>
                              <p:par>
                                <p:cTn id="53" presetID="2" presetClass="entr" presetSubtype="1" decel="10000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ppt_x"/>
                                          </p:val>
                                        </p:tav>
                                        <p:tav tm="100000">
                                          <p:val>
                                            <p:strVal val="#ppt_x"/>
                                          </p:val>
                                        </p:tav>
                                      </p:tavLst>
                                    </p:anim>
                                    <p:anim calcmode="lin" valueType="num">
                                      <p:cBhvr additive="base">
                                        <p:cTn id="56" dur="75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ppt_x"/>
                                          </p:val>
                                        </p:tav>
                                        <p:tav tm="100000">
                                          <p:val>
                                            <p:strVal val="#ppt_x"/>
                                          </p:val>
                                        </p:tav>
                                      </p:tavLst>
                                    </p:anim>
                                    <p:anim calcmode="lin" valueType="num">
                                      <p:cBhvr additive="base">
                                        <p:cTn id="60" dur="75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ppt_x"/>
                                          </p:val>
                                        </p:tav>
                                        <p:tav tm="100000">
                                          <p:val>
                                            <p:strVal val="#ppt_x"/>
                                          </p:val>
                                        </p:tav>
                                      </p:tavLst>
                                    </p:anim>
                                    <p:anim calcmode="lin" valueType="num">
                                      <p:cBhvr additive="base">
                                        <p:cTn id="64" dur="75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5450"/>
                            </p:stCondLst>
                            <p:childTnLst>
                              <p:par>
                                <p:cTn id="66" presetID="2" presetClass="entr" presetSubtype="1"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4" decel="100000" fill="hold" grpId="0" nodeType="withEffect">
                                  <p:stCondLst>
                                    <p:cond delay="10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750" fill="hold"/>
                                        <p:tgtEl>
                                          <p:spTgt spid="19"/>
                                        </p:tgtEl>
                                        <p:attrNameLst>
                                          <p:attrName>ppt_x</p:attrName>
                                        </p:attrNameLst>
                                      </p:cBhvr>
                                      <p:tavLst>
                                        <p:tav tm="0">
                                          <p:val>
                                            <p:strVal val="#ppt_x"/>
                                          </p:val>
                                        </p:tav>
                                        <p:tav tm="100000">
                                          <p:val>
                                            <p:strVal val="#ppt_x"/>
                                          </p:val>
                                        </p:tav>
                                      </p:tavLst>
                                    </p:anim>
                                    <p:anim calcmode="lin" valueType="num">
                                      <p:cBhvr additive="base">
                                        <p:cTn id="73" dur="75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1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750" fill="hold"/>
                                        <p:tgtEl>
                                          <p:spTgt spid="21"/>
                                        </p:tgtEl>
                                        <p:attrNameLst>
                                          <p:attrName>ppt_x</p:attrName>
                                        </p:attrNameLst>
                                      </p:cBhvr>
                                      <p:tavLst>
                                        <p:tav tm="0">
                                          <p:val>
                                            <p:strVal val="#ppt_x"/>
                                          </p:val>
                                        </p:tav>
                                        <p:tav tm="100000">
                                          <p:val>
                                            <p:strVal val="#ppt_x"/>
                                          </p:val>
                                        </p:tav>
                                      </p:tavLst>
                                    </p:anim>
                                    <p:anim calcmode="lin" valueType="num">
                                      <p:cBhvr additive="base">
                                        <p:cTn id="77" dur="75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6450"/>
                            </p:stCondLst>
                            <p:childTnLst>
                              <p:par>
                                <p:cTn id="79" presetID="2" presetClass="entr" presetSubtype="1" decel="10000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750" fill="hold"/>
                                        <p:tgtEl>
                                          <p:spTgt spid="23"/>
                                        </p:tgtEl>
                                        <p:attrNameLst>
                                          <p:attrName>ppt_x</p:attrName>
                                        </p:attrNameLst>
                                      </p:cBhvr>
                                      <p:tavLst>
                                        <p:tav tm="0">
                                          <p:val>
                                            <p:strVal val="#ppt_x"/>
                                          </p:val>
                                        </p:tav>
                                        <p:tav tm="100000">
                                          <p:val>
                                            <p:strVal val="#ppt_x"/>
                                          </p:val>
                                        </p:tav>
                                      </p:tavLst>
                                    </p:anim>
                                    <p:anim calcmode="lin" valueType="num">
                                      <p:cBhvr additive="base">
                                        <p:cTn id="82" dur="750" fill="hold"/>
                                        <p:tgtEl>
                                          <p:spTgt spid="23"/>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10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750" fill="hold"/>
                                        <p:tgtEl>
                                          <p:spTgt spid="22"/>
                                        </p:tgtEl>
                                        <p:attrNameLst>
                                          <p:attrName>ppt_x</p:attrName>
                                        </p:attrNameLst>
                                      </p:cBhvr>
                                      <p:tavLst>
                                        <p:tav tm="0">
                                          <p:val>
                                            <p:strVal val="#ppt_x"/>
                                          </p:val>
                                        </p:tav>
                                        <p:tav tm="100000">
                                          <p:val>
                                            <p:strVal val="#ppt_x"/>
                                          </p:val>
                                        </p:tav>
                                      </p:tavLst>
                                    </p:anim>
                                    <p:anim calcmode="lin" valueType="num">
                                      <p:cBhvr additive="base">
                                        <p:cTn id="86" dur="75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10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750" fill="hold"/>
                                        <p:tgtEl>
                                          <p:spTgt spid="24"/>
                                        </p:tgtEl>
                                        <p:attrNameLst>
                                          <p:attrName>ppt_x</p:attrName>
                                        </p:attrNameLst>
                                      </p:cBhvr>
                                      <p:tavLst>
                                        <p:tav tm="0">
                                          <p:val>
                                            <p:strVal val="#ppt_x"/>
                                          </p:val>
                                        </p:tav>
                                        <p:tav tm="100000">
                                          <p:val>
                                            <p:strVal val="#ppt_x"/>
                                          </p:val>
                                        </p:tav>
                                      </p:tavLst>
                                    </p:anim>
                                    <p:anim calcmode="lin" valueType="num">
                                      <p:cBhvr additive="base">
                                        <p:cTn id="90"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P spid="8" grpId="0">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4"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2" presetClass="entr" presetSubtype="4" decel="10000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1"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1"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10000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1802342" y="2416048"/>
            <a:ext cx="8587317" cy="2940445"/>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6" name="Title 1"/>
          <p:cNvSpPr>
            <a:spLocks noGrp="1"/>
          </p:cNvSpPr>
          <p:nvPr>
            <p:ph type="title" hasCustomPrompt="1"/>
          </p:nvPr>
        </p:nvSpPr>
        <p:spPr>
          <a:xfrm>
            <a:off x="1802342" y="118775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203283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1381780" y="2959837"/>
            <a:ext cx="4481137" cy="2160333"/>
          </a:xfrm>
        </p:spPr>
        <p:txBody>
          <a:bodyPr anchor="t">
            <a:normAutofit/>
          </a:bodyPr>
          <a:lstStyle>
            <a:lvl1pPr marL="190510" indent="-190510"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1381780" y="2495681"/>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12370" y="2959837"/>
            <a:ext cx="4481137" cy="2160333"/>
          </a:xfrm>
        </p:spPr>
        <p:txBody>
          <a:bodyPr anchor="t">
            <a:normAutofit/>
          </a:bodyPr>
          <a:lstStyle>
            <a:lvl1pPr marL="190510" indent="-190510"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12370" y="2495681"/>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3565869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 Columns 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802342" y="288234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9" name="Text Placeholder 3"/>
          <p:cNvSpPr>
            <a:spLocks noGrp="1"/>
          </p:cNvSpPr>
          <p:nvPr>
            <p:ph type="body" sz="quarter" idx="13" hasCustomPrompt="1"/>
          </p:nvPr>
        </p:nvSpPr>
        <p:spPr>
          <a:xfrm>
            <a:off x="951475" y="1321895"/>
            <a:ext cx="3180259" cy="115425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15" hasCustomPrompt="1"/>
          </p:nvPr>
        </p:nvSpPr>
        <p:spPr>
          <a:xfrm>
            <a:off x="951475"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16" hasCustomPrompt="1"/>
          </p:nvPr>
        </p:nvSpPr>
        <p:spPr>
          <a:xfrm>
            <a:off x="4505871" y="1321895"/>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2" name="Text Placeholder 3"/>
          <p:cNvSpPr>
            <a:spLocks noGrp="1"/>
          </p:cNvSpPr>
          <p:nvPr>
            <p:ph type="body" sz="quarter" idx="17" hasCustomPrompt="1"/>
          </p:nvPr>
        </p:nvSpPr>
        <p:spPr>
          <a:xfrm>
            <a:off x="4505871"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18" hasCustomPrompt="1"/>
          </p:nvPr>
        </p:nvSpPr>
        <p:spPr>
          <a:xfrm>
            <a:off x="8063500" y="1321895"/>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4" name="Text Placeholder 3"/>
          <p:cNvSpPr>
            <a:spLocks noGrp="1"/>
          </p:cNvSpPr>
          <p:nvPr>
            <p:ph type="body" sz="quarter" idx="19" hasCustomPrompt="1"/>
          </p:nvPr>
        </p:nvSpPr>
        <p:spPr>
          <a:xfrm>
            <a:off x="8063500"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0" hasCustomPrompt="1"/>
          </p:nvPr>
        </p:nvSpPr>
        <p:spPr>
          <a:xfrm>
            <a:off x="951475"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6" name="Text Placeholder 3"/>
          <p:cNvSpPr>
            <a:spLocks noGrp="1"/>
          </p:cNvSpPr>
          <p:nvPr>
            <p:ph type="body" sz="quarter" idx="21" hasCustomPrompt="1"/>
          </p:nvPr>
        </p:nvSpPr>
        <p:spPr>
          <a:xfrm>
            <a:off x="951475"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7" name="Text Placeholder 3"/>
          <p:cNvSpPr>
            <a:spLocks noGrp="1"/>
          </p:cNvSpPr>
          <p:nvPr>
            <p:ph type="body" sz="quarter" idx="22" hasCustomPrompt="1"/>
          </p:nvPr>
        </p:nvSpPr>
        <p:spPr>
          <a:xfrm>
            <a:off x="4505871"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8" name="Text Placeholder 3"/>
          <p:cNvSpPr>
            <a:spLocks noGrp="1"/>
          </p:cNvSpPr>
          <p:nvPr>
            <p:ph type="body" sz="quarter" idx="23" hasCustomPrompt="1"/>
          </p:nvPr>
        </p:nvSpPr>
        <p:spPr>
          <a:xfrm>
            <a:off x="4505871"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9" name="Text Placeholder 3"/>
          <p:cNvSpPr>
            <a:spLocks noGrp="1"/>
          </p:cNvSpPr>
          <p:nvPr>
            <p:ph type="body" sz="quarter" idx="24" hasCustomPrompt="1"/>
          </p:nvPr>
        </p:nvSpPr>
        <p:spPr>
          <a:xfrm>
            <a:off x="8063500"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30" name="Text Placeholder 3"/>
          <p:cNvSpPr>
            <a:spLocks noGrp="1"/>
          </p:cNvSpPr>
          <p:nvPr>
            <p:ph type="body" sz="quarter" idx="25" hasCustomPrompt="1"/>
          </p:nvPr>
        </p:nvSpPr>
        <p:spPr>
          <a:xfrm>
            <a:off x="8063500"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9090707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 presetClass="entr" presetSubtype="4" decel="10000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additive="base">
                                        <p:cTn id="39"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6000"/>
                            </p:stCondLst>
                            <p:childTnLst>
                              <p:par>
                                <p:cTn id="46" presetID="2" presetClass="entr" presetSubtype="4" decel="100000" fill="hold" grpId="0" nodeType="after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additive="base">
                                        <p:cTn id="48"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7500"/>
                            </p:stCondLst>
                            <p:childTnLst>
                              <p:par>
                                <p:cTn id="55" presetID="2" presetClass="entr" presetSubtype="4" decel="100000"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additive="base">
                                        <p:cTn id="57"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951475" y="2477110"/>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951475"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4505871" y="2477110"/>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4505871"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8063500" y="2477110"/>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8063500"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20" hasCustomPrompt="1"/>
          </p:nvPr>
        </p:nvSpPr>
        <p:spPr>
          <a:xfrm>
            <a:off x="951475" y="4499887"/>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1" hasCustomPrompt="1"/>
          </p:nvPr>
        </p:nvSpPr>
        <p:spPr>
          <a:xfrm>
            <a:off x="951475"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2" hasCustomPrompt="1"/>
          </p:nvPr>
        </p:nvSpPr>
        <p:spPr>
          <a:xfrm>
            <a:off x="4505871" y="4499887"/>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5" name="Text Placeholder 3"/>
          <p:cNvSpPr>
            <a:spLocks noGrp="1"/>
          </p:cNvSpPr>
          <p:nvPr>
            <p:ph type="body" sz="quarter" idx="23" hasCustomPrompt="1"/>
          </p:nvPr>
        </p:nvSpPr>
        <p:spPr>
          <a:xfrm>
            <a:off x="4505871"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24" hasCustomPrompt="1"/>
          </p:nvPr>
        </p:nvSpPr>
        <p:spPr>
          <a:xfrm>
            <a:off x="8063500" y="4499887"/>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7" name="Text Placeholder 3"/>
          <p:cNvSpPr>
            <a:spLocks noGrp="1"/>
          </p:cNvSpPr>
          <p:nvPr>
            <p:ph type="body" sz="quarter" idx="25" hasCustomPrompt="1"/>
          </p:nvPr>
        </p:nvSpPr>
        <p:spPr>
          <a:xfrm>
            <a:off x="8063500"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9765141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500"/>
                            </p:stCondLst>
                            <p:childTnLst>
                              <p:par>
                                <p:cTn id="37" presetID="2" presetClass="entr" presetSubtype="1" decel="10000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6000"/>
                            </p:stCondLst>
                            <p:childTnLst>
                              <p:par>
                                <p:cTn id="46" presetID="2" presetClass="entr" presetSubtype="1" decel="10000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7500"/>
                            </p:stCondLst>
                            <p:childTnLst>
                              <p:par>
                                <p:cTn id="55" presetID="2" presetClass="entr" presetSubtype="1" decel="100000"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 presetClass="entr" presetSubtype="1"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 Columns 3">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844386" y="1331705"/>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4" hasCustomPrompt="1"/>
          </p:nvPr>
        </p:nvSpPr>
        <p:spPr>
          <a:xfrm>
            <a:off x="4844386"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7" name="Text Placeholder 5"/>
          <p:cNvSpPr>
            <a:spLocks noGrp="1"/>
          </p:cNvSpPr>
          <p:nvPr>
            <p:ph type="body" sz="quarter" idx="15" hasCustomPrompt="1"/>
          </p:nvPr>
        </p:nvSpPr>
        <p:spPr>
          <a:xfrm>
            <a:off x="4844386" y="3154778"/>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6" hasCustomPrompt="1"/>
          </p:nvPr>
        </p:nvSpPr>
        <p:spPr>
          <a:xfrm>
            <a:off x="4844386"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9" name="Text Placeholder 5"/>
          <p:cNvSpPr>
            <a:spLocks noGrp="1"/>
          </p:cNvSpPr>
          <p:nvPr>
            <p:ph type="body" sz="quarter" idx="17" hasCustomPrompt="1"/>
          </p:nvPr>
        </p:nvSpPr>
        <p:spPr>
          <a:xfrm>
            <a:off x="4844386" y="4977851"/>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8" hasCustomPrompt="1"/>
          </p:nvPr>
        </p:nvSpPr>
        <p:spPr>
          <a:xfrm>
            <a:off x="4844386"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1" name="Title 1"/>
          <p:cNvSpPr>
            <a:spLocks noGrp="1"/>
          </p:cNvSpPr>
          <p:nvPr>
            <p:ph type="title" hasCustomPrompt="1"/>
          </p:nvPr>
        </p:nvSpPr>
        <p:spPr>
          <a:xfrm>
            <a:off x="455084" y="2422731"/>
            <a:ext cx="3840917"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2" name="Text Placeholder 5"/>
          <p:cNvSpPr>
            <a:spLocks noGrp="1"/>
          </p:cNvSpPr>
          <p:nvPr>
            <p:ph type="body" sz="quarter" idx="19" hasCustomPrompt="1"/>
          </p:nvPr>
        </p:nvSpPr>
        <p:spPr>
          <a:xfrm>
            <a:off x="8491117" y="1331705"/>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20" hasCustomPrompt="1"/>
          </p:nvPr>
        </p:nvSpPr>
        <p:spPr>
          <a:xfrm>
            <a:off x="8491117"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21" hasCustomPrompt="1"/>
          </p:nvPr>
        </p:nvSpPr>
        <p:spPr>
          <a:xfrm>
            <a:off x="8491117" y="3154778"/>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2" hasCustomPrompt="1"/>
          </p:nvPr>
        </p:nvSpPr>
        <p:spPr>
          <a:xfrm>
            <a:off x="8491117"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3" hasCustomPrompt="1"/>
          </p:nvPr>
        </p:nvSpPr>
        <p:spPr>
          <a:xfrm>
            <a:off x="8491117" y="4977851"/>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24" hasCustomPrompt="1"/>
          </p:nvPr>
        </p:nvSpPr>
        <p:spPr>
          <a:xfrm>
            <a:off x="8491117"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633572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left)">
                                      <p:cBhvr>
                                        <p:cTn id="44" dur="500"/>
                                        <p:tgtEl>
                                          <p:spTgt spid="15">
                                            <p:txEl>
                                              <p:pRg st="0" end="0"/>
                                            </p:txEl>
                                          </p:spTgt>
                                        </p:tgtEl>
                                      </p:cBhvr>
                                    </p:animEffect>
                                  </p:childTnLst>
                                </p:cTn>
                              </p:par>
                            </p:childTnLst>
                          </p:cTn>
                        </p:par>
                        <p:par>
                          <p:cTn id="45" fill="hold">
                            <p:stCondLst>
                              <p:cond delay="550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6250"/>
                            </p:stCondLst>
                            <p:childTnLst>
                              <p:par>
                                <p:cTn id="50" presetID="22" presetClass="entr" presetSubtype="8"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par>
                          <p:cTn id="53" fill="hold">
                            <p:stCondLst>
                              <p:cond delay="6750"/>
                            </p:stCondLst>
                            <p:childTnLst>
                              <p:par>
                                <p:cTn id="54" presetID="10" presetClass="entr" presetSubtype="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1120320"/>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Isosceles Triangle 5"/>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Isosceles Triangle 6"/>
          <p:cNvSpPr/>
          <p:nvPr userDrawn="1"/>
        </p:nvSpPr>
        <p:spPr>
          <a:xfrm rot="5400000">
            <a:off x="628250"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9E02"/>
              </a:solidFill>
            </a:endParaRPr>
          </a:p>
        </p:txBody>
      </p:sp>
      <p:cxnSp>
        <p:nvCxnSpPr>
          <p:cNvPr id="8" name="Straight Connector 7"/>
          <p:cNvCxnSpPr>
            <a:stCxn id="7" idx="0"/>
            <a:endCxn id="6" idx="2"/>
          </p:cNvCxnSpPr>
          <p:nvPr userDrawn="1"/>
        </p:nvCxnSpPr>
        <p:spPr>
          <a:xfrm flipV="1">
            <a:off x="877340" y="3269248"/>
            <a:ext cx="1361385"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6" hasCustomPrompt="1"/>
          </p:nvPr>
        </p:nvSpPr>
        <p:spPr>
          <a:xfrm>
            <a:off x="1568494"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0"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1"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Isosceles Triangle 11"/>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3" name="Straight Connector 12"/>
          <p:cNvCxnSpPr>
            <a:endCxn id="12"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8" hasCustomPrompt="1"/>
          </p:nvPr>
        </p:nvSpPr>
        <p:spPr>
          <a:xfrm>
            <a:off x="4662501" y="2684595"/>
            <a:ext cx="1136017" cy="506497"/>
          </a:xfrm>
        </p:spPr>
        <p:txBody>
          <a:bodyPr anchor="ctr">
            <a:no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5"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Isosceles Triangle 16"/>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8" name="Straight Connector 17"/>
          <p:cNvCxnSpPr>
            <a:endCxn id="17"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3"/>
          <p:cNvSpPr>
            <a:spLocks noGrp="1"/>
          </p:cNvSpPr>
          <p:nvPr>
            <p:ph type="body" sz="quarter" idx="21" hasCustomPrompt="1"/>
          </p:nvPr>
        </p:nvSpPr>
        <p:spPr>
          <a:xfrm>
            <a:off x="7760836"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20"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1"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2" name="Straight Connector 21"/>
          <p:cNvCxnSpPr/>
          <p:nvPr userDrawn="1"/>
        </p:nvCxnSpPr>
        <p:spPr>
          <a:xfrm>
            <a:off x="8431067"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157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20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 presetClass="entr" presetSubtype="1"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50" fill="hold"/>
                                        <p:tgtEl>
                                          <p:spTgt spid="12"/>
                                        </p:tgtEl>
                                        <p:attrNameLst>
                                          <p:attrName>ppt_x</p:attrName>
                                        </p:attrNameLst>
                                      </p:cBhvr>
                                      <p:tavLst>
                                        <p:tav tm="0">
                                          <p:val>
                                            <p:strVal val="#ppt_x"/>
                                          </p:val>
                                        </p:tav>
                                        <p:tav tm="100000">
                                          <p:val>
                                            <p:strVal val="#ppt_x"/>
                                          </p:val>
                                        </p:tav>
                                      </p:tavLst>
                                    </p:anim>
                                    <p:anim calcmode="lin" valueType="num">
                                      <p:cBhvr additive="base">
                                        <p:cTn id="42" dur="75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2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4" decel="100000"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750" fill="hold"/>
                                        <p:tgtEl>
                                          <p:spTgt spid="17"/>
                                        </p:tgtEl>
                                        <p:attrNameLst>
                                          <p:attrName>ppt_x</p:attrName>
                                        </p:attrNameLst>
                                      </p:cBhvr>
                                      <p:tavLst>
                                        <p:tav tm="0">
                                          <p:val>
                                            <p:strVal val="#ppt_x"/>
                                          </p:val>
                                        </p:tav>
                                        <p:tav tm="100000">
                                          <p:val>
                                            <p:strVal val="#ppt_x"/>
                                          </p:val>
                                        </p:tav>
                                      </p:tavLst>
                                    </p:anim>
                                    <p:anim calcmode="lin" valueType="num">
                                      <p:cBhvr additive="base">
                                        <p:cTn id="63" dur="750" fill="hold"/>
                                        <p:tgtEl>
                                          <p:spTgt spid="17"/>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0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additive="base">
                                        <p:cTn id="66"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2" presetClass="entr" presetSubtype="4" decel="10000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build="p">
        <p:tmplLst>
          <p:tmpl lvl="1">
            <p:tnLst>
              <p:par>
                <p:cTn presetID="2" presetClass="entr" presetSubtype="1"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1"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animBg="1"/>
      <p:bldP spid="19" grpId="0" build="p">
        <p:tmplLst>
          <p:tmpl lvl="1">
            <p:tnLst>
              <p:par>
                <p:cTn presetID="2" presetClass="entr" presetSubtype="1" decel="10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5" name="Isosceles Triangle 4"/>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1"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6"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p:nvPr userDrawn="1"/>
        </p:nvCxnSpPr>
        <p:spPr>
          <a:xfrm>
            <a:off x="8431067"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9154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5" name="Isosceles Triangle 4"/>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1"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6"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a:endCxn id="21" idx="0"/>
          </p:cNvCxnSpPr>
          <p:nvPr userDrawn="1"/>
        </p:nvCxnSpPr>
        <p:spPr>
          <a:xfrm>
            <a:off x="8431067" y="3269248"/>
            <a:ext cx="2909008"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userDrawn="1"/>
        </p:nvSpPr>
        <p:spPr>
          <a:xfrm rot="16200000">
            <a:off x="11274833"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27751194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 presetClass="entr" presetSubtype="2" decel="100000" fill="hold" grpId="0" nodeType="withEffect">
                                  <p:stCondLst>
                                    <p:cond delay="1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1" grpId="0" animBg="1"/>
    </p:bld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802254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meline Vertical Start">
    <p:spTree>
      <p:nvGrpSpPr>
        <p:cNvPr id="1" name=""/>
        <p:cNvGrpSpPr/>
        <p:nvPr/>
      </p:nvGrpSpPr>
      <p:grpSpPr>
        <a:xfrm>
          <a:off x="0" y="0"/>
          <a:ext cx="0" cy="0"/>
          <a:chOff x="0" y="0"/>
          <a:chExt cx="0" cy="0"/>
        </a:xfrm>
      </p:grpSpPr>
      <p:sp>
        <p:nvSpPr>
          <p:cNvPr id="21" name="Oval 20"/>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Oval 21"/>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Oval 22"/>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24" name="Straight Connector 23"/>
          <p:cNvCxnSpPr>
            <a:stCxn id="21" idx="4"/>
            <a:endCxn id="22"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0"/>
            <a:endCxn id="22"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3" idx="4"/>
          </p:cNvCxnSpPr>
          <p:nvPr userDrawn="1"/>
        </p:nvCxnSpPr>
        <p:spPr>
          <a:xfrm flipV="1">
            <a:off x="6096000" y="5084849"/>
            <a:ext cx="1"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9"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31"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33" name="Title 1"/>
          <p:cNvSpPr>
            <a:spLocks noGrp="1"/>
          </p:cNvSpPr>
          <p:nvPr>
            <p:ph type="title" hasCustomPrompt="1"/>
          </p:nvPr>
        </p:nvSpPr>
        <p:spPr>
          <a:xfrm>
            <a:off x="455084" y="1411425"/>
            <a:ext cx="3673571"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4" name="Text Placeholder 5"/>
          <p:cNvSpPr>
            <a:spLocks noGrp="1"/>
          </p:cNvSpPr>
          <p:nvPr>
            <p:ph type="body" sz="quarter" idx="24" hasCustomPrompt="1"/>
          </p:nvPr>
        </p:nvSpPr>
        <p:spPr>
          <a:xfrm>
            <a:off x="455084" y="3577281"/>
            <a:ext cx="3673571" cy="2341877"/>
          </a:xfrm>
        </p:spPr>
        <p:txBody>
          <a:bodyPr anchor="t"/>
          <a:lstStyle>
            <a:lvl1pPr marL="0" indent="0" algn="just">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6"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7"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2432621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left)">
                                      <p:cBhvr>
                                        <p:cTn id="23" dur="500"/>
                                        <p:tgtEl>
                                          <p:spTgt spid="28">
                                            <p:txEl>
                                              <p:pRg st="0" end="0"/>
                                            </p:txEl>
                                          </p:spTgt>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225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wipe(left)">
                                      <p:cBhvr>
                                        <p:cTn id="42" dur="500"/>
                                        <p:tgtEl>
                                          <p:spTgt spid="30">
                                            <p:txEl>
                                              <p:pRg st="0" end="0"/>
                                            </p:txEl>
                                          </p:spTgt>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par>
                          <p:cTn id="47" fill="hold">
                            <p:stCondLst>
                              <p:cond delay="425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250"/>
                            </p:stCondLst>
                            <p:childTnLst>
                              <p:par>
                                <p:cTn id="59" presetID="22" presetClass="entr" presetSubtype="8" fill="hold" grpId="0"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wipe(left)">
                                      <p:cBhvr>
                                        <p:cTn id="61" dur="500"/>
                                        <p:tgtEl>
                                          <p:spTgt spid="32">
                                            <p:txEl>
                                              <p:pRg st="0" end="0"/>
                                            </p:txEl>
                                          </p:spTgt>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fade">
                                      <p:cBhvr>
                                        <p:cTn id="65" dur="500"/>
                                        <p:tgtEl>
                                          <p:spTgt spid="31">
                                            <p:txEl>
                                              <p:pRg st="0" end="0"/>
                                            </p:txEl>
                                          </p:spTgt>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bldP spid="34" grpId="0">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10" presetClass="entr" presetSubtype="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meline Vertical middle">
    <p:spTree>
      <p:nvGrpSpPr>
        <p:cNvPr id="1" name=""/>
        <p:cNvGrpSpPr/>
        <p:nvPr/>
      </p:nvGrpSpPr>
      <p:grpSpPr>
        <a:xfrm>
          <a:off x="0" y="0"/>
          <a:ext cx="0" cy="0"/>
          <a:chOff x="0" y="0"/>
          <a:chExt cx="0" cy="0"/>
        </a:xfrm>
      </p:grpSpPr>
      <p:sp>
        <p:nvSpPr>
          <p:cNvPr id="19" name="Oval 18"/>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Oval 19"/>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Oval 20"/>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22" name="Straight Connector 21"/>
          <p:cNvCxnSpPr>
            <a:stCxn id="19" idx="4"/>
            <a:endCxn id="20"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0"/>
            <a:endCxn id="20"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6"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8"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cxnSp>
        <p:nvCxnSpPr>
          <p:cNvPr id="30" name="Straight Connector 29"/>
          <p:cNvCxnSpPr>
            <a:endCxn id="19"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4"/>
          </p:cNvCxnSpPr>
          <p:nvPr userDrawn="1"/>
        </p:nvCxnSpPr>
        <p:spPr>
          <a:xfrm flipV="1">
            <a:off x="6096000" y="5084849"/>
            <a:ext cx="0"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3"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4"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915120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left)">
                                      <p:cBhvr>
                                        <p:cTn id="14" dur="500"/>
                                        <p:tgtEl>
                                          <p:spTgt spid="2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wipe(left)">
                                      <p:cBhvr>
                                        <p:cTn id="52" dur="500"/>
                                        <p:tgtEl>
                                          <p:spTgt spid="29">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animBg="1">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meline Vertical End">
    <p:spTree>
      <p:nvGrpSpPr>
        <p:cNvPr id="1" name=""/>
        <p:cNvGrpSpPr/>
        <p:nvPr/>
      </p:nvGrpSpPr>
      <p:grpSpPr>
        <a:xfrm>
          <a:off x="0" y="0"/>
          <a:ext cx="0" cy="0"/>
          <a:chOff x="0" y="0"/>
          <a:chExt cx="0" cy="0"/>
        </a:xfrm>
      </p:grpSpPr>
      <p:sp>
        <p:nvSpPr>
          <p:cNvPr id="5" name="Oval 4"/>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Oval 5"/>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Oval 6"/>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8" name="Straight Connector 7"/>
          <p:cNvCxnSpPr>
            <a:stCxn id="5" idx="4"/>
            <a:endCxn id="6"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0"/>
            <a:endCxn id="6"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7"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8"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9" name="Title 1"/>
          <p:cNvSpPr>
            <a:spLocks noGrp="1"/>
          </p:cNvSpPr>
          <p:nvPr>
            <p:ph type="title" hasCustomPrompt="1"/>
          </p:nvPr>
        </p:nvSpPr>
        <p:spPr>
          <a:xfrm>
            <a:off x="455084" y="2422731"/>
            <a:ext cx="3787671"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0" name="Straight Connector 19"/>
          <p:cNvCxnSpPr>
            <a:endCxn id="5"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8195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ppt_x"/>
                                          </p:val>
                                        </p:tav>
                                        <p:tav tm="100000">
                                          <p:val>
                                            <p:strVal val="#ppt_x"/>
                                          </p:val>
                                        </p:tav>
                                      </p:tavLst>
                                    </p:anim>
                                    <p:anim calcmode="lin" valueType="num">
                                      <p:cBhvr additive="base">
                                        <p:cTn id="6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Lst>
  </p:timing>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 4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901109"/>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テキスト プレースホルダー 5"/>
          <p:cNvSpPr>
            <a:spLocks noGrp="1"/>
          </p:cNvSpPr>
          <p:nvPr>
            <p:ph type="body" sz="quarter" idx="15" hasCustomPrompt="1"/>
          </p:nvPr>
        </p:nvSpPr>
        <p:spPr>
          <a:xfrm>
            <a:off x="2318830" y="2497776"/>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249868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3024304"/>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16" name="二等辺三角形 10"/>
          <p:cNvSpPr/>
          <p:nvPr userDrawn="1"/>
        </p:nvSpPr>
        <p:spPr>
          <a:xfrm rot="5400000">
            <a:off x="3755647" y="261739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テキスト プレースホルダー 5"/>
          <p:cNvSpPr>
            <a:spLocks noGrp="1"/>
          </p:cNvSpPr>
          <p:nvPr>
            <p:ph type="body" sz="quarter" idx="18" hasCustomPrompt="1"/>
          </p:nvPr>
        </p:nvSpPr>
        <p:spPr>
          <a:xfrm>
            <a:off x="2318830" y="4214061"/>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421497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4740589"/>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26" name="二等辺三角形 10"/>
          <p:cNvSpPr/>
          <p:nvPr userDrawn="1"/>
        </p:nvSpPr>
        <p:spPr>
          <a:xfrm rot="5400000">
            <a:off x="9227537" y="90294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3" name="テキスト プレースホルダー 5"/>
          <p:cNvSpPr>
            <a:spLocks noGrp="1"/>
          </p:cNvSpPr>
          <p:nvPr>
            <p:ph type="body" sz="quarter" idx="24" hasCustomPrompt="1"/>
          </p:nvPr>
        </p:nvSpPr>
        <p:spPr>
          <a:xfrm>
            <a:off x="7790720" y="2499615"/>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5" hasCustomPrompt="1"/>
          </p:nvPr>
        </p:nvSpPr>
        <p:spPr>
          <a:xfrm>
            <a:off x="6082458" y="250052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6" hasCustomPrompt="1"/>
          </p:nvPr>
        </p:nvSpPr>
        <p:spPr>
          <a:xfrm>
            <a:off x="7782740" y="3026143"/>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36" name="二等辺三角形 10"/>
          <p:cNvSpPr/>
          <p:nvPr userDrawn="1"/>
        </p:nvSpPr>
        <p:spPr>
          <a:xfrm rot="5400000">
            <a:off x="9227537" y="261923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3" name="テキスト プレースホルダー 5"/>
          <p:cNvSpPr>
            <a:spLocks noGrp="1"/>
          </p:cNvSpPr>
          <p:nvPr>
            <p:ph type="body" sz="quarter" idx="27" hasCustomPrompt="1"/>
          </p:nvPr>
        </p:nvSpPr>
        <p:spPr>
          <a:xfrm>
            <a:off x="7790720" y="4215900"/>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8" hasCustomPrompt="1"/>
          </p:nvPr>
        </p:nvSpPr>
        <p:spPr>
          <a:xfrm>
            <a:off x="6082458" y="421681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9" hasCustomPrompt="1"/>
          </p:nvPr>
        </p:nvSpPr>
        <p:spPr>
          <a:xfrm>
            <a:off x="7782740" y="4742427"/>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Tree>
    <p:extLst>
      <p:ext uri="{BB962C8B-B14F-4D97-AF65-F5344CB8AC3E}">
        <p14:creationId xmlns:p14="http://schemas.microsoft.com/office/powerpoint/2010/main" val="38155264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 6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30440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cap="all" dirty="0">
              <a:solidFill>
                <a:srgbClr val="FFFFFF"/>
              </a:solidFill>
            </a:endParaRPr>
          </a:p>
        </p:txBody>
      </p:sp>
      <p:sp>
        <p:nvSpPr>
          <p:cNvPr id="13" name="テキスト プレースホルダー 5"/>
          <p:cNvSpPr>
            <a:spLocks noGrp="1"/>
          </p:cNvSpPr>
          <p:nvPr>
            <p:ph type="body" sz="quarter" idx="15" hasCustomPrompt="1"/>
          </p:nvPr>
        </p:nvSpPr>
        <p:spPr>
          <a:xfrm>
            <a:off x="2318830" y="1901071"/>
            <a:ext cx="3188125" cy="431862"/>
          </a:xfrm>
        </p:spPr>
        <p:txBody>
          <a:bodyPr anchor="ctr">
            <a:noAutofit/>
          </a:bodyPr>
          <a:lstStyle>
            <a:lvl1pPr algn="l">
              <a:defRPr sz="2400" b="1" i="0" cap="none"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190198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2427598"/>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16" name="二等辺三角形 10"/>
          <p:cNvSpPr/>
          <p:nvPr userDrawn="1"/>
        </p:nvSpPr>
        <p:spPr>
          <a:xfrm rot="5400000">
            <a:off x="3755647" y="1778751"/>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3" name="テキスト プレースホルダー 5"/>
          <p:cNvSpPr>
            <a:spLocks noGrp="1"/>
          </p:cNvSpPr>
          <p:nvPr>
            <p:ph type="body" sz="quarter" idx="18" hasCustomPrompt="1"/>
          </p:nvPr>
        </p:nvSpPr>
        <p:spPr>
          <a:xfrm>
            <a:off x="2318830" y="3375418"/>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3376331"/>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3901946"/>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26" name="二等辺三角形 10"/>
          <p:cNvSpPr/>
          <p:nvPr userDrawn="1"/>
        </p:nvSpPr>
        <p:spPr>
          <a:xfrm rot="5400000">
            <a:off x="3755647" y="325309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33" name="テキスト プレースホルダー 5"/>
          <p:cNvSpPr>
            <a:spLocks noGrp="1"/>
          </p:cNvSpPr>
          <p:nvPr>
            <p:ph type="body" sz="quarter" idx="21" hasCustomPrompt="1"/>
          </p:nvPr>
        </p:nvSpPr>
        <p:spPr>
          <a:xfrm>
            <a:off x="2318830" y="4849766"/>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2" hasCustomPrompt="1"/>
          </p:nvPr>
        </p:nvSpPr>
        <p:spPr>
          <a:xfrm>
            <a:off x="610568" y="485067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3" hasCustomPrompt="1"/>
          </p:nvPr>
        </p:nvSpPr>
        <p:spPr>
          <a:xfrm>
            <a:off x="2310850" y="5376293"/>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36" name="二等辺三角形 10"/>
          <p:cNvSpPr/>
          <p:nvPr userDrawn="1"/>
        </p:nvSpPr>
        <p:spPr>
          <a:xfrm rot="5400000">
            <a:off x="9227537" y="30624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43" name="テキスト プレースホルダー 5"/>
          <p:cNvSpPr>
            <a:spLocks noGrp="1"/>
          </p:cNvSpPr>
          <p:nvPr>
            <p:ph type="body" sz="quarter" idx="24" hasCustomPrompt="1"/>
          </p:nvPr>
        </p:nvSpPr>
        <p:spPr>
          <a:xfrm>
            <a:off x="7790720" y="1902910"/>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5" hasCustomPrompt="1"/>
          </p:nvPr>
        </p:nvSpPr>
        <p:spPr>
          <a:xfrm>
            <a:off x="6082458" y="190382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6" hasCustomPrompt="1"/>
          </p:nvPr>
        </p:nvSpPr>
        <p:spPr>
          <a:xfrm>
            <a:off x="7782740" y="242943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46" name="二等辺三角形 10"/>
          <p:cNvSpPr/>
          <p:nvPr userDrawn="1"/>
        </p:nvSpPr>
        <p:spPr>
          <a:xfrm rot="5400000">
            <a:off x="9227537" y="1780590"/>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53" name="テキスト プレースホルダー 5"/>
          <p:cNvSpPr>
            <a:spLocks noGrp="1"/>
          </p:cNvSpPr>
          <p:nvPr>
            <p:ph type="body" sz="quarter" idx="27" hasCustomPrompt="1"/>
          </p:nvPr>
        </p:nvSpPr>
        <p:spPr>
          <a:xfrm>
            <a:off x="7790720" y="3377257"/>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54" name="テキスト プレースホルダー 5"/>
          <p:cNvSpPr>
            <a:spLocks noGrp="1"/>
          </p:cNvSpPr>
          <p:nvPr>
            <p:ph type="body" sz="quarter" idx="28" hasCustomPrompt="1"/>
          </p:nvPr>
        </p:nvSpPr>
        <p:spPr>
          <a:xfrm>
            <a:off x="6082458" y="3378170"/>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55" name="テキスト プレースホルダー 5"/>
          <p:cNvSpPr>
            <a:spLocks noGrp="1"/>
          </p:cNvSpPr>
          <p:nvPr>
            <p:ph type="body" sz="quarter" idx="29" hasCustomPrompt="1"/>
          </p:nvPr>
        </p:nvSpPr>
        <p:spPr>
          <a:xfrm>
            <a:off x="7782740" y="3903785"/>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56" name="二等辺三角形 10"/>
          <p:cNvSpPr/>
          <p:nvPr userDrawn="1"/>
        </p:nvSpPr>
        <p:spPr>
          <a:xfrm rot="5400000">
            <a:off x="9227537" y="3254937"/>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3" name="テキスト プレースホルダー 5"/>
          <p:cNvSpPr>
            <a:spLocks noGrp="1"/>
          </p:cNvSpPr>
          <p:nvPr>
            <p:ph type="body" sz="quarter" idx="30" hasCustomPrompt="1"/>
          </p:nvPr>
        </p:nvSpPr>
        <p:spPr>
          <a:xfrm>
            <a:off x="7790720" y="4851605"/>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64" name="テキスト プレースホルダー 5"/>
          <p:cNvSpPr>
            <a:spLocks noGrp="1"/>
          </p:cNvSpPr>
          <p:nvPr>
            <p:ph type="body" sz="quarter" idx="31" hasCustomPrompt="1"/>
          </p:nvPr>
        </p:nvSpPr>
        <p:spPr>
          <a:xfrm>
            <a:off x="6082458" y="485251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65" name="テキスト プレースホルダー 5"/>
          <p:cNvSpPr>
            <a:spLocks noGrp="1"/>
          </p:cNvSpPr>
          <p:nvPr>
            <p:ph type="body" sz="quarter" idx="32" hasCustomPrompt="1"/>
          </p:nvPr>
        </p:nvSpPr>
        <p:spPr>
          <a:xfrm>
            <a:off x="7782740" y="5378132"/>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2757061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par>
                          <p:cTn id="93" fill="hold">
                            <p:stCondLst>
                              <p:cond delay="4000"/>
                            </p:stCondLst>
                            <p:childTnLst>
                              <p:par>
                                <p:cTn id="94" presetID="2" presetClass="entr" presetSubtype="8" decel="100000" fill="hold" grpId="0" nodeType="after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25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 presetClass="entr" presetSubtype="2" decel="100000" fill="hold" grpId="0" nodeType="withEffect">
                                  <p:stCondLst>
                                    <p:cond delay="500"/>
                                  </p:stCondLst>
                                  <p:childTnLst>
                                    <p:set>
                                      <p:cBhvr>
                                        <p:cTn id="102" dur="1" fill="hold">
                                          <p:stCondLst>
                                            <p:cond delay="0"/>
                                          </p:stCondLst>
                                        </p:cTn>
                                        <p:tgtEl>
                                          <p:spTgt spid="53">
                                            <p:txEl>
                                              <p:pRg st="0" end="0"/>
                                            </p:txEl>
                                          </p:spTgt>
                                        </p:tgtEl>
                                        <p:attrNameLst>
                                          <p:attrName>style.visibility</p:attrName>
                                        </p:attrNameLst>
                                      </p:cBhvr>
                                      <p:to>
                                        <p:strVal val="visible"/>
                                      </p:to>
                                    </p:set>
                                    <p:anim calcmode="lin" valueType="num">
                                      <p:cBhvr additive="base">
                                        <p:cTn id="103"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4" dur="1000" fill="hold"/>
                                        <p:tgtEl>
                                          <p:spTgt spid="53">
                                            <p:txEl>
                                              <p:pRg st="0" end="0"/>
                                            </p:txEl>
                                          </p:spTgt>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1000"/>
                                  </p:stCondLst>
                                  <p:childTnLst>
                                    <p:set>
                                      <p:cBhvr>
                                        <p:cTn id="106" dur="1" fill="hold">
                                          <p:stCondLst>
                                            <p:cond delay="0"/>
                                          </p:stCondLst>
                                        </p:cTn>
                                        <p:tgtEl>
                                          <p:spTgt spid="53">
                                            <p:txEl>
                                              <p:pRg st="0" end="0"/>
                                            </p:txEl>
                                          </p:spTgt>
                                        </p:tgtEl>
                                        <p:attrNameLst>
                                          <p:attrName>style.visibility</p:attrName>
                                        </p:attrNameLst>
                                      </p:cBhvr>
                                      <p:to>
                                        <p:strVal val="visible"/>
                                      </p:to>
                                    </p:set>
                                    <p:animEffect transition="in" filter="fade">
                                      <p:cBhvr>
                                        <p:cTn id="107" dur="500"/>
                                        <p:tgtEl>
                                          <p:spTgt spid="53">
                                            <p:txEl>
                                              <p:pRg st="0" end="0"/>
                                            </p:txEl>
                                          </p:spTgt>
                                        </p:tgtEl>
                                      </p:cBhvr>
                                    </p:animEffect>
                                  </p:childTnLst>
                                </p:cTn>
                              </p:par>
                              <p:par>
                                <p:cTn id="108" presetID="1" presetClass="exit" presetSubtype="0" fill="hold" grpId="2" nodeType="withEffect">
                                  <p:stCondLst>
                                    <p:cond delay="500"/>
                                  </p:stCondLst>
                                  <p:childTnLst>
                                    <p:set>
                                      <p:cBhvr>
                                        <p:cTn id="109" dur="1" fill="hold">
                                          <p:stCondLst>
                                            <p:cond delay="0"/>
                                          </p:stCondLst>
                                        </p:cTn>
                                        <p:tgtEl>
                                          <p:spTgt spid="53">
                                            <p:txEl>
                                              <p:pRg st="0" end="0"/>
                                            </p:txEl>
                                          </p:spTgt>
                                        </p:tgtEl>
                                        <p:attrNameLst>
                                          <p:attrName>style.visibility</p:attrName>
                                        </p:attrNameLst>
                                      </p:cBhvr>
                                      <p:to>
                                        <p:strVal val="hidden"/>
                                      </p:to>
                                    </p:se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left)">
                                      <p:cBhvr>
                                        <p:cTn id="113" dur="500"/>
                                        <p:tgtEl>
                                          <p:spTgt spid="55">
                                            <p:txEl>
                                              <p:pRg st="0" end="0"/>
                                            </p:txEl>
                                          </p:spTgt>
                                        </p:tgtEl>
                                      </p:cBhvr>
                                    </p:animEffect>
                                  </p:childTnLst>
                                </p:cTn>
                              </p:par>
                            </p:childTnLst>
                          </p:cTn>
                        </p:par>
                        <p:par>
                          <p:cTn id="114" fill="hold">
                            <p:stCondLst>
                              <p:cond delay="5000"/>
                            </p:stCondLst>
                            <p:childTnLst>
                              <p:par>
                                <p:cTn id="115" presetID="2" presetClass="entr" presetSubtype="8" decel="100000" fill="hold" grpId="0" nodeType="afterEffect">
                                  <p:stCondLst>
                                    <p:cond delay="0"/>
                                  </p:stCondLst>
                                  <p:childTnLst>
                                    <p:set>
                                      <p:cBhvr>
                                        <p:cTn id="116" dur="1" fill="hold">
                                          <p:stCondLst>
                                            <p:cond delay="0"/>
                                          </p:stCondLst>
                                        </p:cTn>
                                        <p:tgtEl>
                                          <p:spTgt spid="64">
                                            <p:txEl>
                                              <p:pRg st="0" end="0"/>
                                            </p:txEl>
                                          </p:spTgt>
                                        </p:tgtEl>
                                        <p:attrNameLst>
                                          <p:attrName>style.visibility</p:attrName>
                                        </p:attrNameLst>
                                      </p:cBhvr>
                                      <p:to>
                                        <p:strVal val="visible"/>
                                      </p:to>
                                    </p:set>
                                    <p:anim calcmode="lin" valueType="num">
                                      <p:cBhvr additive="base">
                                        <p:cTn id="117" dur="50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64">
                                            <p:txEl>
                                              <p:pRg st="0" end="0"/>
                                            </p:txEl>
                                          </p:spTgt>
                                        </p:tgtEl>
                                        <p:attrNameLst>
                                          <p:attrName>ppt_y</p:attrName>
                                        </p:attrNameLst>
                                      </p:cBhvr>
                                      <p:tavLst>
                                        <p:tav tm="0">
                                          <p:val>
                                            <p:strVal val="#ppt_y"/>
                                          </p:val>
                                        </p:tav>
                                        <p:tav tm="100000">
                                          <p:val>
                                            <p:strVal val="#ppt_y"/>
                                          </p:val>
                                        </p:tav>
                                      </p:tavLst>
                                    </p:anim>
                                  </p:childTnLst>
                                </p:cTn>
                              </p:par>
                              <p:par>
                                <p:cTn id="119" presetID="22" presetClass="entr" presetSubtype="8" fill="hold" grpId="0" nodeType="withEffect">
                                  <p:stCondLst>
                                    <p:cond delay="25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par>
                                <p:cTn id="122" presetID="2" presetClass="entr" presetSubtype="2" decel="100000" fill="hold" grpId="0" nodeType="withEffect">
                                  <p:stCondLst>
                                    <p:cond delay="500"/>
                                  </p:stCondLst>
                                  <p:childTnLst>
                                    <p:set>
                                      <p:cBhvr>
                                        <p:cTn id="123" dur="1" fill="hold">
                                          <p:stCondLst>
                                            <p:cond delay="0"/>
                                          </p:stCondLst>
                                        </p:cTn>
                                        <p:tgtEl>
                                          <p:spTgt spid="63">
                                            <p:txEl>
                                              <p:pRg st="0" end="0"/>
                                            </p:txEl>
                                          </p:spTgt>
                                        </p:tgtEl>
                                        <p:attrNameLst>
                                          <p:attrName>style.visibility</p:attrName>
                                        </p:attrNameLst>
                                      </p:cBhvr>
                                      <p:to>
                                        <p:strVal val="visible"/>
                                      </p:to>
                                    </p:set>
                                    <p:anim calcmode="lin" valueType="num">
                                      <p:cBhvr additive="base">
                                        <p:cTn id="124" dur="10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125" dur="1000" fill="hold"/>
                                        <p:tgtEl>
                                          <p:spTgt spid="63">
                                            <p:txEl>
                                              <p:pRg st="0" end="0"/>
                                            </p:txEl>
                                          </p:spTgt>
                                        </p:tgtEl>
                                        <p:attrNameLst>
                                          <p:attrName>ppt_y</p:attrName>
                                        </p:attrNameLst>
                                      </p:cBhvr>
                                      <p:tavLst>
                                        <p:tav tm="0">
                                          <p:val>
                                            <p:strVal val="#ppt_y"/>
                                          </p:val>
                                        </p:tav>
                                        <p:tav tm="100000">
                                          <p:val>
                                            <p:strVal val="#ppt_y"/>
                                          </p:val>
                                        </p:tav>
                                      </p:tavLst>
                                    </p:anim>
                                  </p:childTnLst>
                                </p:cTn>
                              </p:par>
                              <p:par>
                                <p:cTn id="126" presetID="10" presetClass="entr" presetSubtype="0" fill="hold" grpId="1" nodeType="withEffect">
                                  <p:stCondLst>
                                    <p:cond delay="1000"/>
                                  </p:stCondLst>
                                  <p:childTnLst>
                                    <p:set>
                                      <p:cBhvr>
                                        <p:cTn id="127" dur="1" fill="hold">
                                          <p:stCondLst>
                                            <p:cond delay="0"/>
                                          </p:stCondLst>
                                        </p:cTn>
                                        <p:tgtEl>
                                          <p:spTgt spid="63">
                                            <p:txEl>
                                              <p:pRg st="0" end="0"/>
                                            </p:txEl>
                                          </p:spTgt>
                                        </p:tgtEl>
                                        <p:attrNameLst>
                                          <p:attrName>style.visibility</p:attrName>
                                        </p:attrNameLst>
                                      </p:cBhvr>
                                      <p:to>
                                        <p:strVal val="visible"/>
                                      </p:to>
                                    </p:set>
                                    <p:animEffect transition="in" filter="fade">
                                      <p:cBhvr>
                                        <p:cTn id="128" dur="500"/>
                                        <p:tgtEl>
                                          <p:spTgt spid="63">
                                            <p:txEl>
                                              <p:pRg st="0" end="0"/>
                                            </p:txEl>
                                          </p:spTgt>
                                        </p:tgtEl>
                                      </p:cBhvr>
                                    </p:animEffect>
                                  </p:childTnLst>
                                </p:cTn>
                              </p:par>
                              <p:par>
                                <p:cTn id="129" presetID="1" presetClass="exit" presetSubtype="0" fill="hold" grpId="2" nodeType="withEffect">
                                  <p:stCondLst>
                                    <p:cond delay="500"/>
                                  </p:stCondLst>
                                  <p:childTnLst>
                                    <p:set>
                                      <p:cBhvr>
                                        <p:cTn id="130" dur="1" fill="hold">
                                          <p:stCondLst>
                                            <p:cond delay="0"/>
                                          </p:stCondLst>
                                        </p:cTn>
                                        <p:tgtEl>
                                          <p:spTgt spid="63">
                                            <p:txEl>
                                              <p:pRg st="0" end="0"/>
                                            </p:txEl>
                                          </p:spTgt>
                                        </p:tgtEl>
                                        <p:attrNameLst>
                                          <p:attrName>style.visibility</p:attrName>
                                        </p:attrNameLst>
                                      </p:cBhvr>
                                      <p:to>
                                        <p:strVal val="hidden"/>
                                      </p:to>
                                    </p:set>
                                  </p:childTnLst>
                                </p:cTn>
                              </p:par>
                            </p:childTnLst>
                          </p:cTn>
                        </p:par>
                        <p:par>
                          <p:cTn id="131" fill="hold">
                            <p:stCondLst>
                              <p:cond delay="5500"/>
                            </p:stCondLst>
                            <p:childTnLst>
                              <p:par>
                                <p:cTn id="132" presetID="22" presetClass="entr" presetSubtype="8" fill="hold" grpId="0"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left)">
                                      <p:cBhvr>
                                        <p:cTn id="134"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2" presetClass="entr" presetSubtype="8"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3" grpId="0" build="p">
        <p:tmplLst>
          <p:tmpl lvl="1">
            <p:tnLst>
              <p:par>
                <p:cTn presetID="2" presetClass="entr" presetSubtype="2" decel="100000" fill="hold" nodeType="with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1+#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3" grpId="1" build="p">
        <p:tmplLst>
          <p:tmpl lvl="1">
            <p:tnLst>
              <p:par>
                <p:cTn presetID="10" presetClass="entr" presetSubtype="0" fill="hold" nodeType="withEffect">
                  <p:stCondLst>
                    <p:cond delay="10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3" grpId="2" build="p">
        <p:tmplLst>
          <p:tmpl lvl="1">
            <p:tnLst>
              <p:par>
                <p:cTn presetID="1" presetClass="exit" presetSubtype="0" fill="hold" nodeType="withEffect">
                  <p:stCondLst>
                    <p:cond delay="500"/>
                  </p:stCondLst>
                  <p:childTnLst>
                    <p:set>
                      <p:cBhvr>
                        <p:cTn dur="1" fill="hold">
                          <p:stCondLst>
                            <p:cond delay="0"/>
                          </p:stCondLst>
                        </p:cTn>
                        <p:tgtEl>
                          <p:spTgt spid="63"/>
                        </p:tgtEl>
                        <p:attrNameLst>
                          <p:attrName>style.visibility</p:attrName>
                        </p:attrNameLst>
                      </p:cBhvr>
                      <p:to>
                        <p:strVal val="hidden"/>
                      </p:to>
                    </p:set>
                  </p:childTnLst>
                </p:cTn>
              </p:par>
            </p:tnLst>
          </p:tmpl>
        </p:tmplLst>
      </p:bldP>
      <p:bldP spid="64" grpId="0" build="p">
        <p:tmplLst>
          <p:tmpl lvl="1">
            <p:tnLst>
              <p:par>
                <p:cTn presetID="2" presetClass="entr" presetSubtype="8"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0-#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Lst>
  </p:timing>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5" name="Rectangle 4"/>
          <p:cNvSpPr/>
          <p:nvPr userDrawn="1"/>
        </p:nvSpPr>
        <p:spPr>
          <a:xfrm>
            <a:off x="3901120" y="4822511"/>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01</a:t>
            </a:r>
            <a:endParaRPr kumimoji="1" lang="ja-JP" altLang="en-US" sz="2900" b="1" dirty="0">
              <a:solidFill>
                <a:srgbClr val="44546A"/>
              </a:solidFill>
              <a:latin typeface="Arial Narrow"/>
            </a:endParaRPr>
          </a:p>
        </p:txBody>
      </p:sp>
      <p:sp>
        <p:nvSpPr>
          <p:cNvPr id="6" name="Rectangle 5"/>
          <p:cNvSpPr/>
          <p:nvPr userDrawn="1"/>
        </p:nvSpPr>
        <p:spPr>
          <a:xfrm>
            <a:off x="5031620" y="3691834"/>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02</a:t>
            </a:r>
            <a:endParaRPr kumimoji="1" lang="ja-JP" altLang="en-US" sz="2900" b="1" dirty="0">
              <a:solidFill>
                <a:srgbClr val="44546A"/>
              </a:solidFill>
              <a:latin typeface="Arial Narrow"/>
            </a:endParaRPr>
          </a:p>
        </p:txBody>
      </p:sp>
      <p:sp>
        <p:nvSpPr>
          <p:cNvPr id="7" name="Rectangle 6"/>
          <p:cNvSpPr/>
          <p:nvPr userDrawn="1"/>
        </p:nvSpPr>
        <p:spPr>
          <a:xfrm>
            <a:off x="6162119" y="2561159"/>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03</a:t>
            </a:r>
            <a:endParaRPr kumimoji="1" lang="ja-JP" altLang="en-US" sz="2900" b="1" dirty="0">
              <a:solidFill>
                <a:srgbClr val="44546A"/>
              </a:solidFill>
              <a:latin typeface="Arial Narrow"/>
            </a:endParaRPr>
          </a:p>
        </p:txBody>
      </p:sp>
      <p:cxnSp>
        <p:nvCxnSpPr>
          <p:cNvPr id="8" name="Straight Connector 7"/>
          <p:cNvCxnSpPr/>
          <p:nvPr userDrawn="1"/>
        </p:nvCxnSpPr>
        <p:spPr>
          <a:xfrm flipH="1">
            <a:off x="0" y="5887056"/>
            <a:ext cx="38349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4999" y="4756380"/>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35000" y="4756379"/>
            <a:ext cx="11305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965500" y="3625703"/>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65500" y="3625703"/>
            <a:ext cx="11305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0" y="2495027"/>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6000" y="2495028"/>
            <a:ext cx="609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7" hasCustomPrompt="1"/>
          </p:nvPr>
        </p:nvSpPr>
        <p:spPr>
          <a:xfrm>
            <a:off x="816640" y="5025390"/>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18" hasCustomPrompt="1"/>
          </p:nvPr>
        </p:nvSpPr>
        <p:spPr>
          <a:xfrm>
            <a:off x="7295221" y="2561157"/>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7" name="Text Placeholder 3"/>
          <p:cNvSpPr>
            <a:spLocks noGrp="1"/>
          </p:cNvSpPr>
          <p:nvPr>
            <p:ph type="body" sz="quarter" idx="19" hasCustomPrompt="1"/>
          </p:nvPr>
        </p:nvSpPr>
        <p:spPr>
          <a:xfrm>
            <a:off x="5031619" y="4822508"/>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0" hasCustomPrompt="1"/>
          </p:nvPr>
        </p:nvSpPr>
        <p:spPr>
          <a:xfrm>
            <a:off x="6162119" y="3691831"/>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1" hasCustomPrompt="1"/>
          </p:nvPr>
        </p:nvSpPr>
        <p:spPr>
          <a:xfrm>
            <a:off x="1927789" y="3894714"/>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2" hasCustomPrompt="1"/>
          </p:nvPr>
        </p:nvSpPr>
        <p:spPr>
          <a:xfrm>
            <a:off x="3075038" y="2764039"/>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itle 1"/>
          <p:cNvSpPr>
            <a:spLocks noGrp="1"/>
          </p:cNvSpPr>
          <p:nvPr>
            <p:ph type="title" hasCustomPrompt="1"/>
          </p:nvPr>
        </p:nvSpPr>
        <p:spPr>
          <a:xfrm>
            <a:off x="6096000" y="338402"/>
            <a:ext cx="5426794" cy="2104731"/>
          </a:xfrm>
        </p:spPr>
        <p:txBody>
          <a:bodyPr anchor="b"/>
          <a:lstStyle>
            <a:lvl1pPr algn="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630485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5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par>
                                <p:cTn id="32" presetID="2" presetClass="entr" presetSubtype="1" decel="100000" fill="hold" grpId="0" nodeType="withEffect">
                                  <p:stCondLst>
                                    <p:cond delay="0"/>
                                  </p:stCondLst>
                                  <p:iterate type="wd">
                                    <p:tmPct val="10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ppt_x"/>
                                          </p:val>
                                        </p:tav>
                                        <p:tav tm="100000">
                                          <p:val>
                                            <p:strVal val="#ppt_x"/>
                                          </p:val>
                                        </p:tav>
                                      </p:tavLst>
                                    </p:anim>
                                    <p:anim calcmode="lin" valueType="num">
                                      <p:cBhvr additive="base">
                                        <p:cTn id="35" dur="75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424"/>
                            </p:stCondLst>
                            <p:childTnLst>
                              <p:par>
                                <p:cTn id="37" presetID="17"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strVal val="#ppt_h"/>
                                          </p:val>
                                        </p:tav>
                                        <p:tav tm="100000">
                                          <p:val>
                                            <p:strVal val="#ppt_h"/>
                                          </p:val>
                                        </p:tav>
                                      </p:tavLst>
                                    </p:anim>
                                  </p:childTnLst>
                                </p:cTn>
                              </p:par>
                            </p:childTnLst>
                          </p:cTn>
                        </p:par>
                        <p:par>
                          <p:cTn id="41" fill="hold">
                            <p:stCondLst>
                              <p:cond delay="3924"/>
                            </p:stCondLst>
                            <p:childTnLst>
                              <p:par>
                                <p:cTn id="42" presetID="2" presetClass="entr" presetSubtype="8" decel="100000"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4924"/>
                            </p:stCondLst>
                            <p:childTnLst>
                              <p:par>
                                <p:cTn id="47" presetID="10" presetClass="entr" presetSubtype="0"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250"/>
                                        <p:tgtEl>
                                          <p:spTgt spid="17">
                                            <p:txEl>
                                              <p:pRg st="0" end="0"/>
                                            </p:txEl>
                                          </p:spTgt>
                                        </p:tgtEl>
                                      </p:cBhvr>
                                    </p:animEffect>
                                  </p:childTnLst>
                                </p:cTn>
                              </p:par>
                            </p:childTnLst>
                          </p:cTn>
                        </p:par>
                        <p:par>
                          <p:cTn id="50" fill="hold">
                            <p:stCondLst>
                              <p:cond delay="5424"/>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fltVal val="0"/>
                                          </p:val>
                                        </p:tav>
                                        <p:tav tm="100000">
                                          <p:val>
                                            <p:strVal val="#ppt_w"/>
                                          </p:val>
                                        </p:tav>
                                      </p:tavLst>
                                    </p:anim>
                                    <p:anim calcmode="lin" valueType="num">
                                      <p:cBhvr>
                                        <p:cTn id="54" dur="25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5924"/>
                            </p:stCondLst>
                            <p:childTnLst>
                              <p:par>
                                <p:cTn id="56" presetID="2" presetClass="entr" presetSubtype="8"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6924"/>
                            </p:stCondLst>
                            <p:childTnLst>
                              <p:par>
                                <p:cTn id="61" presetID="10" presetClass="entr" presetSubtype="0" fill="hold" grpId="0" nodeType="after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par>
                          <p:cTn id="64" fill="hold">
                            <p:stCondLst>
                              <p:cond delay="7424"/>
                            </p:stCondLst>
                            <p:childTnLst>
                              <p:par>
                                <p:cTn id="65" presetID="17" presetClass="entr" presetSubtype="1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strVal val="#ppt_h"/>
                                          </p:val>
                                        </p:tav>
                                        <p:tav tm="100000">
                                          <p:val>
                                            <p:strVal val="#ppt_h"/>
                                          </p:val>
                                        </p:tav>
                                      </p:tavLst>
                                    </p:anim>
                                  </p:childTnLst>
                                </p:cTn>
                              </p:par>
                            </p:childTnLst>
                          </p:cTn>
                        </p:par>
                        <p:par>
                          <p:cTn id="69" fill="hold">
                            <p:stCondLst>
                              <p:cond delay="7924"/>
                            </p:stCondLst>
                            <p:childTnLst>
                              <p:par>
                                <p:cTn id="70" presetID="2" presetClass="entr" presetSubtype="8" decel="100000" fill="hold" grpId="0"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 calcmode="lin" valueType="num">
                                      <p:cBhvr additive="base">
                                        <p:cTn id="72"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3"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8924"/>
                            </p:stCondLst>
                            <p:childTnLst>
                              <p:par>
                                <p:cTn id="75" presetID="10" presetClass="entr" presetSubtype="0"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bldLst>
  </p:timing>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 name="Rectangle 4"/>
          <p:cNvSpPr/>
          <p:nvPr userDrawn="1"/>
        </p:nvSpPr>
        <p:spPr>
          <a:xfrm>
            <a:off x="5563811" y="3257582"/>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6" name="Rectangle 5"/>
          <p:cNvSpPr/>
          <p:nvPr userDrawn="1"/>
        </p:nvSpPr>
        <p:spPr>
          <a:xfrm>
            <a:off x="6628192" y="4322127"/>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7" name="Rectangle 6"/>
          <p:cNvSpPr/>
          <p:nvPr userDrawn="1"/>
        </p:nvSpPr>
        <p:spPr>
          <a:xfrm>
            <a:off x="4499430" y="4322127"/>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8" name="Text Placeholder 3"/>
          <p:cNvSpPr>
            <a:spLocks noGrp="1"/>
          </p:cNvSpPr>
          <p:nvPr>
            <p:ph type="body" sz="quarter" idx="22" hasCustomPrompt="1"/>
          </p:nvPr>
        </p:nvSpPr>
        <p:spPr>
          <a:xfrm>
            <a:off x="646935" y="4562697"/>
            <a:ext cx="3685546" cy="542374"/>
          </a:xfrm>
        </p:spPr>
        <p:txBody>
          <a:bodyPr anchor="b">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23" hasCustomPrompt="1"/>
          </p:nvPr>
        </p:nvSpPr>
        <p:spPr>
          <a:xfrm>
            <a:off x="7849817" y="4562697"/>
            <a:ext cx="3679871" cy="542374"/>
          </a:xfrm>
        </p:spPr>
        <p:txBody>
          <a:bodyPr anchor="b">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4" hasCustomPrompt="1"/>
          </p:nvPr>
        </p:nvSpPr>
        <p:spPr>
          <a:xfrm>
            <a:off x="4254095" y="2551053"/>
            <a:ext cx="3683812" cy="572583"/>
          </a:xfrm>
        </p:spPr>
        <p:txBody>
          <a:bodyPr anchor="ctr">
            <a:normAutofit/>
          </a:bodyPr>
          <a:lstStyle>
            <a:lvl1pPr algn="ct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0" hasCustomPrompt="1"/>
          </p:nvPr>
        </p:nvSpPr>
        <p:spPr>
          <a:xfrm>
            <a:off x="7845875" y="5105071"/>
            <a:ext cx="3683812" cy="1064548"/>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5" hasCustomPrompt="1"/>
          </p:nvPr>
        </p:nvSpPr>
        <p:spPr>
          <a:xfrm>
            <a:off x="646935" y="5105071"/>
            <a:ext cx="3683812" cy="1064548"/>
          </a:xfrm>
        </p:spPr>
        <p:txBody>
          <a:bodyPr anchor="t">
            <a:normAutofit/>
          </a:bodyPr>
          <a:lstStyle>
            <a:lvl1pPr marL="0" indent="0" algn="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6" hasCustomPrompt="1"/>
          </p:nvPr>
        </p:nvSpPr>
        <p:spPr>
          <a:xfrm>
            <a:off x="4254094" y="1497505"/>
            <a:ext cx="3683812" cy="1064548"/>
          </a:xfrm>
        </p:spPr>
        <p:txBody>
          <a:bodyPr anchor="b">
            <a:normAutofit/>
          </a:bodyPr>
          <a:lstStyle>
            <a:lvl1pPr marL="0" indent="0" algn="ct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6375933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childTnLst>
                          </p:cTn>
                        </p:par>
                        <p:par>
                          <p:cTn id="20" fill="hold">
                            <p:stCondLst>
                              <p:cond delay="1250"/>
                            </p:stCondLst>
                            <p:childTnLst>
                              <p:par>
                                <p:cTn id="21" presetID="2" presetClass="entr" presetSubtype="1" decel="10000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2" presetClass="entr" presetSubtype="1" decel="10000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0-#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 calcmode="lin" valueType="num">
                                      <p:cBhvr>
                                        <p:cTn id="37" dur="750" fill="hold"/>
                                        <p:tgtEl>
                                          <p:spTgt spid="7"/>
                                        </p:tgtEl>
                                        <p:attrNameLst>
                                          <p:attrName>style.rotation</p:attrName>
                                        </p:attrNameLst>
                                      </p:cBhvr>
                                      <p:tavLst>
                                        <p:tav tm="0">
                                          <p:val>
                                            <p:fltVal val="360"/>
                                          </p:val>
                                        </p:tav>
                                        <p:tav tm="100000">
                                          <p:val>
                                            <p:fltVal val="0"/>
                                          </p:val>
                                        </p:tav>
                                      </p:tavLst>
                                    </p:anim>
                                    <p:animEffect transition="in" filter="fade">
                                      <p:cBhvr>
                                        <p:cTn id="38" dur="750"/>
                                        <p:tgtEl>
                                          <p:spTgt spid="7"/>
                                        </p:tgtEl>
                                      </p:cBhvr>
                                    </p:animEffect>
                                  </p:childTnLst>
                                </p:cTn>
                              </p:par>
                            </p:childTnLst>
                          </p:cTn>
                        </p:par>
                        <p:par>
                          <p:cTn id="39" fill="hold">
                            <p:stCondLst>
                              <p:cond delay="2750"/>
                            </p:stCondLst>
                            <p:childTnLst>
                              <p:par>
                                <p:cTn id="40" presetID="2" presetClass="entr" presetSubtype="8"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par>
                                <p:cTn id="48" presetID="2" presetClass="entr" presetSubtype="1" decel="100000" fill="hold" grpId="0" nodeType="withEffect">
                                  <p:stCondLst>
                                    <p:cond delay="2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ppt_x"/>
                                          </p:val>
                                        </p:tav>
                                        <p:tav tm="100000">
                                          <p:val>
                                            <p:strVal val="#ppt_x"/>
                                          </p:val>
                                        </p:tav>
                                      </p:tavLst>
                                    </p:anim>
                                    <p:anim calcmode="lin" valueType="num">
                                      <p:cBhvr additive="base">
                                        <p:cTn id="51" dur="750" fill="hold"/>
                                        <p:tgtEl>
                                          <p:spTgt spid="6"/>
                                        </p:tgtEl>
                                        <p:attrNameLst>
                                          <p:attrName>ppt_y</p:attrName>
                                        </p:attrNameLst>
                                      </p:cBhvr>
                                      <p:tavLst>
                                        <p:tav tm="0">
                                          <p:val>
                                            <p:strVal val="0-#ppt_h/2"/>
                                          </p:val>
                                        </p:tav>
                                        <p:tav tm="100000">
                                          <p:val>
                                            <p:strVal val="#ppt_y"/>
                                          </p:val>
                                        </p:tav>
                                      </p:tavLst>
                                    </p:anim>
                                  </p:childTnLst>
                                </p:cTn>
                              </p:par>
                              <p:par>
                                <p:cTn id="52" presetID="49" presetClass="entr" presetSubtype="0" decel="100000" fill="hold" grpId="1"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360"/>
                                          </p:val>
                                        </p:tav>
                                        <p:tav tm="100000">
                                          <p:val>
                                            <p:fltVal val="0"/>
                                          </p:val>
                                        </p:tav>
                                      </p:tavLst>
                                    </p:anim>
                                    <p:animEffect transition="in" filter="fade">
                                      <p:cBhvr>
                                        <p:cTn id="57" dur="750"/>
                                        <p:tgtEl>
                                          <p:spTgt spid="6"/>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2"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Effect transition="in" filter="fade">
                                      <p:cBhvr>
                                        <p:cTn id="6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Lst>
  </p:timing>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keys">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917044" y="4798092"/>
            <a:ext cx="3767761" cy="1154251"/>
          </a:xfrm>
        </p:spPr>
        <p:txBody>
          <a:bodyPr vert="horz" lIns="60963" tIns="30482" rIns="60963" bIns="30482" rtlCol="0" anchor="t">
            <a:normAutofit/>
          </a:bodyPr>
          <a:lstStyle>
            <a:lvl1pPr algn="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6" name="Text Placeholder 3"/>
          <p:cNvSpPr>
            <a:spLocks noGrp="1"/>
          </p:cNvSpPr>
          <p:nvPr>
            <p:ph type="body" sz="quarter" idx="15" hasCustomPrompt="1"/>
          </p:nvPr>
        </p:nvSpPr>
        <p:spPr>
          <a:xfrm>
            <a:off x="917044" y="4337855"/>
            <a:ext cx="3767761" cy="480074"/>
          </a:xfrm>
        </p:spPr>
        <p:txBody>
          <a:bodyPr anchor="b">
            <a:norm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6" hasCustomPrompt="1"/>
          </p:nvPr>
        </p:nvSpPr>
        <p:spPr>
          <a:xfrm>
            <a:off x="7551282" y="1916145"/>
            <a:ext cx="3767761" cy="1154251"/>
          </a:xfrm>
        </p:spPr>
        <p:txBody>
          <a:bodyPr vert="horz" lIns="60963" tIns="30482" rIns="60963"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7551282" y="1457710"/>
            <a:ext cx="3767761" cy="480074"/>
          </a:xfrm>
        </p:spPr>
        <p:txBody>
          <a:bodyPr anchor="b">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7551282" y="4792458"/>
            <a:ext cx="3767761" cy="1154251"/>
          </a:xfrm>
        </p:spPr>
        <p:txBody>
          <a:bodyPr vert="horz" lIns="60963" tIns="30482" rIns="60963"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7551282" y="4318018"/>
            <a:ext cx="3767761" cy="480074"/>
          </a:xfrm>
        </p:spPr>
        <p:txBody>
          <a:bodyPr anchor="ctr">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11" name="Straight Connector 7"/>
          <p:cNvCxnSpPr>
            <a:stCxn id="15" idx="2"/>
            <a:endCxn id="6" idx="3"/>
          </p:cNvCxnSpPr>
          <p:nvPr userDrawn="1"/>
        </p:nvCxnSpPr>
        <p:spPr>
          <a:xfrm rot="5400000">
            <a:off x="4721053" y="3469645"/>
            <a:ext cx="1071999" cy="114449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a:stCxn id="10" idx="1"/>
            <a:endCxn id="17" idx="2"/>
          </p:cNvCxnSpPr>
          <p:nvPr userDrawn="1"/>
        </p:nvCxnSpPr>
        <p:spPr>
          <a:xfrm rot="10800000">
            <a:off x="6800035" y="3505893"/>
            <a:ext cx="751247" cy="105216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p:cNvCxnSpPr>
            <a:stCxn id="16" idx="0"/>
            <a:endCxn id="8" idx="1"/>
          </p:cNvCxnSpPr>
          <p:nvPr userDrawn="1"/>
        </p:nvCxnSpPr>
        <p:spPr>
          <a:xfrm rot="5400000" flipH="1" flipV="1">
            <a:off x="6530740" y="1481677"/>
            <a:ext cx="804471" cy="1236614"/>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86615" y="481613"/>
            <a:ext cx="5447460" cy="1667975"/>
          </a:xfrm>
        </p:spPr>
        <p:txBody>
          <a:bodyPr anchor="t"/>
          <a:lstStyle>
            <a:lvl1pPr algn="l">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5" name="Rectangle 14"/>
          <p:cNvSpPr/>
          <p:nvPr userDrawn="1"/>
        </p:nvSpPr>
        <p:spPr>
          <a:xfrm>
            <a:off x="5645150" y="2694193"/>
            <a:ext cx="368300" cy="811700"/>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01</a:t>
            </a:r>
            <a:endParaRPr kumimoji="1" lang="ja-JP" altLang="en-US" sz="1600" b="1" dirty="0">
              <a:solidFill>
                <a:srgbClr val="333D47"/>
              </a:solidFill>
              <a:latin typeface="Arial Narrow"/>
            </a:endParaRPr>
          </a:p>
        </p:txBody>
      </p:sp>
      <p:sp>
        <p:nvSpPr>
          <p:cNvPr id="16" name="Rectangle 15"/>
          <p:cNvSpPr/>
          <p:nvPr userDrawn="1"/>
        </p:nvSpPr>
        <p:spPr>
          <a:xfrm>
            <a:off x="6130518" y="2502219"/>
            <a:ext cx="368300" cy="1003674"/>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02</a:t>
            </a:r>
            <a:endParaRPr kumimoji="1" lang="ja-JP" altLang="en-US" sz="1600" b="1" dirty="0">
              <a:solidFill>
                <a:srgbClr val="333D47"/>
              </a:solidFill>
              <a:latin typeface="Arial Narrow"/>
            </a:endParaRPr>
          </a:p>
        </p:txBody>
      </p:sp>
      <p:sp>
        <p:nvSpPr>
          <p:cNvPr id="17" name="Rectangle 16"/>
          <p:cNvSpPr/>
          <p:nvPr userDrawn="1"/>
        </p:nvSpPr>
        <p:spPr>
          <a:xfrm>
            <a:off x="6615885" y="2298987"/>
            <a:ext cx="368300" cy="1206906"/>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03</a:t>
            </a:r>
            <a:endParaRPr kumimoji="1" lang="ja-JP" altLang="en-US" sz="1600" b="1" dirty="0">
              <a:solidFill>
                <a:srgbClr val="333D47"/>
              </a:solidFill>
              <a:latin typeface="Arial Narrow"/>
            </a:endParaRPr>
          </a:p>
        </p:txBody>
      </p:sp>
      <p:grpSp>
        <p:nvGrpSpPr>
          <p:cNvPr id="18" name="Group 17"/>
          <p:cNvGrpSpPr/>
          <p:nvPr userDrawn="1"/>
        </p:nvGrpSpPr>
        <p:grpSpPr>
          <a:xfrm>
            <a:off x="3415321" y="2694193"/>
            <a:ext cx="3921835" cy="1468555"/>
            <a:chOff x="5122981" y="3907417"/>
            <a:chExt cx="5882753" cy="2202493"/>
          </a:xfrm>
        </p:grpSpPr>
        <p:sp>
          <p:nvSpPr>
            <p:cNvPr id="19" name="Rectangle 18"/>
            <p:cNvSpPr/>
            <p:nvPr userDrawn="1"/>
          </p:nvSpPr>
          <p:spPr>
            <a:xfrm rot="16200000">
              <a:off x="6433735" y="4892550"/>
              <a:ext cx="1074058" cy="232229"/>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Rectangle 19"/>
            <p:cNvSpPr/>
            <p:nvPr userDrawn="1"/>
          </p:nvSpPr>
          <p:spPr>
            <a:xfrm rot="16200000">
              <a:off x="6876418" y="4885295"/>
              <a:ext cx="812801" cy="24674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Rectangle: Rounded Corners 4"/>
            <p:cNvSpPr/>
            <p:nvPr userDrawn="1"/>
          </p:nvSpPr>
          <p:spPr>
            <a:xfrm>
              <a:off x="5122981" y="3907417"/>
              <a:ext cx="1430637" cy="2202493"/>
            </a:xfrm>
            <a:prstGeom prst="roundRect">
              <a:avLst>
                <a:gd name="adj" fmla="val 50000"/>
              </a:avLst>
            </a:prstGeom>
            <a:noFill/>
            <a:ln w="2286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6200000">
              <a:off x="8719734" y="2838779"/>
              <a:ext cx="232229" cy="433977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32173062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4"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000"/>
                                        <p:tgtEl>
                                          <p:spTgt spid="15"/>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childTnLst>
                          </p:cTn>
                        </p:par>
                        <p:par>
                          <p:cTn id="35" fill="hold">
                            <p:stCondLst>
                              <p:cond delay="1000"/>
                            </p:stCondLst>
                            <p:childTnLst>
                              <p:par>
                                <p:cTn id="36" presetID="22" presetClass="entr" presetSubtype="2"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1750"/>
                            </p:stCondLst>
                            <p:childTnLst>
                              <p:par>
                                <p:cTn id="40" presetID="2" presetClass="entr" presetSubtype="8" decel="10000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750"/>
                            </p:stCondLst>
                            <p:childTnLst>
                              <p:par>
                                <p:cTn id="53" presetID="2" presetClass="entr" presetSubtype="8" decel="10000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525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5750"/>
                            </p:stCondLst>
                            <p:childTnLst>
                              <p:par>
                                <p:cTn id="66" presetID="2" presetClass="entr" presetSubtype="8" decel="100000" fill="hold" grpId="0" nodeType="after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additive="base">
                                        <p:cTn id="68"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9"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4" grpId="0"/>
      <p:bldP spid="15" grpId="0" animBg="1"/>
      <p:bldP spid="15" grpId="1" animBg="1"/>
      <p:bldP spid="16" grpId="0" animBg="1"/>
      <p:bldP spid="16" grpId="1" animBg="1"/>
      <p:bldP spid="17" grpId="0" animBg="1"/>
      <p:bldP spid="17" grpId="1" animBg="1"/>
    </p:bldLst>
  </p:timing>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5" name="Rectangle 4"/>
          <p:cNvSpPr/>
          <p:nvPr userDrawn="1"/>
        </p:nvSpPr>
        <p:spPr>
          <a:xfrm>
            <a:off x="6117504" y="2733455"/>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6" name="Text Placeholder 3"/>
          <p:cNvSpPr>
            <a:spLocks noGrp="1"/>
          </p:cNvSpPr>
          <p:nvPr>
            <p:ph type="body" sz="quarter" idx="24" hasCustomPrompt="1"/>
          </p:nvPr>
        </p:nvSpPr>
        <p:spPr>
          <a:xfrm>
            <a:off x="7365732" y="2976847"/>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26" hasCustomPrompt="1"/>
          </p:nvPr>
        </p:nvSpPr>
        <p:spPr>
          <a:xfrm>
            <a:off x="7365732" y="1871989"/>
            <a:ext cx="3683812" cy="1064548"/>
          </a:xfrm>
        </p:spPr>
        <p:txBody>
          <a:bodyPr anchor="b">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8" name="Rectangle 7"/>
          <p:cNvSpPr/>
          <p:nvPr userDrawn="1"/>
        </p:nvSpPr>
        <p:spPr>
          <a:xfrm>
            <a:off x="6117504" y="3838310"/>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04</a:t>
            </a:r>
            <a:endParaRPr kumimoji="1" lang="ja-JP" altLang="en-US" sz="2900" b="1" dirty="0">
              <a:solidFill>
                <a:srgbClr val="333D47"/>
              </a:solidFill>
              <a:latin typeface="Arial Narrow"/>
            </a:endParaRPr>
          </a:p>
        </p:txBody>
      </p:sp>
      <p:sp>
        <p:nvSpPr>
          <p:cNvPr id="9" name="Text Placeholder 3"/>
          <p:cNvSpPr>
            <a:spLocks noGrp="1"/>
          </p:cNvSpPr>
          <p:nvPr>
            <p:ph type="body" sz="quarter" idx="27" hasCustomPrompt="1"/>
          </p:nvPr>
        </p:nvSpPr>
        <p:spPr>
          <a:xfrm>
            <a:off x="7365732" y="4084291"/>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8" hasCustomPrompt="1"/>
          </p:nvPr>
        </p:nvSpPr>
        <p:spPr>
          <a:xfrm>
            <a:off x="7365732" y="4608486"/>
            <a:ext cx="3683812" cy="1064548"/>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1" name="Rectangle 10"/>
          <p:cNvSpPr/>
          <p:nvPr userDrawn="1"/>
        </p:nvSpPr>
        <p:spPr>
          <a:xfrm>
            <a:off x="5009580" y="2733455"/>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12" name="Rectangle 11"/>
          <p:cNvSpPr/>
          <p:nvPr userDrawn="1"/>
        </p:nvSpPr>
        <p:spPr>
          <a:xfrm>
            <a:off x="5009580" y="3838310"/>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13" name="Text Placeholder 3"/>
          <p:cNvSpPr>
            <a:spLocks noGrp="1"/>
          </p:cNvSpPr>
          <p:nvPr>
            <p:ph type="body" sz="quarter" idx="29" hasCustomPrompt="1"/>
          </p:nvPr>
        </p:nvSpPr>
        <p:spPr>
          <a:xfrm>
            <a:off x="1141920" y="2976847"/>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30" hasCustomPrompt="1"/>
          </p:nvPr>
        </p:nvSpPr>
        <p:spPr>
          <a:xfrm>
            <a:off x="1141920" y="1871989"/>
            <a:ext cx="3683812" cy="1064548"/>
          </a:xfrm>
        </p:spPr>
        <p:txBody>
          <a:bodyPr anchor="b">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5" name="Text Placeholder 3"/>
          <p:cNvSpPr>
            <a:spLocks noGrp="1"/>
          </p:cNvSpPr>
          <p:nvPr>
            <p:ph type="body" sz="quarter" idx="31" hasCustomPrompt="1"/>
          </p:nvPr>
        </p:nvSpPr>
        <p:spPr>
          <a:xfrm>
            <a:off x="1141920" y="4084291"/>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32" hasCustomPrompt="1"/>
          </p:nvPr>
        </p:nvSpPr>
        <p:spPr>
          <a:xfrm>
            <a:off x="1141920" y="4608486"/>
            <a:ext cx="3683812" cy="1064548"/>
          </a:xfrm>
        </p:spPr>
        <p:txBody>
          <a:bodyPr anchor="t">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580024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360"/>
                                          </p:val>
                                        </p:tav>
                                        <p:tav tm="100000">
                                          <p:val>
                                            <p:fltVal val="0"/>
                                          </p:val>
                                        </p:tav>
                                      </p:tavLst>
                                    </p:anim>
                                    <p:animEffect transition="in" filter="fade">
                                      <p:cBhvr>
                                        <p:cTn id="19" dur="750"/>
                                        <p:tgtEl>
                                          <p:spTgt spid="11"/>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500"/>
                            </p:stCondLst>
                            <p:childTnLst>
                              <p:par>
                                <p:cTn id="30" presetID="2" presetClass="entr" presetSubtype="1" decel="10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ppt_x"/>
                                          </p:val>
                                        </p:tav>
                                        <p:tav tm="100000">
                                          <p:val>
                                            <p:strVal val="#ppt_x"/>
                                          </p:val>
                                        </p:tav>
                                      </p:tavLst>
                                    </p:anim>
                                    <p:anim calcmode="lin" valueType="num">
                                      <p:cBhvr additive="base">
                                        <p:cTn id="33" dur="750" fill="hold"/>
                                        <p:tgtEl>
                                          <p:spTgt spid="5"/>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 calcmode="lin" valueType="num">
                                      <p:cBhvr>
                                        <p:cTn id="38" dur="750" fill="hold"/>
                                        <p:tgtEl>
                                          <p:spTgt spid="5"/>
                                        </p:tgtEl>
                                        <p:attrNameLst>
                                          <p:attrName>style.rotation</p:attrName>
                                        </p:attrNameLst>
                                      </p:cBhvr>
                                      <p:tavLst>
                                        <p:tav tm="0">
                                          <p:val>
                                            <p:fltVal val="360"/>
                                          </p:val>
                                        </p:tav>
                                        <p:tav tm="100000">
                                          <p:val>
                                            <p:fltVal val="0"/>
                                          </p:val>
                                        </p:tav>
                                      </p:tavLst>
                                    </p:anim>
                                    <p:animEffect transition="in" filter="fade">
                                      <p:cBhvr>
                                        <p:cTn id="39" dur="750"/>
                                        <p:tgtEl>
                                          <p:spTgt spid="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par>
                          <p:cTn id="49" fill="hold">
                            <p:stCondLst>
                              <p:cond delay="5000"/>
                            </p:stCondLst>
                            <p:childTnLst>
                              <p:par>
                                <p:cTn id="50" presetID="2" presetClass="entr" presetSubtype="1"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750" fill="hold"/>
                                        <p:tgtEl>
                                          <p:spTgt spid="12"/>
                                        </p:tgtEl>
                                        <p:attrNameLst>
                                          <p:attrName>ppt_w</p:attrName>
                                        </p:attrNameLst>
                                      </p:cBhvr>
                                      <p:tavLst>
                                        <p:tav tm="0">
                                          <p:val>
                                            <p:fltVal val="0"/>
                                          </p:val>
                                        </p:tav>
                                        <p:tav tm="100000">
                                          <p:val>
                                            <p:strVal val="#ppt_w"/>
                                          </p:val>
                                        </p:tav>
                                      </p:tavLst>
                                    </p:anim>
                                    <p:anim calcmode="lin" valueType="num">
                                      <p:cBhvr>
                                        <p:cTn id="57" dur="750" fill="hold"/>
                                        <p:tgtEl>
                                          <p:spTgt spid="12"/>
                                        </p:tgtEl>
                                        <p:attrNameLst>
                                          <p:attrName>ppt_h</p:attrName>
                                        </p:attrNameLst>
                                      </p:cBhvr>
                                      <p:tavLst>
                                        <p:tav tm="0">
                                          <p:val>
                                            <p:fltVal val="0"/>
                                          </p:val>
                                        </p:tav>
                                        <p:tav tm="100000">
                                          <p:val>
                                            <p:strVal val="#ppt_h"/>
                                          </p:val>
                                        </p:tav>
                                      </p:tavLst>
                                    </p:anim>
                                    <p:anim calcmode="lin" valueType="num">
                                      <p:cBhvr>
                                        <p:cTn id="58" dur="750" fill="hold"/>
                                        <p:tgtEl>
                                          <p:spTgt spid="12"/>
                                        </p:tgtEl>
                                        <p:attrNameLst>
                                          <p:attrName>style.rotation</p:attrName>
                                        </p:attrNameLst>
                                      </p:cBhvr>
                                      <p:tavLst>
                                        <p:tav tm="0">
                                          <p:val>
                                            <p:fltVal val="360"/>
                                          </p:val>
                                        </p:tav>
                                        <p:tav tm="100000">
                                          <p:val>
                                            <p:fltVal val="0"/>
                                          </p:val>
                                        </p:tav>
                                      </p:tavLst>
                                    </p:anim>
                                    <p:animEffect transition="in" filter="fade">
                                      <p:cBhvr>
                                        <p:cTn id="59" dur="750"/>
                                        <p:tgtEl>
                                          <p:spTgt spid="12"/>
                                        </p:tgtEl>
                                      </p:cBhvr>
                                    </p:animEffect>
                                  </p:childTnLst>
                                </p:cTn>
                              </p:par>
                            </p:childTnLst>
                          </p:cTn>
                        </p:par>
                        <p:par>
                          <p:cTn id="60" fill="hold">
                            <p:stCondLst>
                              <p:cond delay="6000"/>
                            </p:stCondLst>
                            <p:childTnLst>
                              <p:par>
                                <p:cTn id="61" presetID="2" presetClass="entr" presetSubtype="4" decel="100000" fill="hold" grpId="0" nodeType="after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par>
                          <p:cTn id="69" fill="hold">
                            <p:stCondLst>
                              <p:cond delay="7500"/>
                            </p:stCondLst>
                            <p:childTnLst>
                              <p:par>
                                <p:cTn id="70" presetID="2" presetClass="entr" presetSubtype="1"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750" fill="hold"/>
                                        <p:tgtEl>
                                          <p:spTgt spid="8"/>
                                        </p:tgtEl>
                                        <p:attrNameLst>
                                          <p:attrName>ppt_x</p:attrName>
                                        </p:attrNameLst>
                                      </p:cBhvr>
                                      <p:tavLst>
                                        <p:tav tm="0">
                                          <p:val>
                                            <p:strVal val="#ppt_x"/>
                                          </p:val>
                                        </p:tav>
                                        <p:tav tm="100000">
                                          <p:val>
                                            <p:strVal val="#ppt_x"/>
                                          </p:val>
                                        </p:tav>
                                      </p:tavLst>
                                    </p:anim>
                                    <p:anim calcmode="lin" valueType="num">
                                      <p:cBhvr additive="base">
                                        <p:cTn id="73" dur="750" fill="hold"/>
                                        <p:tgtEl>
                                          <p:spTgt spid="8"/>
                                        </p:tgtEl>
                                        <p:attrNameLst>
                                          <p:attrName>ppt_y</p:attrName>
                                        </p:attrNameLst>
                                      </p:cBhvr>
                                      <p:tavLst>
                                        <p:tav tm="0">
                                          <p:val>
                                            <p:strVal val="0-#ppt_h/2"/>
                                          </p:val>
                                        </p:tav>
                                        <p:tav tm="100000">
                                          <p:val>
                                            <p:strVal val="#ppt_y"/>
                                          </p:val>
                                        </p:tav>
                                      </p:tavLst>
                                    </p:anim>
                                  </p:childTnLst>
                                </p:cTn>
                              </p:par>
                              <p:par>
                                <p:cTn id="74" presetID="49" presetClass="entr" presetSubtype="0" decel="100000" fill="hold" grpId="1"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750" fill="hold"/>
                                        <p:tgtEl>
                                          <p:spTgt spid="8"/>
                                        </p:tgtEl>
                                        <p:attrNameLst>
                                          <p:attrName>ppt_w</p:attrName>
                                        </p:attrNameLst>
                                      </p:cBhvr>
                                      <p:tavLst>
                                        <p:tav tm="0">
                                          <p:val>
                                            <p:fltVal val="0"/>
                                          </p:val>
                                        </p:tav>
                                        <p:tav tm="100000">
                                          <p:val>
                                            <p:strVal val="#ppt_w"/>
                                          </p:val>
                                        </p:tav>
                                      </p:tavLst>
                                    </p:anim>
                                    <p:anim calcmode="lin" valueType="num">
                                      <p:cBhvr>
                                        <p:cTn id="77" dur="750" fill="hold"/>
                                        <p:tgtEl>
                                          <p:spTgt spid="8"/>
                                        </p:tgtEl>
                                        <p:attrNameLst>
                                          <p:attrName>ppt_h</p:attrName>
                                        </p:attrNameLst>
                                      </p:cBhvr>
                                      <p:tavLst>
                                        <p:tav tm="0">
                                          <p:val>
                                            <p:fltVal val="0"/>
                                          </p:val>
                                        </p:tav>
                                        <p:tav tm="100000">
                                          <p:val>
                                            <p:strVal val="#ppt_h"/>
                                          </p:val>
                                        </p:tav>
                                      </p:tavLst>
                                    </p:anim>
                                    <p:anim calcmode="lin" valueType="num">
                                      <p:cBhvr>
                                        <p:cTn id="78" dur="750" fill="hold"/>
                                        <p:tgtEl>
                                          <p:spTgt spid="8"/>
                                        </p:tgtEl>
                                        <p:attrNameLst>
                                          <p:attrName>style.rotation</p:attrName>
                                        </p:attrNameLst>
                                      </p:cBhvr>
                                      <p:tavLst>
                                        <p:tav tm="0">
                                          <p:val>
                                            <p:fltVal val="360"/>
                                          </p:val>
                                        </p:tav>
                                        <p:tav tm="100000">
                                          <p:val>
                                            <p:fltVal val="0"/>
                                          </p:val>
                                        </p:tav>
                                      </p:tavLst>
                                    </p:anim>
                                    <p:animEffect transition="in" filter="fade">
                                      <p:cBhvr>
                                        <p:cTn id="79" dur="750"/>
                                        <p:tgtEl>
                                          <p:spTgt spid="8"/>
                                        </p:tgtEl>
                                      </p:cBhvr>
                                    </p:animEffect>
                                  </p:childTnLst>
                                </p:cTn>
                              </p:par>
                            </p:childTnLst>
                          </p:cTn>
                        </p:par>
                        <p:par>
                          <p:cTn id="80" fill="hold">
                            <p:stCondLst>
                              <p:cond delay="8500"/>
                            </p:stCondLst>
                            <p:childTnLst>
                              <p:par>
                                <p:cTn id="81" presetID="2" presetClass="entr" presetSubtype="4" decel="100000" fill="hold" grpId="0" nodeType="after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additive="base">
                                        <p:cTn id="8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4"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8" grpId="1" animBg="1"/>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1" grpId="1" animBg="1"/>
      <p:bldP spid="12" grpId="0" animBg="1"/>
      <p:bldP spid="12" grpId="1" animBg="1"/>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 loop proce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アーチ 5"/>
          <p:cNvSpPr/>
          <p:nvPr userDrawn="1"/>
        </p:nvSpPr>
        <p:spPr>
          <a:xfrm rot="5280000">
            <a:off x="5959888" y="1941233"/>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7" name="アーチ 5"/>
          <p:cNvSpPr/>
          <p:nvPr userDrawn="1"/>
        </p:nvSpPr>
        <p:spPr>
          <a:xfrm rot="10680000">
            <a:off x="5912004" y="3774155"/>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8" name="アーチ 5"/>
          <p:cNvSpPr/>
          <p:nvPr userDrawn="1"/>
        </p:nvSpPr>
        <p:spPr>
          <a:xfrm rot="21480000">
            <a:off x="4132057" y="1894865"/>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9" name="アーチ 5"/>
          <p:cNvSpPr/>
          <p:nvPr userDrawn="1"/>
        </p:nvSpPr>
        <p:spPr>
          <a:xfrm rot="16080000">
            <a:off x="4083770" y="3726081"/>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0" name="テキスト プレースホルダー 5"/>
          <p:cNvSpPr>
            <a:spLocks noGrp="1"/>
          </p:cNvSpPr>
          <p:nvPr>
            <p:ph type="body" sz="quarter" idx="17" hasCustomPrompt="1"/>
          </p:nvPr>
        </p:nvSpPr>
        <p:spPr>
          <a:xfrm>
            <a:off x="8109141" y="2069466"/>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2" hasCustomPrompt="1"/>
          </p:nvPr>
        </p:nvSpPr>
        <p:spPr>
          <a:xfrm>
            <a:off x="8109141" y="2415082"/>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8" hasCustomPrompt="1"/>
          </p:nvPr>
        </p:nvSpPr>
        <p:spPr>
          <a:xfrm>
            <a:off x="8109141" y="4122103"/>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09141" y="4467719"/>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20" hasCustomPrompt="1"/>
          </p:nvPr>
        </p:nvSpPr>
        <p:spPr>
          <a:xfrm>
            <a:off x="530692" y="2069466"/>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21" hasCustomPrompt="1"/>
          </p:nvPr>
        </p:nvSpPr>
        <p:spPr>
          <a:xfrm>
            <a:off x="530692" y="2415082"/>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6" name="テキスト プレースホルダー 5"/>
          <p:cNvSpPr>
            <a:spLocks noGrp="1"/>
          </p:cNvSpPr>
          <p:nvPr>
            <p:ph type="body" sz="quarter" idx="22" hasCustomPrompt="1"/>
          </p:nvPr>
        </p:nvSpPr>
        <p:spPr>
          <a:xfrm>
            <a:off x="530692" y="4122103"/>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3" hasCustomPrompt="1"/>
          </p:nvPr>
        </p:nvSpPr>
        <p:spPr>
          <a:xfrm>
            <a:off x="530692" y="4467719"/>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21"/>
          <p:cNvSpPr>
            <a:spLocks noGrp="1"/>
          </p:cNvSpPr>
          <p:nvPr>
            <p:ph type="body" sz="quarter" idx="24" hasCustomPrompt="1"/>
          </p:nvPr>
        </p:nvSpPr>
        <p:spPr>
          <a:xfrm>
            <a:off x="4876799" y="3005020"/>
            <a:ext cx="2447779" cy="1573905"/>
          </a:xfrm>
        </p:spPr>
        <p:txBody>
          <a:bodyPr anchor="ctr">
            <a:noAutofit/>
          </a:bodyPr>
          <a:lstStyle>
            <a:lvl1pPr marL="0" marR="0" indent="0" algn="ctr" defTabSz="1088444" rtl="0" eaLnBrk="1" fontAlgn="auto" latinLnBrk="0" hangingPunct="1">
              <a:lnSpc>
                <a:spcPts val="4000"/>
              </a:lnSpc>
              <a:spcBef>
                <a:spcPts val="0"/>
              </a:spcBef>
              <a:spcAft>
                <a:spcPts val="0"/>
              </a:spcAft>
              <a:buClrTx/>
              <a:buSzTx/>
              <a:buFontTx/>
              <a:buNone/>
              <a:defRPr sz="4000" b="1" cap="all" spc="-100" baseline="0">
                <a:ln>
                  <a:noFill/>
                </a:ln>
                <a:solidFill>
                  <a:schemeClr val="tx1"/>
                </a:solidFill>
                <a:effectLst/>
                <a:latin typeface="+mj-lt"/>
              </a:defRPr>
            </a:lvl1pPr>
          </a:lstStyle>
          <a:p>
            <a:pPr lvl="0"/>
            <a:r>
              <a:rPr kumimoji="1" lang="en-US" altLang="ja-JP" dirty="0"/>
              <a:t>WORD</a:t>
            </a:r>
          </a:p>
        </p:txBody>
      </p:sp>
    </p:spTree>
    <p:extLst>
      <p:ext uri="{BB962C8B-B14F-4D97-AF65-F5344CB8AC3E}">
        <p14:creationId xmlns:p14="http://schemas.microsoft.com/office/powerpoint/2010/main" val="12950906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975"/>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475"/>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775"/>
                            </p:stCondLst>
                            <p:childTnLst>
                              <p:par>
                                <p:cTn id="24" presetID="22" presetClass="entr" presetSubtype="8"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3275"/>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3775"/>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74"/>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par>
                          <p:cTn id="40" fill="hold">
                            <p:stCondLst>
                              <p:cond delay="5574"/>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6074"/>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7374"/>
                            </p:stCondLst>
                            <p:childTnLst>
                              <p:par>
                                <p:cTn id="50" presetID="22" presetClass="entr" presetSubtype="2"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right)">
                                      <p:cBhvr>
                                        <p:cTn id="52" dur="500"/>
                                        <p:tgtEl>
                                          <p:spTgt spid="17">
                                            <p:txEl>
                                              <p:pRg st="0" end="0"/>
                                            </p:txEl>
                                          </p:spTgt>
                                        </p:tgtEl>
                                      </p:cBhvr>
                                    </p:animEffect>
                                  </p:childTnLst>
                                </p:cTn>
                              </p:par>
                            </p:childTnLst>
                          </p:cTn>
                        </p:par>
                        <p:par>
                          <p:cTn id="53" fill="hold">
                            <p:stCondLst>
                              <p:cond delay="7874"/>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8374"/>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9675"/>
                            </p:stCondLst>
                            <p:childTnLst>
                              <p:par>
                                <p:cTn id="63" presetID="22" presetClass="entr" presetSubtype="2"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righ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2"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18"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6" y="2514601"/>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6" y="4777380"/>
            <a:ext cx="8915399" cy="1126283"/>
          </a:xfrm>
        </p:spPr>
        <p:txBody>
          <a:bodyPr anchor="t"/>
          <a:lstStyle>
            <a:lvl1pPr marL="0" indent="0" algn="l">
              <a:buNone/>
              <a:defRPr>
                <a:solidFill>
                  <a:schemeClr val="tx1">
                    <a:lumMod val="65000"/>
                    <a:lumOff val="35000"/>
                  </a:schemeClr>
                </a:solidFill>
              </a:defRPr>
            </a:lvl1pPr>
            <a:lvl2pPr marL="457176"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39"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7" name="Freeform 6"/>
          <p:cNvSpPr/>
          <p:nvPr/>
        </p:nvSpPr>
        <p:spPr bwMode="auto">
          <a:xfrm>
            <a:off x="0" y="4323813"/>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5" y="4529543"/>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40999855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 loop proces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直角三角形 9"/>
          <p:cNvSpPr/>
          <p:nvPr userDrawn="1"/>
        </p:nvSpPr>
        <p:spPr>
          <a:xfrm>
            <a:off x="5941182" y="2850079"/>
            <a:ext cx="1165980" cy="116616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直角三角形 10"/>
          <p:cNvSpPr/>
          <p:nvPr userDrawn="1"/>
        </p:nvSpPr>
        <p:spPr>
          <a:xfrm rot="10800000">
            <a:off x="5941181" y="2850078"/>
            <a:ext cx="1165980" cy="116616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直角三角形 11"/>
          <p:cNvSpPr/>
          <p:nvPr userDrawn="1"/>
        </p:nvSpPr>
        <p:spPr>
          <a:xfrm>
            <a:off x="5941182" y="1683918"/>
            <a:ext cx="1165980" cy="116616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2744">
                  <a:lumMod val="75000"/>
                </a:srgbClr>
              </a:solidFill>
            </a:endParaRPr>
          </a:p>
        </p:txBody>
      </p:sp>
      <p:sp>
        <p:nvSpPr>
          <p:cNvPr id="9" name="直角三角形 12"/>
          <p:cNvSpPr/>
          <p:nvPr userDrawn="1"/>
        </p:nvSpPr>
        <p:spPr>
          <a:xfrm rot="5400000">
            <a:off x="5941092" y="4016329"/>
            <a:ext cx="1166160" cy="116598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直角三角形 13"/>
          <p:cNvSpPr/>
          <p:nvPr userDrawn="1"/>
        </p:nvSpPr>
        <p:spPr>
          <a:xfrm rot="16200000">
            <a:off x="5941093" y="4016328"/>
            <a:ext cx="1166160" cy="116598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直角三角形 14"/>
          <p:cNvSpPr/>
          <p:nvPr userDrawn="1"/>
        </p:nvSpPr>
        <p:spPr>
          <a:xfrm rot="5400000">
            <a:off x="7107073" y="4016329"/>
            <a:ext cx="1166160" cy="116598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2" name="直角三角形 15"/>
          <p:cNvSpPr/>
          <p:nvPr userDrawn="1"/>
        </p:nvSpPr>
        <p:spPr>
          <a:xfrm rot="10800000">
            <a:off x="4775200" y="4016240"/>
            <a:ext cx="1165980" cy="116616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直角三角形 16"/>
          <p:cNvSpPr/>
          <p:nvPr userDrawn="1"/>
        </p:nvSpPr>
        <p:spPr>
          <a:xfrm>
            <a:off x="4775201" y="4016240"/>
            <a:ext cx="1165980" cy="1166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直角三角形 17"/>
          <p:cNvSpPr/>
          <p:nvPr userDrawn="1"/>
        </p:nvSpPr>
        <p:spPr>
          <a:xfrm rot="10800000">
            <a:off x="4775200" y="5182400"/>
            <a:ext cx="1165980" cy="1166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直角三角形 18"/>
          <p:cNvSpPr/>
          <p:nvPr userDrawn="1"/>
        </p:nvSpPr>
        <p:spPr>
          <a:xfrm rot="16200000">
            <a:off x="4775109" y="2850170"/>
            <a:ext cx="1166160" cy="1165980"/>
          </a:xfrm>
          <a:prstGeom prst="r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6" name="直角三角形 19"/>
          <p:cNvSpPr/>
          <p:nvPr userDrawn="1"/>
        </p:nvSpPr>
        <p:spPr>
          <a:xfrm rot="5400000">
            <a:off x="4775108" y="2850171"/>
            <a:ext cx="1166160" cy="1165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直角三角形 20"/>
          <p:cNvSpPr/>
          <p:nvPr userDrawn="1"/>
        </p:nvSpPr>
        <p:spPr>
          <a:xfrm rot="16200000">
            <a:off x="3609128" y="2850170"/>
            <a:ext cx="1166160" cy="1165980"/>
          </a:xfrm>
          <a:prstGeom prst="rtTriangl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山形 21"/>
          <p:cNvSpPr/>
          <p:nvPr userDrawn="1"/>
        </p:nvSpPr>
        <p:spPr>
          <a:xfrm rot="5400000">
            <a:off x="6167873" y="3550942"/>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9" name="山形 22"/>
          <p:cNvSpPr/>
          <p:nvPr userDrawn="1"/>
        </p:nvSpPr>
        <p:spPr>
          <a:xfrm rot="10800000">
            <a:off x="6167891" y="4247715"/>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0" name="山形 23"/>
          <p:cNvSpPr/>
          <p:nvPr userDrawn="1"/>
        </p:nvSpPr>
        <p:spPr>
          <a:xfrm rot="16200000">
            <a:off x="5426890" y="4247735"/>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1" name="山形 24"/>
          <p:cNvSpPr/>
          <p:nvPr userDrawn="1"/>
        </p:nvSpPr>
        <p:spPr>
          <a:xfrm>
            <a:off x="5412113" y="3565720"/>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2" name="図プレースホルダー 12"/>
          <p:cNvSpPr>
            <a:spLocks noGrp="1"/>
          </p:cNvSpPr>
          <p:nvPr>
            <p:ph type="pic" sz="quarter" idx="17" hasCustomPrompt="1"/>
          </p:nvPr>
        </p:nvSpPr>
        <p:spPr>
          <a:xfrm>
            <a:off x="6598606"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3" name="図プレースホルダー 12"/>
          <p:cNvSpPr>
            <a:spLocks noGrp="1"/>
          </p:cNvSpPr>
          <p:nvPr>
            <p:ph type="pic" sz="quarter" idx="18" hasCustomPrompt="1"/>
          </p:nvPr>
        </p:nvSpPr>
        <p:spPr>
          <a:xfrm>
            <a:off x="6598606"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4" name="図プレースホルダー 12"/>
          <p:cNvSpPr>
            <a:spLocks noGrp="1"/>
          </p:cNvSpPr>
          <p:nvPr>
            <p:ph type="pic" sz="quarter" idx="19" hasCustomPrompt="1"/>
          </p:nvPr>
        </p:nvSpPr>
        <p:spPr>
          <a:xfrm>
            <a:off x="4856890"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5" name="図プレースホルダー 12"/>
          <p:cNvSpPr>
            <a:spLocks noGrp="1"/>
          </p:cNvSpPr>
          <p:nvPr>
            <p:ph type="pic" sz="quarter" idx="20" hasCustomPrompt="1"/>
          </p:nvPr>
        </p:nvSpPr>
        <p:spPr>
          <a:xfrm>
            <a:off x="4856890"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1" hasCustomPrompt="1"/>
          </p:nvPr>
        </p:nvSpPr>
        <p:spPr>
          <a:xfrm>
            <a:off x="7141028" y="2874269"/>
            <a:ext cx="3885549" cy="480127"/>
          </a:xfrm>
        </p:spPr>
        <p:txBody>
          <a:bodyPr anchor="t">
            <a:noAutofit/>
          </a:bodyPr>
          <a:lstStyle>
            <a:lvl1pPr algn="l">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141028" y="3266219"/>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5988604" y="5225949"/>
            <a:ext cx="3885549" cy="480127"/>
          </a:xfrm>
        </p:spPr>
        <p:txBody>
          <a:bodyPr anchor="t">
            <a:noAutofit/>
          </a:bodyPr>
          <a:lstStyle>
            <a:lvl1pPr algn="l">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5" hasCustomPrompt="1"/>
          </p:nvPr>
        </p:nvSpPr>
        <p:spPr>
          <a:xfrm>
            <a:off x="5988604" y="5617900"/>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6" hasCustomPrompt="1"/>
          </p:nvPr>
        </p:nvSpPr>
        <p:spPr>
          <a:xfrm>
            <a:off x="855778" y="4109547"/>
            <a:ext cx="388554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7" hasCustomPrompt="1"/>
          </p:nvPr>
        </p:nvSpPr>
        <p:spPr>
          <a:xfrm>
            <a:off x="512838" y="4501497"/>
            <a:ext cx="4222525" cy="63388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8" hasCustomPrompt="1"/>
          </p:nvPr>
        </p:nvSpPr>
        <p:spPr>
          <a:xfrm>
            <a:off x="2007247" y="1733456"/>
            <a:ext cx="3885549" cy="480127"/>
          </a:xfrm>
        </p:spPr>
        <p:txBody>
          <a:bodyPr anchor="t">
            <a:noAutofit/>
          </a:bodyPr>
          <a:lstStyle>
            <a:lvl1pPr algn="r">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9" hasCustomPrompt="1"/>
          </p:nvPr>
        </p:nvSpPr>
        <p:spPr>
          <a:xfrm>
            <a:off x="1664307" y="2125407"/>
            <a:ext cx="4222525" cy="633884"/>
          </a:xfrm>
        </p:spPr>
        <p:txBody>
          <a:bodyPr anchor="t">
            <a:noAutofit/>
          </a:bodyPr>
          <a:lstStyle>
            <a:lvl1pPr algn="r">
              <a:defRPr sz="1200" i="0" baseline="0">
                <a:solidFill>
                  <a:schemeClr val="tx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765244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6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7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8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grpId="0" nodeType="withEffect">
                                  <p:stCondLst>
                                    <p:cond delay="9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3" decel="100000" fill="hold" grpId="0" nodeType="withEffect">
                                  <p:stCondLst>
                                    <p:cond delay="11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000"/>
                            </p:stCondLst>
                            <p:childTnLst>
                              <p:par>
                                <p:cTn id="63" presetID="2" presetClass="entr" presetSubtype="1" decel="10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0-#ppt_h/2"/>
                                          </p:val>
                                        </p:tav>
                                        <p:tav tm="100000">
                                          <p:val>
                                            <p:strVal val="#ppt_y"/>
                                          </p:val>
                                        </p:tav>
                                      </p:tavLst>
                                    </p:anim>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000"/>
                            </p:stCondLst>
                            <p:childTnLst>
                              <p:par>
                                <p:cTn id="72" presetID="2" presetClass="entr" presetSubtype="2" decel="10000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3000"/>
                            </p:stCondLst>
                            <p:childTnLst>
                              <p:par>
                                <p:cTn id="81" presetID="2" presetClass="entr" presetSubtype="4" decel="10000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4000"/>
                            </p:stCondLst>
                            <p:childTnLst>
                              <p:par>
                                <p:cTn id="90" presetID="2" presetClass="entr" presetSubtype="8" decel="10000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1" decel="100000" fill="hold" grpId="0" nodeType="afterEffect">
                                  <p:stCondLst>
                                    <p:cond delay="250"/>
                                  </p:stCondLst>
                                  <p:childTnLst>
                                    <p:set>
                                      <p:cBhvr>
                                        <p:cTn id="96" dur="1" fill="hold">
                                          <p:stCondLst>
                                            <p:cond delay="0"/>
                                          </p:stCondLst>
                                        </p:cTn>
                                        <p:tgtEl>
                                          <p:spTgt spid="26">
                                            <p:txEl>
                                              <p:pRg st="0" end="0"/>
                                            </p:txEl>
                                          </p:spTgt>
                                        </p:tgtEl>
                                        <p:attrNameLst>
                                          <p:attrName>style.visibility</p:attrName>
                                        </p:attrNameLst>
                                      </p:cBhvr>
                                      <p:to>
                                        <p:strVal val="visible"/>
                                      </p:to>
                                    </p:set>
                                    <p:anim calcmode="lin" valueType="num">
                                      <p:cBhvr additive="base">
                                        <p:cTn id="9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99" presetID="2" presetClass="entr" presetSubtype="1" decel="100000" fill="hold" grpId="0" nodeType="withEffect">
                                  <p:stCondLst>
                                    <p:cond delay="350"/>
                                  </p:stCondLst>
                                  <p:childTnLst>
                                    <p:set>
                                      <p:cBhvr>
                                        <p:cTn id="100" dur="1" fill="hold">
                                          <p:stCondLst>
                                            <p:cond delay="0"/>
                                          </p:stCondLst>
                                        </p:cTn>
                                        <p:tgtEl>
                                          <p:spTgt spid="27">
                                            <p:txEl>
                                              <p:pRg st="0" end="0"/>
                                            </p:txEl>
                                          </p:spTgt>
                                        </p:tgtEl>
                                        <p:attrNameLst>
                                          <p:attrName>style.visibility</p:attrName>
                                        </p:attrNameLst>
                                      </p:cBhvr>
                                      <p:to>
                                        <p:strVal val="visible"/>
                                      </p:to>
                                    </p:set>
                                    <p:anim calcmode="lin" valueType="num">
                                      <p:cBhvr additive="base">
                                        <p:cTn id="10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103" fill="hold">
                            <p:stCondLst>
                              <p:cond delay="5250"/>
                            </p:stCondLst>
                            <p:childTnLst>
                              <p:par>
                                <p:cTn id="104" presetID="2" presetClass="entr" presetSubtype="2" decel="100000" fill="hold" grpId="0" nodeType="afterEffect">
                                  <p:stCondLst>
                                    <p:cond delay="250"/>
                                  </p:stCondLst>
                                  <p:childTnLst>
                                    <p:set>
                                      <p:cBhvr>
                                        <p:cTn id="105" dur="1" fill="hold">
                                          <p:stCondLst>
                                            <p:cond delay="0"/>
                                          </p:stCondLst>
                                        </p:cTn>
                                        <p:tgtEl>
                                          <p:spTgt spid="28">
                                            <p:txEl>
                                              <p:pRg st="0" end="0"/>
                                            </p:txEl>
                                          </p:spTgt>
                                        </p:tgtEl>
                                        <p:attrNameLst>
                                          <p:attrName>style.visibility</p:attrName>
                                        </p:attrNameLst>
                                      </p:cBhvr>
                                      <p:to>
                                        <p:strVal val="visible"/>
                                      </p:to>
                                    </p:set>
                                    <p:anim calcmode="lin" valueType="num">
                                      <p:cBhvr additive="base">
                                        <p:cTn id="106"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8">
                                            <p:txEl>
                                              <p:pRg st="0" end="0"/>
                                            </p:txEl>
                                          </p:spTgt>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350"/>
                                  </p:stCondLst>
                                  <p:childTnLst>
                                    <p:set>
                                      <p:cBhvr>
                                        <p:cTn id="109" dur="1" fill="hold">
                                          <p:stCondLst>
                                            <p:cond delay="0"/>
                                          </p:stCondLst>
                                        </p:cTn>
                                        <p:tgtEl>
                                          <p:spTgt spid="29">
                                            <p:txEl>
                                              <p:pRg st="0" end="0"/>
                                            </p:txEl>
                                          </p:spTgt>
                                        </p:tgtEl>
                                        <p:attrNameLst>
                                          <p:attrName>style.visibility</p:attrName>
                                        </p:attrNameLst>
                                      </p:cBhvr>
                                      <p:to>
                                        <p:strVal val="visible"/>
                                      </p:to>
                                    </p:set>
                                    <p:anim calcmode="lin" valueType="num">
                                      <p:cBhvr additive="base">
                                        <p:cTn id="110"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2" presetClass="entr" presetSubtype="4" decel="100000" fill="hold" grpId="0" nodeType="afterEffect">
                                  <p:stCondLst>
                                    <p:cond delay="250"/>
                                  </p:stCondLst>
                                  <p:childTnLst>
                                    <p:set>
                                      <p:cBhvr>
                                        <p:cTn id="114" dur="1" fill="hold">
                                          <p:stCondLst>
                                            <p:cond delay="0"/>
                                          </p:stCondLst>
                                        </p:cTn>
                                        <p:tgtEl>
                                          <p:spTgt spid="30">
                                            <p:txEl>
                                              <p:pRg st="0" end="0"/>
                                            </p:txEl>
                                          </p:spTgt>
                                        </p:tgtEl>
                                        <p:attrNameLst>
                                          <p:attrName>style.visibility</p:attrName>
                                        </p:attrNameLst>
                                      </p:cBhvr>
                                      <p:to>
                                        <p:strVal val="visible"/>
                                      </p:to>
                                    </p:set>
                                    <p:anim calcmode="lin" valueType="num">
                                      <p:cBhvr additive="base">
                                        <p:cTn id="1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350"/>
                                  </p:stCondLst>
                                  <p:childTnLst>
                                    <p:set>
                                      <p:cBhvr>
                                        <p:cTn id="118" dur="1" fill="hold">
                                          <p:stCondLst>
                                            <p:cond delay="0"/>
                                          </p:stCondLst>
                                        </p:cTn>
                                        <p:tgtEl>
                                          <p:spTgt spid="31">
                                            <p:txEl>
                                              <p:pRg st="0" end="0"/>
                                            </p:txEl>
                                          </p:spTgt>
                                        </p:tgtEl>
                                        <p:attrNameLst>
                                          <p:attrName>style.visibility</p:attrName>
                                        </p:attrNameLst>
                                      </p:cBhvr>
                                      <p:to>
                                        <p:strVal val="visible"/>
                                      </p:to>
                                    </p:set>
                                    <p:anim calcmode="lin" valueType="num">
                                      <p:cBhvr additive="base">
                                        <p:cTn id="1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21" fill="hold">
                            <p:stCondLst>
                              <p:cond delay="6750"/>
                            </p:stCondLst>
                            <p:childTnLst>
                              <p:par>
                                <p:cTn id="122" presetID="2" presetClass="entr" presetSubtype="8" decel="100000" fill="hold" grpId="0" nodeType="afterEffect">
                                  <p:stCondLst>
                                    <p:cond delay="25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additive="base">
                                        <p:cTn id="12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32">
                                            <p:txEl>
                                              <p:pRg st="0" end="0"/>
                                            </p:txEl>
                                          </p:spTgt>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350"/>
                                  </p:stCondLst>
                                  <p:childTnLst>
                                    <p:set>
                                      <p:cBhvr>
                                        <p:cTn id="127" dur="1" fill="hold">
                                          <p:stCondLst>
                                            <p:cond delay="0"/>
                                          </p:stCondLst>
                                        </p:cTn>
                                        <p:tgtEl>
                                          <p:spTgt spid="33">
                                            <p:txEl>
                                              <p:pRg st="0" end="0"/>
                                            </p:txEl>
                                          </p:spTgt>
                                        </p:tgtEl>
                                        <p:attrNameLst>
                                          <p:attrName>style.visibility</p:attrName>
                                        </p:attrNameLst>
                                      </p:cBhvr>
                                      <p:to>
                                        <p:strVal val="visible"/>
                                      </p:to>
                                    </p:set>
                                    <p:anim calcmode="lin" valueType="num">
                                      <p:cBhvr additive="base">
                                        <p:cTn id="12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build="p">
        <p:tmplLst>
          <p:tmpl lvl="1">
            <p:tnLst>
              <p:par>
                <p:cTn presetID="2" presetClass="entr" presetSubtype="1"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3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3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8"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8"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grpSp>
        <p:nvGrpSpPr>
          <p:cNvPr id="5" name="Group 4"/>
          <p:cNvGrpSpPr/>
          <p:nvPr userDrawn="1"/>
        </p:nvGrpSpPr>
        <p:grpSpPr>
          <a:xfrm>
            <a:off x="6124133" y="2202406"/>
            <a:ext cx="1376245" cy="1094081"/>
            <a:chOff x="9186199" y="2684120"/>
            <a:chExt cx="2064368" cy="1640869"/>
          </a:xfrm>
          <a:solidFill>
            <a:schemeClr val="tx1">
              <a:lumMod val="20000"/>
              <a:lumOff val="80000"/>
            </a:schemeClr>
          </a:solidFill>
        </p:grpSpPr>
        <p:sp>
          <p:nvSpPr>
            <p:cNvPr id="6" name="Freeform: Shape 22"/>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7" name="TextBox 6"/>
            <p:cNvSpPr txBox="1"/>
            <p:nvPr userDrawn="1"/>
          </p:nvSpPr>
          <p:spPr>
            <a:xfrm>
              <a:off x="9773979" y="3140635"/>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01</a:t>
              </a:r>
              <a:endParaRPr kumimoji="1" lang="ja-JP" altLang="en-US" sz="2400" b="1" dirty="0">
                <a:solidFill>
                  <a:srgbClr val="333D47"/>
                </a:solidFill>
                <a:latin typeface="Arial Narrow"/>
              </a:endParaRPr>
            </a:p>
          </p:txBody>
        </p:sp>
      </p:grpSp>
      <p:grpSp>
        <p:nvGrpSpPr>
          <p:cNvPr id="8" name="Group 7"/>
          <p:cNvGrpSpPr/>
          <p:nvPr userDrawn="1"/>
        </p:nvGrpSpPr>
        <p:grpSpPr>
          <a:xfrm>
            <a:off x="7013162" y="3046390"/>
            <a:ext cx="722607" cy="1590654"/>
            <a:chOff x="10519742" y="3949900"/>
            <a:chExt cx="1083911" cy="2385613"/>
          </a:xfrm>
          <a:solidFill>
            <a:schemeClr val="tx1">
              <a:lumMod val="40000"/>
              <a:lumOff val="60000"/>
            </a:schemeClr>
          </a:solidFill>
        </p:grpSpPr>
        <p:sp>
          <p:nvSpPr>
            <p:cNvPr id="9" name="Freeform: Shape 25"/>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0" name="TextBox 9"/>
            <p:cNvSpPr txBox="1"/>
            <p:nvPr userDrawn="1"/>
          </p:nvSpPr>
          <p:spPr>
            <a:xfrm>
              <a:off x="10786592" y="4819539"/>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02</a:t>
              </a:r>
              <a:endParaRPr kumimoji="1" lang="ja-JP" altLang="en-US" sz="2400" b="1" dirty="0">
                <a:solidFill>
                  <a:srgbClr val="333D47"/>
                </a:solidFill>
                <a:latin typeface="Arial Narrow"/>
              </a:endParaRPr>
            </a:p>
          </p:txBody>
        </p:sp>
      </p:grpSp>
      <p:grpSp>
        <p:nvGrpSpPr>
          <p:cNvPr id="11" name="Group 10"/>
          <p:cNvGrpSpPr/>
          <p:nvPr userDrawn="1"/>
        </p:nvGrpSpPr>
        <p:grpSpPr>
          <a:xfrm>
            <a:off x="6124133" y="4386945"/>
            <a:ext cx="1376245" cy="1094081"/>
            <a:chOff x="9186199" y="5960423"/>
            <a:chExt cx="2064368" cy="1640869"/>
          </a:xfrm>
          <a:solidFill>
            <a:schemeClr val="tx1">
              <a:lumMod val="60000"/>
              <a:lumOff val="40000"/>
            </a:schemeClr>
          </a:solidFill>
        </p:grpSpPr>
        <p:sp>
          <p:nvSpPr>
            <p:cNvPr id="12" name="Freeform: Shape 2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3" name="TextBox 12"/>
            <p:cNvSpPr txBox="1"/>
            <p:nvPr userDrawn="1"/>
          </p:nvSpPr>
          <p:spPr>
            <a:xfrm>
              <a:off x="9773979" y="6578776"/>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03</a:t>
              </a:r>
              <a:endParaRPr kumimoji="1" lang="ja-JP" altLang="en-US" sz="2400" b="1" dirty="0">
                <a:solidFill>
                  <a:srgbClr val="333D47"/>
                </a:solidFill>
                <a:latin typeface="Arial Narrow"/>
              </a:endParaRPr>
            </a:p>
          </p:txBody>
        </p:sp>
      </p:grpSp>
      <p:grpSp>
        <p:nvGrpSpPr>
          <p:cNvPr id="14" name="Group 13"/>
          <p:cNvGrpSpPr/>
          <p:nvPr userDrawn="1"/>
        </p:nvGrpSpPr>
        <p:grpSpPr>
          <a:xfrm>
            <a:off x="4691622" y="4386945"/>
            <a:ext cx="1376245" cy="1094081"/>
            <a:chOff x="7037432" y="5960423"/>
            <a:chExt cx="2064368" cy="1640869"/>
          </a:xfrm>
          <a:solidFill>
            <a:schemeClr val="tx1">
              <a:lumMod val="20000"/>
              <a:lumOff val="80000"/>
            </a:schemeClr>
          </a:solidFill>
        </p:grpSpPr>
        <p:sp>
          <p:nvSpPr>
            <p:cNvPr id="15" name="Freeform: Shape 31"/>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6" name="TextBox 15"/>
            <p:cNvSpPr txBox="1"/>
            <p:nvPr userDrawn="1"/>
          </p:nvSpPr>
          <p:spPr>
            <a:xfrm>
              <a:off x="7782287" y="6578776"/>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04</a:t>
              </a:r>
              <a:endParaRPr kumimoji="1" lang="ja-JP" altLang="en-US" sz="2400" b="1" dirty="0">
                <a:solidFill>
                  <a:srgbClr val="333D47"/>
                </a:solidFill>
                <a:latin typeface="Arial Narrow"/>
              </a:endParaRPr>
            </a:p>
          </p:txBody>
        </p:sp>
      </p:grpSp>
      <p:grpSp>
        <p:nvGrpSpPr>
          <p:cNvPr id="17" name="Group 16"/>
          <p:cNvGrpSpPr/>
          <p:nvPr userDrawn="1"/>
        </p:nvGrpSpPr>
        <p:grpSpPr>
          <a:xfrm>
            <a:off x="4456232" y="3046390"/>
            <a:ext cx="722606" cy="1590653"/>
            <a:chOff x="6684347" y="3949901"/>
            <a:chExt cx="1083909" cy="2385611"/>
          </a:xfrm>
          <a:solidFill>
            <a:schemeClr val="tx1">
              <a:lumMod val="40000"/>
              <a:lumOff val="60000"/>
            </a:schemeClr>
          </a:solidFill>
        </p:grpSpPr>
        <p:sp>
          <p:nvSpPr>
            <p:cNvPr id="18" name="Freeform: Shape 34"/>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9" name="TextBox 18"/>
            <p:cNvSpPr txBox="1"/>
            <p:nvPr userDrawn="1"/>
          </p:nvSpPr>
          <p:spPr>
            <a:xfrm>
              <a:off x="6800005" y="4819540"/>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05</a:t>
              </a:r>
              <a:endParaRPr kumimoji="1" lang="ja-JP" altLang="en-US" sz="2400" b="1" dirty="0">
                <a:solidFill>
                  <a:srgbClr val="333D47"/>
                </a:solidFill>
                <a:latin typeface="Arial Narrow"/>
              </a:endParaRPr>
            </a:p>
          </p:txBody>
        </p:sp>
      </p:grpSp>
      <p:grpSp>
        <p:nvGrpSpPr>
          <p:cNvPr id="20" name="Group 19"/>
          <p:cNvGrpSpPr/>
          <p:nvPr userDrawn="1"/>
        </p:nvGrpSpPr>
        <p:grpSpPr>
          <a:xfrm>
            <a:off x="4691622" y="2202406"/>
            <a:ext cx="1376244" cy="1094081"/>
            <a:chOff x="7037433" y="2684120"/>
            <a:chExt cx="2064366" cy="1640869"/>
          </a:xfrm>
          <a:solidFill>
            <a:schemeClr val="tx1">
              <a:lumMod val="60000"/>
              <a:lumOff val="40000"/>
            </a:schemeClr>
          </a:solidFill>
        </p:grpSpPr>
        <p:sp>
          <p:nvSpPr>
            <p:cNvPr id="21" name="Freeform: Shape 37"/>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22" name="TextBox 21"/>
            <p:cNvSpPr txBox="1"/>
            <p:nvPr userDrawn="1"/>
          </p:nvSpPr>
          <p:spPr>
            <a:xfrm>
              <a:off x="7782287" y="3140635"/>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06</a:t>
              </a:r>
              <a:endParaRPr kumimoji="1" lang="ja-JP" altLang="en-US" sz="2400" b="1" dirty="0">
                <a:solidFill>
                  <a:srgbClr val="333D47"/>
                </a:solidFill>
                <a:latin typeface="Arial Narrow"/>
              </a:endParaRPr>
            </a:p>
          </p:txBody>
        </p:sp>
      </p:grpSp>
      <p:sp>
        <p:nvSpPr>
          <p:cNvPr id="23" name="テキスト プレースホルダー 5"/>
          <p:cNvSpPr>
            <a:spLocks noGrp="1"/>
          </p:cNvSpPr>
          <p:nvPr>
            <p:ph type="body" sz="quarter" idx="18" hasCustomPrompt="1"/>
          </p:nvPr>
        </p:nvSpPr>
        <p:spPr>
          <a:xfrm>
            <a:off x="7615162" y="1819410"/>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4" name="テキスト プレースホルダー 5"/>
          <p:cNvSpPr>
            <a:spLocks noGrp="1"/>
          </p:cNvSpPr>
          <p:nvPr>
            <p:ph type="body" sz="quarter" idx="19" hasCustomPrompt="1"/>
          </p:nvPr>
        </p:nvSpPr>
        <p:spPr>
          <a:xfrm>
            <a:off x="7615162" y="2249739"/>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0" hasCustomPrompt="1"/>
          </p:nvPr>
        </p:nvSpPr>
        <p:spPr>
          <a:xfrm>
            <a:off x="8045009" y="3375738"/>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6" name="テキスト プレースホルダー 5"/>
          <p:cNvSpPr>
            <a:spLocks noGrp="1"/>
          </p:cNvSpPr>
          <p:nvPr>
            <p:ph type="body" sz="quarter" idx="21" hasCustomPrompt="1"/>
          </p:nvPr>
        </p:nvSpPr>
        <p:spPr>
          <a:xfrm>
            <a:off x="8045009" y="3806068"/>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2" hasCustomPrompt="1"/>
          </p:nvPr>
        </p:nvSpPr>
        <p:spPr>
          <a:xfrm>
            <a:off x="7615162" y="4932066"/>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3" hasCustomPrompt="1"/>
          </p:nvPr>
        </p:nvSpPr>
        <p:spPr>
          <a:xfrm>
            <a:off x="7615162" y="5362396"/>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24" hasCustomPrompt="1"/>
          </p:nvPr>
        </p:nvSpPr>
        <p:spPr>
          <a:xfrm>
            <a:off x="971545" y="1829083"/>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0" name="テキスト プレースホルダー 5"/>
          <p:cNvSpPr>
            <a:spLocks noGrp="1"/>
          </p:cNvSpPr>
          <p:nvPr>
            <p:ph type="body" sz="quarter" idx="25" hasCustomPrompt="1"/>
          </p:nvPr>
        </p:nvSpPr>
        <p:spPr>
          <a:xfrm>
            <a:off x="971545" y="2259412"/>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531473" y="3385411"/>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27" hasCustomPrompt="1"/>
          </p:nvPr>
        </p:nvSpPr>
        <p:spPr>
          <a:xfrm>
            <a:off x="531473" y="3815740"/>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3" name="テキスト プレースホルダー 5"/>
          <p:cNvSpPr>
            <a:spLocks noGrp="1"/>
          </p:cNvSpPr>
          <p:nvPr>
            <p:ph type="body" sz="quarter" idx="28" hasCustomPrompt="1"/>
          </p:nvPr>
        </p:nvSpPr>
        <p:spPr>
          <a:xfrm>
            <a:off x="971545" y="4941739"/>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4" name="テキスト プレースホルダー 5"/>
          <p:cNvSpPr>
            <a:spLocks noGrp="1"/>
          </p:cNvSpPr>
          <p:nvPr>
            <p:ph type="body" sz="quarter" idx="29" hasCustomPrompt="1"/>
          </p:nvPr>
        </p:nvSpPr>
        <p:spPr>
          <a:xfrm>
            <a:off x="971545" y="5372068"/>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cxnSp>
        <p:nvCxnSpPr>
          <p:cNvPr id="35" name="Straight Connector 69"/>
          <p:cNvCxnSpPr>
            <a:stCxn id="7" idx="0"/>
            <a:endCxn id="23" idx="1"/>
          </p:cNvCxnSpPr>
          <p:nvPr userDrawn="1"/>
        </p:nvCxnSpPr>
        <p:spPr>
          <a:xfrm rot="5400000" flipH="1" flipV="1">
            <a:off x="6948581" y="1840215"/>
            <a:ext cx="467384" cy="86577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69"/>
          <p:cNvCxnSpPr>
            <a:stCxn id="10" idx="3"/>
            <a:endCxn id="25" idx="1"/>
          </p:cNvCxnSpPr>
          <p:nvPr userDrawn="1"/>
        </p:nvCxnSpPr>
        <p:spPr>
          <a:xfrm flipV="1">
            <a:off x="7657857" y="3595740"/>
            <a:ext cx="387152" cy="261332"/>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69"/>
          <p:cNvCxnSpPr>
            <a:stCxn id="13" idx="3"/>
            <a:endCxn id="27" idx="1"/>
          </p:cNvCxnSpPr>
          <p:nvPr userDrawn="1"/>
        </p:nvCxnSpPr>
        <p:spPr>
          <a:xfrm>
            <a:off x="6982781" y="5030077"/>
            <a:ext cx="632381" cy="121991"/>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69"/>
          <p:cNvCxnSpPr>
            <a:stCxn id="29" idx="3"/>
            <a:endCxn id="22" idx="0"/>
          </p:cNvCxnSpPr>
          <p:nvPr userDrawn="1"/>
        </p:nvCxnSpPr>
        <p:spPr>
          <a:xfrm>
            <a:off x="4535509" y="2049085"/>
            <a:ext cx="886080" cy="457711"/>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33" idx="3"/>
          </p:cNvCxnSpPr>
          <p:nvPr userDrawn="1"/>
        </p:nvCxnSpPr>
        <p:spPr>
          <a:xfrm flipV="1">
            <a:off x="4535510" y="5013996"/>
            <a:ext cx="702695" cy="147744"/>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1" idx="3"/>
            <a:endCxn id="19" idx="1"/>
          </p:cNvCxnSpPr>
          <p:nvPr userDrawn="1"/>
        </p:nvCxnSpPr>
        <p:spPr>
          <a:xfrm>
            <a:off x="4095437" y="3605413"/>
            <a:ext cx="437900" cy="25165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759330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 calcmode="lin" valueType="num">
                                      <p:cBhvr>
                                        <p:cTn id="28" dur="750" fill="hold"/>
                                        <p:tgtEl>
                                          <p:spTgt spid="8"/>
                                        </p:tgtEl>
                                        <p:attrNameLst>
                                          <p:attrName>style.rotation</p:attrName>
                                        </p:attrNameLst>
                                      </p:cBhvr>
                                      <p:tavLst>
                                        <p:tav tm="0">
                                          <p:val>
                                            <p:fltVal val="360"/>
                                          </p:val>
                                        </p:tav>
                                        <p:tav tm="100000">
                                          <p:val>
                                            <p:fltVal val="0"/>
                                          </p:val>
                                        </p:tav>
                                      </p:tavLst>
                                    </p:anim>
                                    <p:animEffect transition="in" filter="fade">
                                      <p:cBhvr>
                                        <p:cTn id="29" dur="750"/>
                                        <p:tgtEl>
                                          <p:spTgt spid="8"/>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0-#ppt_w/2"/>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 calcmode="lin" valueType="num">
                                      <p:cBhvr>
                                        <p:cTn id="38" dur="750" fill="hold"/>
                                        <p:tgtEl>
                                          <p:spTgt spid="11"/>
                                        </p:tgtEl>
                                        <p:attrNameLst>
                                          <p:attrName>style.rotation</p:attrName>
                                        </p:attrNameLst>
                                      </p:cBhvr>
                                      <p:tavLst>
                                        <p:tav tm="0">
                                          <p:val>
                                            <p:fltVal val="360"/>
                                          </p:val>
                                        </p:tav>
                                        <p:tav tm="100000">
                                          <p:val>
                                            <p:fltVal val="0"/>
                                          </p:val>
                                        </p:tav>
                                      </p:tavLst>
                                    </p:anim>
                                    <p:animEffect transition="in" filter="fade">
                                      <p:cBhvr>
                                        <p:cTn id="39" dur="750"/>
                                        <p:tgtEl>
                                          <p:spTgt spid="11"/>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ppt_w</p:attrName>
                                        </p:attrNameLst>
                                      </p:cBhvr>
                                      <p:tavLst>
                                        <p:tav tm="0">
                                          <p:val>
                                            <p:fltVal val="0"/>
                                          </p:val>
                                        </p:tav>
                                        <p:tav tm="100000">
                                          <p:val>
                                            <p:strVal val="#ppt_w"/>
                                          </p:val>
                                        </p:tav>
                                      </p:tavLst>
                                    </p:anim>
                                    <p:anim calcmode="lin" valueType="num">
                                      <p:cBhvr>
                                        <p:cTn id="47" dur="750" fill="hold"/>
                                        <p:tgtEl>
                                          <p:spTgt spid="14"/>
                                        </p:tgtEl>
                                        <p:attrNameLst>
                                          <p:attrName>ppt_h</p:attrName>
                                        </p:attrNameLst>
                                      </p:cBhvr>
                                      <p:tavLst>
                                        <p:tav tm="0">
                                          <p:val>
                                            <p:fltVal val="0"/>
                                          </p:val>
                                        </p:tav>
                                        <p:tav tm="100000">
                                          <p:val>
                                            <p:strVal val="#ppt_h"/>
                                          </p:val>
                                        </p:tav>
                                      </p:tavLst>
                                    </p:anim>
                                    <p:anim calcmode="lin" valueType="num">
                                      <p:cBhvr>
                                        <p:cTn id="48" dur="750" fill="hold"/>
                                        <p:tgtEl>
                                          <p:spTgt spid="14"/>
                                        </p:tgtEl>
                                        <p:attrNameLst>
                                          <p:attrName>style.rotation</p:attrName>
                                        </p:attrNameLst>
                                      </p:cBhvr>
                                      <p:tavLst>
                                        <p:tav tm="0">
                                          <p:val>
                                            <p:fltVal val="360"/>
                                          </p:val>
                                        </p:tav>
                                        <p:tav tm="100000">
                                          <p:val>
                                            <p:fltVal val="0"/>
                                          </p:val>
                                        </p:tav>
                                      </p:tavLst>
                                    </p:anim>
                                    <p:animEffect transition="in" filter="fade">
                                      <p:cBhvr>
                                        <p:cTn id="49" dur="750"/>
                                        <p:tgtEl>
                                          <p:spTgt spid="14"/>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1+#ppt_w/2"/>
                                          </p:val>
                                        </p:tav>
                                        <p:tav tm="100000">
                                          <p:val>
                                            <p:strVal val="#ppt_x"/>
                                          </p:val>
                                        </p:tav>
                                      </p:tavLst>
                                    </p:anim>
                                    <p:anim calcmode="lin" valueType="num">
                                      <p:cBhvr additive="base">
                                        <p:cTn id="53" dur="750" fill="hold"/>
                                        <p:tgtEl>
                                          <p:spTgt spid="17"/>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360"/>
                                          </p:val>
                                        </p:tav>
                                        <p:tav tm="100000">
                                          <p:val>
                                            <p:fltVal val="0"/>
                                          </p:val>
                                        </p:tav>
                                      </p:tavLst>
                                    </p:anim>
                                    <p:animEffect transition="in" filter="fade">
                                      <p:cBhvr>
                                        <p:cTn id="59" dur="750"/>
                                        <p:tgtEl>
                                          <p:spTgt spid="17"/>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1+#ppt_w/2"/>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750" fill="hold"/>
                                        <p:tgtEl>
                                          <p:spTgt spid="20"/>
                                        </p:tgtEl>
                                        <p:attrNameLst>
                                          <p:attrName>ppt_w</p:attrName>
                                        </p:attrNameLst>
                                      </p:cBhvr>
                                      <p:tavLst>
                                        <p:tav tm="0">
                                          <p:val>
                                            <p:fltVal val="0"/>
                                          </p:val>
                                        </p:tav>
                                        <p:tav tm="100000">
                                          <p:val>
                                            <p:strVal val="#ppt_w"/>
                                          </p:val>
                                        </p:tav>
                                      </p:tavLst>
                                    </p:anim>
                                    <p:anim calcmode="lin" valueType="num">
                                      <p:cBhvr>
                                        <p:cTn id="67" dur="750" fill="hold"/>
                                        <p:tgtEl>
                                          <p:spTgt spid="20"/>
                                        </p:tgtEl>
                                        <p:attrNameLst>
                                          <p:attrName>ppt_h</p:attrName>
                                        </p:attrNameLst>
                                      </p:cBhvr>
                                      <p:tavLst>
                                        <p:tav tm="0">
                                          <p:val>
                                            <p:fltVal val="0"/>
                                          </p:val>
                                        </p:tav>
                                        <p:tav tm="100000">
                                          <p:val>
                                            <p:strVal val="#ppt_h"/>
                                          </p:val>
                                        </p:tav>
                                      </p:tavLst>
                                    </p:anim>
                                    <p:anim calcmode="lin" valueType="num">
                                      <p:cBhvr>
                                        <p:cTn id="68" dur="750" fill="hold"/>
                                        <p:tgtEl>
                                          <p:spTgt spid="20"/>
                                        </p:tgtEl>
                                        <p:attrNameLst>
                                          <p:attrName>style.rotation</p:attrName>
                                        </p:attrNameLst>
                                      </p:cBhvr>
                                      <p:tavLst>
                                        <p:tav tm="0">
                                          <p:val>
                                            <p:fltVal val="360"/>
                                          </p:val>
                                        </p:tav>
                                        <p:tav tm="100000">
                                          <p:val>
                                            <p:fltVal val="0"/>
                                          </p:val>
                                        </p:tav>
                                      </p:tavLst>
                                    </p:anim>
                                    <p:animEffect transition="in" filter="fade">
                                      <p:cBhvr>
                                        <p:cTn id="69" dur="750"/>
                                        <p:tgtEl>
                                          <p:spTgt spid="2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1500"/>
                            </p:stCondLst>
                            <p:childTnLst>
                              <p:par>
                                <p:cTn id="75" presetID="2" presetClass="entr" presetSubtype="2" decel="10000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additive="base">
                                        <p:cTn id="7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4">
                                            <p:txEl>
                                              <p:pRg st="0" end="0"/>
                                            </p:txEl>
                                          </p:spTgt>
                                        </p:tgtEl>
                                        <p:attrNameLst>
                                          <p:attrName>style.visibility</p:attrName>
                                        </p:attrNameLst>
                                      </p:cBhvr>
                                      <p:to>
                                        <p:strVal val="visible"/>
                                      </p:to>
                                    </p:set>
                                    <p:animEffect transition="in" filter="wipe(left)">
                                      <p:cBhvr>
                                        <p:cTn id="82" dur="500"/>
                                        <p:tgtEl>
                                          <p:spTgt spid="24">
                                            <p:txEl>
                                              <p:pRg st="0" end="0"/>
                                            </p:txEl>
                                          </p:spTgt>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3000"/>
                            </p:stCondLst>
                            <p:childTnLst>
                              <p:par>
                                <p:cTn id="88" presetID="2" presetClass="entr" presetSubtype="2" decel="100000" fill="hold" grpId="0" nodeType="afterEffect">
                                  <p:stCondLst>
                                    <p:cond delay="0"/>
                                  </p:stCondLst>
                                  <p:childTnLst>
                                    <p:set>
                                      <p:cBhvr>
                                        <p:cTn id="89" dur="1" fill="hold">
                                          <p:stCondLst>
                                            <p:cond delay="0"/>
                                          </p:stCondLst>
                                        </p:cTn>
                                        <p:tgtEl>
                                          <p:spTgt spid="25">
                                            <p:txEl>
                                              <p:pRg st="0" end="0"/>
                                            </p:txEl>
                                          </p:spTgt>
                                        </p:tgtEl>
                                        <p:attrNameLst>
                                          <p:attrName>style.visibility</p:attrName>
                                        </p:attrNameLst>
                                      </p:cBhvr>
                                      <p:to>
                                        <p:strVal val="visible"/>
                                      </p:to>
                                    </p:set>
                                    <p:anim calcmode="lin" valueType="num">
                                      <p:cBhvr additive="base">
                                        <p:cTn id="9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animEffect transition="in" filter="wipe(left)">
                                      <p:cBhvr>
                                        <p:cTn id="95" dur="500"/>
                                        <p:tgtEl>
                                          <p:spTgt spid="26">
                                            <p:txEl>
                                              <p:pRg st="0" end="0"/>
                                            </p:txEl>
                                          </p:spTgt>
                                        </p:tgtEl>
                                      </p:cBhvr>
                                    </p:animEffect>
                                  </p:childTnLst>
                                </p:cTn>
                              </p:par>
                            </p:childTnLst>
                          </p:cTn>
                        </p:par>
                        <p:par>
                          <p:cTn id="96" fill="hold">
                            <p:stCondLst>
                              <p:cond delay="4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childTnLst>
                          </p:cTn>
                        </p:par>
                        <p:par>
                          <p:cTn id="100" fill="hold">
                            <p:stCondLst>
                              <p:cond delay="4500"/>
                            </p:stCondLst>
                            <p:childTnLst>
                              <p:par>
                                <p:cTn id="101" presetID="2" presetClass="entr" presetSubtype="2" decel="100000" fill="hold" grpId="0" nodeType="after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additive="base">
                                        <p:cTn id="10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000"/>
                            </p:stCondLst>
                            <p:childTnLst>
                              <p:par>
                                <p:cTn id="106" presetID="22" presetClass="entr" presetSubtype="8" fill="hold" grpId="0" nodeType="afterEffect">
                                  <p:stCondLst>
                                    <p:cond delay="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wipe(left)">
                                      <p:cBhvr>
                                        <p:cTn id="108" dur="500"/>
                                        <p:tgtEl>
                                          <p:spTgt spid="28">
                                            <p:txEl>
                                              <p:pRg st="0" end="0"/>
                                            </p:txEl>
                                          </p:spTgt>
                                        </p:tgtEl>
                                      </p:cBhvr>
                                    </p:animEffect>
                                  </p:childTnLst>
                                </p:cTn>
                              </p:par>
                            </p:childTnLst>
                          </p:cTn>
                        </p:par>
                        <p:par>
                          <p:cTn id="109" fill="hold">
                            <p:stCondLst>
                              <p:cond delay="5500"/>
                            </p:stCondLst>
                            <p:childTnLst>
                              <p:par>
                                <p:cTn id="110" presetID="22" presetClass="entr" presetSubtype="2"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right)">
                                      <p:cBhvr>
                                        <p:cTn id="112" dur="500"/>
                                        <p:tgtEl>
                                          <p:spTgt spid="39"/>
                                        </p:tgtEl>
                                      </p:cBhvr>
                                    </p:animEffect>
                                  </p:childTnLst>
                                </p:cTn>
                              </p:par>
                            </p:childTnLst>
                          </p:cTn>
                        </p:par>
                        <p:par>
                          <p:cTn id="113" fill="hold">
                            <p:stCondLst>
                              <p:cond delay="6000"/>
                            </p:stCondLst>
                            <p:childTnLst>
                              <p:par>
                                <p:cTn id="114" presetID="2" presetClass="entr" presetSubtype="8" decel="100000" fill="hold" grpId="0" nodeType="after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 calcmode="lin" valueType="num">
                                      <p:cBhvr additive="base">
                                        <p:cTn id="116"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6500"/>
                            </p:stCondLst>
                            <p:childTnLst>
                              <p:par>
                                <p:cTn id="119" presetID="22" presetClass="entr" presetSubtype="2"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7000"/>
                            </p:stCondLst>
                            <p:childTnLst>
                              <p:par>
                                <p:cTn id="123" presetID="22" presetClass="entr" presetSubtype="2"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right)">
                                      <p:cBhvr>
                                        <p:cTn id="125" dur="500"/>
                                        <p:tgtEl>
                                          <p:spTgt spid="40"/>
                                        </p:tgtEl>
                                      </p:cBhvr>
                                    </p:animEffect>
                                  </p:childTnLst>
                                </p:cTn>
                              </p:par>
                            </p:childTnLst>
                          </p:cTn>
                        </p:par>
                        <p:par>
                          <p:cTn id="126" fill="hold">
                            <p:stCondLst>
                              <p:cond delay="7500"/>
                            </p:stCondLst>
                            <p:childTnLst>
                              <p:par>
                                <p:cTn id="127" presetID="2" presetClass="entr" presetSubtype="8" decel="100000" fill="hold" grpId="0" nodeType="afterEffect">
                                  <p:stCondLst>
                                    <p:cond delay="0"/>
                                  </p:stCondLst>
                                  <p:childTnLst>
                                    <p:set>
                                      <p:cBhvr>
                                        <p:cTn id="128" dur="1" fill="hold">
                                          <p:stCondLst>
                                            <p:cond delay="0"/>
                                          </p:stCondLst>
                                        </p:cTn>
                                        <p:tgtEl>
                                          <p:spTgt spid="31">
                                            <p:txEl>
                                              <p:pRg st="0" end="0"/>
                                            </p:txEl>
                                          </p:spTgt>
                                        </p:tgtEl>
                                        <p:attrNameLst>
                                          <p:attrName>style.visibility</p:attrName>
                                        </p:attrNameLst>
                                      </p:cBhvr>
                                      <p:to>
                                        <p:strVal val="visible"/>
                                      </p:to>
                                    </p:set>
                                    <p:anim calcmode="lin" valueType="num">
                                      <p:cBhvr additive="base">
                                        <p:cTn id="129"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000"/>
                            </p:stCondLst>
                            <p:childTnLst>
                              <p:par>
                                <p:cTn id="132" presetID="22" presetClass="entr" presetSubtype="2" fill="hold" grpId="0" nodeType="afterEffect">
                                  <p:stCondLst>
                                    <p:cond delay="0"/>
                                  </p:stCondLst>
                                  <p:childTnLst>
                                    <p:set>
                                      <p:cBhvr>
                                        <p:cTn id="133" dur="1" fill="hold">
                                          <p:stCondLst>
                                            <p:cond delay="0"/>
                                          </p:stCondLst>
                                        </p:cTn>
                                        <p:tgtEl>
                                          <p:spTgt spid="32">
                                            <p:txEl>
                                              <p:pRg st="0" end="0"/>
                                            </p:txEl>
                                          </p:spTgt>
                                        </p:tgtEl>
                                        <p:attrNameLst>
                                          <p:attrName>style.visibility</p:attrName>
                                        </p:attrNameLst>
                                      </p:cBhvr>
                                      <p:to>
                                        <p:strVal val="visible"/>
                                      </p:to>
                                    </p:set>
                                    <p:animEffect transition="in" filter="wipe(right)">
                                      <p:cBhvr>
                                        <p:cTn id="134" dur="500"/>
                                        <p:tgtEl>
                                          <p:spTgt spid="32">
                                            <p:txEl>
                                              <p:pRg st="0" end="0"/>
                                            </p:txEl>
                                          </p:spTgt>
                                        </p:tgtEl>
                                      </p:cBhvr>
                                    </p:animEffect>
                                  </p:childTnLst>
                                </p:cTn>
                              </p:par>
                            </p:childTnLst>
                          </p:cTn>
                        </p:par>
                        <p:par>
                          <p:cTn id="135" fill="hold">
                            <p:stCondLst>
                              <p:cond delay="8500"/>
                            </p:stCondLst>
                            <p:childTnLst>
                              <p:par>
                                <p:cTn id="136" presetID="22" presetClass="entr" presetSubtype="2" fill="hold"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right)">
                                      <p:cBhvr>
                                        <p:cTn id="138" dur="500"/>
                                        <p:tgtEl>
                                          <p:spTgt spid="38"/>
                                        </p:tgtEl>
                                      </p:cBhvr>
                                    </p:animEffect>
                                  </p:childTnLst>
                                </p:cTn>
                              </p:par>
                            </p:childTnLst>
                          </p:cTn>
                        </p:par>
                        <p:par>
                          <p:cTn id="139" fill="hold">
                            <p:stCondLst>
                              <p:cond delay="9000"/>
                            </p:stCondLst>
                            <p:childTnLst>
                              <p:par>
                                <p:cTn id="140" presetID="2" presetClass="entr" presetSubtype="8" decel="100000" fill="hold" grpId="0" nodeType="afterEffect">
                                  <p:stCondLst>
                                    <p:cond delay="0"/>
                                  </p:stCondLst>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additive="base">
                                        <p:cTn id="142"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9500"/>
                            </p:stCondLst>
                            <p:childTnLst>
                              <p:par>
                                <p:cTn id="145" presetID="22" presetClass="entr" presetSubtype="2" fill="hold" grpId="0" nodeType="afterEffect">
                                  <p:stCondLst>
                                    <p:cond delay="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wipe(right)">
                                      <p:cBhvr>
                                        <p:cTn id="1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 presetClass="entr" presetSubtype="2"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2" presetClass="entr" presetSubtype="2"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right)">
                      <p:cBhvr>
                        <p:cTn dur="500"/>
                        <p:tgtEl>
                          <p:spTgt spid="34"/>
                        </p:tgtEl>
                      </p:cBhvr>
                    </p:animEffect>
                  </p:childTnLst>
                </p:cTn>
              </p:par>
            </p:tnLst>
          </p:tmpl>
        </p:tmplLst>
      </p:bldP>
      <p:bldP spid="41" grpId="0"/>
    </p:bldLst>
  </p:timing>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5" name="Text Placeholder 3"/>
          <p:cNvSpPr>
            <a:spLocks noGrp="1"/>
          </p:cNvSpPr>
          <p:nvPr>
            <p:ph type="body" sz="quarter" idx="17" hasCustomPrompt="1"/>
          </p:nvPr>
        </p:nvSpPr>
        <p:spPr>
          <a:xfrm rot="18900000">
            <a:off x="2690194" y="2040736"/>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6" name="Text Placeholder 3"/>
          <p:cNvSpPr>
            <a:spLocks noGrp="1"/>
          </p:cNvSpPr>
          <p:nvPr>
            <p:ph type="body" sz="quarter" idx="18" hasCustomPrompt="1"/>
          </p:nvPr>
        </p:nvSpPr>
        <p:spPr>
          <a:xfrm rot="18900000">
            <a:off x="2133560" y="3936870"/>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Text Placeholder 3"/>
          <p:cNvSpPr>
            <a:spLocks noGrp="1"/>
          </p:cNvSpPr>
          <p:nvPr>
            <p:ph type="body" sz="quarter" idx="19" hasCustomPrompt="1"/>
          </p:nvPr>
        </p:nvSpPr>
        <p:spPr>
          <a:xfrm rot="18900000">
            <a:off x="4688629" y="2228626"/>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8" name="Text Placeholder 3"/>
          <p:cNvSpPr>
            <a:spLocks noGrp="1"/>
          </p:cNvSpPr>
          <p:nvPr>
            <p:ph type="body" sz="quarter" idx="20" hasCustomPrompt="1"/>
          </p:nvPr>
        </p:nvSpPr>
        <p:spPr>
          <a:xfrm rot="18900000">
            <a:off x="4247860" y="4159542"/>
            <a:ext cx="1581089"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9" name="Text Placeholder 3"/>
          <p:cNvSpPr>
            <a:spLocks noGrp="1"/>
          </p:cNvSpPr>
          <p:nvPr>
            <p:ph type="body" sz="quarter" idx="21" hasCustomPrompt="1"/>
          </p:nvPr>
        </p:nvSpPr>
        <p:spPr>
          <a:xfrm rot="18900000">
            <a:off x="7473856" y="2228626"/>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0" name="Text Placeholder 3"/>
          <p:cNvSpPr>
            <a:spLocks noGrp="1"/>
          </p:cNvSpPr>
          <p:nvPr>
            <p:ph type="body" sz="quarter" idx="22" hasCustomPrompt="1"/>
          </p:nvPr>
        </p:nvSpPr>
        <p:spPr>
          <a:xfrm rot="18900000">
            <a:off x="6751431" y="3955923"/>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1" name="Text Placeholder 3"/>
          <p:cNvSpPr>
            <a:spLocks noGrp="1"/>
          </p:cNvSpPr>
          <p:nvPr>
            <p:ph type="body" sz="quarter" idx="23" hasCustomPrompt="1"/>
          </p:nvPr>
        </p:nvSpPr>
        <p:spPr>
          <a:xfrm rot="18900000">
            <a:off x="10060108" y="2059789"/>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grpSp>
        <p:nvGrpSpPr>
          <p:cNvPr id="12" name="Group 11"/>
          <p:cNvGrpSpPr/>
          <p:nvPr userDrawn="1"/>
        </p:nvGrpSpPr>
        <p:grpSpPr>
          <a:xfrm>
            <a:off x="1757111" y="2787709"/>
            <a:ext cx="1282383" cy="1282581"/>
            <a:chOff x="2635667" y="4180919"/>
            <a:chExt cx="1923574" cy="1923574"/>
          </a:xfrm>
        </p:grpSpPr>
        <p:sp>
          <p:nvSpPr>
            <p:cNvPr id="13" name="Rectangle 12"/>
            <p:cNvSpPr/>
            <p:nvPr userDrawn="1"/>
          </p:nvSpPr>
          <p:spPr>
            <a:xfrm rot="18900000">
              <a:off x="2635667"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2927664"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1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6" name="Text Placeholder 3"/>
          <p:cNvSpPr>
            <a:spLocks noGrp="1"/>
          </p:cNvSpPr>
          <p:nvPr>
            <p:ph type="body" sz="quarter" idx="24" hasCustomPrompt="1"/>
          </p:nvPr>
        </p:nvSpPr>
        <p:spPr>
          <a:xfrm>
            <a:off x="2899048" y="5257701"/>
            <a:ext cx="6393904" cy="1039296"/>
          </a:xfrm>
        </p:spPr>
        <p:txBody>
          <a:bodyPr vert="horz" lIns="60963" tIns="30482" rIns="60963" bIns="30482" rtlCol="0" anchor="ctr">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7" name="Rectangle 16"/>
          <p:cNvSpPr/>
          <p:nvPr userDrawn="1"/>
        </p:nvSpPr>
        <p:spPr>
          <a:xfrm rot="18900000">
            <a:off x="3481977"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Rectangle 17"/>
          <p:cNvSpPr/>
          <p:nvPr userDrawn="1"/>
        </p:nvSpPr>
        <p:spPr>
          <a:xfrm rot="18900000">
            <a:off x="4393446"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nvGrpSpPr>
          <p:cNvPr id="19" name="Group 18"/>
          <p:cNvGrpSpPr/>
          <p:nvPr userDrawn="1"/>
        </p:nvGrpSpPr>
        <p:grpSpPr>
          <a:xfrm>
            <a:off x="5454809" y="2787709"/>
            <a:ext cx="1282383" cy="1282581"/>
            <a:chOff x="8182214" y="4180919"/>
            <a:chExt cx="1923574" cy="1923574"/>
          </a:xfrm>
        </p:grpSpPr>
        <p:sp>
          <p:nvSpPr>
            <p:cNvPr id="20" name="Rectangle 19"/>
            <p:cNvSpPr/>
            <p:nvPr userDrawn="1"/>
          </p:nvSpPr>
          <p:spPr>
            <a:xfrm rot="18900000">
              <a:off x="8182214"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Rectangle 20"/>
            <p:cNvSpPr/>
            <p:nvPr userDrawn="1"/>
          </p:nvSpPr>
          <p:spPr>
            <a:xfrm rot="18900000">
              <a:off x="8474211"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22" name="Rectangle 21"/>
          <p:cNvSpPr/>
          <p:nvPr userDrawn="1"/>
        </p:nvSpPr>
        <p:spPr>
          <a:xfrm rot="18900000">
            <a:off x="7179674"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Rectangle 22"/>
          <p:cNvSpPr/>
          <p:nvPr userDrawn="1"/>
        </p:nvSpPr>
        <p:spPr>
          <a:xfrm rot="18900000">
            <a:off x="8091144"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nvGrpSpPr>
          <p:cNvPr id="24" name="Group 23"/>
          <p:cNvGrpSpPr/>
          <p:nvPr userDrawn="1"/>
        </p:nvGrpSpPr>
        <p:grpSpPr>
          <a:xfrm>
            <a:off x="9152507" y="2787709"/>
            <a:ext cx="1282383" cy="1282581"/>
            <a:chOff x="13728760" y="4180919"/>
            <a:chExt cx="1923574" cy="1923574"/>
          </a:xfrm>
        </p:grpSpPr>
        <p:sp>
          <p:nvSpPr>
            <p:cNvPr id="25" name="Rectangle 24"/>
            <p:cNvSpPr/>
            <p:nvPr userDrawn="1"/>
          </p:nvSpPr>
          <p:spPr>
            <a:xfrm rot="18900000">
              <a:off x="13728760"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Rectangle 25"/>
            <p:cNvSpPr/>
            <p:nvPr userDrawn="1"/>
          </p:nvSpPr>
          <p:spPr>
            <a:xfrm rot="18900000">
              <a:off x="14020757"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982647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childTnLst>
                          </p:cTn>
                        </p:par>
                        <p:par>
                          <p:cTn id="20" fill="hold">
                            <p:stCondLst>
                              <p:cond delay="1000"/>
                            </p:stCondLst>
                            <p:childTnLst>
                              <p:par>
                                <p:cTn id="21" presetID="2" presetClass="entr" presetSubtype="1" decel="10000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ppt_y"/>
                                          </p:val>
                                        </p:tav>
                                        <p:tav tm="100000">
                                          <p:val>
                                            <p:strVal val="#ppt_y"/>
                                          </p:val>
                                        </p:tav>
                                      </p:tavLst>
                                    </p:anim>
                                  </p:childTnLst>
                                </p:cTn>
                              </p:par>
                              <p:par>
                                <p:cTn id="30" presetID="49"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 calcmode="lin" valueType="num">
                                      <p:cBhvr>
                                        <p:cTn id="34" dur="750" fill="hold"/>
                                        <p:tgtEl>
                                          <p:spTgt spid="17"/>
                                        </p:tgtEl>
                                        <p:attrNameLst>
                                          <p:attrName>style.rotation</p:attrName>
                                        </p:attrNameLst>
                                      </p:cBhvr>
                                      <p:tavLst>
                                        <p:tav tm="0">
                                          <p:val>
                                            <p:fltVal val="360"/>
                                          </p:val>
                                        </p:tav>
                                        <p:tav tm="100000">
                                          <p:val>
                                            <p:fltVal val="0"/>
                                          </p:val>
                                        </p:tav>
                                      </p:tavLst>
                                    </p:anim>
                                    <p:animEffect transition="in" filter="fade">
                                      <p:cBhvr>
                                        <p:cTn id="35" dur="750"/>
                                        <p:tgtEl>
                                          <p:spTgt spid="17"/>
                                        </p:tgtEl>
                                      </p:cBhvr>
                                    </p:animEffect>
                                  </p:childTnLst>
                                </p:cTn>
                              </p:par>
                            </p:childTnLst>
                          </p:cTn>
                        </p:par>
                        <p:par>
                          <p:cTn id="36" fill="hold">
                            <p:stCondLst>
                              <p:cond delay="3000"/>
                            </p:stCondLst>
                            <p:childTnLst>
                              <p:par>
                                <p:cTn id="37" presetID="2" presetClass="entr" presetSubtype="4" decel="10000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8" decel="1000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0-#ppt_w/2"/>
                                          </p:val>
                                        </p:tav>
                                        <p:tav tm="100000">
                                          <p:val>
                                            <p:strVal val="#ppt_x"/>
                                          </p:val>
                                        </p:tav>
                                      </p:tavLst>
                                    </p:anim>
                                    <p:anim calcmode="lin" valueType="num">
                                      <p:cBhvr additive="base">
                                        <p:cTn id="45" dur="750" fill="hold"/>
                                        <p:tgtEl>
                                          <p:spTgt spid="18"/>
                                        </p:tgtEl>
                                        <p:attrNameLst>
                                          <p:attrName>ppt_y</p:attrName>
                                        </p:attrNameLst>
                                      </p:cBhvr>
                                      <p:tavLst>
                                        <p:tav tm="0">
                                          <p:val>
                                            <p:strVal val="#ppt_y"/>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 calcmode="lin" valueType="num">
                                      <p:cBhvr>
                                        <p:cTn id="50" dur="750" fill="hold"/>
                                        <p:tgtEl>
                                          <p:spTgt spid="18"/>
                                        </p:tgtEl>
                                        <p:attrNameLst>
                                          <p:attrName>style.rotation</p:attrName>
                                        </p:attrNameLst>
                                      </p:cBhvr>
                                      <p:tavLst>
                                        <p:tav tm="0">
                                          <p:val>
                                            <p:fltVal val="360"/>
                                          </p:val>
                                        </p:tav>
                                        <p:tav tm="100000">
                                          <p:val>
                                            <p:fltVal val="0"/>
                                          </p:val>
                                        </p:tav>
                                      </p:tavLst>
                                    </p:anim>
                                    <p:animEffect transition="in" filter="fade">
                                      <p:cBhvr>
                                        <p:cTn id="51" dur="750"/>
                                        <p:tgtEl>
                                          <p:spTgt spid="18"/>
                                        </p:tgtEl>
                                      </p:cBhvr>
                                    </p:animEffect>
                                  </p:childTnLst>
                                </p:cTn>
                              </p:par>
                            </p:childTnLst>
                          </p:cTn>
                        </p:par>
                        <p:par>
                          <p:cTn id="52" fill="hold">
                            <p:stCondLst>
                              <p:cond delay="5000"/>
                            </p:stCondLst>
                            <p:childTnLst>
                              <p:par>
                                <p:cTn id="53" presetID="2" presetClass="entr" presetSubtype="1" decel="100000"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8" decel="10000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750" fill="hold"/>
                                        <p:tgtEl>
                                          <p:spTgt spid="19"/>
                                        </p:tgtEl>
                                        <p:attrNameLst>
                                          <p:attrName>ppt_x</p:attrName>
                                        </p:attrNameLst>
                                      </p:cBhvr>
                                      <p:tavLst>
                                        <p:tav tm="0">
                                          <p:val>
                                            <p:strVal val="0-#ppt_w/2"/>
                                          </p:val>
                                        </p:tav>
                                        <p:tav tm="100000">
                                          <p:val>
                                            <p:strVal val="#ppt_x"/>
                                          </p:val>
                                        </p:tav>
                                      </p:tavLst>
                                    </p:anim>
                                    <p:anim calcmode="lin" valueType="num">
                                      <p:cBhvr additive="base">
                                        <p:cTn id="61" dur="750" fill="hold"/>
                                        <p:tgtEl>
                                          <p:spTgt spid="19"/>
                                        </p:tgtEl>
                                        <p:attrNameLst>
                                          <p:attrName>ppt_y</p:attrName>
                                        </p:attrNameLst>
                                      </p:cBhvr>
                                      <p:tavLst>
                                        <p:tav tm="0">
                                          <p:val>
                                            <p:strVal val="#ppt_y"/>
                                          </p:val>
                                        </p:tav>
                                        <p:tav tm="100000">
                                          <p:val>
                                            <p:strVal val="#ppt_y"/>
                                          </p:val>
                                        </p:tav>
                                      </p:tavLst>
                                    </p:anim>
                                  </p:childTnLst>
                                </p:cTn>
                              </p:par>
                              <p:par>
                                <p:cTn id="62" presetID="49" presetClass="entr" presetSubtype="0" decel="10000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750" fill="hold"/>
                                        <p:tgtEl>
                                          <p:spTgt spid="19"/>
                                        </p:tgtEl>
                                        <p:attrNameLst>
                                          <p:attrName>ppt_w</p:attrName>
                                        </p:attrNameLst>
                                      </p:cBhvr>
                                      <p:tavLst>
                                        <p:tav tm="0">
                                          <p:val>
                                            <p:fltVal val="0"/>
                                          </p:val>
                                        </p:tav>
                                        <p:tav tm="100000">
                                          <p:val>
                                            <p:strVal val="#ppt_w"/>
                                          </p:val>
                                        </p:tav>
                                      </p:tavLst>
                                    </p:anim>
                                    <p:anim calcmode="lin" valueType="num">
                                      <p:cBhvr>
                                        <p:cTn id="65" dur="750" fill="hold"/>
                                        <p:tgtEl>
                                          <p:spTgt spid="19"/>
                                        </p:tgtEl>
                                        <p:attrNameLst>
                                          <p:attrName>ppt_h</p:attrName>
                                        </p:attrNameLst>
                                      </p:cBhvr>
                                      <p:tavLst>
                                        <p:tav tm="0">
                                          <p:val>
                                            <p:fltVal val="0"/>
                                          </p:val>
                                        </p:tav>
                                        <p:tav tm="100000">
                                          <p:val>
                                            <p:strVal val="#ppt_h"/>
                                          </p:val>
                                        </p:tav>
                                      </p:tavLst>
                                    </p:anim>
                                    <p:anim calcmode="lin" valueType="num">
                                      <p:cBhvr>
                                        <p:cTn id="66" dur="750" fill="hold"/>
                                        <p:tgtEl>
                                          <p:spTgt spid="19"/>
                                        </p:tgtEl>
                                        <p:attrNameLst>
                                          <p:attrName>style.rotation</p:attrName>
                                        </p:attrNameLst>
                                      </p:cBhvr>
                                      <p:tavLst>
                                        <p:tav tm="0">
                                          <p:val>
                                            <p:fltVal val="360"/>
                                          </p:val>
                                        </p:tav>
                                        <p:tav tm="100000">
                                          <p:val>
                                            <p:fltVal val="0"/>
                                          </p:val>
                                        </p:tav>
                                      </p:tavLst>
                                    </p:anim>
                                    <p:animEffect transition="in" filter="fade">
                                      <p:cBhvr>
                                        <p:cTn id="67" dur="750"/>
                                        <p:tgtEl>
                                          <p:spTgt spid="19"/>
                                        </p:tgtEl>
                                      </p:cBhvr>
                                    </p:animEffect>
                                  </p:childTnLst>
                                </p:cTn>
                              </p:par>
                            </p:childTnLst>
                          </p:cTn>
                        </p:par>
                        <p:par>
                          <p:cTn id="68" fill="hold">
                            <p:stCondLst>
                              <p:cond delay="7000"/>
                            </p:stCondLst>
                            <p:childTnLst>
                              <p:par>
                                <p:cTn id="69" presetID="2" presetClass="entr" presetSubtype="4" decel="100000" fill="hold" grpId="0" nodeType="after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8" de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750" fill="hold"/>
                                        <p:tgtEl>
                                          <p:spTgt spid="22"/>
                                        </p:tgtEl>
                                        <p:attrNameLst>
                                          <p:attrName>ppt_x</p:attrName>
                                        </p:attrNameLst>
                                      </p:cBhvr>
                                      <p:tavLst>
                                        <p:tav tm="0">
                                          <p:val>
                                            <p:strVal val="0-#ppt_w/2"/>
                                          </p:val>
                                        </p:tav>
                                        <p:tav tm="100000">
                                          <p:val>
                                            <p:strVal val="#ppt_x"/>
                                          </p:val>
                                        </p:tav>
                                      </p:tavLst>
                                    </p:anim>
                                    <p:anim calcmode="lin" valueType="num">
                                      <p:cBhvr additive="base">
                                        <p:cTn id="77" dur="750" fill="hold"/>
                                        <p:tgtEl>
                                          <p:spTgt spid="22"/>
                                        </p:tgtEl>
                                        <p:attrNameLst>
                                          <p:attrName>ppt_y</p:attrName>
                                        </p:attrNameLst>
                                      </p:cBhvr>
                                      <p:tavLst>
                                        <p:tav tm="0">
                                          <p:val>
                                            <p:strVal val="#ppt_y"/>
                                          </p:val>
                                        </p:tav>
                                        <p:tav tm="100000">
                                          <p:val>
                                            <p:strVal val="#ppt_y"/>
                                          </p:val>
                                        </p:tav>
                                      </p:tavLst>
                                    </p:anim>
                                  </p:childTnLst>
                                </p:cTn>
                              </p:par>
                              <p:par>
                                <p:cTn id="78" presetID="49" presetClass="entr" presetSubtype="0" decel="100000" fill="hold" grpId="1"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750" fill="hold"/>
                                        <p:tgtEl>
                                          <p:spTgt spid="22"/>
                                        </p:tgtEl>
                                        <p:attrNameLst>
                                          <p:attrName>ppt_w</p:attrName>
                                        </p:attrNameLst>
                                      </p:cBhvr>
                                      <p:tavLst>
                                        <p:tav tm="0">
                                          <p:val>
                                            <p:fltVal val="0"/>
                                          </p:val>
                                        </p:tav>
                                        <p:tav tm="100000">
                                          <p:val>
                                            <p:strVal val="#ppt_w"/>
                                          </p:val>
                                        </p:tav>
                                      </p:tavLst>
                                    </p:anim>
                                    <p:anim calcmode="lin" valueType="num">
                                      <p:cBhvr>
                                        <p:cTn id="81" dur="750" fill="hold"/>
                                        <p:tgtEl>
                                          <p:spTgt spid="22"/>
                                        </p:tgtEl>
                                        <p:attrNameLst>
                                          <p:attrName>ppt_h</p:attrName>
                                        </p:attrNameLst>
                                      </p:cBhvr>
                                      <p:tavLst>
                                        <p:tav tm="0">
                                          <p:val>
                                            <p:fltVal val="0"/>
                                          </p:val>
                                        </p:tav>
                                        <p:tav tm="100000">
                                          <p:val>
                                            <p:strVal val="#ppt_h"/>
                                          </p:val>
                                        </p:tav>
                                      </p:tavLst>
                                    </p:anim>
                                    <p:anim calcmode="lin" valueType="num">
                                      <p:cBhvr>
                                        <p:cTn id="82" dur="750" fill="hold"/>
                                        <p:tgtEl>
                                          <p:spTgt spid="22"/>
                                        </p:tgtEl>
                                        <p:attrNameLst>
                                          <p:attrName>style.rotation</p:attrName>
                                        </p:attrNameLst>
                                      </p:cBhvr>
                                      <p:tavLst>
                                        <p:tav tm="0">
                                          <p:val>
                                            <p:fltVal val="360"/>
                                          </p:val>
                                        </p:tav>
                                        <p:tav tm="100000">
                                          <p:val>
                                            <p:fltVal val="0"/>
                                          </p:val>
                                        </p:tav>
                                      </p:tavLst>
                                    </p:anim>
                                    <p:animEffect transition="in" filter="fade">
                                      <p:cBhvr>
                                        <p:cTn id="83" dur="750"/>
                                        <p:tgtEl>
                                          <p:spTgt spid="22"/>
                                        </p:tgtEl>
                                      </p:cBhvr>
                                    </p:animEffect>
                                  </p:childTnLst>
                                </p:cTn>
                              </p:par>
                            </p:childTnLst>
                          </p:cTn>
                        </p:par>
                        <p:par>
                          <p:cTn id="84" fill="hold">
                            <p:stCondLst>
                              <p:cond delay="9000"/>
                            </p:stCondLst>
                            <p:childTnLst>
                              <p:par>
                                <p:cTn id="85" presetID="2" presetClass="entr" presetSubtype="1" decel="100000" fill="hold" grpId="0" nodeType="after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 calcmode="lin" valueType="num">
                                      <p:cBhvr additive="base">
                                        <p:cTn id="8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8"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89" fill="hold">
                            <p:stCondLst>
                              <p:cond delay="10000"/>
                            </p:stCondLst>
                            <p:childTnLst>
                              <p:par>
                                <p:cTn id="90" presetID="2" presetClass="entr" presetSubtype="8" decel="10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750" fill="hold"/>
                                        <p:tgtEl>
                                          <p:spTgt spid="23"/>
                                        </p:tgtEl>
                                        <p:attrNameLst>
                                          <p:attrName>ppt_x</p:attrName>
                                        </p:attrNameLst>
                                      </p:cBhvr>
                                      <p:tavLst>
                                        <p:tav tm="0">
                                          <p:val>
                                            <p:strVal val="0-#ppt_w/2"/>
                                          </p:val>
                                        </p:tav>
                                        <p:tav tm="100000">
                                          <p:val>
                                            <p:strVal val="#ppt_x"/>
                                          </p:val>
                                        </p:tav>
                                      </p:tavLst>
                                    </p:anim>
                                    <p:anim calcmode="lin" valueType="num">
                                      <p:cBhvr additive="base">
                                        <p:cTn id="93" dur="750" fill="hold"/>
                                        <p:tgtEl>
                                          <p:spTgt spid="23"/>
                                        </p:tgtEl>
                                        <p:attrNameLst>
                                          <p:attrName>ppt_y</p:attrName>
                                        </p:attrNameLst>
                                      </p:cBhvr>
                                      <p:tavLst>
                                        <p:tav tm="0">
                                          <p:val>
                                            <p:strVal val="#ppt_y"/>
                                          </p:val>
                                        </p:tav>
                                        <p:tav tm="100000">
                                          <p:val>
                                            <p:strVal val="#ppt_y"/>
                                          </p:val>
                                        </p:tav>
                                      </p:tavLst>
                                    </p:anim>
                                  </p:childTnLst>
                                </p:cTn>
                              </p:par>
                              <p:par>
                                <p:cTn id="94" presetID="49" presetClass="entr" presetSubtype="0" decel="100000" fill="hold" grpId="1"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750" fill="hold"/>
                                        <p:tgtEl>
                                          <p:spTgt spid="23"/>
                                        </p:tgtEl>
                                        <p:attrNameLst>
                                          <p:attrName>ppt_w</p:attrName>
                                        </p:attrNameLst>
                                      </p:cBhvr>
                                      <p:tavLst>
                                        <p:tav tm="0">
                                          <p:val>
                                            <p:fltVal val="0"/>
                                          </p:val>
                                        </p:tav>
                                        <p:tav tm="100000">
                                          <p:val>
                                            <p:strVal val="#ppt_w"/>
                                          </p:val>
                                        </p:tav>
                                      </p:tavLst>
                                    </p:anim>
                                    <p:anim calcmode="lin" valueType="num">
                                      <p:cBhvr>
                                        <p:cTn id="97" dur="750" fill="hold"/>
                                        <p:tgtEl>
                                          <p:spTgt spid="23"/>
                                        </p:tgtEl>
                                        <p:attrNameLst>
                                          <p:attrName>ppt_h</p:attrName>
                                        </p:attrNameLst>
                                      </p:cBhvr>
                                      <p:tavLst>
                                        <p:tav tm="0">
                                          <p:val>
                                            <p:fltVal val="0"/>
                                          </p:val>
                                        </p:tav>
                                        <p:tav tm="100000">
                                          <p:val>
                                            <p:strVal val="#ppt_h"/>
                                          </p:val>
                                        </p:tav>
                                      </p:tavLst>
                                    </p:anim>
                                    <p:anim calcmode="lin" valueType="num">
                                      <p:cBhvr>
                                        <p:cTn id="98" dur="750" fill="hold"/>
                                        <p:tgtEl>
                                          <p:spTgt spid="23"/>
                                        </p:tgtEl>
                                        <p:attrNameLst>
                                          <p:attrName>style.rotation</p:attrName>
                                        </p:attrNameLst>
                                      </p:cBhvr>
                                      <p:tavLst>
                                        <p:tav tm="0">
                                          <p:val>
                                            <p:fltVal val="360"/>
                                          </p:val>
                                        </p:tav>
                                        <p:tav tm="100000">
                                          <p:val>
                                            <p:fltVal val="0"/>
                                          </p:val>
                                        </p:tav>
                                      </p:tavLst>
                                    </p:anim>
                                    <p:animEffect transition="in" filter="fade">
                                      <p:cBhvr>
                                        <p:cTn id="99" dur="750"/>
                                        <p:tgtEl>
                                          <p:spTgt spid="23"/>
                                        </p:tgtEl>
                                      </p:cBhvr>
                                    </p:animEffect>
                                  </p:childTnLst>
                                </p:cTn>
                              </p:par>
                            </p:childTnLst>
                          </p:cTn>
                        </p:par>
                        <p:par>
                          <p:cTn id="100" fill="hold">
                            <p:stCondLst>
                              <p:cond delay="11000"/>
                            </p:stCondLst>
                            <p:childTnLst>
                              <p:par>
                                <p:cTn id="101" presetID="2" presetClass="entr" presetSubtype="4" decel="100000" fill="hold" grpId="0" nodeType="after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 calcmode="lin" valueType="num">
                                      <p:cBhvr additive="base">
                                        <p:cTn id="10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12000"/>
                            </p:stCondLst>
                            <p:childTnLst>
                              <p:par>
                                <p:cTn id="106" presetID="2" presetClass="entr" presetSubtype="8" decel="10000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750" fill="hold"/>
                                        <p:tgtEl>
                                          <p:spTgt spid="24"/>
                                        </p:tgtEl>
                                        <p:attrNameLst>
                                          <p:attrName>ppt_x</p:attrName>
                                        </p:attrNameLst>
                                      </p:cBhvr>
                                      <p:tavLst>
                                        <p:tav tm="0">
                                          <p:val>
                                            <p:strVal val="0-#ppt_w/2"/>
                                          </p:val>
                                        </p:tav>
                                        <p:tav tm="100000">
                                          <p:val>
                                            <p:strVal val="#ppt_x"/>
                                          </p:val>
                                        </p:tav>
                                      </p:tavLst>
                                    </p:anim>
                                    <p:anim calcmode="lin" valueType="num">
                                      <p:cBhvr additive="base">
                                        <p:cTn id="109" dur="750" fill="hold"/>
                                        <p:tgtEl>
                                          <p:spTgt spid="24"/>
                                        </p:tgtEl>
                                        <p:attrNameLst>
                                          <p:attrName>ppt_y</p:attrName>
                                        </p:attrNameLst>
                                      </p:cBhvr>
                                      <p:tavLst>
                                        <p:tav tm="0">
                                          <p:val>
                                            <p:strVal val="#ppt_y"/>
                                          </p:val>
                                        </p:tav>
                                        <p:tav tm="100000">
                                          <p:val>
                                            <p:strVal val="#ppt_y"/>
                                          </p:val>
                                        </p:tav>
                                      </p:tavLst>
                                    </p:anim>
                                  </p:childTnLst>
                                </p:cTn>
                              </p:par>
                              <p:par>
                                <p:cTn id="110" presetID="49" presetClass="entr" presetSubtype="0" decel="10000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750" fill="hold"/>
                                        <p:tgtEl>
                                          <p:spTgt spid="24"/>
                                        </p:tgtEl>
                                        <p:attrNameLst>
                                          <p:attrName>ppt_w</p:attrName>
                                        </p:attrNameLst>
                                      </p:cBhvr>
                                      <p:tavLst>
                                        <p:tav tm="0">
                                          <p:val>
                                            <p:fltVal val="0"/>
                                          </p:val>
                                        </p:tav>
                                        <p:tav tm="100000">
                                          <p:val>
                                            <p:strVal val="#ppt_w"/>
                                          </p:val>
                                        </p:tav>
                                      </p:tavLst>
                                    </p:anim>
                                    <p:anim calcmode="lin" valueType="num">
                                      <p:cBhvr>
                                        <p:cTn id="113" dur="750" fill="hold"/>
                                        <p:tgtEl>
                                          <p:spTgt spid="24"/>
                                        </p:tgtEl>
                                        <p:attrNameLst>
                                          <p:attrName>ppt_h</p:attrName>
                                        </p:attrNameLst>
                                      </p:cBhvr>
                                      <p:tavLst>
                                        <p:tav tm="0">
                                          <p:val>
                                            <p:fltVal val="0"/>
                                          </p:val>
                                        </p:tav>
                                        <p:tav tm="100000">
                                          <p:val>
                                            <p:strVal val="#ppt_h"/>
                                          </p:val>
                                        </p:tav>
                                      </p:tavLst>
                                    </p:anim>
                                    <p:anim calcmode="lin" valueType="num">
                                      <p:cBhvr>
                                        <p:cTn id="114" dur="750" fill="hold"/>
                                        <p:tgtEl>
                                          <p:spTgt spid="24"/>
                                        </p:tgtEl>
                                        <p:attrNameLst>
                                          <p:attrName>style.rotation</p:attrName>
                                        </p:attrNameLst>
                                      </p:cBhvr>
                                      <p:tavLst>
                                        <p:tav tm="0">
                                          <p:val>
                                            <p:fltVal val="360"/>
                                          </p:val>
                                        </p:tav>
                                        <p:tav tm="100000">
                                          <p:val>
                                            <p:fltVal val="0"/>
                                          </p:val>
                                        </p:tav>
                                      </p:tavLst>
                                    </p:anim>
                                    <p:animEffect transition="in" filter="fade">
                                      <p:cBhvr>
                                        <p:cTn id="115" dur="750"/>
                                        <p:tgtEl>
                                          <p:spTgt spid="24"/>
                                        </p:tgtEl>
                                      </p:cBhvr>
                                    </p:animEffect>
                                  </p:childTnLst>
                                </p:cTn>
                              </p:par>
                            </p:childTnLst>
                          </p:cTn>
                        </p:par>
                        <p:par>
                          <p:cTn id="116" fill="hold">
                            <p:stCondLst>
                              <p:cond delay="13000"/>
                            </p:stCondLst>
                            <p:childTnLst>
                              <p:par>
                                <p:cTn id="117" presetID="2" presetClass="entr" presetSubtype="1" decel="100000" fill="hold" grpId="0" nodeType="afterEffect">
                                  <p:stCondLst>
                                    <p:cond delay="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additive="base">
                                        <p:cTn id="11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0"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21" fill="hold">
                            <p:stCondLst>
                              <p:cond delay="14000"/>
                            </p:stCondLst>
                            <p:childTnLst>
                              <p:par>
                                <p:cTn id="122" presetID="10" presetClass="entr" presetSubtype="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5" grpId="0"/>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7" grpId="1" animBg="1"/>
      <p:bldP spid="18" grpId="0" animBg="1"/>
      <p:bldP spid="18" grpId="1" animBg="1"/>
      <p:bldP spid="22" grpId="0" animBg="1"/>
      <p:bldP spid="22" grpId="1" animBg="1"/>
      <p:bldP spid="23" grpId="0" animBg="1"/>
      <p:bldP spid="23" grpId="1" animBg="1"/>
    </p:bldLst>
  </p:timing>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imple process 3">
    <p:spTree>
      <p:nvGrpSpPr>
        <p:cNvPr id="1" name=""/>
        <p:cNvGrpSpPr/>
        <p:nvPr/>
      </p:nvGrpSpPr>
      <p:grpSpPr>
        <a:xfrm>
          <a:off x="0" y="0"/>
          <a:ext cx="0" cy="0"/>
          <a:chOff x="0" y="0"/>
          <a:chExt cx="0" cy="0"/>
        </a:xfrm>
      </p:grpSpPr>
      <p:cxnSp>
        <p:nvCxnSpPr>
          <p:cNvPr id="21" name="Straight Connector 20"/>
          <p:cNvCxnSpPr/>
          <p:nvPr userDrawn="1"/>
        </p:nvCxnSpPr>
        <p:spPr>
          <a:xfrm>
            <a:off x="0" y="2818776"/>
            <a:ext cx="12192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Diamond 21"/>
          <p:cNvSpPr/>
          <p:nvPr userDrawn="1"/>
        </p:nvSpPr>
        <p:spPr>
          <a:xfrm>
            <a:off x="2624667"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Text Placeholder 5"/>
          <p:cNvSpPr>
            <a:spLocks noGrp="1"/>
          </p:cNvSpPr>
          <p:nvPr>
            <p:ph type="body" sz="quarter" idx="14" hasCustomPrompt="1"/>
          </p:nvPr>
        </p:nvSpPr>
        <p:spPr>
          <a:xfrm rot="18900000">
            <a:off x="3095103" y="1771058"/>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4" name="Text Placeholder 5"/>
          <p:cNvSpPr>
            <a:spLocks noGrp="1"/>
          </p:cNvSpPr>
          <p:nvPr>
            <p:ph type="body" sz="quarter" idx="16" hasCustomPrompt="1"/>
          </p:nvPr>
        </p:nvSpPr>
        <p:spPr>
          <a:xfrm rot="18900000">
            <a:off x="9188607" y="1771059"/>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5" name="Text Placeholder 5"/>
          <p:cNvSpPr>
            <a:spLocks noGrp="1"/>
          </p:cNvSpPr>
          <p:nvPr>
            <p:ph type="body" sz="quarter" idx="17" hasCustomPrompt="1"/>
          </p:nvPr>
        </p:nvSpPr>
        <p:spPr>
          <a:xfrm rot="18900000">
            <a:off x="2660381" y="334200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6" name="Text Placeholder 5"/>
          <p:cNvSpPr>
            <a:spLocks noGrp="1"/>
          </p:cNvSpPr>
          <p:nvPr>
            <p:ph type="body" sz="quarter" idx="18" hasCustomPrompt="1"/>
          </p:nvPr>
        </p:nvSpPr>
        <p:spPr>
          <a:xfrm rot="18900000">
            <a:off x="4488576" y="3450674"/>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7" name="Text Placeholder 5"/>
          <p:cNvSpPr>
            <a:spLocks noGrp="1"/>
          </p:cNvSpPr>
          <p:nvPr>
            <p:ph type="body" sz="quarter" idx="20" hasCustomPrompt="1"/>
          </p:nvPr>
        </p:nvSpPr>
        <p:spPr>
          <a:xfrm rot="18900000">
            <a:off x="6551343" y="334200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8" name="Text Placeholder 5"/>
          <p:cNvSpPr>
            <a:spLocks noGrp="1"/>
          </p:cNvSpPr>
          <p:nvPr>
            <p:ph type="body" sz="quarter" idx="21" hasCustomPrompt="1"/>
          </p:nvPr>
        </p:nvSpPr>
        <p:spPr>
          <a:xfrm rot="18900000">
            <a:off x="4931245" y="1877900"/>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9" name="Text Placeholder 5"/>
          <p:cNvSpPr>
            <a:spLocks noGrp="1"/>
          </p:cNvSpPr>
          <p:nvPr>
            <p:ph type="body" sz="quarter" idx="22" hasCustomPrompt="1"/>
          </p:nvPr>
        </p:nvSpPr>
        <p:spPr>
          <a:xfrm rot="18900000">
            <a:off x="7101213" y="1877901"/>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30" name="Title 1"/>
          <p:cNvSpPr>
            <a:spLocks noGrp="1"/>
          </p:cNvSpPr>
          <p:nvPr>
            <p:ph type="title" hasCustomPrompt="1"/>
          </p:nvPr>
        </p:nvSpPr>
        <p:spPr>
          <a:xfrm>
            <a:off x="935567" y="4667937"/>
            <a:ext cx="3816350" cy="1365547"/>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31" name="Text Placeholder 5"/>
          <p:cNvSpPr>
            <a:spLocks noGrp="1"/>
          </p:cNvSpPr>
          <p:nvPr>
            <p:ph type="body" sz="quarter" idx="12" hasCustomPrompt="1"/>
          </p:nvPr>
        </p:nvSpPr>
        <p:spPr>
          <a:xfrm>
            <a:off x="5052646" y="4792874"/>
            <a:ext cx="5124287" cy="1109304"/>
          </a:xfrm>
        </p:spPr>
        <p:txBody>
          <a:bodyPr anchor="ctr"/>
          <a:lstStyle>
            <a:lvl1pPr marL="0" indent="0" algn="just">
              <a:spcBef>
                <a:spcPts val="0"/>
              </a:spcBef>
              <a:buFontTx/>
              <a:buNone/>
              <a:defRPr>
                <a:solidFill>
                  <a:schemeClr val="bg1"/>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2" name="Diamond 31"/>
          <p:cNvSpPr/>
          <p:nvPr userDrawn="1"/>
        </p:nvSpPr>
        <p:spPr>
          <a:xfrm>
            <a:off x="3923696"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3" name="Diamond 32"/>
          <p:cNvSpPr/>
          <p:nvPr userDrawn="1"/>
        </p:nvSpPr>
        <p:spPr>
          <a:xfrm>
            <a:off x="479697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4" name="Diamond 33"/>
          <p:cNvSpPr/>
          <p:nvPr userDrawn="1"/>
        </p:nvSpPr>
        <p:spPr>
          <a:xfrm>
            <a:off x="5670248"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5" name="Diamond 34"/>
          <p:cNvSpPr/>
          <p:nvPr userDrawn="1"/>
        </p:nvSpPr>
        <p:spPr>
          <a:xfrm>
            <a:off x="6969276"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6" name="Diamond 35"/>
          <p:cNvSpPr/>
          <p:nvPr userDrawn="1"/>
        </p:nvSpPr>
        <p:spPr>
          <a:xfrm>
            <a:off x="784255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7" name="Diamond 36"/>
          <p:cNvSpPr/>
          <p:nvPr userDrawn="1"/>
        </p:nvSpPr>
        <p:spPr>
          <a:xfrm>
            <a:off x="8715829"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11704955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2" presetClass="entr" presetSubtype="8"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360"/>
                                          </p:val>
                                        </p:tav>
                                        <p:tav tm="100000">
                                          <p:val>
                                            <p:fltVal val="0"/>
                                          </p:val>
                                        </p:tav>
                                      </p:tavLst>
                                    </p:anim>
                                    <p:animEffect transition="in" filter="fade">
                                      <p:cBhvr>
                                        <p:cTn id="18" dur="1000"/>
                                        <p:tgtEl>
                                          <p:spTgt spid="2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par>
                          <p:cTn id="23" fill="hold">
                            <p:stCondLst>
                              <p:cond delay="2500"/>
                            </p:stCondLst>
                            <p:childTnLst>
                              <p:par>
                                <p:cTn id="24" presetID="2" presetClass="entr" presetSubtype="8" decel="10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0-#ppt_w/2"/>
                                          </p:val>
                                        </p:tav>
                                        <p:tav tm="100000">
                                          <p:val>
                                            <p:strVal val="#ppt_x"/>
                                          </p:val>
                                        </p:tav>
                                      </p:tavLst>
                                    </p:anim>
                                    <p:anim calcmode="lin" valueType="num">
                                      <p:cBhvr additive="base">
                                        <p:cTn id="27" dur="1000" fill="hold"/>
                                        <p:tgtEl>
                                          <p:spTgt spid="32"/>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 calcmode="lin" valueType="num">
                                      <p:cBhvr>
                                        <p:cTn id="32" dur="1000" fill="hold"/>
                                        <p:tgtEl>
                                          <p:spTgt spid="32"/>
                                        </p:tgtEl>
                                        <p:attrNameLst>
                                          <p:attrName>style.rotation</p:attrName>
                                        </p:attrNameLst>
                                      </p:cBhvr>
                                      <p:tavLst>
                                        <p:tav tm="0">
                                          <p:val>
                                            <p:fltVal val="360"/>
                                          </p:val>
                                        </p:tav>
                                        <p:tav tm="100000">
                                          <p:val>
                                            <p:fltVal val="0"/>
                                          </p:val>
                                        </p:tav>
                                      </p:tavLst>
                                    </p:anim>
                                    <p:animEffect transition="in" filter="fade">
                                      <p:cBhvr>
                                        <p:cTn id="33" dur="1000"/>
                                        <p:tgtEl>
                                          <p:spTgt spid="3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par>
                          <p:cTn id="38" fill="hold">
                            <p:stCondLst>
                              <p:cond delay="4000"/>
                            </p:stCondLst>
                            <p:childTnLst>
                              <p:par>
                                <p:cTn id="39" presetID="2" presetClass="entr" presetSubtype="8" decel="10000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0-#ppt_w/2"/>
                                          </p:val>
                                        </p:tav>
                                        <p:tav tm="100000">
                                          <p:val>
                                            <p:strVal val="#ppt_x"/>
                                          </p:val>
                                        </p:tav>
                                      </p:tavLst>
                                    </p:anim>
                                    <p:anim calcmode="lin" valueType="num">
                                      <p:cBhvr additive="base">
                                        <p:cTn id="42" dur="1000" fill="hold"/>
                                        <p:tgtEl>
                                          <p:spTgt spid="33"/>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fltVal val="0"/>
                                          </p:val>
                                        </p:tav>
                                        <p:tav tm="100000">
                                          <p:val>
                                            <p:strVal val="#ppt_w"/>
                                          </p:val>
                                        </p:tav>
                                      </p:tavLst>
                                    </p:anim>
                                    <p:anim calcmode="lin" valueType="num">
                                      <p:cBhvr>
                                        <p:cTn id="46" dur="1000" fill="hold"/>
                                        <p:tgtEl>
                                          <p:spTgt spid="33"/>
                                        </p:tgtEl>
                                        <p:attrNameLst>
                                          <p:attrName>ppt_h</p:attrName>
                                        </p:attrNameLst>
                                      </p:cBhvr>
                                      <p:tavLst>
                                        <p:tav tm="0">
                                          <p:val>
                                            <p:fltVal val="0"/>
                                          </p:val>
                                        </p:tav>
                                        <p:tav tm="100000">
                                          <p:val>
                                            <p:strVal val="#ppt_h"/>
                                          </p:val>
                                        </p:tav>
                                      </p:tavLst>
                                    </p:anim>
                                    <p:anim calcmode="lin" valueType="num">
                                      <p:cBhvr>
                                        <p:cTn id="47" dur="1000" fill="hold"/>
                                        <p:tgtEl>
                                          <p:spTgt spid="33"/>
                                        </p:tgtEl>
                                        <p:attrNameLst>
                                          <p:attrName>style.rotation</p:attrName>
                                        </p:attrNameLst>
                                      </p:cBhvr>
                                      <p:tavLst>
                                        <p:tav tm="0">
                                          <p:val>
                                            <p:fltVal val="360"/>
                                          </p:val>
                                        </p:tav>
                                        <p:tav tm="100000">
                                          <p:val>
                                            <p:fltVal val="0"/>
                                          </p:val>
                                        </p:tav>
                                      </p:tavLst>
                                    </p:anim>
                                    <p:animEffect transition="in" filter="fade">
                                      <p:cBhvr>
                                        <p:cTn id="48" dur="1000"/>
                                        <p:tgtEl>
                                          <p:spTgt spid="3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5500"/>
                            </p:stCondLst>
                            <p:childTnLst>
                              <p:par>
                                <p:cTn id="54" presetID="2" presetClass="entr" presetSubtype="8"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0-#ppt_w/2"/>
                                          </p:val>
                                        </p:tav>
                                        <p:tav tm="100000">
                                          <p:val>
                                            <p:strVal val="#ppt_x"/>
                                          </p:val>
                                        </p:tav>
                                      </p:tavLst>
                                    </p:anim>
                                    <p:anim calcmode="lin" valueType="num">
                                      <p:cBhvr additive="base">
                                        <p:cTn id="57" dur="1000" fill="hold"/>
                                        <p:tgtEl>
                                          <p:spTgt spid="34"/>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style.rotation</p:attrName>
                                        </p:attrNameLst>
                                      </p:cBhvr>
                                      <p:tavLst>
                                        <p:tav tm="0">
                                          <p:val>
                                            <p:fltVal val="360"/>
                                          </p:val>
                                        </p:tav>
                                        <p:tav tm="100000">
                                          <p:val>
                                            <p:fltVal val="0"/>
                                          </p:val>
                                        </p:tav>
                                      </p:tavLst>
                                    </p:anim>
                                    <p:animEffect transition="in" filter="fade">
                                      <p:cBhvr>
                                        <p:cTn id="63" dur="1000"/>
                                        <p:tgtEl>
                                          <p:spTgt spid="34"/>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childTnLst>
                                </p:cTn>
                              </p:par>
                            </p:childTnLst>
                          </p:cTn>
                        </p:par>
                        <p:par>
                          <p:cTn id="68" fill="hold">
                            <p:stCondLst>
                              <p:cond delay="7000"/>
                            </p:stCondLst>
                            <p:childTnLst>
                              <p:par>
                                <p:cTn id="69" presetID="2" presetClass="entr" presetSubtype="8" decel="10000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 calcmode="lin" valueType="num">
                                      <p:cBhvr>
                                        <p:cTn id="77" dur="1000" fill="hold"/>
                                        <p:tgtEl>
                                          <p:spTgt spid="35"/>
                                        </p:tgtEl>
                                        <p:attrNameLst>
                                          <p:attrName>style.rotation</p:attrName>
                                        </p:attrNameLst>
                                      </p:cBhvr>
                                      <p:tavLst>
                                        <p:tav tm="0">
                                          <p:val>
                                            <p:fltVal val="360"/>
                                          </p:val>
                                        </p:tav>
                                        <p:tav tm="100000">
                                          <p:val>
                                            <p:fltVal val="0"/>
                                          </p:val>
                                        </p:tav>
                                      </p:tavLst>
                                    </p:anim>
                                    <p:animEffect transition="in" filter="fade">
                                      <p:cBhvr>
                                        <p:cTn id="78" dur="1000"/>
                                        <p:tgtEl>
                                          <p:spTgt spid="35"/>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500"/>
                                        <p:tgtEl>
                                          <p:spTgt spid="29">
                                            <p:txEl>
                                              <p:pRg st="0" end="0"/>
                                            </p:txEl>
                                          </p:spTgt>
                                        </p:tgtEl>
                                      </p:cBhvr>
                                    </p:animEffect>
                                  </p:childTnLst>
                                </p:cTn>
                              </p:par>
                            </p:childTnLst>
                          </p:cTn>
                        </p:par>
                        <p:par>
                          <p:cTn id="83" fill="hold">
                            <p:stCondLst>
                              <p:cond delay="8500"/>
                            </p:stCondLst>
                            <p:childTnLst>
                              <p:par>
                                <p:cTn id="84" presetID="2" presetClass="entr" presetSubtype="8" decel="10000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1000" fill="hold"/>
                                        <p:tgtEl>
                                          <p:spTgt spid="36"/>
                                        </p:tgtEl>
                                        <p:attrNameLst>
                                          <p:attrName>ppt_x</p:attrName>
                                        </p:attrNameLst>
                                      </p:cBhvr>
                                      <p:tavLst>
                                        <p:tav tm="0">
                                          <p:val>
                                            <p:strVal val="0-#ppt_w/2"/>
                                          </p:val>
                                        </p:tav>
                                        <p:tav tm="100000">
                                          <p:val>
                                            <p:strVal val="#ppt_x"/>
                                          </p:val>
                                        </p:tav>
                                      </p:tavLst>
                                    </p:anim>
                                    <p:anim calcmode="lin" valueType="num">
                                      <p:cBhvr additive="base">
                                        <p:cTn id="87" dur="1000" fill="hold"/>
                                        <p:tgtEl>
                                          <p:spTgt spid="36"/>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fltVal val="0"/>
                                          </p:val>
                                        </p:tav>
                                        <p:tav tm="100000">
                                          <p:val>
                                            <p:strVal val="#ppt_w"/>
                                          </p:val>
                                        </p:tav>
                                      </p:tavLst>
                                    </p:anim>
                                    <p:anim calcmode="lin" valueType="num">
                                      <p:cBhvr>
                                        <p:cTn id="91" dur="1000" fill="hold"/>
                                        <p:tgtEl>
                                          <p:spTgt spid="36"/>
                                        </p:tgtEl>
                                        <p:attrNameLst>
                                          <p:attrName>ppt_h</p:attrName>
                                        </p:attrNameLst>
                                      </p:cBhvr>
                                      <p:tavLst>
                                        <p:tav tm="0">
                                          <p:val>
                                            <p:fltVal val="0"/>
                                          </p:val>
                                        </p:tav>
                                        <p:tav tm="100000">
                                          <p:val>
                                            <p:strVal val="#ppt_h"/>
                                          </p:val>
                                        </p:tav>
                                      </p:tavLst>
                                    </p:anim>
                                    <p:anim calcmode="lin" valueType="num">
                                      <p:cBhvr>
                                        <p:cTn id="92" dur="1000" fill="hold"/>
                                        <p:tgtEl>
                                          <p:spTgt spid="36"/>
                                        </p:tgtEl>
                                        <p:attrNameLst>
                                          <p:attrName>style.rotation</p:attrName>
                                        </p:attrNameLst>
                                      </p:cBhvr>
                                      <p:tavLst>
                                        <p:tav tm="0">
                                          <p:val>
                                            <p:fltVal val="360"/>
                                          </p:val>
                                        </p:tav>
                                        <p:tav tm="100000">
                                          <p:val>
                                            <p:fltVal val="0"/>
                                          </p:val>
                                        </p:tav>
                                      </p:tavLst>
                                    </p:anim>
                                    <p:animEffect transition="in" filter="fade">
                                      <p:cBhvr>
                                        <p:cTn id="93" dur="1000"/>
                                        <p:tgtEl>
                                          <p:spTgt spid="36"/>
                                        </p:tgtEl>
                                      </p:cBhvr>
                                    </p:animEffect>
                                  </p:childTnLst>
                                </p:cTn>
                              </p:par>
                            </p:childTnLst>
                          </p:cTn>
                        </p:par>
                        <p:par>
                          <p:cTn id="94" fill="hold">
                            <p:stCondLst>
                              <p:cond delay="9500"/>
                            </p:stCondLst>
                            <p:childTnLst>
                              <p:par>
                                <p:cTn id="95" presetID="10" presetClass="entr" presetSubtype="0" fill="hold" grpId="0" nodeType="after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Effect transition="in" filter="fade">
                                      <p:cBhvr>
                                        <p:cTn id="97" dur="500"/>
                                        <p:tgtEl>
                                          <p:spTgt spid="27">
                                            <p:txEl>
                                              <p:pRg st="0" end="0"/>
                                            </p:txEl>
                                          </p:spTgt>
                                        </p:tgtEl>
                                      </p:cBhvr>
                                    </p:animEffect>
                                  </p:childTnLst>
                                </p:cTn>
                              </p:par>
                            </p:childTnLst>
                          </p:cTn>
                        </p:par>
                        <p:par>
                          <p:cTn id="98" fill="hold">
                            <p:stCondLst>
                              <p:cond delay="10000"/>
                            </p:stCondLst>
                            <p:childTnLst>
                              <p:par>
                                <p:cTn id="99" presetID="2" presetClass="entr" presetSubtype="8" decel="10000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1000" fill="hold"/>
                                        <p:tgtEl>
                                          <p:spTgt spid="37"/>
                                        </p:tgtEl>
                                        <p:attrNameLst>
                                          <p:attrName>ppt_x</p:attrName>
                                        </p:attrNameLst>
                                      </p:cBhvr>
                                      <p:tavLst>
                                        <p:tav tm="0">
                                          <p:val>
                                            <p:strVal val="0-#ppt_w/2"/>
                                          </p:val>
                                        </p:tav>
                                        <p:tav tm="100000">
                                          <p:val>
                                            <p:strVal val="#ppt_x"/>
                                          </p:val>
                                        </p:tav>
                                      </p:tavLst>
                                    </p:anim>
                                    <p:anim calcmode="lin" valueType="num">
                                      <p:cBhvr additive="base">
                                        <p:cTn id="102" dur="1000" fill="hold"/>
                                        <p:tgtEl>
                                          <p:spTgt spid="3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1000" fill="hold"/>
                                        <p:tgtEl>
                                          <p:spTgt spid="37"/>
                                        </p:tgtEl>
                                        <p:attrNameLst>
                                          <p:attrName>ppt_w</p:attrName>
                                        </p:attrNameLst>
                                      </p:cBhvr>
                                      <p:tavLst>
                                        <p:tav tm="0">
                                          <p:val>
                                            <p:fltVal val="0"/>
                                          </p:val>
                                        </p:tav>
                                        <p:tav tm="100000">
                                          <p:val>
                                            <p:strVal val="#ppt_w"/>
                                          </p:val>
                                        </p:tav>
                                      </p:tavLst>
                                    </p:anim>
                                    <p:anim calcmode="lin" valueType="num">
                                      <p:cBhvr>
                                        <p:cTn id="106" dur="1000" fill="hold"/>
                                        <p:tgtEl>
                                          <p:spTgt spid="37"/>
                                        </p:tgtEl>
                                        <p:attrNameLst>
                                          <p:attrName>ppt_h</p:attrName>
                                        </p:attrNameLst>
                                      </p:cBhvr>
                                      <p:tavLst>
                                        <p:tav tm="0">
                                          <p:val>
                                            <p:fltVal val="0"/>
                                          </p:val>
                                        </p:tav>
                                        <p:tav tm="100000">
                                          <p:val>
                                            <p:strVal val="#ppt_h"/>
                                          </p:val>
                                        </p:tav>
                                      </p:tavLst>
                                    </p:anim>
                                    <p:anim calcmode="lin" valueType="num">
                                      <p:cBhvr>
                                        <p:cTn id="107" dur="1000" fill="hold"/>
                                        <p:tgtEl>
                                          <p:spTgt spid="37"/>
                                        </p:tgtEl>
                                        <p:attrNameLst>
                                          <p:attrName>style.rotation</p:attrName>
                                        </p:attrNameLst>
                                      </p:cBhvr>
                                      <p:tavLst>
                                        <p:tav tm="0">
                                          <p:val>
                                            <p:fltVal val="360"/>
                                          </p:val>
                                        </p:tav>
                                        <p:tav tm="100000">
                                          <p:val>
                                            <p:fltVal val="0"/>
                                          </p:val>
                                        </p:tav>
                                      </p:tavLst>
                                    </p:anim>
                                    <p:animEffect transition="in" filter="fade">
                                      <p:cBhvr>
                                        <p:cTn id="108" dur="1000"/>
                                        <p:tgtEl>
                                          <p:spTgt spid="3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24">
                                            <p:txEl>
                                              <p:pRg st="0" end="0"/>
                                            </p:txEl>
                                          </p:spTgt>
                                        </p:tgtEl>
                                        <p:attrNameLst>
                                          <p:attrName>style.visibility</p:attrName>
                                        </p:attrNameLst>
                                      </p:cBhvr>
                                      <p:to>
                                        <p:strVal val="visible"/>
                                      </p:to>
                                    </p:set>
                                    <p:animEffect transition="in" filter="fade">
                                      <p:cBhvr>
                                        <p:cTn id="112" dur="500"/>
                                        <p:tgtEl>
                                          <p:spTgt spid="24">
                                            <p:txEl>
                                              <p:pRg st="0" end="0"/>
                                            </p:txEl>
                                          </p:spTgt>
                                        </p:tgtEl>
                                      </p:cBhvr>
                                    </p:animEffect>
                                  </p:childTnLst>
                                </p:cTn>
                              </p:par>
                            </p:childTnLst>
                          </p:cTn>
                        </p:par>
                        <p:par>
                          <p:cTn id="113" fill="hold">
                            <p:stCondLst>
                              <p:cond delay="1150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000" fill="hold"/>
                                        <p:tgtEl>
                                          <p:spTgt spid="30"/>
                                        </p:tgtEl>
                                        <p:attrNameLst>
                                          <p:attrName>ppt_x</p:attrName>
                                        </p:attrNameLst>
                                      </p:cBhvr>
                                      <p:tavLst>
                                        <p:tav tm="0">
                                          <p:val>
                                            <p:strVal val="#ppt_x"/>
                                          </p:val>
                                        </p:tav>
                                        <p:tav tm="100000">
                                          <p:val>
                                            <p:strVal val="#ppt_x"/>
                                          </p:val>
                                        </p:tav>
                                      </p:tavLst>
                                    </p:anim>
                                    <p:anim calcmode="lin" valueType="num">
                                      <p:cBhvr additive="base">
                                        <p:cTn id="117" dur="1000" fill="hold"/>
                                        <p:tgtEl>
                                          <p:spTgt spid="30"/>
                                        </p:tgtEl>
                                        <p:attrNameLst>
                                          <p:attrName>ppt_y</p:attrName>
                                        </p:attrNameLst>
                                      </p:cBhvr>
                                      <p:tavLst>
                                        <p:tav tm="0">
                                          <p:val>
                                            <p:strVal val="1+#ppt_h/2"/>
                                          </p:val>
                                        </p:tav>
                                        <p:tav tm="100000">
                                          <p:val>
                                            <p:strVal val="#ppt_y"/>
                                          </p:val>
                                        </p:tav>
                                      </p:tavLst>
                                    </p:anim>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5" name="Rectangle 4"/>
          <p:cNvSpPr/>
          <p:nvPr userDrawn="1"/>
        </p:nvSpPr>
        <p:spPr>
          <a:xfrm rot="18900000">
            <a:off x="1826262"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Rectangle 5"/>
          <p:cNvSpPr/>
          <p:nvPr userDrawn="1"/>
        </p:nvSpPr>
        <p:spPr>
          <a:xfrm rot="18900000">
            <a:off x="1827684"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Text Placeholder 3"/>
          <p:cNvSpPr>
            <a:spLocks noGrp="1"/>
          </p:cNvSpPr>
          <p:nvPr>
            <p:ph type="body" sz="quarter" idx="20" hasCustomPrompt="1"/>
          </p:nvPr>
        </p:nvSpPr>
        <p:spPr>
          <a:xfrm>
            <a:off x="1820319"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8" name="Rectangle 7"/>
          <p:cNvSpPr/>
          <p:nvPr userDrawn="1"/>
        </p:nvSpPr>
        <p:spPr>
          <a:xfrm rot="18900000">
            <a:off x="3639825" y="334132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Rectangle 8"/>
          <p:cNvSpPr/>
          <p:nvPr userDrawn="1"/>
        </p:nvSpPr>
        <p:spPr>
          <a:xfrm rot="18900000">
            <a:off x="3641247" y="3222956"/>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Text Placeholder 3"/>
          <p:cNvSpPr>
            <a:spLocks noGrp="1"/>
          </p:cNvSpPr>
          <p:nvPr>
            <p:ph type="body" sz="quarter" idx="25" hasCustomPrompt="1"/>
          </p:nvPr>
        </p:nvSpPr>
        <p:spPr>
          <a:xfrm>
            <a:off x="3633882"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1" name="Text Placeholder 3"/>
          <p:cNvSpPr>
            <a:spLocks noGrp="1"/>
          </p:cNvSpPr>
          <p:nvPr>
            <p:ph type="body" sz="quarter" idx="24" hasCustomPrompt="1"/>
          </p:nvPr>
        </p:nvSpPr>
        <p:spPr>
          <a:xfrm>
            <a:off x="1067350"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6" hasCustomPrompt="1"/>
          </p:nvPr>
        </p:nvSpPr>
        <p:spPr>
          <a:xfrm>
            <a:off x="2880914" y="5014423"/>
            <a:ext cx="2800206" cy="1073138"/>
          </a:xfrm>
        </p:spPr>
        <p:txBody>
          <a:bodyPr vert="horz" lIns="60963" tIns="30482" rIns="60963"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3" name="Rectangle 12"/>
          <p:cNvSpPr/>
          <p:nvPr userDrawn="1"/>
        </p:nvSpPr>
        <p:spPr>
          <a:xfrm rot="18900000">
            <a:off x="5454809"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5456231"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Text Placeholder 3"/>
          <p:cNvSpPr>
            <a:spLocks noGrp="1"/>
          </p:cNvSpPr>
          <p:nvPr>
            <p:ph type="body" sz="quarter" idx="27" hasCustomPrompt="1"/>
          </p:nvPr>
        </p:nvSpPr>
        <p:spPr>
          <a:xfrm>
            <a:off x="5448866"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Rectangle 15"/>
          <p:cNvSpPr/>
          <p:nvPr userDrawn="1"/>
        </p:nvSpPr>
        <p:spPr>
          <a:xfrm rot="18900000">
            <a:off x="7268372" y="334132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Rectangle 16"/>
          <p:cNvSpPr/>
          <p:nvPr userDrawn="1"/>
        </p:nvSpPr>
        <p:spPr>
          <a:xfrm rot="18900000">
            <a:off x="7269793" y="3222956"/>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Text Placeholder 3"/>
          <p:cNvSpPr>
            <a:spLocks noGrp="1"/>
          </p:cNvSpPr>
          <p:nvPr>
            <p:ph type="body" sz="quarter" idx="28" hasCustomPrompt="1"/>
          </p:nvPr>
        </p:nvSpPr>
        <p:spPr>
          <a:xfrm>
            <a:off x="7262429"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9" hasCustomPrompt="1"/>
          </p:nvPr>
        </p:nvSpPr>
        <p:spPr>
          <a:xfrm>
            <a:off x="4695897"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0" name="Text Placeholder 3"/>
          <p:cNvSpPr>
            <a:spLocks noGrp="1"/>
          </p:cNvSpPr>
          <p:nvPr>
            <p:ph type="body" sz="quarter" idx="30" hasCustomPrompt="1"/>
          </p:nvPr>
        </p:nvSpPr>
        <p:spPr>
          <a:xfrm>
            <a:off x="6509460" y="5014423"/>
            <a:ext cx="2800206" cy="1073138"/>
          </a:xfrm>
        </p:spPr>
        <p:txBody>
          <a:bodyPr vert="horz" lIns="60963" tIns="30482" rIns="60963"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1" name="Rectangle 20"/>
          <p:cNvSpPr/>
          <p:nvPr userDrawn="1"/>
        </p:nvSpPr>
        <p:spPr>
          <a:xfrm rot="18900000">
            <a:off x="9083355"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8900000">
            <a:off x="9084777"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Text Placeholder 3"/>
          <p:cNvSpPr>
            <a:spLocks noGrp="1"/>
          </p:cNvSpPr>
          <p:nvPr>
            <p:ph type="body" sz="quarter" idx="31" hasCustomPrompt="1"/>
          </p:nvPr>
        </p:nvSpPr>
        <p:spPr>
          <a:xfrm>
            <a:off x="9077413"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3" hasCustomPrompt="1"/>
          </p:nvPr>
        </p:nvSpPr>
        <p:spPr>
          <a:xfrm>
            <a:off x="8324444"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9242406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7">
                                            <p:txEl>
                                              <p:pRg st="0" end="0"/>
                                            </p:txEl>
                                          </p:spTgt>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000"/>
                            </p:stCondLst>
                            <p:childTnLst>
                              <p:par>
                                <p:cTn id="29" presetID="55" presetClass="entr" presetSubtype="0" fill="hold" grpId="0" nodeType="afterEffect">
                                  <p:stCondLst>
                                    <p:cond delay="25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0">
                                            <p:txEl>
                                              <p:pRg st="0" end="0"/>
                                            </p:txEl>
                                          </p:spTgt>
                                        </p:tgtEl>
                                      </p:cBhvr>
                                    </p:animEffect>
                                  </p:childTnLst>
                                </p:cTn>
                              </p:par>
                              <p:par>
                                <p:cTn id="34" presetID="55"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50" fill="hold"/>
                                        <p:tgtEl>
                                          <p:spTgt spid="8"/>
                                        </p:tgtEl>
                                        <p:attrNameLst>
                                          <p:attrName>ppt_x</p:attrName>
                                        </p:attrNameLst>
                                      </p:cBhvr>
                                      <p:tavLst>
                                        <p:tav tm="0">
                                          <p:val>
                                            <p:strVal val="#ppt_x"/>
                                          </p:val>
                                        </p:tav>
                                        <p:tav tm="100000">
                                          <p:val>
                                            <p:strVal val="#ppt_x"/>
                                          </p:val>
                                        </p:tav>
                                      </p:tavLst>
                                    </p:anim>
                                    <p:anim calcmode="lin" valueType="num">
                                      <p:cBhvr additive="base">
                                        <p:cTn id="42" dur="750" fill="hold"/>
                                        <p:tgtEl>
                                          <p:spTgt spid="8"/>
                                        </p:tgtEl>
                                        <p:attrNameLst>
                                          <p:attrName>ppt_y</p:attrName>
                                        </p:attrNameLst>
                                      </p:cBhvr>
                                      <p:tavLst>
                                        <p:tav tm="0">
                                          <p:val>
                                            <p:strVal val="0-#ppt_h/2"/>
                                          </p:val>
                                        </p:tav>
                                        <p:tav tm="100000">
                                          <p:val>
                                            <p:strVal val="#ppt_y"/>
                                          </p:val>
                                        </p:tav>
                                      </p:tavLst>
                                    </p:anim>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childTnLst>
                          </p:cTn>
                        </p:par>
                        <p:par>
                          <p:cTn id="47" fill="hold">
                            <p:stCondLst>
                              <p:cond delay="2250"/>
                            </p:stCondLst>
                            <p:childTnLst>
                              <p:par>
                                <p:cTn id="48" presetID="55"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ppt_w*0.7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animEffect transition="in" filter="fade">
                                      <p:cBhvr>
                                        <p:cTn id="52" dur="500"/>
                                        <p:tgtEl>
                                          <p:spTgt spid="1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p:cTn id="55"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5">
                                            <p:txEl>
                                              <p:pRg st="0" end="0"/>
                                            </p:txEl>
                                          </p:spTgt>
                                        </p:tgtEl>
                                      </p:cBhvr>
                                    </p:animEffect>
                                  </p:childTnLst>
                                </p:cTn>
                              </p:par>
                              <p:par>
                                <p:cTn id="58" presetID="2" presetClass="entr" presetSubtype="4"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750"/>
                            </p:stCondLst>
                            <p:childTnLst>
                              <p:par>
                                <p:cTn id="63" presetID="10" presetClass="entr" presetSubtype="0"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500"/>
                                        <p:tgtEl>
                                          <p:spTgt spid="19">
                                            <p:txEl>
                                              <p:pRg st="0" end="0"/>
                                            </p:txEl>
                                          </p:spTgt>
                                        </p:tgtEl>
                                      </p:cBhvr>
                                    </p:animEffect>
                                  </p:childTnLst>
                                </p:cTn>
                              </p:par>
                            </p:childTnLst>
                          </p:cTn>
                        </p:par>
                        <p:par>
                          <p:cTn id="66" fill="hold">
                            <p:stCondLst>
                              <p:cond delay="3250"/>
                            </p:stCondLst>
                            <p:childTnLst>
                              <p:par>
                                <p:cTn id="67" presetID="55" presetClass="entr" presetSubtype="0" fill="hold" grpId="0" nodeType="afterEffect">
                                  <p:stCondLst>
                                    <p:cond delay="25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p:cTn id="69" dur="5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70" dur="5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71" dur="500"/>
                                        <p:tgtEl>
                                          <p:spTgt spid="18">
                                            <p:txEl>
                                              <p:pRg st="0" end="0"/>
                                            </p:txEl>
                                          </p:spTgt>
                                        </p:tgtEl>
                                      </p:cBhvr>
                                    </p:animEffect>
                                  </p:childTnLst>
                                </p:cTn>
                              </p:par>
                              <p:par>
                                <p:cTn id="72" presetID="55" presetClass="entr" presetSubtype="0" fill="hold" grpId="0" nodeType="withEffect">
                                  <p:stCondLst>
                                    <p:cond delay="25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ppt_w*0.7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animEffect transition="in" filter="fade">
                                      <p:cBhvr>
                                        <p:cTn id="76" dur="500"/>
                                        <p:tgtEl>
                                          <p:spTgt spid="17"/>
                                        </p:tgtEl>
                                      </p:cBhvr>
                                    </p:animEffect>
                                  </p:childTnLst>
                                </p:cTn>
                              </p:par>
                              <p:par>
                                <p:cTn id="77" presetID="2" presetClass="entr" presetSubtype="1" decel="100000" fill="hold" grpId="0" nodeType="withEffect">
                                  <p:stCondLst>
                                    <p:cond delay="25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750" fill="hold"/>
                                        <p:tgtEl>
                                          <p:spTgt spid="16"/>
                                        </p:tgtEl>
                                        <p:attrNameLst>
                                          <p:attrName>ppt_x</p:attrName>
                                        </p:attrNameLst>
                                      </p:cBhvr>
                                      <p:tavLst>
                                        <p:tav tm="0">
                                          <p:val>
                                            <p:strVal val="#ppt_x"/>
                                          </p:val>
                                        </p:tav>
                                        <p:tav tm="100000">
                                          <p:val>
                                            <p:strVal val="#ppt_x"/>
                                          </p:val>
                                        </p:tav>
                                      </p:tavLst>
                                    </p:anim>
                                    <p:anim calcmode="lin" valueType="num">
                                      <p:cBhvr additive="base">
                                        <p:cTn id="80" dur="750" fill="hold"/>
                                        <p:tgtEl>
                                          <p:spTgt spid="16"/>
                                        </p:tgtEl>
                                        <p:attrNameLst>
                                          <p:attrName>ppt_y</p:attrName>
                                        </p:attrNameLst>
                                      </p:cBhvr>
                                      <p:tavLst>
                                        <p:tav tm="0">
                                          <p:val>
                                            <p:strVal val="0-#ppt_h/2"/>
                                          </p:val>
                                        </p:tav>
                                        <p:tav tm="100000">
                                          <p:val>
                                            <p:strVal val="#ppt_y"/>
                                          </p:val>
                                        </p:tav>
                                      </p:tavLst>
                                    </p:anim>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fade">
                                      <p:cBhvr>
                                        <p:cTn id="84" dur="500"/>
                                        <p:tgtEl>
                                          <p:spTgt spid="20">
                                            <p:txEl>
                                              <p:pRg st="0" end="0"/>
                                            </p:txEl>
                                          </p:spTgt>
                                        </p:tgtEl>
                                      </p:cBhvr>
                                    </p:animEffect>
                                  </p:childTnLst>
                                </p:cTn>
                              </p:par>
                            </p:childTnLst>
                          </p:cTn>
                        </p:par>
                        <p:par>
                          <p:cTn id="85" fill="hold">
                            <p:stCondLst>
                              <p:cond delay="4500"/>
                            </p:stCondLst>
                            <p:childTnLst>
                              <p:par>
                                <p:cTn id="86" presetID="55"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strVal val="#ppt_w*0.70"/>
                                          </p:val>
                                        </p:tav>
                                        <p:tav tm="100000">
                                          <p:val>
                                            <p:strVal val="#ppt_w"/>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animEffect transition="in" filter="fade">
                                      <p:cBhvr>
                                        <p:cTn id="90" dur="500"/>
                                        <p:tgtEl>
                                          <p:spTgt spid="22"/>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anim calcmode="lin" valueType="num">
                                      <p:cBhvr>
                                        <p:cTn id="93" dur="5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94" dur="5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5" dur="500"/>
                                        <p:tgtEl>
                                          <p:spTgt spid="23">
                                            <p:txEl>
                                              <p:pRg st="0" end="0"/>
                                            </p:txEl>
                                          </p:spTgt>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750" fill="hold"/>
                                        <p:tgtEl>
                                          <p:spTgt spid="21"/>
                                        </p:tgtEl>
                                        <p:attrNameLst>
                                          <p:attrName>ppt_x</p:attrName>
                                        </p:attrNameLst>
                                      </p:cBhvr>
                                      <p:tavLst>
                                        <p:tav tm="0">
                                          <p:val>
                                            <p:strVal val="#ppt_x"/>
                                          </p:val>
                                        </p:tav>
                                        <p:tav tm="100000">
                                          <p:val>
                                            <p:strVal val="#ppt_x"/>
                                          </p:val>
                                        </p:tav>
                                      </p:tavLst>
                                    </p:anim>
                                    <p:anim calcmode="lin" valueType="num">
                                      <p:cBhvr additive="base">
                                        <p:cTn id="99" dur="750" fill="hold"/>
                                        <p:tgtEl>
                                          <p:spTgt spid="21"/>
                                        </p:tgtEl>
                                        <p:attrNameLst>
                                          <p:attrName>ppt_y</p:attrName>
                                        </p:attrNameLst>
                                      </p:cBhvr>
                                      <p:tavLst>
                                        <p:tav tm="0">
                                          <p:val>
                                            <p:strVal val="1+#ppt_h/2"/>
                                          </p:val>
                                        </p:tav>
                                        <p:tav tm="100000">
                                          <p:val>
                                            <p:strVal val="#ppt_y"/>
                                          </p:val>
                                        </p:tav>
                                      </p:tavLst>
                                    </p:anim>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ppt_w*0.70"/>
                          </p:val>
                        </p:tav>
                        <p:tav tm="100000">
                          <p:val>
                            <p:strVal val="#ppt_w"/>
                          </p:val>
                        </p:tav>
                      </p:tavLst>
                    </p:anim>
                    <p:anim calcmode="lin" valueType="num">
                      <p:cBhvr>
                        <p:cTn dur="500" fill="hold"/>
                        <p:tgtEl>
                          <p:spTgt spid="7"/>
                        </p:tgtEl>
                        <p:attrNameLst>
                          <p:attrName>ppt_h</p:attrName>
                        </p:attrNameLst>
                      </p:cBhvr>
                      <p:tavLst>
                        <p:tav tm="0">
                          <p:val>
                            <p:strVal val="#ppt_h"/>
                          </p:val>
                        </p:tav>
                        <p:tav tm="100000">
                          <p:val>
                            <p:strVal val="#ppt_h"/>
                          </p:val>
                        </p:tav>
                      </p:tavLst>
                    </p:anim>
                    <p:animEffect transition="in" filter="fade">
                      <p:cBhvr>
                        <p:cTn dur="500"/>
                        <p:tgtEl>
                          <p:spTgt spid="7"/>
                        </p:tgtEl>
                      </p:cBhvr>
                    </p:animEffect>
                  </p:childTnLst>
                </p:cTn>
              </p:par>
            </p:tnLst>
          </p:tmpl>
        </p:tmplLst>
      </p:bldP>
      <p:bldP spid="8" grpId="0" animBg="1"/>
      <p:bldP spid="9" grpId="0" animBg="1"/>
      <p:bldP spid="10" grpId="0" build="p">
        <p:tmplLst>
          <p:tmpl lvl="1">
            <p:tnLst>
              <p:par>
                <p:cTn presetID="55"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strVal val="#ppt_w*0.70"/>
                          </p:val>
                        </p:tav>
                        <p:tav tm="100000">
                          <p:val>
                            <p:strVal val="#ppt_w"/>
                          </p:val>
                        </p:tav>
                      </p:tavLst>
                    </p:anim>
                    <p:anim calcmode="lin" valueType="num">
                      <p:cBhvr>
                        <p:cTn dur="500" fill="hold"/>
                        <p:tgtEl>
                          <p:spTgt spid="10"/>
                        </p:tgtEl>
                        <p:attrNameLst>
                          <p:attrName>ppt_h</p:attrName>
                        </p:attrNameLst>
                      </p:cBhvr>
                      <p:tavLst>
                        <p:tav tm="0">
                          <p:val>
                            <p:strVal val="#ppt_h"/>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5"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strVal val="#ppt_w*0.70"/>
                          </p:val>
                        </p:tav>
                        <p:tav tm="100000">
                          <p:val>
                            <p:strVal val="#ppt_w"/>
                          </p:val>
                        </p:tav>
                      </p:tavLst>
                    </p:anim>
                    <p:anim calcmode="lin" valueType="num">
                      <p:cBhvr>
                        <p:cTn dur="500" fill="hold"/>
                        <p:tgtEl>
                          <p:spTgt spid="15"/>
                        </p:tgtEl>
                        <p:attrNameLst>
                          <p:attrName>ppt_h</p:attrName>
                        </p:attrNameLst>
                      </p:cBhvr>
                      <p:tavLst>
                        <p:tav tm="0">
                          <p:val>
                            <p:strVal val="#ppt_h"/>
                          </p:val>
                        </p:tav>
                        <p:tav tm="100000">
                          <p:val>
                            <p:strVal val="#ppt_h"/>
                          </p:val>
                        </p:tav>
                      </p:tavLst>
                    </p:anim>
                    <p:animEffect transition="in" filter="fade">
                      <p:cBhvr>
                        <p:cTn dur="500"/>
                        <p:tgtEl>
                          <p:spTgt spid="15"/>
                        </p:tgtEl>
                      </p:cBhvr>
                    </p:animEffect>
                  </p:childTnLst>
                </p:cTn>
              </p:par>
            </p:tnLst>
          </p:tmpl>
        </p:tmplLst>
      </p:bldP>
      <p:bldP spid="16" grpId="0" animBg="1"/>
      <p:bldP spid="17" grpId="0" animBg="1"/>
      <p:bldP spid="18" grpId="0" build="p">
        <p:tmplLst>
          <p:tmpl lvl="1">
            <p:tnLst>
              <p:par>
                <p:cTn presetID="55"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ppt_w*0.70"/>
                          </p:val>
                        </p:tav>
                        <p:tav tm="100000">
                          <p:val>
                            <p:strVal val="#ppt_w"/>
                          </p:val>
                        </p:tav>
                      </p:tavLst>
                    </p:anim>
                    <p:anim calcmode="lin" valueType="num">
                      <p:cBhvr>
                        <p:cTn dur="500" fill="hold"/>
                        <p:tgtEl>
                          <p:spTgt spid="18"/>
                        </p:tgtEl>
                        <p:attrNameLst>
                          <p:attrName>ppt_h</p:attrName>
                        </p:attrNameLst>
                      </p:cBhvr>
                      <p:tavLst>
                        <p:tav tm="0">
                          <p:val>
                            <p:strVal val="#ppt_h"/>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5"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strVal val="#ppt_w*0.70"/>
                          </p:val>
                        </p:tav>
                        <p:tav tm="100000">
                          <p:val>
                            <p:strVal val="#ppt_w"/>
                          </p:val>
                        </p:tav>
                      </p:tavLst>
                    </p:anim>
                    <p:anim calcmode="lin" valueType="num">
                      <p:cBhvr>
                        <p:cTn dur="500" fill="hold"/>
                        <p:tgtEl>
                          <p:spTgt spid="23"/>
                        </p:tgtEl>
                        <p:attrNameLst>
                          <p:attrName>ppt_h</p:attrName>
                        </p:attrNameLst>
                      </p:cBhvr>
                      <p:tavLst>
                        <p:tav tm="0">
                          <p:val>
                            <p:strVal val="#ppt_h"/>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Lst>
  </p:timing>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WOT / AIDA">
    <p:spTree>
      <p:nvGrpSpPr>
        <p:cNvPr id="1" name=""/>
        <p:cNvGrpSpPr/>
        <p:nvPr/>
      </p:nvGrpSpPr>
      <p:grpSpPr>
        <a:xfrm>
          <a:off x="0" y="0"/>
          <a:ext cx="0" cy="0"/>
          <a:chOff x="0" y="0"/>
          <a:chExt cx="0" cy="0"/>
        </a:xfrm>
      </p:grpSpPr>
      <p:sp>
        <p:nvSpPr>
          <p:cNvPr id="5" name="Rectangle 4"/>
          <p:cNvSpPr/>
          <p:nvPr userDrawn="1"/>
        </p:nvSpPr>
        <p:spPr>
          <a:xfrm>
            <a:off x="1012155"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6" name="Rectangle 5"/>
          <p:cNvSpPr/>
          <p:nvPr userDrawn="1"/>
        </p:nvSpPr>
        <p:spPr>
          <a:xfrm>
            <a:off x="4965970" y="2716608"/>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7" name="Text Placeholder 3"/>
          <p:cNvSpPr>
            <a:spLocks noGrp="1"/>
          </p:cNvSpPr>
          <p:nvPr>
            <p:ph type="body" sz="quarter" idx="20" hasCustomPrompt="1"/>
          </p:nvPr>
        </p:nvSpPr>
        <p:spPr>
          <a:xfrm>
            <a:off x="5183631" y="2937744"/>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8" name="Text Placeholder 3"/>
          <p:cNvSpPr>
            <a:spLocks noGrp="1"/>
          </p:cNvSpPr>
          <p:nvPr>
            <p:ph type="body" sz="quarter" idx="17" hasCustomPrompt="1"/>
          </p:nvPr>
        </p:nvSpPr>
        <p:spPr>
          <a:xfrm>
            <a:off x="1185008" y="2128335"/>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5" hasCustomPrompt="1"/>
          </p:nvPr>
        </p:nvSpPr>
        <p:spPr>
          <a:xfrm>
            <a:off x="1185008" y="2592492"/>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0"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1" name="Rectangle 10"/>
          <p:cNvSpPr/>
          <p:nvPr userDrawn="1"/>
        </p:nvSpPr>
        <p:spPr>
          <a:xfrm>
            <a:off x="6157754"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2" name="Rectangle 11"/>
          <p:cNvSpPr/>
          <p:nvPr userDrawn="1"/>
        </p:nvSpPr>
        <p:spPr>
          <a:xfrm>
            <a:off x="6157753" y="2716608"/>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3" name="Text Placeholder 3"/>
          <p:cNvSpPr>
            <a:spLocks noGrp="1"/>
          </p:cNvSpPr>
          <p:nvPr>
            <p:ph type="body" sz="quarter" idx="21" hasCustomPrompt="1"/>
          </p:nvPr>
        </p:nvSpPr>
        <p:spPr>
          <a:xfrm>
            <a:off x="6375414" y="2937744"/>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4" name="Text Placeholder 3"/>
          <p:cNvSpPr>
            <a:spLocks noGrp="1"/>
          </p:cNvSpPr>
          <p:nvPr>
            <p:ph type="body" sz="quarter" idx="22" hasCustomPrompt="1"/>
          </p:nvPr>
        </p:nvSpPr>
        <p:spPr>
          <a:xfrm>
            <a:off x="7349536" y="2128335"/>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3" hasCustomPrompt="1"/>
          </p:nvPr>
        </p:nvSpPr>
        <p:spPr>
          <a:xfrm>
            <a:off x="7349536" y="2592492"/>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6" name="Rectangle 15"/>
          <p:cNvSpPr/>
          <p:nvPr userDrawn="1"/>
        </p:nvSpPr>
        <p:spPr>
          <a:xfrm>
            <a:off x="1012155"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7" name="Rectangle 16"/>
          <p:cNvSpPr/>
          <p:nvPr userDrawn="1"/>
        </p:nvSpPr>
        <p:spPr>
          <a:xfrm>
            <a:off x="4965970" y="3913230"/>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8" name="Text Placeholder 3"/>
          <p:cNvSpPr>
            <a:spLocks noGrp="1"/>
          </p:cNvSpPr>
          <p:nvPr>
            <p:ph type="body" sz="quarter" idx="24" hasCustomPrompt="1"/>
          </p:nvPr>
        </p:nvSpPr>
        <p:spPr>
          <a:xfrm>
            <a:off x="5183631" y="4134366"/>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9" name="Text Placeholder 3"/>
          <p:cNvSpPr>
            <a:spLocks noGrp="1"/>
          </p:cNvSpPr>
          <p:nvPr>
            <p:ph type="body" sz="quarter" idx="25" hasCustomPrompt="1"/>
          </p:nvPr>
        </p:nvSpPr>
        <p:spPr>
          <a:xfrm>
            <a:off x="1185008" y="4045309"/>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1185008" y="4509467"/>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21" name="Rectangle 20"/>
          <p:cNvSpPr/>
          <p:nvPr userDrawn="1"/>
        </p:nvSpPr>
        <p:spPr>
          <a:xfrm>
            <a:off x="6157754"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22" name="Rectangle 21"/>
          <p:cNvSpPr/>
          <p:nvPr userDrawn="1"/>
        </p:nvSpPr>
        <p:spPr>
          <a:xfrm>
            <a:off x="6157753" y="3913230"/>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23" name="Text Placeholder 3"/>
          <p:cNvSpPr>
            <a:spLocks noGrp="1"/>
          </p:cNvSpPr>
          <p:nvPr>
            <p:ph type="body" sz="quarter" idx="27" hasCustomPrompt="1"/>
          </p:nvPr>
        </p:nvSpPr>
        <p:spPr>
          <a:xfrm>
            <a:off x="6375414" y="4134366"/>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24" name="Text Placeholder 3"/>
          <p:cNvSpPr>
            <a:spLocks noGrp="1"/>
          </p:cNvSpPr>
          <p:nvPr>
            <p:ph type="body" sz="quarter" idx="28" hasCustomPrompt="1"/>
          </p:nvPr>
        </p:nvSpPr>
        <p:spPr>
          <a:xfrm>
            <a:off x="7349536" y="4045309"/>
            <a:ext cx="3653559"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9" hasCustomPrompt="1"/>
          </p:nvPr>
        </p:nvSpPr>
        <p:spPr>
          <a:xfrm>
            <a:off x="7349536" y="4509467"/>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8789316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 calcmode="lin" valueType="num">
                                      <p:cBhvr>
                                        <p:cTn id="18" dur="750" fill="hold"/>
                                        <p:tgtEl>
                                          <p:spTgt spid="6"/>
                                        </p:tgtEl>
                                        <p:attrNameLst>
                                          <p:attrName>style.rotation</p:attrName>
                                        </p:attrNameLst>
                                      </p:cBhvr>
                                      <p:tavLst>
                                        <p:tav tm="0">
                                          <p:val>
                                            <p:fltVal val="360"/>
                                          </p:val>
                                        </p:tav>
                                        <p:tav tm="100000">
                                          <p:val>
                                            <p:fltVal val="0"/>
                                          </p:val>
                                        </p:tav>
                                      </p:tavLst>
                                    </p:anim>
                                    <p:animEffect transition="in" filter="fade">
                                      <p:cBhvr>
                                        <p:cTn id="19" dur="750"/>
                                        <p:tgtEl>
                                          <p:spTgt spid="6"/>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ppt_x"/>
                                          </p:val>
                                        </p:tav>
                                        <p:tav tm="100000">
                                          <p:val>
                                            <p:strVal val="#ppt_x"/>
                                          </p:val>
                                        </p:tav>
                                      </p:tavLst>
                                    </p:anim>
                                    <p:anim calcmode="lin" valueType="num">
                                      <p:cBhvr additive="base">
                                        <p:cTn id="23" dur="750" fill="hold"/>
                                        <p:tgtEl>
                                          <p:spTgt spid="7"/>
                                        </p:tgtEl>
                                        <p:attrNameLst>
                                          <p:attrName>ppt_y</p:attrName>
                                        </p:attrNameLst>
                                      </p:cBhvr>
                                      <p:tavLst>
                                        <p:tav tm="0">
                                          <p:val>
                                            <p:strVal val="0-#ppt_h/2"/>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 calcmode="lin" valueType="num">
                                      <p:cBhvr>
                                        <p:cTn id="28" dur="750" fill="hold"/>
                                        <p:tgtEl>
                                          <p:spTgt spid="7"/>
                                        </p:tgtEl>
                                        <p:attrNameLst>
                                          <p:attrName>style.rotation</p:attrName>
                                        </p:attrNameLst>
                                      </p:cBhvr>
                                      <p:tavLst>
                                        <p:tav tm="0">
                                          <p:val>
                                            <p:fltVal val="360"/>
                                          </p:val>
                                        </p:tav>
                                        <p:tav tm="100000">
                                          <p:val>
                                            <p:fltVal val="0"/>
                                          </p:val>
                                        </p:tav>
                                      </p:tavLst>
                                    </p:anim>
                                    <p:animEffect transition="in" filter="fade">
                                      <p:cBhvr>
                                        <p:cTn id="29" dur="750"/>
                                        <p:tgtEl>
                                          <p:spTgt spid="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2500"/>
                            </p:stCondLst>
                            <p:childTnLst>
                              <p:par>
                                <p:cTn id="43" presetID="2" presetClass="entr" presetSubtype="1"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ppt_x"/>
                                          </p:val>
                                        </p:tav>
                                        <p:tav tm="100000">
                                          <p:val>
                                            <p:strVal val="#ppt_x"/>
                                          </p:val>
                                        </p:tav>
                                      </p:tavLst>
                                    </p:anim>
                                    <p:anim calcmode="lin" valueType="num">
                                      <p:cBhvr additive="base">
                                        <p:cTn id="46" dur="750" fill="hold"/>
                                        <p:tgtEl>
                                          <p:spTgt spid="12"/>
                                        </p:tgtEl>
                                        <p:attrNameLst>
                                          <p:attrName>ppt_y</p:attrName>
                                        </p:attrNameLst>
                                      </p:cBhvr>
                                      <p:tavLst>
                                        <p:tav tm="0">
                                          <p:val>
                                            <p:strVal val="0-#ppt_h/2"/>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 calcmode="lin" valueType="num">
                                      <p:cBhvr>
                                        <p:cTn id="51" dur="750" fill="hold"/>
                                        <p:tgtEl>
                                          <p:spTgt spid="12"/>
                                        </p:tgtEl>
                                        <p:attrNameLst>
                                          <p:attrName>style.rotation</p:attrName>
                                        </p:attrNameLst>
                                      </p:cBhvr>
                                      <p:tavLst>
                                        <p:tav tm="0">
                                          <p:val>
                                            <p:fltVal val="360"/>
                                          </p:val>
                                        </p:tav>
                                        <p:tav tm="100000">
                                          <p:val>
                                            <p:fltVal val="0"/>
                                          </p:val>
                                        </p:tav>
                                      </p:tavLst>
                                    </p:anim>
                                    <p:animEffect transition="in" filter="fade">
                                      <p:cBhvr>
                                        <p:cTn id="52" dur="750"/>
                                        <p:tgtEl>
                                          <p:spTgt spid="12"/>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0-#ppt_h/2"/>
                                          </p:val>
                                        </p:tav>
                                        <p:tav tm="100000">
                                          <p:val>
                                            <p:strVal val="#ppt_y"/>
                                          </p:val>
                                        </p:tav>
                                      </p:tavLst>
                                    </p:anim>
                                  </p:childTnLst>
                                </p:cTn>
                              </p:par>
                              <p:par>
                                <p:cTn id="57" presetID="49" presetClass="entr" presetSubtype="0" decel="10000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750" fill="hold"/>
                                        <p:tgtEl>
                                          <p:spTgt spid="13"/>
                                        </p:tgtEl>
                                        <p:attrNameLst>
                                          <p:attrName>ppt_w</p:attrName>
                                        </p:attrNameLst>
                                      </p:cBhvr>
                                      <p:tavLst>
                                        <p:tav tm="0">
                                          <p:val>
                                            <p:fltVal val="0"/>
                                          </p:val>
                                        </p:tav>
                                        <p:tav tm="100000">
                                          <p:val>
                                            <p:strVal val="#ppt_w"/>
                                          </p:val>
                                        </p:tav>
                                      </p:tavLst>
                                    </p:anim>
                                    <p:anim calcmode="lin" valueType="num">
                                      <p:cBhvr>
                                        <p:cTn id="60" dur="750" fill="hold"/>
                                        <p:tgtEl>
                                          <p:spTgt spid="13"/>
                                        </p:tgtEl>
                                        <p:attrNameLst>
                                          <p:attrName>ppt_h</p:attrName>
                                        </p:attrNameLst>
                                      </p:cBhvr>
                                      <p:tavLst>
                                        <p:tav tm="0">
                                          <p:val>
                                            <p:fltVal val="0"/>
                                          </p:val>
                                        </p:tav>
                                        <p:tav tm="100000">
                                          <p:val>
                                            <p:strVal val="#ppt_h"/>
                                          </p:val>
                                        </p:tav>
                                      </p:tavLst>
                                    </p:anim>
                                    <p:anim calcmode="lin" valueType="num">
                                      <p:cBhvr>
                                        <p:cTn id="61" dur="750" fill="hold"/>
                                        <p:tgtEl>
                                          <p:spTgt spid="13"/>
                                        </p:tgtEl>
                                        <p:attrNameLst>
                                          <p:attrName>style.rotation</p:attrName>
                                        </p:attrNameLst>
                                      </p:cBhvr>
                                      <p:tavLst>
                                        <p:tav tm="0">
                                          <p:val>
                                            <p:fltVal val="360"/>
                                          </p:val>
                                        </p:tav>
                                        <p:tav tm="100000">
                                          <p:val>
                                            <p:fltVal val="0"/>
                                          </p:val>
                                        </p:tav>
                                      </p:tavLst>
                                    </p:anim>
                                    <p:animEffect transition="in" filter="fade">
                                      <p:cBhvr>
                                        <p:cTn id="62" dur="750"/>
                                        <p:tgtEl>
                                          <p:spTgt spid="13"/>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wipe(left)">
                                      <p:cBhvr>
                                        <p:cTn id="70" dur="500"/>
                                        <p:tgtEl>
                                          <p:spTgt spid="14">
                                            <p:txEl>
                                              <p:pRg st="0" end="0"/>
                                            </p:txEl>
                                          </p:spTgt>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0"/>
                            </p:stCondLst>
                            <p:childTnLst>
                              <p:par>
                                <p:cTn id="76" presetID="2" presetClass="entr" presetSubtype="4" decel="10000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750" fill="hold"/>
                                        <p:tgtEl>
                                          <p:spTgt spid="17"/>
                                        </p:tgtEl>
                                        <p:attrNameLst>
                                          <p:attrName>ppt_x</p:attrName>
                                        </p:attrNameLst>
                                      </p:cBhvr>
                                      <p:tavLst>
                                        <p:tav tm="0">
                                          <p:val>
                                            <p:strVal val="#ppt_x"/>
                                          </p:val>
                                        </p:tav>
                                        <p:tav tm="100000">
                                          <p:val>
                                            <p:strVal val="#ppt_x"/>
                                          </p:val>
                                        </p:tav>
                                      </p:tavLst>
                                    </p:anim>
                                    <p:anim calcmode="lin" valueType="num">
                                      <p:cBhvr additive="base">
                                        <p:cTn id="79" dur="750" fill="hold"/>
                                        <p:tgtEl>
                                          <p:spTgt spid="17"/>
                                        </p:tgtEl>
                                        <p:attrNameLst>
                                          <p:attrName>ppt_y</p:attrName>
                                        </p:attrNameLst>
                                      </p:cBhvr>
                                      <p:tavLst>
                                        <p:tav tm="0">
                                          <p:val>
                                            <p:strVal val="1+#ppt_h/2"/>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750" fill="hold"/>
                                        <p:tgtEl>
                                          <p:spTgt spid="17"/>
                                        </p:tgtEl>
                                        <p:attrNameLst>
                                          <p:attrName>ppt_w</p:attrName>
                                        </p:attrNameLst>
                                      </p:cBhvr>
                                      <p:tavLst>
                                        <p:tav tm="0">
                                          <p:val>
                                            <p:fltVal val="0"/>
                                          </p:val>
                                        </p:tav>
                                        <p:tav tm="100000">
                                          <p:val>
                                            <p:strVal val="#ppt_w"/>
                                          </p:val>
                                        </p:tav>
                                      </p:tavLst>
                                    </p:anim>
                                    <p:anim calcmode="lin" valueType="num">
                                      <p:cBhvr>
                                        <p:cTn id="83" dur="750" fill="hold"/>
                                        <p:tgtEl>
                                          <p:spTgt spid="17"/>
                                        </p:tgtEl>
                                        <p:attrNameLst>
                                          <p:attrName>ppt_h</p:attrName>
                                        </p:attrNameLst>
                                      </p:cBhvr>
                                      <p:tavLst>
                                        <p:tav tm="0">
                                          <p:val>
                                            <p:fltVal val="0"/>
                                          </p:val>
                                        </p:tav>
                                        <p:tav tm="100000">
                                          <p:val>
                                            <p:strVal val="#ppt_h"/>
                                          </p:val>
                                        </p:tav>
                                      </p:tavLst>
                                    </p:anim>
                                    <p:anim calcmode="lin" valueType="num">
                                      <p:cBhvr>
                                        <p:cTn id="84" dur="750" fill="hold"/>
                                        <p:tgtEl>
                                          <p:spTgt spid="17"/>
                                        </p:tgtEl>
                                        <p:attrNameLst>
                                          <p:attrName>style.rotation</p:attrName>
                                        </p:attrNameLst>
                                      </p:cBhvr>
                                      <p:tavLst>
                                        <p:tav tm="0">
                                          <p:val>
                                            <p:fltVal val="360"/>
                                          </p:val>
                                        </p:tav>
                                        <p:tav tm="100000">
                                          <p:val>
                                            <p:fltVal val="0"/>
                                          </p:val>
                                        </p:tav>
                                      </p:tavLst>
                                    </p:anim>
                                    <p:animEffect transition="in" filter="fade">
                                      <p:cBhvr>
                                        <p:cTn id="85" dur="750"/>
                                        <p:tgtEl>
                                          <p:spTgt spid="17"/>
                                        </p:tgtEl>
                                      </p:cBhvr>
                                    </p:animEffect>
                                  </p:childTnLst>
                                </p:cTn>
                              </p:par>
                              <p:par>
                                <p:cTn id="86" presetID="2" presetClass="entr" presetSubtype="1" decel="10000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750" fill="hold"/>
                                        <p:tgtEl>
                                          <p:spTgt spid="18"/>
                                        </p:tgtEl>
                                        <p:attrNameLst>
                                          <p:attrName>ppt_x</p:attrName>
                                        </p:attrNameLst>
                                      </p:cBhvr>
                                      <p:tavLst>
                                        <p:tav tm="0">
                                          <p:val>
                                            <p:strVal val="#ppt_x"/>
                                          </p:val>
                                        </p:tav>
                                        <p:tav tm="100000">
                                          <p:val>
                                            <p:strVal val="#ppt_x"/>
                                          </p:val>
                                        </p:tav>
                                      </p:tavLst>
                                    </p:anim>
                                    <p:anim calcmode="lin" valueType="num">
                                      <p:cBhvr additive="base">
                                        <p:cTn id="89" dur="750" fill="hold"/>
                                        <p:tgtEl>
                                          <p:spTgt spid="18"/>
                                        </p:tgtEl>
                                        <p:attrNameLst>
                                          <p:attrName>ppt_y</p:attrName>
                                        </p:attrNameLst>
                                      </p:cBhvr>
                                      <p:tavLst>
                                        <p:tav tm="0">
                                          <p:val>
                                            <p:strVal val="0-#ppt_h/2"/>
                                          </p:val>
                                        </p:tav>
                                        <p:tav tm="100000">
                                          <p:val>
                                            <p:strVal val="#ppt_y"/>
                                          </p:val>
                                        </p:tav>
                                      </p:tavLst>
                                    </p:anim>
                                  </p:childTnLst>
                                </p:cTn>
                              </p:par>
                              <p:par>
                                <p:cTn id="90" presetID="49" presetClass="entr" presetSubtype="0" decel="100000" fill="hold" grpId="1"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750" fill="hold"/>
                                        <p:tgtEl>
                                          <p:spTgt spid="18"/>
                                        </p:tgtEl>
                                        <p:attrNameLst>
                                          <p:attrName>ppt_w</p:attrName>
                                        </p:attrNameLst>
                                      </p:cBhvr>
                                      <p:tavLst>
                                        <p:tav tm="0">
                                          <p:val>
                                            <p:fltVal val="0"/>
                                          </p:val>
                                        </p:tav>
                                        <p:tav tm="100000">
                                          <p:val>
                                            <p:strVal val="#ppt_w"/>
                                          </p:val>
                                        </p:tav>
                                      </p:tavLst>
                                    </p:anim>
                                    <p:anim calcmode="lin" valueType="num">
                                      <p:cBhvr>
                                        <p:cTn id="93" dur="750" fill="hold"/>
                                        <p:tgtEl>
                                          <p:spTgt spid="18"/>
                                        </p:tgtEl>
                                        <p:attrNameLst>
                                          <p:attrName>ppt_h</p:attrName>
                                        </p:attrNameLst>
                                      </p:cBhvr>
                                      <p:tavLst>
                                        <p:tav tm="0">
                                          <p:val>
                                            <p:fltVal val="0"/>
                                          </p:val>
                                        </p:tav>
                                        <p:tav tm="100000">
                                          <p:val>
                                            <p:strVal val="#ppt_h"/>
                                          </p:val>
                                        </p:tav>
                                      </p:tavLst>
                                    </p:anim>
                                    <p:anim calcmode="lin" valueType="num">
                                      <p:cBhvr>
                                        <p:cTn id="94" dur="750" fill="hold"/>
                                        <p:tgtEl>
                                          <p:spTgt spid="18"/>
                                        </p:tgtEl>
                                        <p:attrNameLst>
                                          <p:attrName>style.rotation</p:attrName>
                                        </p:attrNameLst>
                                      </p:cBhvr>
                                      <p:tavLst>
                                        <p:tav tm="0">
                                          <p:val>
                                            <p:fltVal val="360"/>
                                          </p:val>
                                        </p:tav>
                                        <p:tav tm="100000">
                                          <p:val>
                                            <p:fltVal val="0"/>
                                          </p:val>
                                        </p:tav>
                                      </p:tavLst>
                                    </p:anim>
                                    <p:animEffect transition="in" filter="fade">
                                      <p:cBhvr>
                                        <p:cTn id="95" dur="750"/>
                                        <p:tgtEl>
                                          <p:spTgt spid="18"/>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right)">
                                      <p:cBhvr>
                                        <p:cTn id="99" dur="500"/>
                                        <p:tgtEl>
                                          <p:spTgt spid="16"/>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wipe(left)">
                                      <p:cBhvr>
                                        <p:cTn id="103" dur="500"/>
                                        <p:tgtEl>
                                          <p:spTgt spid="19">
                                            <p:txEl>
                                              <p:pRg st="0" end="0"/>
                                            </p:txEl>
                                          </p:spTgt>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par>
                          <p:cTn id="108" fill="hold">
                            <p:stCondLst>
                              <p:cond delay="7500"/>
                            </p:stCondLst>
                            <p:childTnLst>
                              <p:par>
                                <p:cTn id="109" presetID="2" presetClass="entr" presetSubtype="4" decel="10000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750" fill="hold"/>
                                        <p:tgtEl>
                                          <p:spTgt spid="22"/>
                                        </p:tgtEl>
                                        <p:attrNameLst>
                                          <p:attrName>ppt_x</p:attrName>
                                        </p:attrNameLst>
                                      </p:cBhvr>
                                      <p:tavLst>
                                        <p:tav tm="0">
                                          <p:val>
                                            <p:strVal val="#ppt_x"/>
                                          </p:val>
                                        </p:tav>
                                        <p:tav tm="100000">
                                          <p:val>
                                            <p:strVal val="#ppt_x"/>
                                          </p:val>
                                        </p:tav>
                                      </p:tavLst>
                                    </p:anim>
                                    <p:anim calcmode="lin" valueType="num">
                                      <p:cBhvr additive="base">
                                        <p:cTn id="112" dur="750" fill="hold"/>
                                        <p:tgtEl>
                                          <p:spTgt spid="22"/>
                                        </p:tgtEl>
                                        <p:attrNameLst>
                                          <p:attrName>ppt_y</p:attrName>
                                        </p:attrNameLst>
                                      </p:cBhvr>
                                      <p:tavLst>
                                        <p:tav tm="0">
                                          <p:val>
                                            <p:strVal val="1+#ppt_h/2"/>
                                          </p:val>
                                        </p:tav>
                                        <p:tav tm="100000">
                                          <p:val>
                                            <p:strVal val="#ppt_y"/>
                                          </p:val>
                                        </p:tav>
                                      </p:tavLst>
                                    </p:anim>
                                  </p:childTnLst>
                                </p:cTn>
                              </p:par>
                              <p:par>
                                <p:cTn id="113" presetID="49" presetClass="entr" presetSubtype="0" decel="10000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750" fill="hold"/>
                                        <p:tgtEl>
                                          <p:spTgt spid="22"/>
                                        </p:tgtEl>
                                        <p:attrNameLst>
                                          <p:attrName>ppt_w</p:attrName>
                                        </p:attrNameLst>
                                      </p:cBhvr>
                                      <p:tavLst>
                                        <p:tav tm="0">
                                          <p:val>
                                            <p:fltVal val="0"/>
                                          </p:val>
                                        </p:tav>
                                        <p:tav tm="100000">
                                          <p:val>
                                            <p:strVal val="#ppt_w"/>
                                          </p:val>
                                        </p:tav>
                                      </p:tavLst>
                                    </p:anim>
                                    <p:anim calcmode="lin" valueType="num">
                                      <p:cBhvr>
                                        <p:cTn id="116" dur="750" fill="hold"/>
                                        <p:tgtEl>
                                          <p:spTgt spid="22"/>
                                        </p:tgtEl>
                                        <p:attrNameLst>
                                          <p:attrName>ppt_h</p:attrName>
                                        </p:attrNameLst>
                                      </p:cBhvr>
                                      <p:tavLst>
                                        <p:tav tm="0">
                                          <p:val>
                                            <p:fltVal val="0"/>
                                          </p:val>
                                        </p:tav>
                                        <p:tav tm="100000">
                                          <p:val>
                                            <p:strVal val="#ppt_h"/>
                                          </p:val>
                                        </p:tav>
                                      </p:tavLst>
                                    </p:anim>
                                    <p:anim calcmode="lin" valueType="num">
                                      <p:cBhvr>
                                        <p:cTn id="117" dur="750" fill="hold"/>
                                        <p:tgtEl>
                                          <p:spTgt spid="22"/>
                                        </p:tgtEl>
                                        <p:attrNameLst>
                                          <p:attrName>style.rotation</p:attrName>
                                        </p:attrNameLst>
                                      </p:cBhvr>
                                      <p:tavLst>
                                        <p:tav tm="0">
                                          <p:val>
                                            <p:fltVal val="360"/>
                                          </p:val>
                                        </p:tav>
                                        <p:tav tm="100000">
                                          <p:val>
                                            <p:fltVal val="0"/>
                                          </p:val>
                                        </p:tav>
                                      </p:tavLst>
                                    </p:anim>
                                    <p:animEffect transition="in" filter="fade">
                                      <p:cBhvr>
                                        <p:cTn id="118" dur="750"/>
                                        <p:tgtEl>
                                          <p:spTgt spid="22"/>
                                        </p:tgtEl>
                                      </p:cBhvr>
                                    </p:animEffect>
                                  </p:childTnLst>
                                </p:cTn>
                              </p:par>
                              <p:par>
                                <p:cTn id="119" presetID="2" presetClass="entr" presetSubtype="1" decel="10000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750" fill="hold"/>
                                        <p:tgtEl>
                                          <p:spTgt spid="23"/>
                                        </p:tgtEl>
                                        <p:attrNameLst>
                                          <p:attrName>ppt_x</p:attrName>
                                        </p:attrNameLst>
                                      </p:cBhvr>
                                      <p:tavLst>
                                        <p:tav tm="0">
                                          <p:val>
                                            <p:strVal val="#ppt_x"/>
                                          </p:val>
                                        </p:tav>
                                        <p:tav tm="100000">
                                          <p:val>
                                            <p:strVal val="#ppt_x"/>
                                          </p:val>
                                        </p:tav>
                                      </p:tavLst>
                                    </p:anim>
                                    <p:anim calcmode="lin" valueType="num">
                                      <p:cBhvr additive="base">
                                        <p:cTn id="122" dur="750" fill="hold"/>
                                        <p:tgtEl>
                                          <p:spTgt spid="23"/>
                                        </p:tgtEl>
                                        <p:attrNameLst>
                                          <p:attrName>ppt_y</p:attrName>
                                        </p:attrNameLst>
                                      </p:cBhvr>
                                      <p:tavLst>
                                        <p:tav tm="0">
                                          <p:val>
                                            <p:strVal val="0-#ppt_h/2"/>
                                          </p:val>
                                        </p:tav>
                                        <p:tav tm="100000">
                                          <p:val>
                                            <p:strVal val="#ppt_y"/>
                                          </p:val>
                                        </p:tav>
                                      </p:tavLst>
                                    </p:anim>
                                  </p:childTnLst>
                                </p:cTn>
                              </p:par>
                              <p:par>
                                <p:cTn id="123" presetID="49" presetClass="entr" presetSubtype="0" decel="100000" fill="hold" grpId="1"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750" fill="hold"/>
                                        <p:tgtEl>
                                          <p:spTgt spid="23"/>
                                        </p:tgtEl>
                                        <p:attrNameLst>
                                          <p:attrName>ppt_w</p:attrName>
                                        </p:attrNameLst>
                                      </p:cBhvr>
                                      <p:tavLst>
                                        <p:tav tm="0">
                                          <p:val>
                                            <p:fltVal val="0"/>
                                          </p:val>
                                        </p:tav>
                                        <p:tav tm="100000">
                                          <p:val>
                                            <p:strVal val="#ppt_w"/>
                                          </p:val>
                                        </p:tav>
                                      </p:tavLst>
                                    </p:anim>
                                    <p:anim calcmode="lin" valueType="num">
                                      <p:cBhvr>
                                        <p:cTn id="126" dur="750" fill="hold"/>
                                        <p:tgtEl>
                                          <p:spTgt spid="23"/>
                                        </p:tgtEl>
                                        <p:attrNameLst>
                                          <p:attrName>ppt_h</p:attrName>
                                        </p:attrNameLst>
                                      </p:cBhvr>
                                      <p:tavLst>
                                        <p:tav tm="0">
                                          <p:val>
                                            <p:fltVal val="0"/>
                                          </p:val>
                                        </p:tav>
                                        <p:tav tm="100000">
                                          <p:val>
                                            <p:strVal val="#ppt_h"/>
                                          </p:val>
                                        </p:tav>
                                      </p:tavLst>
                                    </p:anim>
                                    <p:anim calcmode="lin" valueType="num">
                                      <p:cBhvr>
                                        <p:cTn id="127" dur="750" fill="hold"/>
                                        <p:tgtEl>
                                          <p:spTgt spid="23"/>
                                        </p:tgtEl>
                                        <p:attrNameLst>
                                          <p:attrName>style.rotation</p:attrName>
                                        </p:attrNameLst>
                                      </p:cBhvr>
                                      <p:tavLst>
                                        <p:tav tm="0">
                                          <p:val>
                                            <p:fltVal val="360"/>
                                          </p:val>
                                        </p:tav>
                                        <p:tav tm="100000">
                                          <p:val>
                                            <p:fltVal val="0"/>
                                          </p:val>
                                        </p:tav>
                                      </p:tavLst>
                                    </p:anim>
                                    <p:animEffect transition="in" filter="fade">
                                      <p:cBhvr>
                                        <p:cTn id="128" dur="750"/>
                                        <p:tgtEl>
                                          <p:spTgt spid="23"/>
                                        </p:tgtEl>
                                      </p:cBhvr>
                                    </p:animEffect>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par>
                          <p:cTn id="133" fill="hold">
                            <p:stCondLst>
                              <p:cond delay="9000"/>
                            </p:stCondLst>
                            <p:childTnLst>
                              <p:par>
                                <p:cTn id="134" presetID="22" presetClass="entr" presetSubtype="8" fill="hold" grpId="0" nodeType="afterEffect">
                                  <p:stCondLst>
                                    <p:cond delay="0"/>
                                  </p:stCondLst>
                                  <p:childTnLst>
                                    <p:set>
                                      <p:cBhvr>
                                        <p:cTn id="135" dur="1" fill="hold">
                                          <p:stCondLst>
                                            <p:cond delay="0"/>
                                          </p:stCondLst>
                                        </p:cTn>
                                        <p:tgtEl>
                                          <p:spTgt spid="24">
                                            <p:txEl>
                                              <p:pRg st="0" end="0"/>
                                            </p:txEl>
                                          </p:spTgt>
                                        </p:tgtEl>
                                        <p:attrNameLst>
                                          <p:attrName>style.visibility</p:attrName>
                                        </p:attrNameLst>
                                      </p:cBhvr>
                                      <p:to>
                                        <p:strVal val="visible"/>
                                      </p:to>
                                    </p:set>
                                    <p:animEffect transition="in" filter="wipe(left)">
                                      <p:cBhvr>
                                        <p:cTn id="136" dur="500"/>
                                        <p:tgtEl>
                                          <p:spTgt spid="24">
                                            <p:txEl>
                                              <p:pRg st="0" end="0"/>
                                            </p:txEl>
                                          </p:spTgt>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49" presetClass="entr" presetSubtype="0"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750" fill="hold"/>
                        <p:tgtEl>
                          <p:spTgt spid="7"/>
                        </p:tgtEl>
                        <p:attrNameLst>
                          <p:attrName>ppt_w</p:attrName>
                        </p:attrNameLst>
                      </p:cBhvr>
                      <p:tavLst>
                        <p:tav tm="0">
                          <p:val>
                            <p:fltVal val="0"/>
                          </p:val>
                        </p:tav>
                        <p:tav tm="100000">
                          <p:val>
                            <p:strVal val="#ppt_w"/>
                          </p:val>
                        </p:tav>
                      </p:tavLst>
                    </p:anim>
                    <p:anim calcmode="lin" valueType="num">
                      <p:cBhvr>
                        <p:cTn dur="750" fill="hold"/>
                        <p:tgtEl>
                          <p:spTgt spid="7"/>
                        </p:tgtEl>
                        <p:attrNameLst>
                          <p:attrName>ppt_h</p:attrName>
                        </p:attrNameLst>
                      </p:cBhvr>
                      <p:tavLst>
                        <p:tav tm="0">
                          <p:val>
                            <p:fltVal val="0"/>
                          </p:val>
                        </p:tav>
                        <p:tav tm="100000">
                          <p:val>
                            <p:strVal val="#ppt_h"/>
                          </p:val>
                        </p:tav>
                      </p:tavLst>
                    </p:anim>
                    <p:anim calcmode="lin" valueType="num">
                      <p:cBhvr>
                        <p:cTn dur="750" fill="hold"/>
                        <p:tgtEl>
                          <p:spTgt spid="7"/>
                        </p:tgtEl>
                        <p:attrNameLst>
                          <p:attrName>style.rotation</p:attrName>
                        </p:attrNameLst>
                      </p:cBhvr>
                      <p:tavLst>
                        <p:tav tm="0">
                          <p:val>
                            <p:fltVal val="360"/>
                          </p:val>
                        </p:tav>
                        <p:tav tm="100000">
                          <p:val>
                            <p:fltVal val="0"/>
                          </p:val>
                        </p:tav>
                      </p:tavLst>
                    </p:anim>
                    <p:animEffect transition="in" filter="fade">
                      <p:cBhvr>
                        <p:cTn dur="75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P spid="11" grpId="0" animBg="1"/>
      <p:bldP spid="12" grpId="0" animBg="1"/>
      <p:bldP spid="12" grpId="1" animBg="1"/>
      <p:bldP spid="13" grpId="0">
        <p:tmplLst>
          <p:tmpl>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3" grpId="1">
        <p:tmplLst>
          <p:tmpl>
            <p:tnLst>
              <p:par>
                <p:cTn presetID="49"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750" fill="hold"/>
                        <p:tgtEl>
                          <p:spTgt spid="13"/>
                        </p:tgtEl>
                        <p:attrNameLst>
                          <p:attrName>ppt_w</p:attrName>
                        </p:attrNameLst>
                      </p:cBhvr>
                      <p:tavLst>
                        <p:tav tm="0">
                          <p:val>
                            <p:fltVal val="0"/>
                          </p:val>
                        </p:tav>
                        <p:tav tm="100000">
                          <p:val>
                            <p:strVal val="#ppt_w"/>
                          </p:val>
                        </p:tav>
                      </p:tavLst>
                    </p:anim>
                    <p:anim calcmode="lin" valueType="num">
                      <p:cBhvr>
                        <p:cTn dur="750" fill="hold"/>
                        <p:tgtEl>
                          <p:spTgt spid="13"/>
                        </p:tgtEl>
                        <p:attrNameLst>
                          <p:attrName>ppt_h</p:attrName>
                        </p:attrNameLst>
                      </p:cBhvr>
                      <p:tavLst>
                        <p:tav tm="0">
                          <p:val>
                            <p:fltVal val="0"/>
                          </p:val>
                        </p:tav>
                        <p:tav tm="100000">
                          <p:val>
                            <p:strVal val="#ppt_h"/>
                          </p:val>
                        </p:tav>
                      </p:tavLst>
                    </p:anim>
                    <p:anim calcmode="lin" valueType="num">
                      <p:cBhvr>
                        <p:cTn dur="750" fill="hold"/>
                        <p:tgtEl>
                          <p:spTgt spid="13"/>
                        </p:tgtEl>
                        <p:attrNameLst>
                          <p:attrName>style.rotation</p:attrName>
                        </p:attrNameLst>
                      </p:cBhvr>
                      <p:tavLst>
                        <p:tav tm="0">
                          <p:val>
                            <p:fltVal val="360"/>
                          </p:val>
                        </p:tav>
                        <p:tav tm="100000">
                          <p:val>
                            <p:fltVal val="0"/>
                          </p:val>
                        </p:tav>
                      </p:tavLst>
                    </p:anim>
                    <p:animEffect transition="in" filter="fade">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bldP spid="17" grpId="0" animBg="1"/>
      <p:bldP spid="17" grpId="1" animBg="1"/>
      <p:bldP spid="18" grpId="0">
        <p:tmplLst>
          <p:tmpl>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8" grpId="1">
        <p:tmplLst>
          <p:tmpl>
            <p:tnLst>
              <p:par>
                <p:cTn presetID="49" presetClass="entr" presetSubtype="0"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750" fill="hold"/>
                        <p:tgtEl>
                          <p:spTgt spid="18"/>
                        </p:tgtEl>
                        <p:attrNameLst>
                          <p:attrName>ppt_w</p:attrName>
                        </p:attrNameLst>
                      </p:cBhvr>
                      <p:tavLst>
                        <p:tav tm="0">
                          <p:val>
                            <p:fltVal val="0"/>
                          </p:val>
                        </p:tav>
                        <p:tav tm="100000">
                          <p:val>
                            <p:strVal val="#ppt_w"/>
                          </p:val>
                        </p:tav>
                      </p:tavLst>
                    </p:anim>
                    <p:anim calcmode="lin" valueType="num">
                      <p:cBhvr>
                        <p:cTn dur="750" fill="hold"/>
                        <p:tgtEl>
                          <p:spTgt spid="18"/>
                        </p:tgtEl>
                        <p:attrNameLst>
                          <p:attrName>ppt_h</p:attrName>
                        </p:attrNameLst>
                      </p:cBhvr>
                      <p:tavLst>
                        <p:tav tm="0">
                          <p:val>
                            <p:fltVal val="0"/>
                          </p:val>
                        </p:tav>
                        <p:tav tm="100000">
                          <p:val>
                            <p:strVal val="#ppt_h"/>
                          </p:val>
                        </p:tav>
                      </p:tavLst>
                    </p:anim>
                    <p:anim calcmode="lin" valueType="num">
                      <p:cBhvr>
                        <p:cTn dur="750" fill="hold"/>
                        <p:tgtEl>
                          <p:spTgt spid="18"/>
                        </p:tgtEl>
                        <p:attrNameLst>
                          <p:attrName>style.rotation</p:attrName>
                        </p:attrNameLst>
                      </p:cBhvr>
                      <p:tavLst>
                        <p:tav tm="0">
                          <p:val>
                            <p:fltVal val="360"/>
                          </p:val>
                        </p:tav>
                        <p:tav tm="100000">
                          <p:val>
                            <p:fltVal val="0"/>
                          </p:val>
                        </p:tav>
                      </p:tavLst>
                    </p:anim>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2" grpId="1" animBg="1"/>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3" grpId="1">
        <p:tmplLst>
          <p:tmpl>
            <p:tnLst>
              <p:par>
                <p:cTn presetID="49" presetClass="entr" presetSubtype="0"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750" fill="hold"/>
                        <p:tgtEl>
                          <p:spTgt spid="23"/>
                        </p:tgtEl>
                        <p:attrNameLst>
                          <p:attrName>ppt_w</p:attrName>
                        </p:attrNameLst>
                      </p:cBhvr>
                      <p:tavLst>
                        <p:tav tm="0">
                          <p:val>
                            <p:fltVal val="0"/>
                          </p:val>
                        </p:tav>
                        <p:tav tm="100000">
                          <p:val>
                            <p:strVal val="#ppt_w"/>
                          </p:val>
                        </p:tav>
                      </p:tavLst>
                    </p:anim>
                    <p:anim calcmode="lin" valueType="num">
                      <p:cBhvr>
                        <p:cTn dur="750" fill="hold"/>
                        <p:tgtEl>
                          <p:spTgt spid="23"/>
                        </p:tgtEl>
                        <p:attrNameLst>
                          <p:attrName>ppt_h</p:attrName>
                        </p:attrNameLst>
                      </p:cBhvr>
                      <p:tavLst>
                        <p:tav tm="0">
                          <p:val>
                            <p:fltVal val="0"/>
                          </p:val>
                        </p:tav>
                        <p:tav tm="100000">
                          <p:val>
                            <p:strVal val="#ppt_h"/>
                          </p:val>
                        </p:tav>
                      </p:tavLst>
                    </p:anim>
                    <p:anim calcmode="lin" valueType="num">
                      <p:cBhvr>
                        <p:cTn dur="750" fill="hold"/>
                        <p:tgtEl>
                          <p:spTgt spid="23"/>
                        </p:tgtEl>
                        <p:attrNameLst>
                          <p:attrName>style.rotation</p:attrName>
                        </p:attrNameLst>
                      </p:cBhvr>
                      <p:tavLst>
                        <p:tav tm="0">
                          <p:val>
                            <p:fltVal val="360"/>
                          </p:val>
                        </p:tav>
                        <p:tav tm="100000">
                          <p:val>
                            <p:fltVal val="0"/>
                          </p:val>
                        </p:tav>
                      </p:tavLst>
                    </p:anim>
                    <p:animEffect transition="in" filter="fade">
                      <p:cBhvr>
                        <p:cTn dur="75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grpSp>
        <p:nvGrpSpPr>
          <p:cNvPr id="5" name="Group 4"/>
          <p:cNvGrpSpPr/>
          <p:nvPr userDrawn="1"/>
        </p:nvGrpSpPr>
        <p:grpSpPr>
          <a:xfrm rot="2700000">
            <a:off x="4274090" y="3239653"/>
            <a:ext cx="5503429" cy="2860431"/>
            <a:chOff x="3411415" y="1828801"/>
            <a:chExt cx="8253869" cy="4290646"/>
          </a:xfrm>
          <a:solidFill>
            <a:schemeClr val="tx1">
              <a:lumMod val="20000"/>
              <a:lumOff val="80000"/>
            </a:schemeClr>
          </a:solidFill>
        </p:grpSpPr>
        <p:sp>
          <p:nvSpPr>
            <p:cNvPr id="6" name="Circle: Hollow 4"/>
            <p:cNvSpPr/>
            <p:nvPr userDrawn="1"/>
          </p:nvSpPr>
          <p:spPr>
            <a:xfrm>
              <a:off x="3411415" y="1828801"/>
              <a:ext cx="4290646" cy="4290646"/>
            </a:xfrm>
            <a:prstGeom prst="donut">
              <a:avLst>
                <a:gd name="adj" fmla="val 6707"/>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7" name="Rectangle: Rounded Corners 5"/>
            <p:cNvSpPr/>
            <p:nvPr userDrawn="1"/>
          </p:nvSpPr>
          <p:spPr>
            <a:xfrm>
              <a:off x="7829933"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Rectangle: Rounded Corners 6"/>
            <p:cNvSpPr/>
            <p:nvPr userDrawn="1"/>
          </p:nvSpPr>
          <p:spPr>
            <a:xfrm>
              <a:off x="8053055"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Rectangle: Rounded Corners 7"/>
            <p:cNvSpPr/>
            <p:nvPr userDrawn="1"/>
          </p:nvSpPr>
          <p:spPr>
            <a:xfrm>
              <a:off x="7597284" y="3793149"/>
              <a:ext cx="4068000" cy="361950"/>
            </a:xfrm>
            <a:prstGeom prst="roundRect">
              <a:avLst>
                <a:gd name="adj" fmla="val 2745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10" name="Freeform: Shape 13"/>
          <p:cNvSpPr/>
          <p:nvPr userDrawn="1"/>
        </p:nvSpPr>
        <p:spPr>
          <a:xfrm>
            <a:off x="6105676" y="163402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1" name="Freeform: Shape 14"/>
          <p:cNvSpPr/>
          <p:nvPr userDrawn="1"/>
        </p:nvSpPr>
        <p:spPr>
          <a:xfrm rot="16200000">
            <a:off x="3990934" y="1633926"/>
            <a:ext cx="2095810" cy="2094971"/>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2" name="Freeform: Shape 15"/>
          <p:cNvSpPr/>
          <p:nvPr userDrawn="1"/>
        </p:nvSpPr>
        <p:spPr>
          <a:xfrm rot="10800000">
            <a:off x="3991352" y="3748671"/>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3" name="Text Placeholder 3"/>
          <p:cNvSpPr>
            <a:spLocks noGrp="1"/>
          </p:cNvSpPr>
          <p:nvPr>
            <p:ph type="body" sz="quarter" idx="23" hasCustomPrompt="1"/>
          </p:nvPr>
        </p:nvSpPr>
        <p:spPr>
          <a:xfrm>
            <a:off x="7045683" y="2214688"/>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4" name="Text Placeholder 3"/>
          <p:cNvSpPr>
            <a:spLocks noGrp="1"/>
          </p:cNvSpPr>
          <p:nvPr>
            <p:ph type="body" sz="quarter" idx="24" hasCustomPrompt="1"/>
          </p:nvPr>
        </p:nvSpPr>
        <p:spPr>
          <a:xfrm>
            <a:off x="4487188" y="2214688"/>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5" hasCustomPrompt="1"/>
          </p:nvPr>
        </p:nvSpPr>
        <p:spPr>
          <a:xfrm>
            <a:off x="4487188" y="465292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Text Placeholder 3"/>
          <p:cNvSpPr>
            <a:spLocks noGrp="1"/>
          </p:cNvSpPr>
          <p:nvPr>
            <p:ph type="body" sz="quarter" idx="17" hasCustomPrompt="1"/>
          </p:nvPr>
        </p:nvSpPr>
        <p:spPr>
          <a:xfrm>
            <a:off x="5145234" y="3051632"/>
            <a:ext cx="1892860" cy="1355367"/>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WORD</a:t>
            </a:r>
            <a:endParaRPr kumimoji="1" lang="ja-JP" altLang="en-US" dirty="0"/>
          </a:p>
        </p:txBody>
      </p:sp>
      <p:sp>
        <p:nvSpPr>
          <p:cNvPr id="17" name="Text Placeholder 3"/>
          <p:cNvSpPr>
            <a:spLocks noGrp="1"/>
          </p:cNvSpPr>
          <p:nvPr>
            <p:ph type="body" sz="quarter" idx="26" hasCustomPrompt="1"/>
          </p:nvPr>
        </p:nvSpPr>
        <p:spPr>
          <a:xfrm>
            <a:off x="8313094" y="2742608"/>
            <a:ext cx="2952241" cy="1219299"/>
          </a:xfrm>
        </p:spPr>
        <p:txBody>
          <a:bodyPr anchor="t">
            <a:normAutofit/>
          </a:bodyPr>
          <a:lstStyle>
            <a:lvl1pPr marL="0" indent="0" algn="l">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7" hasCustomPrompt="1"/>
          </p:nvPr>
        </p:nvSpPr>
        <p:spPr>
          <a:xfrm>
            <a:off x="8313094" y="2278451"/>
            <a:ext cx="2952241"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19" name="Text Placeholder 3"/>
          <p:cNvSpPr>
            <a:spLocks noGrp="1"/>
          </p:cNvSpPr>
          <p:nvPr>
            <p:ph type="body" sz="quarter" idx="28" hasCustomPrompt="1"/>
          </p:nvPr>
        </p:nvSpPr>
        <p:spPr>
          <a:xfrm>
            <a:off x="907663" y="2748959"/>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29" hasCustomPrompt="1"/>
          </p:nvPr>
        </p:nvSpPr>
        <p:spPr>
          <a:xfrm>
            <a:off x="907663" y="2284802"/>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30" hasCustomPrompt="1"/>
          </p:nvPr>
        </p:nvSpPr>
        <p:spPr>
          <a:xfrm>
            <a:off x="907663" y="5187107"/>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31" hasCustomPrompt="1"/>
          </p:nvPr>
        </p:nvSpPr>
        <p:spPr>
          <a:xfrm>
            <a:off x="907663" y="4722951"/>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3"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706255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3" presetClass="entr" presetSubtype="16" fill="hold" grpId="0" nodeType="afterEffect">
                                  <p:stCondLst>
                                    <p:cond delay="50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36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1750"/>
                            </p:stCondLst>
                            <p:childTnLst>
                              <p:par>
                                <p:cTn id="33" presetID="2" presetClass="entr" presetSubtype="2" decel="100000" fill="hold" grpId="0"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7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250"/>
                            </p:stCondLst>
                            <p:childTnLst>
                              <p:par>
                                <p:cTn id="42" presetID="22" presetClass="entr" presetSubtype="2" fill="hold" grpId="0" nodeType="after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right)">
                                      <p:cBhvr>
                                        <p:cTn id="44" dur="500"/>
                                        <p:tgtEl>
                                          <p:spTgt spid="14">
                                            <p:txEl>
                                              <p:pRg st="0" end="0"/>
                                            </p:txEl>
                                          </p:spTgt>
                                        </p:tgtEl>
                                      </p:cBhvr>
                                    </p:animEffect>
                                  </p:childTnLst>
                                </p:cTn>
                              </p:par>
                              <p:par>
                                <p:cTn id="45" presetID="22" presetClass="entr" presetSubtype="2" fill="hold" grpId="0" nodeType="withEffect">
                                  <p:stCondLst>
                                    <p:cond delay="25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par>
                          <p:cTn id="48" fill="hold">
                            <p:stCondLst>
                              <p:cond delay="4000"/>
                            </p:stCondLst>
                            <p:childTnLst>
                              <p:par>
                                <p:cTn id="49" presetID="2" presetClass="entr" presetSubtype="8" decel="100000" fill="hold" grpId="0"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5500"/>
                            </p:stCondLst>
                            <p:childTnLst>
                              <p:par>
                                <p:cTn id="58" presetID="22" presetClass="entr" presetSubtype="1" fill="hold" grpId="0" nodeType="afterEffect">
                                  <p:stCondLst>
                                    <p:cond delay="25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up)">
                                      <p:cBhvr>
                                        <p:cTn id="60" dur="500"/>
                                        <p:tgtEl>
                                          <p:spTgt spid="15">
                                            <p:txEl>
                                              <p:pRg st="0" end="0"/>
                                            </p:txEl>
                                          </p:spTgt>
                                        </p:tgtEl>
                                      </p:cBhvr>
                                    </p:animEffect>
                                  </p:childTnLst>
                                </p:cTn>
                              </p:par>
                              <p:par>
                                <p:cTn id="61" presetID="22" presetClass="entr" presetSubtype="1" fill="hold" grpId="0" nodeType="withEffect">
                                  <p:stCondLst>
                                    <p:cond delay="25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6250"/>
                            </p:stCondLst>
                            <p:childTnLst>
                              <p:par>
                                <p:cTn id="65" presetID="2" presetClass="entr" presetSubtype="8" decel="100000" fill="hold" grpId="0" nodeType="after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75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8"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725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build="p">
        <p:tmplLst>
          <p:tmpl lvl="1">
            <p:tnLst>
              <p:par>
                <p:cTn presetID="22" presetClass="entr" presetSubtype="2"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1"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53" presetClass="entr" presetSubtype="16"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p:bldLst>
  </p:timing>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 keywords 1">
    <p:spTree>
      <p:nvGrpSpPr>
        <p:cNvPr id="1" name=""/>
        <p:cNvGrpSpPr/>
        <p:nvPr/>
      </p:nvGrpSpPr>
      <p:grpSpPr>
        <a:xfrm>
          <a:off x="0" y="0"/>
          <a:ext cx="0" cy="0"/>
          <a:chOff x="0" y="0"/>
          <a:chExt cx="0" cy="0"/>
        </a:xfrm>
      </p:grpSpPr>
      <p:sp>
        <p:nvSpPr>
          <p:cNvPr id="5" name="Rectangle 4"/>
          <p:cNvSpPr/>
          <p:nvPr userDrawn="1"/>
        </p:nvSpPr>
        <p:spPr>
          <a:xfrm>
            <a:off x="0" y="2566593"/>
            <a:ext cx="12192000" cy="1299554"/>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Freeform: Shape 74"/>
          <p:cNvSpPr/>
          <p:nvPr userDrawn="1"/>
        </p:nvSpPr>
        <p:spPr>
          <a:xfrm>
            <a:off x="3337239"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Freeform: Shape 75"/>
          <p:cNvSpPr/>
          <p:nvPr userDrawn="1"/>
        </p:nvSpPr>
        <p:spPr>
          <a:xfrm rot="10800000">
            <a:off x="123905"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8" name="Freeform: Shape 71"/>
          <p:cNvSpPr/>
          <p:nvPr userDrawn="1"/>
        </p:nvSpPr>
        <p:spPr>
          <a:xfrm rot="18900000">
            <a:off x="25523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Text Placeholder 3"/>
          <p:cNvSpPr>
            <a:spLocks noGrp="1"/>
          </p:cNvSpPr>
          <p:nvPr>
            <p:ph type="body" sz="quarter" idx="17" hasCustomPrompt="1"/>
          </p:nvPr>
        </p:nvSpPr>
        <p:spPr>
          <a:xfrm rot="18900000">
            <a:off x="991779"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0" name="Freeform: Shape 78"/>
          <p:cNvSpPr/>
          <p:nvPr userDrawn="1"/>
        </p:nvSpPr>
        <p:spPr>
          <a:xfrm>
            <a:off x="5307011"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Freeform: Shape 79"/>
          <p:cNvSpPr/>
          <p:nvPr userDrawn="1"/>
        </p:nvSpPr>
        <p:spPr>
          <a:xfrm rot="10800000">
            <a:off x="2093677"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2" name="Freeform: Shape 80"/>
          <p:cNvSpPr/>
          <p:nvPr userDrawn="1"/>
        </p:nvSpPr>
        <p:spPr>
          <a:xfrm rot="18900000">
            <a:off x="2225004"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Text Placeholder 3"/>
          <p:cNvSpPr>
            <a:spLocks noGrp="1"/>
          </p:cNvSpPr>
          <p:nvPr>
            <p:ph type="body" sz="quarter" idx="18" hasCustomPrompt="1"/>
          </p:nvPr>
        </p:nvSpPr>
        <p:spPr>
          <a:xfrm rot="18900000">
            <a:off x="2961551"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4" name="Freeform: Shape 82"/>
          <p:cNvSpPr/>
          <p:nvPr userDrawn="1"/>
        </p:nvSpPr>
        <p:spPr>
          <a:xfrm>
            <a:off x="7276783"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Freeform: Shape 83"/>
          <p:cNvSpPr/>
          <p:nvPr userDrawn="1"/>
        </p:nvSpPr>
        <p:spPr>
          <a:xfrm rot="10800000">
            <a:off x="4063449"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6" name="Freeform: Shape 84"/>
          <p:cNvSpPr/>
          <p:nvPr userDrawn="1"/>
        </p:nvSpPr>
        <p:spPr>
          <a:xfrm rot="18900000">
            <a:off x="4194776"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Text Placeholder 3"/>
          <p:cNvSpPr>
            <a:spLocks noGrp="1"/>
          </p:cNvSpPr>
          <p:nvPr>
            <p:ph type="body" sz="quarter" idx="19" hasCustomPrompt="1"/>
          </p:nvPr>
        </p:nvSpPr>
        <p:spPr>
          <a:xfrm rot="18900000">
            <a:off x="4931323"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8" name="Freeform: Shape 86"/>
          <p:cNvSpPr/>
          <p:nvPr userDrawn="1"/>
        </p:nvSpPr>
        <p:spPr>
          <a:xfrm>
            <a:off x="9246555"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9" name="Freeform: Shape 87"/>
          <p:cNvSpPr/>
          <p:nvPr userDrawn="1"/>
        </p:nvSpPr>
        <p:spPr>
          <a:xfrm rot="10800000">
            <a:off x="6033221"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0" name="Freeform: Shape 88"/>
          <p:cNvSpPr/>
          <p:nvPr userDrawn="1"/>
        </p:nvSpPr>
        <p:spPr>
          <a:xfrm rot="18900000">
            <a:off x="6164548"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Text Placeholder 3"/>
          <p:cNvSpPr>
            <a:spLocks noGrp="1"/>
          </p:cNvSpPr>
          <p:nvPr>
            <p:ph type="body" sz="quarter" idx="20" hasCustomPrompt="1"/>
          </p:nvPr>
        </p:nvSpPr>
        <p:spPr>
          <a:xfrm rot="18900000">
            <a:off x="6901095"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2" name="Freeform: Shape 90"/>
          <p:cNvSpPr/>
          <p:nvPr userDrawn="1"/>
        </p:nvSpPr>
        <p:spPr>
          <a:xfrm>
            <a:off x="11216328"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Freeform: Shape 91"/>
          <p:cNvSpPr/>
          <p:nvPr userDrawn="1"/>
        </p:nvSpPr>
        <p:spPr>
          <a:xfrm rot="10800000">
            <a:off x="8002994"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4" name="Freeform: Shape 92"/>
          <p:cNvSpPr/>
          <p:nvPr userDrawn="1"/>
        </p:nvSpPr>
        <p:spPr>
          <a:xfrm rot="18900000">
            <a:off x="8134321"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5" name="Text Placeholder 3"/>
          <p:cNvSpPr>
            <a:spLocks noGrp="1"/>
          </p:cNvSpPr>
          <p:nvPr>
            <p:ph type="body" sz="quarter" idx="21" hasCustomPrompt="1"/>
          </p:nvPr>
        </p:nvSpPr>
        <p:spPr>
          <a:xfrm rot="18900000">
            <a:off x="8870867"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6"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27" name="Text Placeholder 3"/>
          <p:cNvSpPr>
            <a:spLocks noGrp="1"/>
          </p:cNvSpPr>
          <p:nvPr>
            <p:ph type="body" sz="quarter" idx="24" hasCustomPrompt="1"/>
          </p:nvPr>
        </p:nvSpPr>
        <p:spPr>
          <a:xfrm>
            <a:off x="2899048" y="4667888"/>
            <a:ext cx="6393904" cy="1464332"/>
          </a:xfrm>
        </p:spPr>
        <p:txBody>
          <a:bodyPr vert="horz" lIns="60963" tIns="30482" rIns="60963" bIns="30482" rtlCol="0" anchor="ctr">
            <a:normAutofit/>
          </a:bodyPr>
          <a:lstStyle>
            <a:lvl1pPr algn="ct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Tree>
    <p:extLst>
      <p:ext uri="{BB962C8B-B14F-4D97-AF65-F5344CB8AC3E}">
        <p14:creationId xmlns:p14="http://schemas.microsoft.com/office/powerpoint/2010/main" val="4109408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50"/>
                                        <p:tgtEl>
                                          <p:spTgt spid="6"/>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50"/>
                                        <p:tgtEl>
                                          <p:spTgt spid="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250"/>
                                        <p:tgtEl>
                                          <p:spTgt spid="1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25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250"/>
                                        <p:tgtEl>
                                          <p:spTgt spid="22"/>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250"/>
                                        <p:tgtEl>
                                          <p:spTgt spid="11"/>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250"/>
                                        <p:tgtEl>
                                          <p:spTgt spid="10"/>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250"/>
                                        <p:tgtEl>
                                          <p:spTgt spid="19"/>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xEl>
                                              <p:pRg st="0" end="0"/>
                                            </p:txEl>
                                          </p:spTgt>
                                        </p:tgtEl>
                                        <p:attrNameLst>
                                          <p:attrName>style.visibility</p:attrName>
                                        </p:attrNameLst>
                                      </p:cBhvr>
                                      <p:to>
                                        <p:strVal val="visible"/>
                                      </p:to>
                                    </p:set>
                                    <p:animEffect transition="in" filter="wipe(left)">
                                      <p:cBhvr>
                                        <p:cTn id="83" dur="500"/>
                                        <p:tgtEl>
                                          <p:spTgt spid="21">
                                            <p:txEl>
                                              <p:pRg st="0" end="0"/>
                                            </p:txEl>
                                          </p:spTgt>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250"/>
                                        <p:tgtEl>
                                          <p:spTgt spid="18"/>
                                        </p:tgtEl>
                                      </p:cBhvr>
                                    </p:animEffect>
                                  </p:childTnLst>
                                </p:cTn>
                              </p:par>
                            </p:childTnLst>
                          </p:cTn>
                        </p:par>
                        <p:par>
                          <p:cTn id="88" fill="hold">
                            <p:stCondLst>
                              <p:cond delay="8000"/>
                            </p:stCondLst>
                            <p:childTnLst>
                              <p:par>
                                <p:cTn id="89" presetID="10" presetClass="entr" presetSubtype="0" fill="hold" grpId="0" nodeType="afterEffect">
                                  <p:stCondLst>
                                    <p:cond delay="25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bldP spid="12"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6"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animBg="1"/>
      <p:bldP spid="20" grpId="0" animBg="1"/>
      <p:bldP spid="21" grpId="0" build="p">
        <p:tmplLst>
          <p:tmpl lvl="1">
            <p:tnLst>
              <p:par>
                <p:cTn presetID="2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animBg="1"/>
      <p:bldP spid="24"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 keyword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6615" y="2061347"/>
            <a:ext cx="4690147" cy="2943158"/>
          </a:xfrm>
        </p:spPr>
        <p:txBody>
          <a:bodyPr anchor="ctr"/>
          <a:lstStyle>
            <a:lvl1pPr algn="ct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テキスト プレースホルダー 5"/>
          <p:cNvSpPr>
            <a:spLocks noGrp="1"/>
          </p:cNvSpPr>
          <p:nvPr>
            <p:ph type="body" sz="quarter" idx="18" hasCustomPrompt="1"/>
          </p:nvPr>
        </p:nvSpPr>
        <p:spPr>
          <a:xfrm>
            <a:off x="5387248" y="1002498"/>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テキスト プレースホルダー 5"/>
          <p:cNvSpPr>
            <a:spLocks noGrp="1"/>
          </p:cNvSpPr>
          <p:nvPr>
            <p:ph type="body" sz="quarter" idx="26" hasCustomPrompt="1"/>
          </p:nvPr>
        </p:nvSpPr>
        <p:spPr>
          <a:xfrm>
            <a:off x="7756260" y="850474"/>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8" name="Straight Connector 7"/>
          <p:cNvCxnSpPr/>
          <p:nvPr userDrawn="1"/>
        </p:nvCxnSpPr>
        <p:spPr>
          <a:xfrm>
            <a:off x="7622448" y="82468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7" hasCustomPrompt="1"/>
          </p:nvPr>
        </p:nvSpPr>
        <p:spPr>
          <a:xfrm>
            <a:off x="5387248" y="2055941"/>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0" name="テキスト プレースホルダー 5"/>
          <p:cNvSpPr>
            <a:spLocks noGrp="1"/>
          </p:cNvSpPr>
          <p:nvPr>
            <p:ph type="body" sz="quarter" idx="28" hasCustomPrompt="1"/>
          </p:nvPr>
        </p:nvSpPr>
        <p:spPr>
          <a:xfrm>
            <a:off x="7756260" y="1903917"/>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1" name="Straight Connector 10"/>
          <p:cNvCxnSpPr/>
          <p:nvPr userDrawn="1"/>
        </p:nvCxnSpPr>
        <p:spPr>
          <a:xfrm>
            <a:off x="7622448" y="187812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9" hasCustomPrompt="1"/>
          </p:nvPr>
        </p:nvSpPr>
        <p:spPr>
          <a:xfrm>
            <a:off x="5387248" y="3109385"/>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3" name="テキスト プレースホルダー 5"/>
          <p:cNvSpPr>
            <a:spLocks noGrp="1"/>
          </p:cNvSpPr>
          <p:nvPr>
            <p:ph type="body" sz="quarter" idx="30" hasCustomPrompt="1"/>
          </p:nvPr>
        </p:nvSpPr>
        <p:spPr>
          <a:xfrm>
            <a:off x="7756260" y="2957360"/>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4" name="Straight Connector 13"/>
          <p:cNvCxnSpPr/>
          <p:nvPr userDrawn="1"/>
        </p:nvCxnSpPr>
        <p:spPr>
          <a:xfrm>
            <a:off x="7622448" y="2931567"/>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31" hasCustomPrompt="1"/>
          </p:nvPr>
        </p:nvSpPr>
        <p:spPr>
          <a:xfrm>
            <a:off x="5387248" y="4162828"/>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32" hasCustomPrompt="1"/>
          </p:nvPr>
        </p:nvSpPr>
        <p:spPr>
          <a:xfrm>
            <a:off x="7756260" y="4010803"/>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3985010"/>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33" hasCustomPrompt="1"/>
          </p:nvPr>
        </p:nvSpPr>
        <p:spPr>
          <a:xfrm>
            <a:off x="5387248" y="5216272"/>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4" hasCustomPrompt="1"/>
          </p:nvPr>
        </p:nvSpPr>
        <p:spPr>
          <a:xfrm>
            <a:off x="7756260" y="5064247"/>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503845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3843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1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decel="100000"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18">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additive="base">
                                        <p:cTn id="72"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3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3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59"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1255183" y="1666973"/>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8" name="正方形/長方形 25"/>
          <p:cNvSpPr/>
          <p:nvPr userDrawn="1"/>
        </p:nvSpPr>
        <p:spPr>
          <a:xfrm>
            <a:off x="1255183" y="2092986"/>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9" name="正方形/長方形 26"/>
          <p:cNvSpPr/>
          <p:nvPr userDrawn="1"/>
        </p:nvSpPr>
        <p:spPr>
          <a:xfrm>
            <a:off x="1255183" y="2919868"/>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1255183" y="4795220"/>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1255183" y="2096116"/>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1255183" y="1670103"/>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1255183" y="303008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1255183" y="3455050"/>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1255183" y="3880013"/>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1255183" y="430497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4709583" y="1664591"/>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8" name="正方形/長方形 33"/>
          <p:cNvSpPr/>
          <p:nvPr userDrawn="1"/>
        </p:nvSpPr>
        <p:spPr>
          <a:xfrm>
            <a:off x="4709583" y="2090604"/>
            <a:ext cx="2768600"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9" name="正方形/長方形 34"/>
          <p:cNvSpPr/>
          <p:nvPr userDrawn="1"/>
        </p:nvSpPr>
        <p:spPr>
          <a:xfrm>
            <a:off x="4709583" y="2917486"/>
            <a:ext cx="2768600"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4709583" y="4792838"/>
            <a:ext cx="2768600"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4709583" y="2093734"/>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4709583" y="1667722"/>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4709583" y="3027705"/>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4709583" y="345266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4709583" y="387763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4709583" y="430259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8163983" y="1662178"/>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8" name="正方形/長方形 43"/>
          <p:cNvSpPr/>
          <p:nvPr userDrawn="1"/>
        </p:nvSpPr>
        <p:spPr>
          <a:xfrm>
            <a:off x="8163983" y="2088190"/>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8163983" y="2915073"/>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8163983" y="4790424"/>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8163983" y="2091321"/>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8163983" y="1665308"/>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8163983" y="3025291"/>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8163983" y="3450254"/>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8163983" y="387521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8163983" y="430018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6392636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bg/>
                                          </p:spTgt>
                                        </p:tgtEl>
                                        <p:attrNameLst>
                                          <p:attrName>style.visibility</p:attrName>
                                        </p:attrNameLst>
                                      </p:cBhvr>
                                      <p:to>
                                        <p:strVal val="visible"/>
                                      </p:to>
                                    </p:set>
                                    <p:anim calcmode="lin" valueType="num">
                                      <p:cBhvr additive="base">
                                        <p:cTn id="32"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bg/>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decel="10000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par>
                                <p:cTn id="44" presetID="22" presetClass="entr" presetSubtype="8" fill="hold" grpId="0" nodeType="withEffect">
                                  <p:stCondLst>
                                    <p:cond delay="10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1500"/>
                            </p:stCondLst>
                            <p:childTnLst>
                              <p:par>
                                <p:cTn id="54" presetID="2" presetClass="entr" presetSubtype="1" decel="10000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fill="hold"/>
                                        <p:tgtEl>
                                          <p:spTgt spid="17"/>
                                        </p:tgtEl>
                                        <p:attrNameLst>
                                          <p:attrName>ppt_x</p:attrName>
                                        </p:attrNameLst>
                                      </p:cBhvr>
                                      <p:tavLst>
                                        <p:tav tm="0">
                                          <p:val>
                                            <p:strVal val="#ppt_x"/>
                                          </p:val>
                                        </p:tav>
                                        <p:tav tm="100000">
                                          <p:val>
                                            <p:strVal val="#ppt_x"/>
                                          </p:val>
                                        </p:tav>
                                      </p:tavLst>
                                    </p:anim>
                                    <p:anim calcmode="lin" valueType="num">
                                      <p:cBhvr additive="base">
                                        <p:cTn id="57" dur="75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750" fill="hold"/>
                                        <p:tgtEl>
                                          <p:spTgt spid="18"/>
                                        </p:tgtEl>
                                        <p:attrNameLst>
                                          <p:attrName>ppt_x</p:attrName>
                                        </p:attrNameLst>
                                      </p:cBhvr>
                                      <p:tavLst>
                                        <p:tav tm="0">
                                          <p:val>
                                            <p:strVal val="#ppt_x"/>
                                          </p:val>
                                        </p:tav>
                                        <p:tav tm="100000">
                                          <p:val>
                                            <p:strVal val="#ppt_x"/>
                                          </p:val>
                                        </p:tav>
                                      </p:tavLst>
                                    </p:anim>
                                    <p:anim calcmode="lin" valueType="num">
                                      <p:cBhvr additive="base">
                                        <p:cTn id="61" dur="75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3"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250"/>
                                  </p:stCondLst>
                                  <p:childTnLst>
                                    <p:set>
                                      <p:cBhvr>
                                        <p:cTn id="75" dur="1" fill="hold">
                                          <p:stCondLst>
                                            <p:cond delay="0"/>
                                          </p:stCondLst>
                                        </p:cTn>
                                        <p:tgtEl>
                                          <p:spTgt spid="22">
                                            <p:bg/>
                                          </p:spTgt>
                                        </p:tgtEl>
                                        <p:attrNameLst>
                                          <p:attrName>style.visibility</p:attrName>
                                        </p:attrNameLst>
                                      </p:cBhvr>
                                      <p:to>
                                        <p:strVal val="visible"/>
                                      </p:to>
                                    </p:set>
                                    <p:anim calcmode="lin" valueType="num">
                                      <p:cBhvr additive="base">
                                        <p:cTn id="76" dur="750" fill="hold"/>
                                        <p:tgtEl>
                                          <p:spTgt spid="22">
                                            <p:bg/>
                                          </p:spTgt>
                                        </p:tgtEl>
                                        <p:attrNameLst>
                                          <p:attrName>ppt_x</p:attrName>
                                        </p:attrNameLst>
                                      </p:cBhvr>
                                      <p:tavLst>
                                        <p:tav tm="0">
                                          <p:val>
                                            <p:strVal val="#ppt_x"/>
                                          </p:val>
                                        </p:tav>
                                        <p:tav tm="100000">
                                          <p:val>
                                            <p:strVal val="#ppt_x"/>
                                          </p:val>
                                        </p:tav>
                                      </p:tavLst>
                                    </p:anim>
                                    <p:anim calcmode="lin" valueType="num">
                                      <p:cBhvr additive="base">
                                        <p:cTn id="77" dur="750" fill="hold"/>
                                        <p:tgtEl>
                                          <p:spTgt spid="22">
                                            <p:bg/>
                                          </p:spTgt>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decel="100000" fill="hold" grpId="0" nodeType="clickEffect">
                                  <p:stCondLst>
                                    <p:cond delay="250"/>
                                  </p:stCondLst>
                                  <p:childTnLst>
                                    <p:set>
                                      <p:cBhvr>
                                        <p:cTn id="81" dur="1" fill="hold">
                                          <p:stCondLst>
                                            <p:cond delay="0"/>
                                          </p:stCondLst>
                                        </p:cTn>
                                        <p:tgtEl>
                                          <p:spTgt spid="22">
                                            <p:txEl>
                                              <p:pRg st="0" end="0"/>
                                            </p:txEl>
                                          </p:spTgt>
                                        </p:tgtEl>
                                        <p:attrNameLst>
                                          <p:attrName>style.visibility</p:attrName>
                                        </p:attrNameLst>
                                      </p:cBhvr>
                                      <p:to>
                                        <p:strVal val="visible"/>
                                      </p:to>
                                    </p:set>
                                    <p:anim calcmode="lin" valueType="num">
                                      <p:cBhvr additive="base">
                                        <p:cTn id="82"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3"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84" fill="hold">
                            <p:stCondLst>
                              <p:cond delay="125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par>
                                <p:cTn id="88" presetID="22" presetClass="entr" presetSubtype="8" fill="hold" grpId="0" nodeType="withEffect">
                                  <p:stCondLst>
                                    <p:cond delay="10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wipe(left)">
                                      <p:cBhvr>
                                        <p:cTn id="90" dur="500"/>
                                        <p:tgtEl>
                                          <p:spTgt spid="24">
                                            <p:txEl>
                                              <p:pRg st="0" end="0"/>
                                            </p:txEl>
                                          </p:spTgt>
                                        </p:tgtEl>
                                      </p:cBhvr>
                                    </p:animEffect>
                                  </p:childTnLst>
                                </p:cTn>
                              </p:par>
                              <p:par>
                                <p:cTn id="91" presetID="22" presetClass="entr" presetSubtype="8" fill="hold" grpId="0" nodeType="withEffect">
                                  <p:stCondLst>
                                    <p:cond delay="200"/>
                                  </p:stCondLst>
                                  <p:childTnLst>
                                    <p:set>
                                      <p:cBhvr>
                                        <p:cTn id="92" dur="1" fill="hold">
                                          <p:stCondLst>
                                            <p:cond delay="0"/>
                                          </p:stCondLst>
                                        </p:cTn>
                                        <p:tgtEl>
                                          <p:spTgt spid="25">
                                            <p:txEl>
                                              <p:pRg st="0" end="0"/>
                                            </p:txEl>
                                          </p:spTgt>
                                        </p:tgtEl>
                                        <p:attrNameLst>
                                          <p:attrName>style.visibility</p:attrName>
                                        </p:attrNameLst>
                                      </p:cBhvr>
                                      <p:to>
                                        <p:strVal val="visible"/>
                                      </p:to>
                                    </p:set>
                                    <p:animEffect transition="in" filter="wipe(left)">
                                      <p:cBhvr>
                                        <p:cTn id="93" dur="500"/>
                                        <p:tgtEl>
                                          <p:spTgt spid="25">
                                            <p:txEl>
                                              <p:pRg st="0" end="0"/>
                                            </p:txEl>
                                          </p:spTgt>
                                        </p:tgtEl>
                                      </p:cBhvr>
                                    </p:animEffect>
                                  </p:childTnLst>
                                </p:cTn>
                              </p:par>
                              <p:par>
                                <p:cTn id="94" presetID="22" presetClass="entr" presetSubtype="8" fill="hold" grpId="0" nodeType="withEffect">
                                  <p:stCondLst>
                                    <p:cond delay="300"/>
                                  </p:stCondLst>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500"/>
                                        <p:tgtEl>
                                          <p:spTgt spid="26">
                                            <p:txEl>
                                              <p:pRg st="0" end="0"/>
                                            </p:txEl>
                                          </p:spTgt>
                                        </p:tgtEl>
                                      </p:cBhvr>
                                    </p:animEffect>
                                  </p:childTnLst>
                                </p:cTn>
                              </p:par>
                            </p:childTnLst>
                          </p:cTn>
                        </p:par>
                        <p:par>
                          <p:cTn id="97" fill="hold">
                            <p:stCondLst>
                              <p:cond delay="1750"/>
                            </p:stCondLst>
                            <p:childTnLst>
                              <p:par>
                                <p:cTn id="98" presetID="2" presetClass="entr" presetSubtype="1" decel="100000" fill="hold" grpId="0" nodeType="afterEffect">
                                  <p:stCondLst>
                                    <p:cond delay="25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750" fill="hold"/>
                                        <p:tgtEl>
                                          <p:spTgt spid="27"/>
                                        </p:tgtEl>
                                        <p:attrNameLst>
                                          <p:attrName>ppt_x</p:attrName>
                                        </p:attrNameLst>
                                      </p:cBhvr>
                                      <p:tavLst>
                                        <p:tav tm="0">
                                          <p:val>
                                            <p:strVal val="#ppt_x"/>
                                          </p:val>
                                        </p:tav>
                                        <p:tav tm="100000">
                                          <p:val>
                                            <p:strVal val="#ppt_x"/>
                                          </p:val>
                                        </p:tav>
                                      </p:tavLst>
                                    </p:anim>
                                    <p:anim calcmode="lin" valueType="num">
                                      <p:cBhvr additive="base">
                                        <p:cTn id="101" dur="750" fill="hold"/>
                                        <p:tgtEl>
                                          <p:spTgt spid="2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750" fill="hold"/>
                                        <p:tgtEl>
                                          <p:spTgt spid="28"/>
                                        </p:tgtEl>
                                        <p:attrNameLst>
                                          <p:attrName>ppt_x</p:attrName>
                                        </p:attrNameLst>
                                      </p:cBhvr>
                                      <p:tavLst>
                                        <p:tav tm="0">
                                          <p:val>
                                            <p:strVal val="#ppt_x"/>
                                          </p:val>
                                        </p:tav>
                                        <p:tav tm="100000">
                                          <p:val>
                                            <p:strVal val="#ppt_x"/>
                                          </p:val>
                                        </p:tav>
                                      </p:tavLst>
                                    </p:anim>
                                    <p:anim calcmode="lin" valueType="num">
                                      <p:cBhvr additive="base">
                                        <p:cTn id="105" dur="750" fill="hold"/>
                                        <p:tgtEl>
                                          <p:spTgt spid="28"/>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750" fill="hold"/>
                                        <p:tgtEl>
                                          <p:spTgt spid="29"/>
                                        </p:tgtEl>
                                        <p:attrNameLst>
                                          <p:attrName>ppt_x</p:attrName>
                                        </p:attrNameLst>
                                      </p:cBhvr>
                                      <p:tavLst>
                                        <p:tav tm="0">
                                          <p:val>
                                            <p:strVal val="#ppt_x"/>
                                          </p:val>
                                        </p:tav>
                                        <p:tav tm="100000">
                                          <p:val>
                                            <p:strVal val="#ppt_x"/>
                                          </p:val>
                                        </p:tav>
                                      </p:tavLst>
                                    </p:anim>
                                    <p:anim calcmode="lin" valueType="num">
                                      <p:cBhvr additive="base">
                                        <p:cTn id="109" dur="750" fill="hold"/>
                                        <p:tgtEl>
                                          <p:spTgt spid="29"/>
                                        </p:tgtEl>
                                        <p:attrNameLst>
                                          <p:attrName>ppt_y</p:attrName>
                                        </p:attrNameLst>
                                      </p:cBhvr>
                                      <p:tavLst>
                                        <p:tav tm="0">
                                          <p:val>
                                            <p:strVal val="0-#ppt_h/2"/>
                                          </p:val>
                                        </p:tav>
                                        <p:tav tm="100000">
                                          <p:val>
                                            <p:strVal val="#ppt_y"/>
                                          </p:val>
                                        </p:tav>
                                      </p:tavLst>
                                    </p:anim>
                                  </p:childTnLst>
                                </p:cTn>
                              </p:par>
                              <p:par>
                                <p:cTn id="110" presetID="2" presetClass="entr" presetSubtype="4" decel="100000" fill="hold" grpId="0" nodeType="withEffect">
                                  <p:stCondLst>
                                    <p:cond delay="25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750" fill="hold"/>
                                        <p:tgtEl>
                                          <p:spTgt spid="30"/>
                                        </p:tgtEl>
                                        <p:attrNameLst>
                                          <p:attrName>ppt_x</p:attrName>
                                        </p:attrNameLst>
                                      </p:cBhvr>
                                      <p:tavLst>
                                        <p:tav tm="0">
                                          <p:val>
                                            <p:strVal val="#ppt_x"/>
                                          </p:val>
                                        </p:tav>
                                        <p:tav tm="100000">
                                          <p:val>
                                            <p:strVal val="#ppt_x"/>
                                          </p:val>
                                        </p:tav>
                                      </p:tavLst>
                                    </p:anim>
                                    <p:anim calcmode="lin" valueType="num">
                                      <p:cBhvr additive="base">
                                        <p:cTn id="113" dur="75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250"/>
                                  </p:stCondLst>
                                  <p:childTnLst>
                                    <p:set>
                                      <p:cBhvr>
                                        <p:cTn id="115" dur="1" fill="hold">
                                          <p:stCondLst>
                                            <p:cond delay="0"/>
                                          </p:stCondLst>
                                        </p:cTn>
                                        <p:tgtEl>
                                          <p:spTgt spid="31">
                                            <p:txEl>
                                              <p:pRg st="0" end="0"/>
                                            </p:txEl>
                                          </p:spTgt>
                                        </p:tgtEl>
                                        <p:attrNameLst>
                                          <p:attrName>style.visibility</p:attrName>
                                        </p:attrNameLst>
                                      </p:cBhvr>
                                      <p:to>
                                        <p:strVal val="visible"/>
                                      </p:to>
                                    </p:set>
                                    <p:anim calcmode="lin" valueType="num">
                                      <p:cBhvr additive="base">
                                        <p:cTn id="116"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7"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18" presetID="2" presetClass="entr" presetSubtype="1" decel="100000" fill="hold" grpId="0" nodeType="withEffect">
                                  <p:stCondLst>
                                    <p:cond delay="250"/>
                                  </p:stCondLst>
                                  <p:childTnLst>
                                    <p:set>
                                      <p:cBhvr>
                                        <p:cTn id="119" dur="1" fill="hold">
                                          <p:stCondLst>
                                            <p:cond delay="0"/>
                                          </p:stCondLst>
                                        </p:cTn>
                                        <p:tgtEl>
                                          <p:spTgt spid="32">
                                            <p:bg/>
                                          </p:spTgt>
                                        </p:tgtEl>
                                        <p:attrNameLst>
                                          <p:attrName>style.visibility</p:attrName>
                                        </p:attrNameLst>
                                      </p:cBhvr>
                                      <p:to>
                                        <p:strVal val="visible"/>
                                      </p:to>
                                    </p:set>
                                    <p:anim calcmode="lin" valueType="num">
                                      <p:cBhvr additive="base">
                                        <p:cTn id="120"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121" dur="750" fill="hold"/>
                                        <p:tgtEl>
                                          <p:spTgt spid="32">
                                            <p:bg/>
                                          </p:spTgt>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decel="100000" fill="hold" grpId="0" nodeType="clickEffect">
                                  <p:stCondLst>
                                    <p:cond delay="250"/>
                                  </p:stCondLst>
                                  <p:childTnLst>
                                    <p:set>
                                      <p:cBhvr>
                                        <p:cTn id="125" dur="1" fill="hold">
                                          <p:stCondLst>
                                            <p:cond delay="0"/>
                                          </p:stCondLst>
                                        </p:cTn>
                                        <p:tgtEl>
                                          <p:spTgt spid="32">
                                            <p:txEl>
                                              <p:pRg st="0" end="0"/>
                                            </p:txEl>
                                          </p:spTgt>
                                        </p:tgtEl>
                                        <p:attrNameLst>
                                          <p:attrName>style.visibility</p:attrName>
                                        </p:attrNameLst>
                                      </p:cBhvr>
                                      <p:to>
                                        <p:strVal val="visible"/>
                                      </p:to>
                                    </p:set>
                                    <p:anim calcmode="lin" valueType="num">
                                      <p:cBhvr additive="base">
                                        <p:cTn id="126"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7"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28" fill="hold">
                            <p:stCondLst>
                              <p:cond delay="12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par>
                                <p:cTn id="132" presetID="22" presetClass="entr" presetSubtype="8" fill="hold" grpId="0" nodeType="withEffect">
                                  <p:stCondLst>
                                    <p:cond delay="100"/>
                                  </p:stCondLst>
                                  <p:childTnLst>
                                    <p:set>
                                      <p:cBhvr>
                                        <p:cTn id="133" dur="1" fill="hold">
                                          <p:stCondLst>
                                            <p:cond delay="0"/>
                                          </p:stCondLst>
                                        </p:cTn>
                                        <p:tgtEl>
                                          <p:spTgt spid="34">
                                            <p:txEl>
                                              <p:pRg st="0" end="0"/>
                                            </p:txEl>
                                          </p:spTgt>
                                        </p:tgtEl>
                                        <p:attrNameLst>
                                          <p:attrName>style.visibility</p:attrName>
                                        </p:attrNameLst>
                                      </p:cBhvr>
                                      <p:to>
                                        <p:strVal val="visible"/>
                                      </p:to>
                                    </p:set>
                                    <p:animEffect transition="in" filter="wipe(left)">
                                      <p:cBhvr>
                                        <p:cTn id="134" dur="500"/>
                                        <p:tgtEl>
                                          <p:spTgt spid="34">
                                            <p:txEl>
                                              <p:pRg st="0" end="0"/>
                                            </p:txEl>
                                          </p:spTgt>
                                        </p:tgtEl>
                                      </p:cBhvr>
                                    </p:animEffect>
                                  </p:childTnLst>
                                </p:cTn>
                              </p:par>
                              <p:par>
                                <p:cTn id="135" presetID="22" presetClass="entr" presetSubtype="8" fill="hold" grpId="0" nodeType="withEffect">
                                  <p:stCondLst>
                                    <p:cond delay="200"/>
                                  </p:stCondLst>
                                  <p:childTnLst>
                                    <p:set>
                                      <p:cBhvr>
                                        <p:cTn id="136" dur="1" fill="hold">
                                          <p:stCondLst>
                                            <p:cond delay="0"/>
                                          </p:stCondLst>
                                        </p:cTn>
                                        <p:tgtEl>
                                          <p:spTgt spid="35">
                                            <p:txEl>
                                              <p:pRg st="0" end="0"/>
                                            </p:txEl>
                                          </p:spTgt>
                                        </p:tgtEl>
                                        <p:attrNameLst>
                                          <p:attrName>style.visibility</p:attrName>
                                        </p:attrNameLst>
                                      </p:cBhvr>
                                      <p:to>
                                        <p:strVal val="visible"/>
                                      </p:to>
                                    </p:set>
                                    <p:animEffect transition="in" filter="wipe(left)">
                                      <p:cBhvr>
                                        <p:cTn id="137" dur="500"/>
                                        <p:tgtEl>
                                          <p:spTgt spid="35">
                                            <p:txEl>
                                              <p:pRg st="0" end="0"/>
                                            </p:txEl>
                                          </p:spTgt>
                                        </p:tgtEl>
                                      </p:cBhvr>
                                    </p:animEffect>
                                  </p:childTnLst>
                                </p:cTn>
                              </p:par>
                              <p:par>
                                <p:cTn id="138" presetID="22" presetClass="entr" presetSubtype="8" fill="hold" grpId="0" nodeType="withEffect">
                                  <p:stCondLst>
                                    <p:cond delay="300"/>
                                  </p:stCondLst>
                                  <p:childTnLst>
                                    <p:set>
                                      <p:cBhvr>
                                        <p:cTn id="139" dur="1" fill="hold">
                                          <p:stCondLst>
                                            <p:cond delay="0"/>
                                          </p:stCondLst>
                                        </p:cTn>
                                        <p:tgtEl>
                                          <p:spTgt spid="36">
                                            <p:txEl>
                                              <p:pRg st="0" end="0"/>
                                            </p:txEl>
                                          </p:spTgt>
                                        </p:tgtEl>
                                        <p:attrNameLst>
                                          <p:attrName>style.visibility</p:attrName>
                                        </p:attrNameLst>
                                      </p:cBhvr>
                                      <p:to>
                                        <p:strVal val="visible"/>
                                      </p:to>
                                    </p:set>
                                    <p:animEffect transition="in" filter="wipe(left)">
                                      <p:cBhvr>
                                        <p:cTn id="140" dur="500"/>
                                        <p:tgtEl>
                                          <p:spTgt spid="36">
                                            <p:txEl>
                                              <p:pRg st="0" end="0"/>
                                            </p:txEl>
                                          </p:spTgt>
                                        </p:tgtEl>
                                      </p:cBhvr>
                                    </p:animEffect>
                                  </p:childTnLst>
                                </p:cTn>
                              </p:par>
                            </p:childTnLst>
                          </p:cTn>
                        </p:par>
                        <p:par>
                          <p:cTn id="141" fill="hold">
                            <p:stCondLst>
                              <p:cond delay="1750"/>
                            </p:stCondLst>
                            <p:childTnLst>
                              <p:par>
                                <p:cTn id="142" presetID="10" presetClass="entr" presetSubtype="0" fill="hold" grpId="0" nodeType="afterEffect">
                                  <p:stCondLst>
                                    <p:cond delay="250"/>
                                  </p:stCondLst>
                                  <p:childTnLst>
                                    <p:set>
                                      <p:cBhvr>
                                        <p:cTn id="143" dur="1" fill="hold">
                                          <p:stCondLst>
                                            <p:cond delay="0"/>
                                          </p:stCondLst>
                                        </p:cTn>
                                        <p:tgtEl>
                                          <p:spTgt spid="6">
                                            <p:txEl>
                                              <p:pRg st="0" end="0"/>
                                            </p:txEl>
                                          </p:spTgt>
                                        </p:tgtEl>
                                        <p:attrNameLst>
                                          <p:attrName>style.visibility</p:attrName>
                                        </p:attrNameLst>
                                      </p:cBhvr>
                                      <p:to>
                                        <p:strVal val="visible"/>
                                      </p:to>
                                    </p:set>
                                    <p:animEffect transition="in" filter="fade">
                                      <p:cBhvr>
                                        <p:cTn id="1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animBg="1">
        <p:tmplLst>
          <p:tmpl lvl="1">
            <p:tnLst>
              <p:par>
                <p:cTn presetID="2" presetClass="entr" presetSubtype="1" decel="10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8"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23533013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59"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633861" y="1666973"/>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8" name="正方形/長方形 25"/>
          <p:cNvSpPr/>
          <p:nvPr userDrawn="1"/>
        </p:nvSpPr>
        <p:spPr>
          <a:xfrm>
            <a:off x="633861" y="2092986"/>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9" name="正方形/長方形 26"/>
          <p:cNvSpPr/>
          <p:nvPr userDrawn="1"/>
        </p:nvSpPr>
        <p:spPr>
          <a:xfrm>
            <a:off x="633861" y="2919868"/>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633861" y="4795220"/>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633861" y="2096116"/>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633861" y="1670103"/>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633861" y="30300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633861" y="3455050"/>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633861" y="38800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633861" y="430497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3417277" y="1664591"/>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18" name="正方形/長方形 33"/>
          <p:cNvSpPr/>
          <p:nvPr userDrawn="1"/>
        </p:nvSpPr>
        <p:spPr>
          <a:xfrm>
            <a:off x="3417277" y="2090604"/>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19" name="正方形/長方形 34"/>
          <p:cNvSpPr/>
          <p:nvPr userDrawn="1"/>
        </p:nvSpPr>
        <p:spPr>
          <a:xfrm>
            <a:off x="3417277" y="2917486"/>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3417277" y="4792838"/>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3417277" y="2093734"/>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3417277" y="1667722"/>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3417277" y="302770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3417277" y="345266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3417277" y="387763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3417277" y="430259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6200694" y="1662178"/>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28" name="正方形/長方形 43"/>
          <p:cNvSpPr/>
          <p:nvPr userDrawn="1"/>
        </p:nvSpPr>
        <p:spPr>
          <a:xfrm>
            <a:off x="6200694" y="2088190"/>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6200694" y="2915073"/>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6200694" y="4790424"/>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6200694" y="209132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6200694" y="1665308"/>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6200694" y="302529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6200694" y="3450254"/>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6200694" y="387521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6200694" y="430018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7" name="正方形/長方形 52"/>
          <p:cNvSpPr/>
          <p:nvPr userDrawn="1"/>
        </p:nvSpPr>
        <p:spPr>
          <a:xfrm>
            <a:off x="8984111" y="1665308"/>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38" name="正方形/長方形 53"/>
          <p:cNvSpPr/>
          <p:nvPr userDrawn="1"/>
        </p:nvSpPr>
        <p:spPr>
          <a:xfrm>
            <a:off x="8984111" y="2091321"/>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39" name="正方形/長方形 54"/>
          <p:cNvSpPr/>
          <p:nvPr userDrawn="1"/>
        </p:nvSpPr>
        <p:spPr>
          <a:xfrm>
            <a:off x="8984111" y="2918203"/>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0" name="正方形/長方形 55"/>
          <p:cNvSpPr/>
          <p:nvPr userDrawn="1"/>
        </p:nvSpPr>
        <p:spPr>
          <a:xfrm>
            <a:off x="8984111" y="4793555"/>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1" name="テキスト プレースホルダー 18"/>
          <p:cNvSpPr>
            <a:spLocks noGrp="1"/>
          </p:cNvSpPr>
          <p:nvPr>
            <p:ph type="body" sz="quarter" idx="47" hasCustomPrompt="1"/>
          </p:nvPr>
        </p:nvSpPr>
        <p:spPr>
          <a:xfrm>
            <a:off x="8984111" y="209445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42" name="テキスト プレースホルダー 18"/>
          <p:cNvSpPr>
            <a:spLocks noGrp="1"/>
          </p:cNvSpPr>
          <p:nvPr>
            <p:ph type="body" sz="quarter" idx="48" hasCustomPrompt="1"/>
          </p:nvPr>
        </p:nvSpPr>
        <p:spPr>
          <a:xfrm>
            <a:off x="8984111" y="1668439"/>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43" name="テキスト プレースホルダー 18"/>
          <p:cNvSpPr>
            <a:spLocks noGrp="1"/>
          </p:cNvSpPr>
          <p:nvPr>
            <p:ph type="body" sz="quarter" idx="49" hasCustomPrompt="1"/>
          </p:nvPr>
        </p:nvSpPr>
        <p:spPr>
          <a:xfrm>
            <a:off x="8984111" y="302842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4" name="テキスト プレースホルダー 18"/>
          <p:cNvSpPr>
            <a:spLocks noGrp="1"/>
          </p:cNvSpPr>
          <p:nvPr>
            <p:ph type="body" sz="quarter" idx="50" hasCustomPrompt="1"/>
          </p:nvPr>
        </p:nvSpPr>
        <p:spPr>
          <a:xfrm>
            <a:off x="8984111" y="345338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5" name="テキスト プレースホルダー 18"/>
          <p:cNvSpPr>
            <a:spLocks noGrp="1"/>
          </p:cNvSpPr>
          <p:nvPr>
            <p:ph type="body" sz="quarter" idx="51" hasCustomPrompt="1"/>
          </p:nvPr>
        </p:nvSpPr>
        <p:spPr>
          <a:xfrm>
            <a:off x="8984111" y="3878349"/>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6" name="テキスト プレースホルダー 18"/>
          <p:cNvSpPr>
            <a:spLocks noGrp="1"/>
          </p:cNvSpPr>
          <p:nvPr>
            <p:ph type="body" sz="quarter" idx="52" hasCustomPrompt="1"/>
          </p:nvPr>
        </p:nvSpPr>
        <p:spPr>
          <a:xfrm>
            <a:off x="8984111" y="43033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0451693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par>
                                <p:cTn id="38" presetID="22" presetClass="entr" presetSubtype="8" fill="hold" grpId="0" nodeType="withEffect">
                                  <p:stCondLst>
                                    <p:cond delay="1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wipe(left)">
                                      <p:cBhvr>
                                        <p:cTn id="40" dur="500"/>
                                        <p:tgtEl>
                                          <p:spTgt spid="14">
                                            <p:txEl>
                                              <p:pRg st="0" end="0"/>
                                            </p:txEl>
                                          </p:spTgt>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p:stCondLst>
                              <p:cond delay="1500"/>
                            </p:stCondLst>
                            <p:childTnLst>
                              <p:par>
                                <p:cTn id="48" presetID="2" presetClass="entr" presetSubtype="1" decel="100000" fill="hold" grpId="0" nodeType="after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ppt_x"/>
                                          </p:val>
                                        </p:tav>
                                        <p:tav tm="100000">
                                          <p:val>
                                            <p:strVal val="#ppt_x"/>
                                          </p:val>
                                        </p:tav>
                                      </p:tavLst>
                                    </p:anim>
                                    <p:anim calcmode="lin" valueType="num">
                                      <p:cBhvr additive="base">
                                        <p:cTn id="51" dur="750" fill="hold"/>
                                        <p:tgtEl>
                                          <p:spTgt spid="17"/>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25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ppt_x"/>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750" fill="hold"/>
                                        <p:tgtEl>
                                          <p:spTgt spid="19"/>
                                        </p:tgtEl>
                                        <p:attrNameLst>
                                          <p:attrName>ppt_x</p:attrName>
                                        </p:attrNameLst>
                                      </p:cBhvr>
                                      <p:tavLst>
                                        <p:tav tm="0">
                                          <p:val>
                                            <p:strVal val="#ppt_x"/>
                                          </p:val>
                                        </p:tav>
                                        <p:tav tm="100000">
                                          <p:val>
                                            <p:strVal val="#ppt_x"/>
                                          </p:val>
                                        </p:tav>
                                      </p:tavLst>
                                    </p:anim>
                                    <p:anim calcmode="lin" valueType="num">
                                      <p:cBhvr additive="base">
                                        <p:cTn id="59" dur="750" fill="hold"/>
                                        <p:tgtEl>
                                          <p:spTgt spid="19"/>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ppt_x"/>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25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72" fill="hold">
                            <p:stCondLst>
                              <p:cond delay="2750"/>
                            </p:stCondLst>
                            <p:childTnLst>
                              <p:par>
                                <p:cTn id="73" presetID="22" presetClass="entr" presetSubtype="8"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left)">
                                      <p:cBhvr>
                                        <p:cTn id="75" dur="500"/>
                                        <p:tgtEl>
                                          <p:spTgt spid="23">
                                            <p:txEl>
                                              <p:pRg st="0" end="0"/>
                                            </p:txEl>
                                          </p:spTgt>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wipe(left)">
                                      <p:cBhvr>
                                        <p:cTn id="78" dur="500"/>
                                        <p:tgtEl>
                                          <p:spTgt spid="24">
                                            <p:txEl>
                                              <p:pRg st="0" end="0"/>
                                            </p:txEl>
                                          </p:spTgt>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25">
                                            <p:txEl>
                                              <p:pRg st="0" end="0"/>
                                            </p:txEl>
                                          </p:spTgt>
                                        </p:tgtEl>
                                        <p:attrNameLst>
                                          <p:attrName>style.visibility</p:attrName>
                                        </p:attrNameLst>
                                      </p:cBhvr>
                                      <p:to>
                                        <p:strVal val="visible"/>
                                      </p:to>
                                    </p:set>
                                    <p:animEffect transition="in" filter="wipe(left)">
                                      <p:cBhvr>
                                        <p:cTn id="81" dur="500"/>
                                        <p:tgtEl>
                                          <p:spTgt spid="25">
                                            <p:txEl>
                                              <p:pRg st="0" end="0"/>
                                            </p:txEl>
                                          </p:spTgt>
                                        </p:tgtEl>
                                      </p:cBhvr>
                                    </p:animEffect>
                                  </p:childTnLst>
                                </p:cTn>
                              </p:par>
                              <p:par>
                                <p:cTn id="82" presetID="22" presetClass="entr" presetSubtype="8" fill="hold" grpId="0" nodeType="withEffect">
                                  <p:stCondLst>
                                    <p:cond delay="30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wipe(left)">
                                      <p:cBhvr>
                                        <p:cTn id="84" dur="500"/>
                                        <p:tgtEl>
                                          <p:spTgt spid="26">
                                            <p:txEl>
                                              <p:pRg st="0" end="0"/>
                                            </p:txEl>
                                          </p:spTgt>
                                        </p:tgtEl>
                                      </p:cBhvr>
                                    </p:animEffect>
                                  </p:childTnLst>
                                </p:cTn>
                              </p:par>
                            </p:childTnLst>
                          </p:cTn>
                        </p:par>
                        <p:par>
                          <p:cTn id="85" fill="hold">
                            <p:stCondLst>
                              <p:cond delay="3250"/>
                            </p:stCondLst>
                            <p:childTnLst>
                              <p:par>
                                <p:cTn id="86" presetID="2" presetClass="entr" presetSubtype="1" decel="100000" fill="hold" grpId="0" nodeType="after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750" fill="hold"/>
                                        <p:tgtEl>
                                          <p:spTgt spid="27"/>
                                        </p:tgtEl>
                                        <p:attrNameLst>
                                          <p:attrName>ppt_x</p:attrName>
                                        </p:attrNameLst>
                                      </p:cBhvr>
                                      <p:tavLst>
                                        <p:tav tm="0">
                                          <p:val>
                                            <p:strVal val="#ppt_x"/>
                                          </p:val>
                                        </p:tav>
                                        <p:tav tm="100000">
                                          <p:val>
                                            <p:strVal val="#ppt_x"/>
                                          </p:val>
                                        </p:tav>
                                      </p:tavLst>
                                    </p:anim>
                                    <p:anim calcmode="lin" valueType="num">
                                      <p:cBhvr additive="base">
                                        <p:cTn id="89" dur="750" fill="hold"/>
                                        <p:tgtEl>
                                          <p:spTgt spid="27"/>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750" fill="hold"/>
                                        <p:tgtEl>
                                          <p:spTgt spid="28"/>
                                        </p:tgtEl>
                                        <p:attrNameLst>
                                          <p:attrName>ppt_x</p:attrName>
                                        </p:attrNameLst>
                                      </p:cBhvr>
                                      <p:tavLst>
                                        <p:tav tm="0">
                                          <p:val>
                                            <p:strVal val="#ppt_x"/>
                                          </p:val>
                                        </p:tav>
                                        <p:tav tm="100000">
                                          <p:val>
                                            <p:strVal val="#ppt_x"/>
                                          </p:val>
                                        </p:tav>
                                      </p:tavLst>
                                    </p:anim>
                                    <p:anim calcmode="lin" valueType="num">
                                      <p:cBhvr additive="base">
                                        <p:cTn id="93" dur="750" fill="hold"/>
                                        <p:tgtEl>
                                          <p:spTgt spid="28"/>
                                        </p:tgtEl>
                                        <p:attrNameLst>
                                          <p:attrName>ppt_y</p:attrName>
                                        </p:attrNameLst>
                                      </p:cBhvr>
                                      <p:tavLst>
                                        <p:tav tm="0">
                                          <p:val>
                                            <p:strVal val="0-#ppt_h/2"/>
                                          </p:val>
                                        </p:tav>
                                        <p:tav tm="100000">
                                          <p:val>
                                            <p:strVal val="#ppt_y"/>
                                          </p:val>
                                        </p:tav>
                                      </p:tavLst>
                                    </p:anim>
                                  </p:childTnLst>
                                </p:cTn>
                              </p:par>
                              <p:par>
                                <p:cTn id="94" presetID="2" presetClass="entr" presetSubtype="1" decel="100000" fill="hold" grpId="0" nodeType="withEffect">
                                  <p:stCondLst>
                                    <p:cond delay="25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750" fill="hold"/>
                                        <p:tgtEl>
                                          <p:spTgt spid="29"/>
                                        </p:tgtEl>
                                        <p:attrNameLst>
                                          <p:attrName>ppt_x</p:attrName>
                                        </p:attrNameLst>
                                      </p:cBhvr>
                                      <p:tavLst>
                                        <p:tav tm="0">
                                          <p:val>
                                            <p:strVal val="#ppt_x"/>
                                          </p:val>
                                        </p:tav>
                                        <p:tav tm="100000">
                                          <p:val>
                                            <p:strVal val="#ppt_x"/>
                                          </p:val>
                                        </p:tav>
                                      </p:tavLst>
                                    </p:anim>
                                    <p:anim calcmode="lin" valueType="num">
                                      <p:cBhvr additive="base">
                                        <p:cTn id="97" dur="750" fill="hold"/>
                                        <p:tgtEl>
                                          <p:spTgt spid="29"/>
                                        </p:tgtEl>
                                        <p:attrNameLst>
                                          <p:attrName>ppt_y</p:attrName>
                                        </p:attrNameLst>
                                      </p:cBhvr>
                                      <p:tavLst>
                                        <p:tav tm="0">
                                          <p:val>
                                            <p:strVal val="0-#ppt_h/2"/>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750" fill="hold"/>
                                        <p:tgtEl>
                                          <p:spTgt spid="30"/>
                                        </p:tgtEl>
                                        <p:attrNameLst>
                                          <p:attrName>ppt_x</p:attrName>
                                        </p:attrNameLst>
                                      </p:cBhvr>
                                      <p:tavLst>
                                        <p:tav tm="0">
                                          <p:val>
                                            <p:strVal val="#ppt_x"/>
                                          </p:val>
                                        </p:tav>
                                        <p:tav tm="100000">
                                          <p:val>
                                            <p:strVal val="#ppt_x"/>
                                          </p:val>
                                        </p:tav>
                                      </p:tavLst>
                                    </p:anim>
                                    <p:anim calcmode="lin" valueType="num">
                                      <p:cBhvr additive="base">
                                        <p:cTn id="101" dur="75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32">
                                            <p:txEl>
                                              <p:pRg st="0" end="0"/>
                                            </p:txEl>
                                          </p:spTgt>
                                        </p:tgtEl>
                                        <p:attrNameLst>
                                          <p:attrName>style.visibility</p:attrName>
                                        </p:attrNameLst>
                                      </p:cBhvr>
                                      <p:to>
                                        <p:strVal val="visible"/>
                                      </p:to>
                                    </p:set>
                                    <p:anim calcmode="lin" valueType="num">
                                      <p:cBhvr additive="base">
                                        <p:cTn id="10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9"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33">
                                            <p:txEl>
                                              <p:pRg st="0" end="0"/>
                                            </p:txEl>
                                          </p:spTgt>
                                        </p:tgtEl>
                                        <p:attrNameLst>
                                          <p:attrName>style.visibility</p:attrName>
                                        </p:attrNameLst>
                                      </p:cBhvr>
                                      <p:to>
                                        <p:strVal val="visible"/>
                                      </p:to>
                                    </p:set>
                                    <p:animEffect transition="in" filter="wipe(left)">
                                      <p:cBhvr>
                                        <p:cTn id="113" dur="500"/>
                                        <p:tgtEl>
                                          <p:spTgt spid="33">
                                            <p:txEl>
                                              <p:pRg st="0" end="0"/>
                                            </p:txEl>
                                          </p:spTgt>
                                        </p:tgtEl>
                                      </p:cBhvr>
                                    </p:animEffect>
                                  </p:childTnLst>
                                </p:cTn>
                              </p:par>
                              <p:par>
                                <p:cTn id="114" presetID="22" presetClass="entr" presetSubtype="8" fill="hold" grpId="0" nodeType="withEffect">
                                  <p:stCondLst>
                                    <p:cond delay="10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wipe(left)">
                                      <p:cBhvr>
                                        <p:cTn id="116" dur="500"/>
                                        <p:tgtEl>
                                          <p:spTgt spid="34">
                                            <p:txEl>
                                              <p:pRg st="0" end="0"/>
                                            </p:txEl>
                                          </p:spTgt>
                                        </p:tgtEl>
                                      </p:cBhvr>
                                    </p:animEffect>
                                  </p:childTnLst>
                                </p:cTn>
                              </p:par>
                              <p:par>
                                <p:cTn id="117" presetID="22" presetClass="entr" presetSubtype="8" fill="hold" grpId="0" nodeType="withEffect">
                                  <p:stCondLst>
                                    <p:cond delay="200"/>
                                  </p:stCondLst>
                                  <p:childTnLst>
                                    <p:set>
                                      <p:cBhvr>
                                        <p:cTn id="118" dur="1" fill="hold">
                                          <p:stCondLst>
                                            <p:cond delay="0"/>
                                          </p:stCondLst>
                                        </p:cTn>
                                        <p:tgtEl>
                                          <p:spTgt spid="35">
                                            <p:txEl>
                                              <p:pRg st="0" end="0"/>
                                            </p:txEl>
                                          </p:spTgt>
                                        </p:tgtEl>
                                        <p:attrNameLst>
                                          <p:attrName>style.visibility</p:attrName>
                                        </p:attrNameLst>
                                      </p:cBhvr>
                                      <p:to>
                                        <p:strVal val="visible"/>
                                      </p:to>
                                    </p:set>
                                    <p:animEffect transition="in" filter="wipe(left)">
                                      <p:cBhvr>
                                        <p:cTn id="119" dur="500"/>
                                        <p:tgtEl>
                                          <p:spTgt spid="35">
                                            <p:txEl>
                                              <p:pRg st="0" end="0"/>
                                            </p:txEl>
                                          </p:spTgt>
                                        </p:tgtEl>
                                      </p:cBhvr>
                                    </p:animEffect>
                                  </p:childTnLst>
                                </p:cTn>
                              </p:par>
                              <p:par>
                                <p:cTn id="120" presetID="22" presetClass="entr" presetSubtype="8" fill="hold" grpId="0" nodeType="withEffect">
                                  <p:stCondLst>
                                    <p:cond delay="30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5000"/>
                            </p:stCondLst>
                            <p:childTnLst>
                              <p:par>
                                <p:cTn id="124" presetID="2" presetClass="entr" presetSubtype="1" decel="100000" fill="hold" grpId="0" nodeType="afterEffect">
                                  <p:stCondLst>
                                    <p:cond delay="25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750" fill="hold"/>
                                        <p:tgtEl>
                                          <p:spTgt spid="37"/>
                                        </p:tgtEl>
                                        <p:attrNameLst>
                                          <p:attrName>ppt_x</p:attrName>
                                        </p:attrNameLst>
                                      </p:cBhvr>
                                      <p:tavLst>
                                        <p:tav tm="0">
                                          <p:val>
                                            <p:strVal val="#ppt_x"/>
                                          </p:val>
                                        </p:tav>
                                        <p:tav tm="100000">
                                          <p:val>
                                            <p:strVal val="#ppt_x"/>
                                          </p:val>
                                        </p:tav>
                                      </p:tavLst>
                                    </p:anim>
                                    <p:anim calcmode="lin" valueType="num">
                                      <p:cBhvr additive="base">
                                        <p:cTn id="127" dur="750" fill="hold"/>
                                        <p:tgtEl>
                                          <p:spTgt spid="37"/>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750" fill="hold"/>
                                        <p:tgtEl>
                                          <p:spTgt spid="38"/>
                                        </p:tgtEl>
                                        <p:attrNameLst>
                                          <p:attrName>ppt_x</p:attrName>
                                        </p:attrNameLst>
                                      </p:cBhvr>
                                      <p:tavLst>
                                        <p:tav tm="0">
                                          <p:val>
                                            <p:strVal val="#ppt_x"/>
                                          </p:val>
                                        </p:tav>
                                        <p:tav tm="100000">
                                          <p:val>
                                            <p:strVal val="#ppt_x"/>
                                          </p:val>
                                        </p:tav>
                                      </p:tavLst>
                                    </p:anim>
                                    <p:anim calcmode="lin" valueType="num">
                                      <p:cBhvr additive="base">
                                        <p:cTn id="131" dur="750" fill="hold"/>
                                        <p:tgtEl>
                                          <p:spTgt spid="38"/>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25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750" fill="hold"/>
                                        <p:tgtEl>
                                          <p:spTgt spid="39"/>
                                        </p:tgtEl>
                                        <p:attrNameLst>
                                          <p:attrName>ppt_x</p:attrName>
                                        </p:attrNameLst>
                                      </p:cBhvr>
                                      <p:tavLst>
                                        <p:tav tm="0">
                                          <p:val>
                                            <p:strVal val="#ppt_x"/>
                                          </p:val>
                                        </p:tav>
                                        <p:tav tm="100000">
                                          <p:val>
                                            <p:strVal val="#ppt_x"/>
                                          </p:val>
                                        </p:tav>
                                      </p:tavLst>
                                    </p:anim>
                                    <p:anim calcmode="lin" valueType="num">
                                      <p:cBhvr additive="base">
                                        <p:cTn id="135" dur="750" fill="hold"/>
                                        <p:tgtEl>
                                          <p:spTgt spid="39"/>
                                        </p:tgtEl>
                                        <p:attrNameLst>
                                          <p:attrName>ppt_y</p:attrName>
                                        </p:attrNameLst>
                                      </p:cBhvr>
                                      <p:tavLst>
                                        <p:tav tm="0">
                                          <p:val>
                                            <p:strVal val="0-#ppt_h/2"/>
                                          </p:val>
                                        </p:tav>
                                        <p:tav tm="100000">
                                          <p:val>
                                            <p:strVal val="#ppt_y"/>
                                          </p:val>
                                        </p:tav>
                                      </p:tavLst>
                                    </p:anim>
                                  </p:childTnLst>
                                </p:cTn>
                              </p:par>
                              <p:par>
                                <p:cTn id="136" presetID="2" presetClass="entr" presetSubtype="4" decel="100000" fill="hold" grpId="0" nodeType="withEffect">
                                  <p:stCondLst>
                                    <p:cond delay="25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750" fill="hold"/>
                                        <p:tgtEl>
                                          <p:spTgt spid="40"/>
                                        </p:tgtEl>
                                        <p:attrNameLst>
                                          <p:attrName>ppt_x</p:attrName>
                                        </p:attrNameLst>
                                      </p:cBhvr>
                                      <p:tavLst>
                                        <p:tav tm="0">
                                          <p:val>
                                            <p:strVal val="#ppt_x"/>
                                          </p:val>
                                        </p:tav>
                                        <p:tav tm="100000">
                                          <p:val>
                                            <p:strVal val="#ppt_x"/>
                                          </p:val>
                                        </p:tav>
                                      </p:tavLst>
                                    </p:anim>
                                    <p:anim calcmode="lin" valueType="num">
                                      <p:cBhvr additive="base">
                                        <p:cTn id="139" dur="750" fill="hold"/>
                                        <p:tgtEl>
                                          <p:spTgt spid="40"/>
                                        </p:tgtEl>
                                        <p:attrNameLst>
                                          <p:attrName>ppt_y</p:attrName>
                                        </p:attrNameLst>
                                      </p:cBhvr>
                                      <p:tavLst>
                                        <p:tav tm="0">
                                          <p:val>
                                            <p:strVal val="1+#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41">
                                            <p:txEl>
                                              <p:pRg st="0" end="0"/>
                                            </p:txEl>
                                          </p:spTgt>
                                        </p:tgtEl>
                                        <p:attrNameLst>
                                          <p:attrName>style.visibility</p:attrName>
                                        </p:attrNameLst>
                                      </p:cBhvr>
                                      <p:to>
                                        <p:strVal val="visible"/>
                                      </p:to>
                                    </p:set>
                                    <p:anim calcmode="lin" valueType="num">
                                      <p:cBhvr additive="base">
                                        <p:cTn id="14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144" presetID="2" presetClass="entr" presetSubtype="1" decel="100000" fill="hold" grpId="0" nodeType="withEffect">
                                  <p:stCondLst>
                                    <p:cond delay="250"/>
                                  </p:stCondLst>
                                  <p:childTnLst>
                                    <p:set>
                                      <p:cBhvr>
                                        <p:cTn id="145" dur="1" fill="hold">
                                          <p:stCondLst>
                                            <p:cond delay="0"/>
                                          </p:stCondLst>
                                        </p:cTn>
                                        <p:tgtEl>
                                          <p:spTgt spid="42">
                                            <p:txEl>
                                              <p:pRg st="0" end="0"/>
                                            </p:txEl>
                                          </p:spTgt>
                                        </p:tgtEl>
                                        <p:attrNameLst>
                                          <p:attrName>style.visibility</p:attrName>
                                        </p:attrNameLst>
                                      </p:cBhvr>
                                      <p:to>
                                        <p:strVal val="visible"/>
                                      </p:to>
                                    </p:set>
                                    <p:anim calcmode="lin" valueType="num">
                                      <p:cBhvr additive="base">
                                        <p:cTn id="146"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7" dur="75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148" fill="hold">
                            <p:stCondLst>
                              <p:cond delay="6250"/>
                            </p:stCondLst>
                            <p:childTnLst>
                              <p:par>
                                <p:cTn id="149" presetID="22" presetClass="entr" presetSubtype="8" fill="hold" grpId="0" nodeType="afterEffect">
                                  <p:stCondLst>
                                    <p:cond delay="0"/>
                                  </p:stCondLst>
                                  <p:childTnLst>
                                    <p:set>
                                      <p:cBhvr>
                                        <p:cTn id="150" dur="1" fill="hold">
                                          <p:stCondLst>
                                            <p:cond delay="0"/>
                                          </p:stCondLst>
                                        </p:cTn>
                                        <p:tgtEl>
                                          <p:spTgt spid="43">
                                            <p:txEl>
                                              <p:pRg st="0" end="0"/>
                                            </p:txEl>
                                          </p:spTgt>
                                        </p:tgtEl>
                                        <p:attrNameLst>
                                          <p:attrName>style.visibility</p:attrName>
                                        </p:attrNameLst>
                                      </p:cBhvr>
                                      <p:to>
                                        <p:strVal val="visible"/>
                                      </p:to>
                                    </p:set>
                                    <p:animEffect transition="in" filter="wipe(left)">
                                      <p:cBhvr>
                                        <p:cTn id="151" dur="500"/>
                                        <p:tgtEl>
                                          <p:spTgt spid="43">
                                            <p:txEl>
                                              <p:pRg st="0" end="0"/>
                                            </p:txEl>
                                          </p:spTgt>
                                        </p:tgtEl>
                                      </p:cBhvr>
                                    </p:animEffect>
                                  </p:childTnLst>
                                </p:cTn>
                              </p:par>
                              <p:par>
                                <p:cTn id="152" presetID="22" presetClass="entr" presetSubtype="8" fill="hold" grpId="0" nodeType="withEffect">
                                  <p:stCondLst>
                                    <p:cond delay="100"/>
                                  </p:stCondLst>
                                  <p:childTnLst>
                                    <p:set>
                                      <p:cBhvr>
                                        <p:cTn id="153" dur="1" fill="hold">
                                          <p:stCondLst>
                                            <p:cond delay="0"/>
                                          </p:stCondLst>
                                        </p:cTn>
                                        <p:tgtEl>
                                          <p:spTgt spid="44">
                                            <p:txEl>
                                              <p:pRg st="0" end="0"/>
                                            </p:txEl>
                                          </p:spTgt>
                                        </p:tgtEl>
                                        <p:attrNameLst>
                                          <p:attrName>style.visibility</p:attrName>
                                        </p:attrNameLst>
                                      </p:cBhvr>
                                      <p:to>
                                        <p:strVal val="visible"/>
                                      </p:to>
                                    </p:set>
                                    <p:animEffect transition="in" filter="wipe(left)">
                                      <p:cBhvr>
                                        <p:cTn id="154" dur="500"/>
                                        <p:tgtEl>
                                          <p:spTgt spid="44">
                                            <p:txEl>
                                              <p:pRg st="0" end="0"/>
                                            </p:txEl>
                                          </p:spTgt>
                                        </p:tgtEl>
                                      </p:cBhvr>
                                    </p:animEffect>
                                  </p:childTnLst>
                                </p:cTn>
                              </p:par>
                              <p:par>
                                <p:cTn id="155" presetID="22" presetClass="entr" presetSubtype="8" fill="hold" grpId="0" nodeType="withEffect">
                                  <p:stCondLst>
                                    <p:cond delay="200"/>
                                  </p:stCondLst>
                                  <p:childTnLst>
                                    <p:set>
                                      <p:cBhvr>
                                        <p:cTn id="156" dur="1" fill="hold">
                                          <p:stCondLst>
                                            <p:cond delay="0"/>
                                          </p:stCondLst>
                                        </p:cTn>
                                        <p:tgtEl>
                                          <p:spTgt spid="45">
                                            <p:txEl>
                                              <p:pRg st="0" end="0"/>
                                            </p:txEl>
                                          </p:spTgt>
                                        </p:tgtEl>
                                        <p:attrNameLst>
                                          <p:attrName>style.visibility</p:attrName>
                                        </p:attrNameLst>
                                      </p:cBhvr>
                                      <p:to>
                                        <p:strVal val="visible"/>
                                      </p:to>
                                    </p:set>
                                    <p:animEffect transition="in" filter="wipe(left)">
                                      <p:cBhvr>
                                        <p:cTn id="157" dur="500"/>
                                        <p:tgtEl>
                                          <p:spTgt spid="45">
                                            <p:txEl>
                                              <p:pRg st="0" end="0"/>
                                            </p:txEl>
                                          </p:spTgt>
                                        </p:tgtEl>
                                      </p:cBhvr>
                                    </p:animEffect>
                                  </p:childTnLst>
                                </p:cTn>
                              </p:par>
                              <p:par>
                                <p:cTn id="158" presetID="22" presetClass="entr" presetSubtype="8" fill="hold" grpId="0" nodeType="withEffect">
                                  <p:stCondLst>
                                    <p:cond delay="300"/>
                                  </p:stCondLst>
                                  <p:childTnLst>
                                    <p:set>
                                      <p:cBhvr>
                                        <p:cTn id="159" dur="1" fill="hold">
                                          <p:stCondLst>
                                            <p:cond delay="0"/>
                                          </p:stCondLst>
                                        </p:cTn>
                                        <p:tgtEl>
                                          <p:spTgt spid="46">
                                            <p:txEl>
                                              <p:pRg st="0" end="0"/>
                                            </p:txEl>
                                          </p:spTgt>
                                        </p:tgtEl>
                                        <p:attrNameLst>
                                          <p:attrName>style.visibility</p:attrName>
                                        </p:attrNameLst>
                                      </p:cBhvr>
                                      <p:to>
                                        <p:strVal val="visible"/>
                                      </p:to>
                                    </p:set>
                                    <p:animEffect transition="in" filter="wipe(left)">
                                      <p:cBhvr>
                                        <p:cTn id="160" dur="500"/>
                                        <p:tgtEl>
                                          <p:spTgt spid="46">
                                            <p:txEl>
                                              <p:pRg st="0" end="0"/>
                                            </p:txEl>
                                          </p:spTgt>
                                        </p:tgtEl>
                                      </p:cBhvr>
                                    </p:animEffect>
                                  </p:childTnLst>
                                </p:cTn>
                              </p:par>
                            </p:childTnLst>
                          </p:cTn>
                        </p:par>
                        <p:par>
                          <p:cTn id="161" fill="hold">
                            <p:stCondLst>
                              <p:cond delay="6750"/>
                            </p:stCondLst>
                            <p:childTnLst>
                              <p:par>
                                <p:cTn id="162" presetID="22" presetClass="entr" presetSubtype="8" fill="hold" grpId="0" nodeType="afterEffect">
                                  <p:stCondLst>
                                    <p:cond delay="250"/>
                                  </p:stCondLst>
                                  <p:childTnLst>
                                    <p:set>
                                      <p:cBhvr>
                                        <p:cTn id="163" dur="1" fill="hold">
                                          <p:stCondLst>
                                            <p:cond delay="0"/>
                                          </p:stCondLst>
                                        </p:cTn>
                                        <p:tgtEl>
                                          <p:spTgt spid="6"/>
                                        </p:tgtEl>
                                        <p:attrNameLst>
                                          <p:attrName>style.visibility</p:attrName>
                                        </p:attrNameLst>
                                      </p:cBhvr>
                                      <p:to>
                                        <p:strVal val="visible"/>
                                      </p:to>
                                    </p:set>
                                    <p:animEffect transition="in" filter="wipe(left)">
                                      <p:cBhvr>
                                        <p:cTn id="1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22" presetClass="entr" presetSubtype="8"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38" grpId="0" animBg="1"/>
      <p:bldP spid="39" grpId="0" animBg="1"/>
      <p:bldP spid="40" grpId="0" animBg="1"/>
      <p:bldP spid="41" grpId="0" build="p">
        <p:tmplLst>
          <p:tmpl lvl="1">
            <p:tnLst>
              <p:par>
                <p:cTn presetID="2" presetClass="entr" presetSubtype="1"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1"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withEffect">
                  <p:stCondLst>
                    <p:cond delay="3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grpSp>
        <p:nvGrpSpPr>
          <p:cNvPr id="6" name="グループ化 4"/>
          <p:cNvGrpSpPr/>
          <p:nvPr userDrawn="1"/>
        </p:nvGrpSpPr>
        <p:grpSpPr>
          <a:xfrm>
            <a:off x="483915" y="1988888"/>
            <a:ext cx="11707027" cy="1650759"/>
            <a:chOff x="725872" y="2982872"/>
            <a:chExt cx="17560541" cy="2475756"/>
          </a:xfrm>
        </p:grpSpPr>
        <p:sp>
          <p:nvSpPr>
            <p:cNvPr id="7" name="正方形/長方形 24"/>
            <p:cNvSpPr/>
            <p:nvPr userDrawn="1"/>
          </p:nvSpPr>
          <p:spPr>
            <a:xfrm>
              <a:off x="10548745" y="2982873"/>
              <a:ext cx="7737668" cy="1332289"/>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dirty="0">
                <a:solidFill>
                  <a:srgbClr val="000000"/>
                </a:solidFill>
              </a:endParaRPr>
            </a:p>
          </p:txBody>
        </p:sp>
        <p:sp>
          <p:nvSpPr>
            <p:cNvPr id="8"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tx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dirty="0">
                <a:solidFill>
                  <a:srgbClr val="000000"/>
                </a:solidFill>
              </a:endParaRPr>
            </a:p>
          </p:txBody>
        </p:sp>
        <p:sp>
          <p:nvSpPr>
            <p:cNvPr id="9"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0" name="グループ化 5"/>
          <p:cNvGrpSpPr/>
          <p:nvPr userDrawn="1"/>
        </p:nvGrpSpPr>
        <p:grpSpPr>
          <a:xfrm>
            <a:off x="325251" y="2910006"/>
            <a:ext cx="11865691" cy="888330"/>
            <a:chOff x="487876" y="4364335"/>
            <a:chExt cx="17798537" cy="1332290"/>
          </a:xfrm>
        </p:grpSpPr>
        <p:sp>
          <p:nvSpPr>
            <p:cNvPr id="11" name="正方形/長方形 23"/>
            <p:cNvSpPr/>
            <p:nvPr userDrawn="1"/>
          </p:nvSpPr>
          <p:spPr>
            <a:xfrm>
              <a:off x="10548745" y="4364335"/>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2"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3"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4" name="グループ化 36"/>
          <p:cNvGrpSpPr/>
          <p:nvPr userDrawn="1"/>
        </p:nvGrpSpPr>
        <p:grpSpPr>
          <a:xfrm>
            <a:off x="483915" y="3990470"/>
            <a:ext cx="11707027" cy="1650759"/>
            <a:chOff x="725872" y="5984782"/>
            <a:chExt cx="17560541" cy="2475756"/>
          </a:xfrm>
        </p:grpSpPr>
        <p:sp>
          <p:nvSpPr>
            <p:cNvPr id="15" name="正方形/長方形 30"/>
            <p:cNvSpPr/>
            <p:nvPr userDrawn="1"/>
          </p:nvSpPr>
          <p:spPr>
            <a:xfrm flipV="1">
              <a:off x="10548745" y="7128248"/>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6"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7"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8" name="グループ化 35"/>
          <p:cNvGrpSpPr/>
          <p:nvPr userDrawn="1"/>
        </p:nvGrpSpPr>
        <p:grpSpPr>
          <a:xfrm>
            <a:off x="325251" y="3831782"/>
            <a:ext cx="11865691" cy="888330"/>
            <a:chOff x="487876" y="5746786"/>
            <a:chExt cx="17798537" cy="1332289"/>
          </a:xfrm>
        </p:grpSpPr>
        <p:sp>
          <p:nvSpPr>
            <p:cNvPr id="19" name="正方形/長方形 29"/>
            <p:cNvSpPr/>
            <p:nvPr userDrawn="1"/>
          </p:nvSpPr>
          <p:spPr>
            <a:xfrm flipV="1">
              <a:off x="10548745" y="5746786"/>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20"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21"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sp>
        <p:nvSpPr>
          <p:cNvPr id="22" name="図プレースホルダー 7"/>
          <p:cNvSpPr>
            <a:spLocks noGrp="1"/>
          </p:cNvSpPr>
          <p:nvPr>
            <p:ph type="pic" sz="quarter" idx="16" hasCustomPrompt="1"/>
          </p:nvPr>
        </p:nvSpPr>
        <p:spPr>
          <a:xfrm>
            <a:off x="7199123" y="2220611"/>
            <a:ext cx="419708" cy="419773"/>
          </a:xfrm>
        </p:spPr>
        <p:txBody>
          <a:bodyPr>
            <a:normAutofit/>
          </a:bodyPr>
          <a:lstStyle>
            <a:lvl1pPr>
              <a:defRPr sz="700"/>
            </a:lvl1pPr>
          </a:lstStyle>
          <a:p>
            <a:r>
              <a:rPr kumimoji="1" lang="en-US" altLang="ja-JP" dirty="0"/>
              <a:t>ICON</a:t>
            </a:r>
            <a:endParaRPr kumimoji="1" lang="ja-JP" altLang="en-US" dirty="0"/>
          </a:p>
        </p:txBody>
      </p:sp>
      <p:sp>
        <p:nvSpPr>
          <p:cNvPr id="23" name="図プレースホルダー 7"/>
          <p:cNvSpPr>
            <a:spLocks noGrp="1"/>
          </p:cNvSpPr>
          <p:nvPr>
            <p:ph type="pic" sz="quarter" idx="17" hasCustomPrompt="1"/>
          </p:nvPr>
        </p:nvSpPr>
        <p:spPr>
          <a:xfrm>
            <a:off x="7199123" y="3138694"/>
            <a:ext cx="419708" cy="419773"/>
          </a:xfrm>
        </p:spPr>
        <p:txBody>
          <a:bodyPr>
            <a:normAutofit/>
          </a:bodyPr>
          <a:lstStyle>
            <a:lvl1pPr>
              <a:defRPr sz="700"/>
            </a:lvl1pPr>
          </a:lstStyle>
          <a:p>
            <a:r>
              <a:rPr kumimoji="1" lang="en-US" altLang="ja-JP" dirty="0"/>
              <a:t>ICON</a:t>
            </a:r>
            <a:endParaRPr kumimoji="1" lang="ja-JP" altLang="en-US" dirty="0"/>
          </a:p>
        </p:txBody>
      </p:sp>
      <p:sp>
        <p:nvSpPr>
          <p:cNvPr id="24" name="図プレースホルダー 7"/>
          <p:cNvSpPr>
            <a:spLocks noGrp="1"/>
          </p:cNvSpPr>
          <p:nvPr>
            <p:ph type="pic" sz="quarter" idx="18" hasCustomPrompt="1"/>
          </p:nvPr>
        </p:nvSpPr>
        <p:spPr>
          <a:xfrm>
            <a:off x="7199123" y="4048425"/>
            <a:ext cx="419708" cy="419773"/>
          </a:xfrm>
        </p:spPr>
        <p:txBody>
          <a:bodyPr>
            <a:normAutofit/>
          </a:bodyPr>
          <a:lstStyle>
            <a:lvl1pPr>
              <a:defRPr sz="700"/>
            </a:lvl1pPr>
          </a:lstStyle>
          <a:p>
            <a:r>
              <a:rPr kumimoji="1" lang="en-US" altLang="ja-JP" dirty="0"/>
              <a:t>ICON</a:t>
            </a:r>
            <a:endParaRPr kumimoji="1" lang="ja-JP" altLang="en-US" dirty="0"/>
          </a:p>
        </p:txBody>
      </p:sp>
      <p:sp>
        <p:nvSpPr>
          <p:cNvPr id="25" name="図プレースホルダー 7"/>
          <p:cNvSpPr>
            <a:spLocks noGrp="1"/>
          </p:cNvSpPr>
          <p:nvPr>
            <p:ph type="pic" sz="quarter" idx="19" hasCustomPrompt="1"/>
          </p:nvPr>
        </p:nvSpPr>
        <p:spPr>
          <a:xfrm>
            <a:off x="7199123" y="4958157"/>
            <a:ext cx="419708" cy="419773"/>
          </a:xfrm>
        </p:spPr>
        <p:txBody>
          <a:bodyPr>
            <a:normAutofit/>
          </a:bodyPr>
          <a:lstStyle>
            <a:lvl1pPr>
              <a:defRPr sz="700"/>
            </a:lvl1pPr>
          </a:lstStyle>
          <a:p>
            <a:r>
              <a:rPr kumimoji="1" lang="en-US" altLang="ja-JP" dirty="0"/>
              <a:t>ICON</a:t>
            </a:r>
            <a:endParaRPr kumimoji="1" lang="ja-JP" altLang="en-US" dirty="0"/>
          </a:p>
        </p:txBody>
      </p:sp>
      <p:sp>
        <p:nvSpPr>
          <p:cNvPr id="26" name="テキスト プレースホルダー 11"/>
          <p:cNvSpPr>
            <a:spLocks noGrp="1"/>
          </p:cNvSpPr>
          <p:nvPr>
            <p:ph type="body" sz="quarter" idx="31" hasCustomPrompt="1"/>
          </p:nvPr>
        </p:nvSpPr>
        <p:spPr>
          <a:xfrm>
            <a:off x="7714684" y="2032979"/>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32" hasCustomPrompt="1"/>
          </p:nvPr>
        </p:nvSpPr>
        <p:spPr>
          <a:xfrm>
            <a:off x="7714684" y="2962566"/>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3" hasCustomPrompt="1"/>
          </p:nvPr>
        </p:nvSpPr>
        <p:spPr>
          <a:xfrm>
            <a:off x="7714684" y="3879671"/>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34" hasCustomPrompt="1"/>
          </p:nvPr>
        </p:nvSpPr>
        <p:spPr>
          <a:xfrm>
            <a:off x="7714684" y="4797113"/>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14" hasCustomPrompt="1"/>
          </p:nvPr>
        </p:nvSpPr>
        <p:spPr>
          <a:xfrm>
            <a:off x="694871" y="2014872"/>
            <a:ext cx="4560507" cy="1475657"/>
          </a:xfrm>
        </p:spPr>
        <p:txBody>
          <a:bodyPr anchor="b">
            <a:noAutofit/>
          </a:bodyPr>
          <a:lstStyle>
            <a:lvl1pPr algn="l">
              <a:lnSpc>
                <a:spcPct val="100000"/>
              </a:lnSpc>
              <a:spcBef>
                <a:spcPts val="0"/>
              </a:spcBef>
              <a:defRPr sz="2900" b="1" spc="-100" baseline="0">
                <a:solidFill>
                  <a:schemeClr val="tx2"/>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94871" y="4211957"/>
            <a:ext cx="4560507" cy="1703496"/>
          </a:xfrm>
        </p:spPr>
        <p:txBody>
          <a:bodyPr anchor="t">
            <a:noAutofit/>
          </a:bodyPr>
          <a:lstStyle>
            <a:lvl1pPr algn="l">
              <a:lnSpc>
                <a:spcPct val="120000"/>
              </a:lnSpc>
              <a:defRPr sz="13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25067001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par>
                          <p:cTn id="53" fill="hold">
                            <p:stCondLst>
                              <p:cond delay="6000"/>
                            </p:stCondLst>
                            <p:childTnLst>
                              <p:par>
                                <p:cTn id="54" presetID="2" presetClass="entr" presetSubtype="9" decel="100000" fill="hold" grpId="0" nodeType="afterEffect">
                                  <p:stCondLst>
                                    <p:cond delay="0"/>
                                  </p:stCondLst>
                                  <p:iterate type="wd">
                                    <p:tmPct val="10000"/>
                                  </p:iterate>
                                  <p:childTnLst>
                                    <p:set>
                                      <p:cBhvr>
                                        <p:cTn id="55" dur="1" fill="hold">
                                          <p:stCondLst>
                                            <p:cond delay="0"/>
                                          </p:stCondLst>
                                        </p:cTn>
                                        <p:tgtEl>
                                          <p:spTgt spid="30">
                                            <p:txEl>
                                              <p:pRg st="0" end="0"/>
                                            </p:txEl>
                                          </p:spTgt>
                                        </p:tgtEl>
                                        <p:attrNameLst>
                                          <p:attrName>style.visibility</p:attrName>
                                        </p:attrNameLst>
                                      </p:cBhvr>
                                      <p:to>
                                        <p:strVal val="visible"/>
                                      </p:to>
                                    </p:set>
                                    <p:anim calcmode="lin" valueType="num">
                                      <p:cBhvr additive="base">
                                        <p:cTn id="56"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900"/>
                            </p:stCondLst>
                            <p:childTnLst>
                              <p:par>
                                <p:cTn id="59" presetID="2" presetClass="entr" presetSubtype="8" decel="100000" fill="hold" grpId="0" nodeType="afterEffect">
                                  <p:stCondLst>
                                    <p:cond delay="5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8" decel="100000" fill="hold" nodeType="after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正方形/長方形 4"/>
          <p:cNvSpPr/>
          <p:nvPr userDrawn="1"/>
        </p:nvSpPr>
        <p:spPr>
          <a:xfrm>
            <a:off x="5949747" y="2692815"/>
            <a:ext cx="91924" cy="41662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正方形/長方形 8"/>
          <p:cNvSpPr/>
          <p:nvPr userDrawn="1"/>
        </p:nvSpPr>
        <p:spPr>
          <a:xfrm>
            <a:off x="6149270" y="2190818"/>
            <a:ext cx="91924" cy="466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正方形/長方形 9"/>
          <p:cNvSpPr/>
          <p:nvPr userDrawn="1"/>
        </p:nvSpPr>
        <p:spPr>
          <a:xfrm>
            <a:off x="6348793" y="3326626"/>
            <a:ext cx="91926" cy="35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正方形/長方形 10"/>
          <p:cNvSpPr/>
          <p:nvPr userDrawn="1"/>
        </p:nvSpPr>
        <p:spPr>
          <a:xfrm>
            <a:off x="5750223" y="4896028"/>
            <a:ext cx="91925" cy="196303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11"/>
          <p:cNvSpPr/>
          <p:nvPr userDrawn="1"/>
        </p:nvSpPr>
        <p:spPr>
          <a:xfrm>
            <a:off x="5550700" y="3791504"/>
            <a:ext cx="90818" cy="30675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正方形/長方形 12"/>
          <p:cNvSpPr/>
          <p:nvPr userDrawn="1"/>
        </p:nvSpPr>
        <p:spPr>
          <a:xfrm>
            <a:off x="6548317" y="4462435"/>
            <a:ext cx="91924" cy="23966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2" name="正方形/長方形 15"/>
          <p:cNvSpPr/>
          <p:nvPr userDrawn="1"/>
        </p:nvSpPr>
        <p:spPr>
          <a:xfrm rot="16200000">
            <a:off x="3894419" y="871542"/>
            <a:ext cx="91215" cy="5001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円/楕円 16"/>
          <p:cNvSpPr/>
          <p:nvPr userDrawn="1"/>
        </p:nvSpPr>
        <p:spPr>
          <a:xfrm>
            <a:off x="747400" y="2984246"/>
            <a:ext cx="775855" cy="775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円/楕円 17"/>
          <p:cNvSpPr/>
          <p:nvPr userDrawn="1"/>
        </p:nvSpPr>
        <p:spPr>
          <a:xfrm>
            <a:off x="2463299" y="1848438"/>
            <a:ext cx="775855" cy="775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円/楕円 18"/>
          <p:cNvSpPr/>
          <p:nvPr userDrawn="1"/>
        </p:nvSpPr>
        <p:spPr>
          <a:xfrm>
            <a:off x="1771106" y="4120054"/>
            <a:ext cx="775855" cy="775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6" name="円/楕円 19"/>
          <p:cNvSpPr/>
          <p:nvPr userDrawn="1"/>
        </p:nvSpPr>
        <p:spPr>
          <a:xfrm>
            <a:off x="10564359" y="3449124"/>
            <a:ext cx="775855" cy="775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円/楕円 20"/>
          <p:cNvSpPr/>
          <p:nvPr userDrawn="1"/>
        </p:nvSpPr>
        <p:spPr>
          <a:xfrm>
            <a:off x="8956583" y="2350435"/>
            <a:ext cx="775855" cy="775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円/楕円 21"/>
          <p:cNvSpPr/>
          <p:nvPr userDrawn="1"/>
        </p:nvSpPr>
        <p:spPr>
          <a:xfrm>
            <a:off x="9344510" y="4547814"/>
            <a:ext cx="775855" cy="775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9" name="正方形/長方形 22"/>
          <p:cNvSpPr/>
          <p:nvPr userDrawn="1"/>
        </p:nvSpPr>
        <p:spPr>
          <a:xfrm rot="16200000">
            <a:off x="4506163" y="2419569"/>
            <a:ext cx="91215" cy="4176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23"/>
          <p:cNvSpPr/>
          <p:nvPr userDrawn="1"/>
        </p:nvSpPr>
        <p:spPr>
          <a:xfrm rot="16200000">
            <a:off x="4638556" y="679394"/>
            <a:ext cx="91214" cy="3114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正方形/長方形 24"/>
          <p:cNvSpPr/>
          <p:nvPr userDrawn="1"/>
        </p:nvSpPr>
        <p:spPr>
          <a:xfrm rot="16200000">
            <a:off x="7450466" y="1192096"/>
            <a:ext cx="91214" cy="3092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正方形/長方形 26"/>
          <p:cNvSpPr/>
          <p:nvPr userDrawn="1"/>
        </p:nvSpPr>
        <p:spPr>
          <a:xfrm rot="16200000">
            <a:off x="8084910" y="1257294"/>
            <a:ext cx="91214" cy="5159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正方形/長方形 27"/>
          <p:cNvSpPr/>
          <p:nvPr userDrawn="1"/>
        </p:nvSpPr>
        <p:spPr>
          <a:xfrm rot="16200000">
            <a:off x="7566605" y="3073812"/>
            <a:ext cx="91214" cy="3723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4" name="直角三角形 28"/>
          <p:cNvSpPr>
            <a:spLocks noChangeAspect="1"/>
          </p:cNvSpPr>
          <p:nvPr userDrawn="1"/>
        </p:nvSpPr>
        <p:spPr>
          <a:xfrm rot="5400000" flipH="1" flipV="1">
            <a:off x="6149988" y="2190824"/>
            <a:ext cx="91214" cy="912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5" name="直角三角形 29"/>
          <p:cNvSpPr>
            <a:spLocks noChangeAspect="1"/>
          </p:cNvSpPr>
          <p:nvPr userDrawn="1"/>
        </p:nvSpPr>
        <p:spPr>
          <a:xfrm rot="5400000" flipH="1" flipV="1">
            <a:off x="6349512" y="3326635"/>
            <a:ext cx="91214" cy="91200"/>
          </a:xfrm>
          <a:prstGeom prst="r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直角三角形 30"/>
          <p:cNvSpPr>
            <a:spLocks noChangeAspect="1"/>
          </p:cNvSpPr>
          <p:nvPr userDrawn="1"/>
        </p:nvSpPr>
        <p:spPr>
          <a:xfrm rot="5400000" flipH="1" flipV="1">
            <a:off x="6549036" y="4462441"/>
            <a:ext cx="91214" cy="912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7" name="直角三角形 31"/>
          <p:cNvSpPr>
            <a:spLocks noChangeAspect="1"/>
          </p:cNvSpPr>
          <p:nvPr userDrawn="1"/>
        </p:nvSpPr>
        <p:spPr>
          <a:xfrm rot="16200000" flipV="1">
            <a:off x="5550311" y="3791512"/>
            <a:ext cx="91214" cy="91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8" name="直角三角形 32"/>
          <p:cNvSpPr>
            <a:spLocks noChangeAspect="1"/>
          </p:cNvSpPr>
          <p:nvPr userDrawn="1"/>
        </p:nvSpPr>
        <p:spPr>
          <a:xfrm rot="16200000" flipV="1">
            <a:off x="5949740" y="2692822"/>
            <a:ext cx="91214" cy="91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9" name="直角三角形 33"/>
          <p:cNvSpPr>
            <a:spLocks noChangeAspect="1"/>
          </p:cNvSpPr>
          <p:nvPr userDrawn="1"/>
        </p:nvSpPr>
        <p:spPr>
          <a:xfrm rot="16200000" flipV="1">
            <a:off x="5751029" y="4890201"/>
            <a:ext cx="91214" cy="912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図プレースホルダー 7"/>
          <p:cNvSpPr>
            <a:spLocks noGrp="1"/>
          </p:cNvSpPr>
          <p:nvPr>
            <p:ph type="pic" sz="quarter" idx="16" hasCustomPrompt="1"/>
          </p:nvPr>
        </p:nvSpPr>
        <p:spPr>
          <a:xfrm>
            <a:off x="2666481" y="2051651"/>
            <a:ext cx="369491" cy="369548"/>
          </a:xfrm>
        </p:spPr>
        <p:txBody>
          <a:bodyPr>
            <a:normAutofit/>
          </a:bodyPr>
          <a:lstStyle>
            <a:lvl1pPr>
              <a:defRPr sz="700"/>
            </a:lvl1pPr>
          </a:lstStyle>
          <a:p>
            <a:r>
              <a:rPr kumimoji="1" lang="en-US" altLang="ja-JP" dirty="0"/>
              <a:t>ICON</a:t>
            </a:r>
            <a:endParaRPr kumimoji="1" lang="ja-JP" altLang="en-US" dirty="0"/>
          </a:p>
        </p:txBody>
      </p:sp>
      <p:sp>
        <p:nvSpPr>
          <p:cNvPr id="31" name="図プレースホルダー 7"/>
          <p:cNvSpPr>
            <a:spLocks noGrp="1"/>
          </p:cNvSpPr>
          <p:nvPr>
            <p:ph type="pic" sz="quarter" idx="17" hasCustomPrompt="1"/>
          </p:nvPr>
        </p:nvSpPr>
        <p:spPr>
          <a:xfrm>
            <a:off x="9159765" y="2553648"/>
            <a:ext cx="369491" cy="369548"/>
          </a:xfrm>
        </p:spPr>
        <p:txBody>
          <a:bodyPr>
            <a:normAutofit/>
          </a:bodyPr>
          <a:lstStyle>
            <a:lvl1pPr>
              <a:defRPr sz="700"/>
            </a:lvl1pPr>
          </a:lstStyle>
          <a:p>
            <a:r>
              <a:rPr kumimoji="1" lang="en-US" altLang="ja-JP" dirty="0"/>
              <a:t>ICON</a:t>
            </a:r>
            <a:endParaRPr kumimoji="1" lang="ja-JP" altLang="en-US" dirty="0"/>
          </a:p>
        </p:txBody>
      </p:sp>
      <p:sp>
        <p:nvSpPr>
          <p:cNvPr id="32" name="図プレースホルダー 7"/>
          <p:cNvSpPr>
            <a:spLocks noGrp="1"/>
          </p:cNvSpPr>
          <p:nvPr>
            <p:ph type="pic" sz="quarter" idx="18" hasCustomPrompt="1"/>
          </p:nvPr>
        </p:nvSpPr>
        <p:spPr>
          <a:xfrm>
            <a:off x="950582" y="3187459"/>
            <a:ext cx="369491" cy="369548"/>
          </a:xfrm>
        </p:spPr>
        <p:txBody>
          <a:bodyPr>
            <a:normAutofit/>
          </a:bodyPr>
          <a:lstStyle>
            <a:lvl1pPr>
              <a:defRPr sz="700"/>
            </a:lvl1pPr>
          </a:lstStyle>
          <a:p>
            <a:r>
              <a:rPr kumimoji="1" lang="en-US" altLang="ja-JP" dirty="0"/>
              <a:t>ICON</a:t>
            </a:r>
            <a:endParaRPr kumimoji="1" lang="ja-JP" altLang="en-US" dirty="0"/>
          </a:p>
        </p:txBody>
      </p:sp>
      <p:sp>
        <p:nvSpPr>
          <p:cNvPr id="33" name="図プレースホルダー 7"/>
          <p:cNvSpPr>
            <a:spLocks noGrp="1"/>
          </p:cNvSpPr>
          <p:nvPr>
            <p:ph type="pic" sz="quarter" idx="19" hasCustomPrompt="1"/>
          </p:nvPr>
        </p:nvSpPr>
        <p:spPr>
          <a:xfrm>
            <a:off x="1974288" y="4323267"/>
            <a:ext cx="369491" cy="369548"/>
          </a:xfrm>
        </p:spPr>
        <p:txBody>
          <a:bodyPr>
            <a:normAutofit/>
          </a:bodyPr>
          <a:lstStyle>
            <a:lvl1pPr>
              <a:defRPr sz="700"/>
            </a:lvl1pPr>
          </a:lstStyle>
          <a:p>
            <a:r>
              <a:rPr kumimoji="1" lang="en-US" altLang="ja-JP" dirty="0"/>
              <a:t>ICON</a:t>
            </a:r>
            <a:endParaRPr kumimoji="1" lang="ja-JP" altLang="en-US" dirty="0"/>
          </a:p>
        </p:txBody>
      </p:sp>
      <p:sp>
        <p:nvSpPr>
          <p:cNvPr id="34" name="図プレースホルダー 7"/>
          <p:cNvSpPr>
            <a:spLocks noGrp="1"/>
          </p:cNvSpPr>
          <p:nvPr>
            <p:ph type="pic" sz="quarter" idx="20" hasCustomPrompt="1"/>
          </p:nvPr>
        </p:nvSpPr>
        <p:spPr>
          <a:xfrm>
            <a:off x="10767541" y="3652337"/>
            <a:ext cx="369491" cy="369548"/>
          </a:xfrm>
        </p:spPr>
        <p:txBody>
          <a:bodyPr>
            <a:normAutofit/>
          </a:bodyPr>
          <a:lstStyle>
            <a:lvl1pPr>
              <a:defRPr sz="700"/>
            </a:lvl1pPr>
          </a:lstStyle>
          <a:p>
            <a:r>
              <a:rPr kumimoji="1" lang="en-US" altLang="ja-JP" dirty="0"/>
              <a:t>ICON</a:t>
            </a:r>
            <a:endParaRPr kumimoji="1" lang="ja-JP" altLang="en-US" dirty="0"/>
          </a:p>
        </p:txBody>
      </p:sp>
      <p:sp>
        <p:nvSpPr>
          <p:cNvPr id="35" name="図プレースホルダー 7"/>
          <p:cNvSpPr>
            <a:spLocks noGrp="1"/>
          </p:cNvSpPr>
          <p:nvPr>
            <p:ph type="pic" sz="quarter" idx="21" hasCustomPrompt="1"/>
          </p:nvPr>
        </p:nvSpPr>
        <p:spPr>
          <a:xfrm>
            <a:off x="9547692" y="4751027"/>
            <a:ext cx="369491" cy="369548"/>
          </a:xfrm>
        </p:spPr>
        <p:txBody>
          <a:bodyPr>
            <a:normAutofit/>
          </a:bodyPr>
          <a:lstStyle>
            <a:lvl1pPr>
              <a:defRPr sz="700"/>
            </a:lvl1pPr>
          </a:lstStyle>
          <a:p>
            <a:r>
              <a:rPr kumimoji="1" lang="en-US" altLang="ja-JP" dirty="0"/>
              <a:t>ICON</a:t>
            </a:r>
            <a:endParaRPr kumimoji="1" lang="ja-JP" altLang="en-US" dirty="0"/>
          </a:p>
        </p:txBody>
      </p:sp>
      <p:sp>
        <p:nvSpPr>
          <p:cNvPr id="36" name="テキスト プレースホルダー 6"/>
          <p:cNvSpPr>
            <a:spLocks noGrp="1"/>
          </p:cNvSpPr>
          <p:nvPr>
            <p:ph type="body" sz="quarter" idx="22" hasCustomPrompt="1"/>
          </p:nvPr>
        </p:nvSpPr>
        <p:spPr>
          <a:xfrm>
            <a:off x="3239154" y="1764952"/>
            <a:ext cx="2801793" cy="480127"/>
          </a:xfrm>
        </p:spPr>
        <p:txBody>
          <a:bodyPr anchor="t">
            <a:noAutofit/>
          </a:bodyPr>
          <a:lstStyle>
            <a:lvl1pPr algn="l">
              <a:defRPr sz="2100" b="1" i="0" cap="all" spc="-100" baseline="0">
                <a:solidFill>
                  <a:schemeClr val="accent4"/>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3" hasCustomPrompt="1"/>
          </p:nvPr>
        </p:nvSpPr>
        <p:spPr>
          <a:xfrm>
            <a:off x="3237616" y="2307470"/>
            <a:ext cx="2513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4" hasCustomPrompt="1"/>
          </p:nvPr>
        </p:nvSpPr>
        <p:spPr>
          <a:xfrm>
            <a:off x="1529559" y="2901927"/>
            <a:ext cx="3735169" cy="480127"/>
          </a:xfrm>
        </p:spPr>
        <p:txBody>
          <a:bodyPr anchor="t">
            <a:noAutofit/>
          </a:bodyPr>
          <a:lstStyle>
            <a:lvl1pPr algn="l">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5" hasCustomPrompt="1"/>
          </p:nvPr>
        </p:nvSpPr>
        <p:spPr>
          <a:xfrm>
            <a:off x="1528021" y="3444445"/>
            <a:ext cx="3745943" cy="61094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2548499" y="4037735"/>
            <a:ext cx="2801793" cy="480127"/>
          </a:xfrm>
        </p:spPr>
        <p:txBody>
          <a:bodyPr anchor="t">
            <a:noAutofit/>
          </a:bodyPr>
          <a:lstStyle>
            <a:lvl1pPr algn="l">
              <a:defRPr sz="2100" b="1" i="0" cap="all" spc="-100" baseline="0">
                <a:solidFill>
                  <a:schemeClr val="accent6"/>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7" hasCustomPrompt="1"/>
          </p:nvPr>
        </p:nvSpPr>
        <p:spPr>
          <a:xfrm>
            <a:off x="2546961" y="4580253"/>
            <a:ext cx="2782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28" hasCustomPrompt="1"/>
          </p:nvPr>
        </p:nvSpPr>
        <p:spPr>
          <a:xfrm>
            <a:off x="6555244" y="2272152"/>
            <a:ext cx="240133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9" hasCustomPrompt="1"/>
          </p:nvPr>
        </p:nvSpPr>
        <p:spPr>
          <a:xfrm>
            <a:off x="6548318" y="2784029"/>
            <a:ext cx="2408265"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30" hasCustomPrompt="1"/>
          </p:nvPr>
        </p:nvSpPr>
        <p:spPr>
          <a:xfrm>
            <a:off x="6834910" y="3339613"/>
            <a:ext cx="3703873" cy="480127"/>
          </a:xfrm>
        </p:spPr>
        <p:txBody>
          <a:bodyPr anchor="t">
            <a:noAutofit/>
          </a:bodyPr>
          <a:lstStyle>
            <a:lvl1pPr algn="r">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31" hasCustomPrompt="1"/>
          </p:nvPr>
        </p:nvSpPr>
        <p:spPr>
          <a:xfrm>
            <a:off x="6824226" y="3851491"/>
            <a:ext cx="3714557"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32" hasCustomPrompt="1"/>
          </p:nvPr>
        </p:nvSpPr>
        <p:spPr>
          <a:xfrm>
            <a:off x="6832863" y="4469531"/>
            <a:ext cx="2492819" cy="480127"/>
          </a:xfrm>
        </p:spPr>
        <p:txBody>
          <a:bodyPr anchor="t">
            <a:noAutofit/>
          </a:bodyPr>
          <a:lstStyle>
            <a:lvl1pPr algn="r">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33" hasCustomPrompt="1"/>
          </p:nvPr>
        </p:nvSpPr>
        <p:spPr>
          <a:xfrm>
            <a:off x="6825672" y="4981408"/>
            <a:ext cx="2500010"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648549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1000"/>
                            </p:stCondLst>
                            <p:childTnLst>
                              <p:par>
                                <p:cTn id="31" presetID="2" presetClass="entr" presetSubtype="8" decel="100000" fill="hold" grpId="0" nodeType="afterEffect">
                                  <p:stCondLst>
                                    <p:cond delay="250"/>
                                  </p:stCondLst>
                                  <p:childTnLst>
                                    <p:set>
                                      <p:cBhvr>
                                        <p:cTn id="32" dur="1" fill="hold">
                                          <p:stCondLst>
                                            <p:cond delay="0"/>
                                          </p:stCondLst>
                                        </p:cTn>
                                        <p:tgtEl>
                                          <p:spTgt spid="44">
                                            <p:txEl>
                                              <p:pRg st="0" end="0"/>
                                            </p:txEl>
                                          </p:spTgt>
                                        </p:tgtEl>
                                        <p:attrNameLst>
                                          <p:attrName>style.visibility</p:attrName>
                                        </p:attrNameLst>
                                      </p:cBhvr>
                                      <p:to>
                                        <p:strVal val="visible"/>
                                      </p:to>
                                    </p:set>
                                    <p:anim calcmode="lin" valueType="num">
                                      <p:cBhvr additive="base">
                                        <p:cTn id="3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45">
                                            <p:txEl>
                                              <p:pRg st="0" end="0"/>
                                            </p:txEl>
                                          </p:spTgt>
                                        </p:tgtEl>
                                        <p:attrNameLst>
                                          <p:attrName>style.visibility</p:attrName>
                                        </p:attrNameLst>
                                      </p:cBhvr>
                                      <p:to>
                                        <p:strVal val="visible"/>
                                      </p:to>
                                    </p:set>
                                    <p:anim calcmode="lin" valueType="num">
                                      <p:cBhvr additive="base">
                                        <p:cTn id="37"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2" presetClass="entr" presetSubtype="4"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000"/>
                            </p:stCondLst>
                            <p:childTnLst>
                              <p:par>
                                <p:cTn id="61" presetID="2" presetClass="entr" presetSubtype="2" decel="100000" fill="hold" grpId="0" nodeType="afterEffect">
                                  <p:stCondLst>
                                    <p:cond delay="250"/>
                                  </p:stCondLst>
                                  <p:childTnLst>
                                    <p:set>
                                      <p:cBhvr>
                                        <p:cTn id="62" dur="1" fill="hold">
                                          <p:stCondLst>
                                            <p:cond delay="0"/>
                                          </p:stCondLst>
                                        </p:cTn>
                                        <p:tgtEl>
                                          <p:spTgt spid="36">
                                            <p:txEl>
                                              <p:pRg st="0" end="0"/>
                                            </p:txEl>
                                          </p:spTgt>
                                        </p:tgtEl>
                                        <p:attrNameLst>
                                          <p:attrName>style.visibility</p:attrName>
                                        </p:attrNameLst>
                                      </p:cBhvr>
                                      <p:to>
                                        <p:strVal val="visible"/>
                                      </p:to>
                                    </p:set>
                                    <p:anim calcmode="lin" valueType="num">
                                      <p:cBhvr additive="base">
                                        <p:cTn id="6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7">
                                            <p:txEl>
                                              <p:pRg st="0" end="0"/>
                                            </p:txEl>
                                          </p:spTgt>
                                        </p:tgtEl>
                                        <p:attrNameLst>
                                          <p:attrName>style.visibility</p:attrName>
                                        </p:attrNameLst>
                                      </p:cBhvr>
                                      <p:to>
                                        <p:strVal val="visible"/>
                                      </p:to>
                                    </p:set>
                                    <p:anim calcmode="lin" valueType="num">
                                      <p:cBhvr additive="base">
                                        <p:cTn id="67"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3750"/>
                            </p:stCondLst>
                            <p:childTnLst>
                              <p:par>
                                <p:cTn id="70" presetID="22" presetClass="entr" presetSubtype="4" fill="hold" grpId="0" nodeType="afterEffect">
                                  <p:stCondLst>
                                    <p:cond delay="25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5000"/>
                            </p:stCondLst>
                            <p:childTnLst>
                              <p:par>
                                <p:cTn id="91" presetID="2" presetClass="entr" presetSubtype="8" decel="100000" fill="hold" grpId="0" nodeType="afterEffect">
                                  <p:stCondLst>
                                    <p:cond delay="250"/>
                                  </p:stCondLst>
                                  <p:childTnLst>
                                    <p:set>
                                      <p:cBhvr>
                                        <p:cTn id="92" dur="1" fill="hold">
                                          <p:stCondLst>
                                            <p:cond delay="0"/>
                                          </p:stCondLst>
                                        </p:cTn>
                                        <p:tgtEl>
                                          <p:spTgt spid="46">
                                            <p:txEl>
                                              <p:pRg st="0" end="0"/>
                                            </p:txEl>
                                          </p:spTgt>
                                        </p:tgtEl>
                                        <p:attrNameLst>
                                          <p:attrName>style.visibility</p:attrName>
                                        </p:attrNameLst>
                                      </p:cBhvr>
                                      <p:to>
                                        <p:strVal val="visible"/>
                                      </p:to>
                                    </p:set>
                                    <p:anim calcmode="lin" valueType="num">
                                      <p:cBhvr additive="base">
                                        <p:cTn id="93"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7">
                                            <p:txEl>
                                              <p:pRg st="0" end="0"/>
                                            </p:txEl>
                                          </p:spTgt>
                                        </p:tgtEl>
                                        <p:attrNameLst>
                                          <p:attrName>style.visibility</p:attrName>
                                        </p:attrNameLst>
                                      </p:cBhvr>
                                      <p:to>
                                        <p:strVal val="visible"/>
                                      </p:to>
                                    </p:set>
                                    <p:anim calcmode="lin" valueType="num">
                                      <p:cBhvr additive="base">
                                        <p:cTn id="9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750"/>
                            </p:stCondLst>
                            <p:childTnLst>
                              <p:par>
                                <p:cTn id="100" presetID="22" presetClass="entr" presetSubtype="4" fill="hold" grpId="0" nodeType="afterEffect">
                                  <p:stCondLst>
                                    <p:cond delay="25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00"/>
                                        <p:tgtEl>
                                          <p:spTgt spid="8"/>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right)">
                                      <p:cBhvr>
                                        <p:cTn id="106" dur="500"/>
                                        <p:tgtEl>
                                          <p:spTgt spid="1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right)">
                                      <p:cBhvr>
                                        <p:cTn id="109" dur="500"/>
                                        <p:tgtEl>
                                          <p:spTgt spid="2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7000"/>
                            </p:stCondLst>
                            <p:childTnLst>
                              <p:par>
                                <p:cTn id="121" presetID="2" presetClass="entr" presetSubtype="2" decel="100000" fill="hold" grpId="0" nodeType="afterEffect">
                                  <p:stCondLst>
                                    <p:cond delay="250"/>
                                  </p:stCondLst>
                                  <p:childTnLst>
                                    <p:set>
                                      <p:cBhvr>
                                        <p:cTn id="122" dur="1" fill="hold">
                                          <p:stCondLst>
                                            <p:cond delay="0"/>
                                          </p:stCondLst>
                                        </p:cTn>
                                        <p:tgtEl>
                                          <p:spTgt spid="38">
                                            <p:txEl>
                                              <p:pRg st="0" end="0"/>
                                            </p:txEl>
                                          </p:spTgt>
                                        </p:tgtEl>
                                        <p:attrNameLst>
                                          <p:attrName>style.visibility</p:attrName>
                                        </p:attrNameLst>
                                      </p:cBhvr>
                                      <p:to>
                                        <p:strVal val="visible"/>
                                      </p:to>
                                    </p:set>
                                    <p:anim calcmode="lin" valueType="num">
                                      <p:cBhvr additive="base">
                                        <p:cTn id="12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8">
                                            <p:txEl>
                                              <p:pRg st="0" end="0"/>
                                            </p:txEl>
                                          </p:spTgt>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250"/>
                                  </p:stCondLst>
                                  <p:childTnLst>
                                    <p:set>
                                      <p:cBhvr>
                                        <p:cTn id="126" dur="1" fill="hold">
                                          <p:stCondLst>
                                            <p:cond delay="0"/>
                                          </p:stCondLst>
                                        </p:cTn>
                                        <p:tgtEl>
                                          <p:spTgt spid="39">
                                            <p:txEl>
                                              <p:pRg st="0" end="0"/>
                                            </p:txEl>
                                          </p:spTgt>
                                        </p:tgtEl>
                                        <p:attrNameLst>
                                          <p:attrName>style.visibility</p:attrName>
                                        </p:attrNameLst>
                                      </p:cBhvr>
                                      <p:to>
                                        <p:strVal val="visible"/>
                                      </p:to>
                                    </p:set>
                                    <p:anim calcmode="lin" valueType="num">
                                      <p:cBhvr additive="base">
                                        <p:cTn id="12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129" fill="hold">
                            <p:stCondLst>
                              <p:cond delay="7750"/>
                            </p:stCondLst>
                            <p:childTnLst>
                              <p:par>
                                <p:cTn id="130" presetID="22" presetClass="entr" presetSubtype="4" fill="hold" grpId="0" nodeType="afterEffect">
                                  <p:stCondLst>
                                    <p:cond delay="250"/>
                                  </p:stCondLst>
                                  <p:childTnLst>
                                    <p:set>
                                      <p:cBhvr>
                                        <p:cTn id="131" dur="1" fill="hold">
                                          <p:stCondLst>
                                            <p:cond delay="0"/>
                                          </p:stCondLst>
                                        </p:cTn>
                                        <p:tgtEl>
                                          <p:spTgt spid="6"/>
                                        </p:tgtEl>
                                        <p:attrNameLst>
                                          <p:attrName>style.visibility</p:attrName>
                                        </p:attrNameLst>
                                      </p:cBhvr>
                                      <p:to>
                                        <p:strVal val="visible"/>
                                      </p:to>
                                    </p:set>
                                    <p:animEffect transition="in" filter="wipe(down)">
                                      <p:cBhvr>
                                        <p:cTn id="132" dur="500"/>
                                        <p:tgtEl>
                                          <p:spTgt spid="6"/>
                                        </p:tgtEl>
                                      </p:cBhvr>
                                    </p:animEffect>
                                  </p:childTnLst>
                                </p:cTn>
                              </p:par>
                            </p:childTnLst>
                          </p:cTn>
                        </p:par>
                        <p:par>
                          <p:cTn id="133" fill="hold">
                            <p:stCondLst>
                              <p:cond delay="8500"/>
                            </p:stCondLst>
                            <p:childTnLst>
                              <p:par>
                                <p:cTn id="134" presetID="22" presetClass="entr" presetSubtype="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ppt_w</p:attrName>
                                        </p:attrNameLst>
                                      </p:cBhvr>
                                      <p:tavLst>
                                        <p:tav tm="0">
                                          <p:val>
                                            <p:fltVal val="0"/>
                                          </p:val>
                                        </p:tav>
                                        <p:tav tm="100000">
                                          <p:val>
                                            <p:strVal val="#ppt_w"/>
                                          </p:val>
                                        </p:tav>
                                      </p:tavLst>
                                    </p:anim>
                                    <p:anim calcmode="lin" valueType="num">
                                      <p:cBhvr>
                                        <p:cTn id="143" dur="500" fill="hold"/>
                                        <p:tgtEl>
                                          <p:spTgt spid="17"/>
                                        </p:tgtEl>
                                        <p:attrNameLst>
                                          <p:attrName>ppt_h</p:attrName>
                                        </p:attrNameLst>
                                      </p:cBhvr>
                                      <p:tavLst>
                                        <p:tav tm="0">
                                          <p:val>
                                            <p:fltVal val="0"/>
                                          </p:val>
                                        </p:tav>
                                        <p:tav tm="100000">
                                          <p:val>
                                            <p:strVal val="#ppt_h"/>
                                          </p:val>
                                        </p:tav>
                                      </p:tavLst>
                                    </p:anim>
                                    <p:animEffect transition="in" filter="fade">
                                      <p:cBhvr>
                                        <p:cTn id="144" dur="500"/>
                                        <p:tgtEl>
                                          <p:spTgt spid="1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par>
                          <p:cTn id="150" fill="hold">
                            <p:stCondLst>
                              <p:cond delay="9000"/>
                            </p:stCondLst>
                            <p:childTnLst>
                              <p:par>
                                <p:cTn id="151" presetID="2" presetClass="entr" presetSubtype="8" decel="100000" fill="hold" grpId="0" nodeType="afterEffect">
                                  <p:stCondLst>
                                    <p:cond delay="250"/>
                                  </p:stCondLst>
                                  <p:childTnLst>
                                    <p:set>
                                      <p:cBhvr>
                                        <p:cTn id="152" dur="1" fill="hold">
                                          <p:stCondLst>
                                            <p:cond delay="0"/>
                                          </p:stCondLst>
                                        </p:cTn>
                                        <p:tgtEl>
                                          <p:spTgt spid="42">
                                            <p:txEl>
                                              <p:pRg st="0" end="0"/>
                                            </p:txEl>
                                          </p:spTgt>
                                        </p:tgtEl>
                                        <p:attrNameLst>
                                          <p:attrName>style.visibility</p:attrName>
                                        </p:attrNameLst>
                                      </p:cBhvr>
                                      <p:to>
                                        <p:strVal val="visible"/>
                                      </p:to>
                                    </p:set>
                                    <p:anim calcmode="lin" valueType="num">
                                      <p:cBhvr additive="base">
                                        <p:cTn id="15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42">
                                            <p:txEl>
                                              <p:pRg st="0" end="0"/>
                                            </p:txEl>
                                          </p:spTgt>
                                        </p:tgtEl>
                                        <p:attrNameLst>
                                          <p:attrName>ppt_y</p:attrName>
                                        </p:attrNameLst>
                                      </p:cBhvr>
                                      <p:tavLst>
                                        <p:tav tm="0">
                                          <p:val>
                                            <p:strVal val="#ppt_y"/>
                                          </p:val>
                                        </p:tav>
                                        <p:tav tm="100000">
                                          <p:val>
                                            <p:strVal val="#ppt_y"/>
                                          </p:val>
                                        </p:tav>
                                      </p:tavLst>
                                    </p:anim>
                                  </p:childTnLst>
                                </p:cTn>
                              </p:par>
                              <p:par>
                                <p:cTn id="155" presetID="2" presetClass="entr" presetSubtype="8" decel="100000" fill="hold" grpId="0" nodeType="withEffect">
                                  <p:stCondLst>
                                    <p:cond delay="250"/>
                                  </p:stCondLst>
                                  <p:childTnLst>
                                    <p:set>
                                      <p:cBhvr>
                                        <p:cTn id="156" dur="1" fill="hold">
                                          <p:stCondLst>
                                            <p:cond delay="0"/>
                                          </p:stCondLst>
                                        </p:cTn>
                                        <p:tgtEl>
                                          <p:spTgt spid="43">
                                            <p:txEl>
                                              <p:pRg st="0" end="0"/>
                                            </p:txEl>
                                          </p:spTgt>
                                        </p:tgtEl>
                                        <p:attrNameLst>
                                          <p:attrName>style.visibility</p:attrName>
                                        </p:attrNameLst>
                                      </p:cBhvr>
                                      <p:to>
                                        <p:strVal val="visible"/>
                                      </p:to>
                                    </p:set>
                                    <p:anim calcmode="lin" valueType="num">
                                      <p:cBhvr additive="base">
                                        <p:cTn id="15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159" fill="hold">
                            <p:stCondLst>
                              <p:cond delay="9750"/>
                            </p:stCondLst>
                            <p:childTnLst>
                              <p:par>
                                <p:cTn id="160" presetID="22" presetClass="entr" presetSubtype="4" fill="hold" grpId="0" nodeType="afterEffect">
                                  <p:stCondLst>
                                    <p:cond delay="250"/>
                                  </p:stCondLst>
                                  <p:childTnLst>
                                    <p:set>
                                      <p:cBhvr>
                                        <p:cTn id="161" dur="1" fill="hold">
                                          <p:stCondLst>
                                            <p:cond delay="0"/>
                                          </p:stCondLst>
                                        </p:cTn>
                                        <p:tgtEl>
                                          <p:spTgt spid="11"/>
                                        </p:tgtEl>
                                        <p:attrNameLst>
                                          <p:attrName>style.visibility</p:attrName>
                                        </p:attrNameLst>
                                      </p:cBhvr>
                                      <p:to>
                                        <p:strVal val="visible"/>
                                      </p:to>
                                    </p:set>
                                    <p:animEffect transition="in" filter="wipe(down)">
                                      <p:cBhvr>
                                        <p:cTn id="162" dur="500"/>
                                        <p:tgtEl>
                                          <p:spTgt spid="11"/>
                                        </p:tgtEl>
                                      </p:cBhvr>
                                    </p:animEffect>
                                  </p:childTnLst>
                                </p:cTn>
                              </p:par>
                            </p:childTnLst>
                          </p:cTn>
                        </p:par>
                        <p:par>
                          <p:cTn id="163" fill="hold">
                            <p:stCondLst>
                              <p:cond delay="10500"/>
                            </p:stCondLst>
                            <p:childTnLst>
                              <p:par>
                                <p:cTn id="164" presetID="22" presetClass="entr" presetSubtype="2"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Effect transition="in" filter="wipe(right)">
                                      <p:cBhvr>
                                        <p:cTn id="166" dur="500"/>
                                        <p:tgtEl>
                                          <p:spTgt spid="19"/>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right)">
                                      <p:cBhvr>
                                        <p:cTn id="169" dur="500"/>
                                        <p:tgtEl>
                                          <p:spTgt spid="26"/>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fltVal val="0"/>
                                          </p:val>
                                        </p:tav>
                                        <p:tav tm="100000">
                                          <p:val>
                                            <p:strVal val="#ppt_h"/>
                                          </p:val>
                                        </p:tav>
                                      </p:tavLst>
                                    </p:anim>
                                    <p:animEffect transition="in" filter="fade">
                                      <p:cBhvr>
                                        <p:cTn id="179" dur="500"/>
                                        <p:tgtEl>
                                          <p:spTgt spid="33"/>
                                        </p:tgtEl>
                                      </p:cBhvr>
                                    </p:animEffect>
                                  </p:childTnLst>
                                </p:cTn>
                              </p:par>
                            </p:childTnLst>
                          </p:cTn>
                        </p:par>
                        <p:par>
                          <p:cTn id="180" fill="hold">
                            <p:stCondLst>
                              <p:cond delay="11000"/>
                            </p:stCondLst>
                            <p:childTnLst>
                              <p:par>
                                <p:cTn id="181" presetID="2" presetClass="entr" presetSubtype="2" decel="100000" fill="hold" grpId="0" nodeType="afterEffect">
                                  <p:stCondLst>
                                    <p:cond delay="250"/>
                                  </p:stCondLst>
                                  <p:childTnLst>
                                    <p:set>
                                      <p:cBhvr>
                                        <p:cTn id="182" dur="1" fill="hold">
                                          <p:stCondLst>
                                            <p:cond delay="0"/>
                                          </p:stCondLst>
                                        </p:cTn>
                                        <p:tgtEl>
                                          <p:spTgt spid="40">
                                            <p:txEl>
                                              <p:pRg st="0" end="0"/>
                                            </p:txEl>
                                          </p:spTgt>
                                        </p:tgtEl>
                                        <p:attrNameLst>
                                          <p:attrName>style.visibility</p:attrName>
                                        </p:attrNameLst>
                                      </p:cBhvr>
                                      <p:to>
                                        <p:strVal val="visible"/>
                                      </p:to>
                                    </p:set>
                                    <p:anim calcmode="lin" valueType="num">
                                      <p:cBhvr additive="base">
                                        <p:cTn id="18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40">
                                            <p:txEl>
                                              <p:pRg st="0" end="0"/>
                                            </p:txEl>
                                          </p:spTgt>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250"/>
                                  </p:stCondLst>
                                  <p:childTnLst>
                                    <p:set>
                                      <p:cBhvr>
                                        <p:cTn id="186" dur="1" fill="hold">
                                          <p:stCondLst>
                                            <p:cond delay="0"/>
                                          </p:stCondLst>
                                        </p:cTn>
                                        <p:tgtEl>
                                          <p:spTgt spid="41">
                                            <p:txEl>
                                              <p:pRg st="0" end="0"/>
                                            </p:txEl>
                                          </p:spTgt>
                                        </p:tgtEl>
                                        <p:attrNameLst>
                                          <p:attrName>style.visibility</p:attrName>
                                        </p:attrNameLst>
                                      </p:cBhvr>
                                      <p:to>
                                        <p:strVal val="visible"/>
                                      </p:to>
                                    </p:set>
                                    <p:anim calcmode="lin" valueType="num">
                                      <p:cBhvr additive="base">
                                        <p:cTn id="18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build="p">
        <p:tmplLst>
          <p:tmpl lvl="1">
            <p:tnLst>
              <p:par>
                <p:cTn presetID="2" presetClass="entr" presetSubtype="2"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2"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正方形/長方形 6"/>
          <p:cNvSpPr/>
          <p:nvPr userDrawn="1"/>
        </p:nvSpPr>
        <p:spPr>
          <a:xfrm>
            <a:off x="507471" y="2235545"/>
            <a:ext cx="2613891" cy="220783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正方形/長方形 8"/>
          <p:cNvSpPr/>
          <p:nvPr userDrawn="1"/>
        </p:nvSpPr>
        <p:spPr>
          <a:xfrm>
            <a:off x="6215545" y="2235545"/>
            <a:ext cx="2613891" cy="298380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正方形/長方形 9"/>
          <p:cNvSpPr/>
          <p:nvPr userDrawn="1"/>
        </p:nvSpPr>
        <p:spPr>
          <a:xfrm>
            <a:off x="9069579" y="2235544"/>
            <a:ext cx="2613892" cy="3334842"/>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6"/>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8" name="正方形/長方形 4"/>
          <p:cNvSpPr/>
          <p:nvPr userDrawn="1"/>
        </p:nvSpPr>
        <p:spPr>
          <a:xfrm>
            <a:off x="0" y="1"/>
            <a:ext cx="12190942" cy="2235544"/>
          </a:xfrm>
          <a:prstGeom prst="rect">
            <a:avLst/>
          </a:prstGeom>
          <a:solidFill>
            <a:schemeClr val="tx1"/>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正方形/長方形 7"/>
          <p:cNvSpPr/>
          <p:nvPr userDrawn="1"/>
        </p:nvSpPr>
        <p:spPr>
          <a:xfrm>
            <a:off x="3361508" y="1"/>
            <a:ext cx="2613891" cy="484060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0" name="テキスト ボックス 22"/>
          <p:cNvSpPr txBox="1"/>
          <p:nvPr userDrawn="1"/>
        </p:nvSpPr>
        <p:spPr>
          <a:xfrm>
            <a:off x="544417" y="1591449"/>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01</a:t>
            </a:r>
            <a:endParaRPr kumimoji="1" lang="ja-JP" altLang="en-US" sz="4000" dirty="0">
              <a:solidFill>
                <a:srgbClr val="FFFFFF"/>
              </a:solidFill>
              <a:latin typeface="Arial"/>
              <a:cs typeface="Open Sans Light" panose="020B0306030504020204" pitchFamily="34" charset="0"/>
            </a:endParaRPr>
          </a:p>
        </p:txBody>
      </p:sp>
      <p:sp>
        <p:nvSpPr>
          <p:cNvPr id="11" name="テキスト ボックス 23"/>
          <p:cNvSpPr txBox="1"/>
          <p:nvPr userDrawn="1"/>
        </p:nvSpPr>
        <p:spPr>
          <a:xfrm>
            <a:off x="3404613" y="1591448"/>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02</a:t>
            </a:r>
            <a:endParaRPr kumimoji="1" lang="ja-JP" altLang="en-US" sz="4000" dirty="0">
              <a:solidFill>
                <a:srgbClr val="FFFFFF"/>
              </a:solidFill>
              <a:latin typeface="Arial"/>
              <a:cs typeface="Open Sans Light" panose="020B0306030504020204" pitchFamily="34" charset="0"/>
            </a:endParaRPr>
          </a:p>
        </p:txBody>
      </p:sp>
      <p:sp>
        <p:nvSpPr>
          <p:cNvPr id="12" name="テキスト ボックス 24"/>
          <p:cNvSpPr txBox="1"/>
          <p:nvPr userDrawn="1"/>
        </p:nvSpPr>
        <p:spPr>
          <a:xfrm>
            <a:off x="6264809" y="1591448"/>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03</a:t>
            </a:r>
            <a:endParaRPr kumimoji="1" lang="ja-JP" altLang="en-US" sz="4000" dirty="0">
              <a:solidFill>
                <a:srgbClr val="FFFFFF"/>
              </a:solidFill>
              <a:latin typeface="Arial"/>
              <a:cs typeface="Open Sans Light" panose="020B0306030504020204" pitchFamily="34" charset="0"/>
            </a:endParaRPr>
          </a:p>
        </p:txBody>
      </p:sp>
      <p:sp>
        <p:nvSpPr>
          <p:cNvPr id="13" name="テキスト ボックス 25"/>
          <p:cNvSpPr txBox="1"/>
          <p:nvPr userDrawn="1"/>
        </p:nvSpPr>
        <p:spPr>
          <a:xfrm>
            <a:off x="9125004" y="1591447"/>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04</a:t>
            </a:r>
            <a:endParaRPr kumimoji="1" lang="ja-JP" altLang="en-US" sz="4000" dirty="0">
              <a:solidFill>
                <a:srgbClr val="FFFFFF"/>
              </a:solidFill>
              <a:latin typeface="Arial"/>
              <a:cs typeface="Open Sans Light" panose="020B0306030504020204" pitchFamily="34" charset="0"/>
            </a:endParaRPr>
          </a:p>
        </p:txBody>
      </p:sp>
      <p:sp>
        <p:nvSpPr>
          <p:cNvPr id="14" name="タイトル 1"/>
          <p:cNvSpPr>
            <a:spLocks noGrp="1"/>
          </p:cNvSpPr>
          <p:nvPr>
            <p:ph type="title" hasCustomPrompt="1"/>
          </p:nvPr>
        </p:nvSpPr>
        <p:spPr>
          <a:xfrm>
            <a:off x="6187305" y="165626"/>
            <a:ext cx="5496167" cy="802224"/>
          </a:xfrm>
        </p:spPr>
        <p:txBody>
          <a:bodyPr/>
          <a:lstStyle>
            <a:lvl1pPr>
              <a:defRPr baseline="0">
                <a:solidFill>
                  <a:schemeClr val="bg1"/>
                </a:solidFill>
                <a:latin typeface="+mj-lt"/>
              </a:defRPr>
            </a:lvl1pPr>
          </a:lstStyle>
          <a:p>
            <a:r>
              <a:rPr kumimoji="1" lang="en-US" altLang="ja-JP" dirty="0"/>
              <a:t>Slide Title Here</a:t>
            </a:r>
            <a:endParaRPr kumimoji="1" lang="ja-JP" altLang="en-US" dirty="0"/>
          </a:p>
        </p:txBody>
      </p:sp>
      <p:sp>
        <p:nvSpPr>
          <p:cNvPr id="16" name="テキスト プレースホルダー 6"/>
          <p:cNvSpPr>
            <a:spLocks noGrp="1"/>
          </p:cNvSpPr>
          <p:nvPr>
            <p:ph type="body" sz="quarter" idx="20" hasCustomPrompt="1"/>
          </p:nvPr>
        </p:nvSpPr>
        <p:spPr>
          <a:xfrm>
            <a:off x="54245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3" hasCustomPrompt="1"/>
          </p:nvPr>
        </p:nvSpPr>
        <p:spPr>
          <a:xfrm>
            <a:off x="552126" y="2790324"/>
            <a:ext cx="2486198" cy="1206560"/>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4" hasCustomPrompt="1"/>
          </p:nvPr>
        </p:nvSpPr>
        <p:spPr>
          <a:xfrm>
            <a:off x="339482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5" hasCustomPrompt="1"/>
          </p:nvPr>
        </p:nvSpPr>
        <p:spPr>
          <a:xfrm>
            <a:off x="3404496" y="2790323"/>
            <a:ext cx="2486198" cy="1653053"/>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24719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56866" y="2790323"/>
            <a:ext cx="2486198" cy="1932386"/>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8" hasCustomPrompt="1"/>
          </p:nvPr>
        </p:nvSpPr>
        <p:spPr>
          <a:xfrm>
            <a:off x="9118913" y="2368515"/>
            <a:ext cx="2463487"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9" hasCustomPrompt="1"/>
          </p:nvPr>
        </p:nvSpPr>
        <p:spPr>
          <a:xfrm>
            <a:off x="9109237" y="2790323"/>
            <a:ext cx="2486198" cy="2348527"/>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15" hasCustomPrompt="1"/>
          </p:nvPr>
        </p:nvSpPr>
        <p:spPr>
          <a:xfrm>
            <a:off x="411461" y="5400147"/>
            <a:ext cx="8490635" cy="870992"/>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25" name="正方形/長方形 39"/>
          <p:cNvSpPr/>
          <p:nvPr userDrawn="1"/>
        </p:nvSpPr>
        <p:spPr>
          <a:xfrm>
            <a:off x="507471" y="5333310"/>
            <a:ext cx="2160240" cy="48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テキスト プレースホルダー 6"/>
          <p:cNvSpPr>
            <a:spLocks noGrp="1"/>
          </p:cNvSpPr>
          <p:nvPr>
            <p:ph type="body" sz="quarter" idx="13" hasCustomPrompt="1"/>
          </p:nvPr>
        </p:nvSpPr>
        <p:spPr>
          <a:xfrm>
            <a:off x="6215544" y="1028892"/>
            <a:ext cx="5399254" cy="336089"/>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3439343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wipe(left)">
                                      <p:cBhvr>
                                        <p:cTn id="16" dur="500"/>
                                        <p:tgtEl>
                                          <p:spTgt spid="26">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 presetClass="entr" presetSubtype="1" decel="100000" fill="hold" grpId="0" nodeType="withEffect">
                                  <p:stCondLst>
                                    <p:cond delay="25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25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up)">
                                      <p:cBhvr>
                                        <p:cTn id="27" dur="500"/>
                                        <p:tgtEl>
                                          <p:spTgt spid="16">
                                            <p:txEl>
                                              <p:pRg st="0" end="0"/>
                                            </p:txEl>
                                          </p:spTgt>
                                        </p:tgtEl>
                                      </p:cBhvr>
                                    </p:animEffect>
                                  </p:childTnLst>
                                </p:cTn>
                              </p:par>
                              <p:par>
                                <p:cTn id="28" presetID="22" presetClass="entr" presetSubtype="1" fill="hold" grpId="0" nodeType="with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up)">
                                      <p:cBhvr>
                                        <p:cTn id="30" dur="500"/>
                                        <p:tgtEl>
                                          <p:spTgt spid="17">
                                            <p:txEl>
                                              <p:pRg st="0" end="0"/>
                                            </p:txEl>
                                          </p:spTgt>
                                        </p:tgtEl>
                                      </p:cBhvr>
                                    </p:animEffect>
                                  </p:childTnLst>
                                </p:cTn>
                              </p:par>
                            </p:childTnLst>
                          </p:cTn>
                        </p:par>
                        <p:par>
                          <p:cTn id="31" fill="hold">
                            <p:stCondLst>
                              <p:cond delay="2549"/>
                            </p:stCondLst>
                            <p:childTnLst>
                              <p:par>
                                <p:cTn id="32" presetID="22" presetClass="entr" presetSubtype="1"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 presetClass="entr" presetSubtype="1" decel="100000" fill="hold" grpId="0" nodeType="withEffect">
                                  <p:stCondLst>
                                    <p:cond delay="25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2" presetClass="entr" presetSubtype="1"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up)">
                                      <p:cBhvr>
                                        <p:cTn id="41" dur="500"/>
                                        <p:tgtEl>
                                          <p:spTgt spid="18">
                                            <p:txEl>
                                              <p:pRg st="0" end="0"/>
                                            </p:txEl>
                                          </p:spTgt>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up)">
                                      <p:cBhvr>
                                        <p:cTn id="44" dur="500"/>
                                        <p:tgtEl>
                                          <p:spTgt spid="19">
                                            <p:txEl>
                                              <p:pRg st="0" end="0"/>
                                            </p:txEl>
                                          </p:spTgt>
                                        </p:tgtEl>
                                      </p:cBhvr>
                                    </p:animEffect>
                                  </p:childTnLst>
                                </p:cTn>
                              </p:par>
                            </p:childTnLst>
                          </p:cTn>
                        </p:par>
                        <p:par>
                          <p:cTn id="45" fill="hold">
                            <p:stCondLst>
                              <p:cond delay="3349"/>
                            </p:stCondLst>
                            <p:childTnLst>
                              <p:par>
                                <p:cTn id="46" presetID="22" presetClass="entr" presetSubtype="1" fill="hold" grpId="0" nodeType="afterEffect">
                                  <p:stCondLst>
                                    <p:cond delay="25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grpId="0" nodeType="withEffect">
                                  <p:stCondLst>
                                    <p:cond delay="25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up)">
                                      <p:cBhvr>
                                        <p:cTn id="51" dur="500"/>
                                        <p:tgtEl>
                                          <p:spTgt spid="20">
                                            <p:txEl>
                                              <p:pRg st="0" end="0"/>
                                            </p:txEl>
                                          </p:spTgt>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wipe(up)">
                                      <p:cBhvr>
                                        <p:cTn id="54" dur="500"/>
                                        <p:tgtEl>
                                          <p:spTgt spid="21">
                                            <p:txEl>
                                              <p:pRg st="0" end="0"/>
                                            </p:txEl>
                                          </p:spTgt>
                                        </p:tgtEl>
                                      </p:cBhvr>
                                    </p:animEffect>
                                  </p:childTnLst>
                                </p:cTn>
                              </p:par>
                              <p:par>
                                <p:cTn id="55" presetID="2" presetClass="entr" presetSubtype="1" decel="100000" fill="hold" grpId="0" nodeType="withEffect">
                                  <p:stCondLst>
                                    <p:cond delay="25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4150"/>
                            </p:stCondLst>
                            <p:childTnLst>
                              <p:par>
                                <p:cTn id="60" presetID="22" presetClass="entr" presetSubtype="1" fill="hold" grpId="0" nodeType="afterEffect">
                                  <p:stCondLst>
                                    <p:cond delay="25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par>
                                <p:cTn id="63" presetID="2" presetClass="entr" presetSubtype="1" decel="100000" fill="hold" grpId="0" nodeType="withEffect">
                                  <p:stCondLst>
                                    <p:cond delay="25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par>
                                <p:cTn id="67" presetID="22" presetClass="entr" presetSubtype="1"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wipe(up)">
                                      <p:cBhvr>
                                        <p:cTn id="69" dur="500"/>
                                        <p:tgtEl>
                                          <p:spTgt spid="22">
                                            <p:txEl>
                                              <p:pRg st="0" end="0"/>
                                            </p:txEl>
                                          </p:spTgt>
                                        </p:tgtEl>
                                      </p:cBhvr>
                                    </p:animEffect>
                                  </p:childTnLst>
                                </p:cTn>
                              </p:par>
                              <p:par>
                                <p:cTn id="70" presetID="22" presetClass="entr" presetSubtype="1" fill="hold" grpId="0" nodeType="withEffect">
                                  <p:stCondLst>
                                    <p:cond delay="25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up)">
                                      <p:cBhvr>
                                        <p:cTn id="72" dur="500"/>
                                        <p:tgtEl>
                                          <p:spTgt spid="23">
                                            <p:txEl>
                                              <p:pRg st="0" end="0"/>
                                            </p:txEl>
                                          </p:spTgt>
                                        </p:tgtEl>
                                      </p:cBhvr>
                                    </p:animEffect>
                                  </p:childTnLst>
                                </p:cTn>
                              </p:par>
                            </p:childTnLst>
                          </p:cTn>
                        </p:par>
                        <p:par>
                          <p:cTn id="73" fill="hold">
                            <p:stCondLst>
                              <p:cond delay="4949"/>
                            </p:stCondLst>
                            <p:childTnLst>
                              <p:par>
                                <p:cTn id="74" presetID="2" presetClass="entr" presetSubtype="8" decel="100000" fill="hold" grpId="0" nodeType="afterEffect">
                                  <p:stCondLst>
                                    <p:cond delay="5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50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6" grpId="0" build="p">
        <p:tmplLst>
          <p:tmpl lvl="1">
            <p:tnLst>
              <p:par>
                <p:cTn presetID="22" presetClass="entr" presetSubtype="1"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build="p">
        <p:tmplLst>
          <p:tmpl lvl="1">
            <p:tnLst>
              <p:par>
                <p:cTn presetID="22" presetClass="entr" presetSubtype="1"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build="p">
        <p:tmplLst>
          <p:tmpl lvl="1">
            <p:tnLst>
              <p:par>
                <p:cTn presetID="22" presetClass="entr" presetSubtype="1"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build="p">
        <p:tmplLst>
          <p:tmpl lvl="1">
            <p:tnLst>
              <p:par>
                <p:cTn presetID="22" presetClass="entr" presetSubtype="1"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build="p">
        <p:tmplLst>
          <p:tmpl lvl="1">
            <p:tnLst>
              <p:par>
                <p:cTn presetID="22" presetClass="entr" presetSubtype="1"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build="p">
        <p:tmplLst>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allAtOnce">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1604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Custom page">
    <p:spTree>
      <p:nvGrpSpPr>
        <p:cNvPr id="1" name=""/>
        <p:cNvGrpSpPr/>
        <p:nvPr/>
      </p:nvGrpSpPr>
      <p:grpSpPr>
        <a:xfrm>
          <a:off x="0" y="0"/>
          <a:ext cx="0" cy="0"/>
          <a:chOff x="0" y="0"/>
          <a:chExt cx="0" cy="0"/>
        </a:xfrm>
      </p:grpSpPr>
      <p:sp>
        <p:nvSpPr>
          <p:cNvPr id="6" name="Rectangle 5"/>
          <p:cNvSpPr/>
          <p:nvPr userDrawn="1"/>
        </p:nvSpPr>
        <p:spPr>
          <a:xfrm>
            <a:off x="0" y="0"/>
            <a:ext cx="12192000" cy="3428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5" name="Title 1"/>
          <p:cNvSpPr>
            <a:spLocks noGrp="1"/>
          </p:cNvSpPr>
          <p:nvPr>
            <p:ph type="title" hasCustomPrompt="1"/>
          </p:nvPr>
        </p:nvSpPr>
        <p:spPr>
          <a:xfrm>
            <a:off x="8295861" y="2152044"/>
            <a:ext cx="3441056" cy="1093614"/>
          </a:xfrm>
        </p:spPr>
        <p:txBody>
          <a:bodyPr anchor="b"/>
          <a:lstStyle>
            <a:lvl1pPr algn="r">
              <a:lnSpc>
                <a:spcPct val="100000"/>
              </a:lnSpc>
              <a:defRPr sz="4400" cap="none" baseline="0">
                <a:solidFill>
                  <a:schemeClr val="bg1"/>
                </a:solidFill>
              </a:defRPr>
            </a:lvl1pPr>
          </a:lstStyle>
          <a:p>
            <a:r>
              <a:rPr kumimoji="1" lang="en-US" altLang="ja-JP" dirty="0"/>
              <a:t>TITLE</a:t>
            </a:r>
            <a:endParaRPr kumimoji="1" lang="ja-JP" altLang="en-US" dirty="0"/>
          </a:p>
        </p:txBody>
      </p:sp>
    </p:spTree>
    <p:extLst>
      <p:ext uri="{BB962C8B-B14F-4D97-AF65-F5344CB8AC3E}">
        <p14:creationId xmlns:p14="http://schemas.microsoft.com/office/powerpoint/2010/main" val="23975220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ED0FCA2-ED27-4782-A0B0-DDBB5AAEF9AD}" type="datetime1">
              <a:rPr lang="ru-RU" smtClean="0"/>
              <a:t>17.12.2020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D033D2-4A61-437C-B5DB-8241E11960F8}" type="slidenum">
              <a:rPr lang="ru-RU"/>
              <a:pPr>
                <a:defRPr/>
              </a:pPr>
              <a:t>‹#›</a:t>
            </a:fld>
            <a:endParaRPr lang="ru-RU"/>
          </a:p>
        </p:txBody>
      </p:sp>
    </p:spTree>
    <p:extLst>
      <p:ext uri="{BB962C8B-B14F-4D97-AF65-F5344CB8AC3E}">
        <p14:creationId xmlns:p14="http://schemas.microsoft.com/office/powerpoint/2010/main" val="18582325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4091907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7651811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603158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5"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5" y="3530130"/>
            <a:ext cx="8915399" cy="860400"/>
          </a:xfrm>
        </p:spPr>
        <p:txBody>
          <a:bodyPr anchor="t"/>
          <a:lstStyle>
            <a:lvl1pPr marL="0" indent="0" algn="l">
              <a:buNone/>
              <a:defRPr sz="2000">
                <a:solidFill>
                  <a:schemeClr val="tx1">
                    <a:lumMod val="65000"/>
                    <a:lumOff val="35000"/>
                  </a:schemeClr>
                </a:solidFill>
              </a:defRPr>
            </a:lvl1pPr>
            <a:lvl2pPr marL="457176"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39"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8"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2"/>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27695972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7237710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40770683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1681949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1464407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4583015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5898385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7020338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1AF17-CE60-4BC2-9406-A2E5AE955827}" type="slidenum">
              <a:rPr lang="en-MY" smtClean="0"/>
              <a:pPr/>
              <a:t>‹#›</a:t>
            </a:fld>
            <a:endParaRPr lang="en-MY"/>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6323505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772828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42855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10"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5" y="787785"/>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4913627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3747303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40271356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1876018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6842266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6652179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22796847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4920586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24806010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40249389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252647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176"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2" indent="0">
              <a:buNone/>
              <a:defRPr sz="1600" b="1"/>
            </a:lvl7pPr>
            <a:lvl8pPr marL="3200239"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4"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2" y="1969475"/>
            <a:ext cx="3999001" cy="576262"/>
          </a:xfrm>
        </p:spPr>
        <p:txBody>
          <a:bodyPr anchor="b">
            <a:noAutofit/>
          </a:bodyPr>
          <a:lstStyle>
            <a:lvl1pPr marL="0" indent="0">
              <a:buNone/>
              <a:defRPr sz="2400" b="0"/>
            </a:lvl1pPr>
            <a:lvl2pPr marL="457176"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2" indent="0">
              <a:buNone/>
              <a:defRPr sz="1600" b="1"/>
            </a:lvl7pPr>
            <a:lvl8pPr marL="3200239"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8"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12"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5" y="787785"/>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8772051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6279276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5408580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6244913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1AF17-CE60-4BC2-9406-A2E5AE955827}" type="slidenum">
              <a:rPr lang="en-MY" smtClean="0"/>
              <a:pPr/>
              <a:t>‹#›</a:t>
            </a:fld>
            <a:endParaRPr lang="en-MY"/>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380289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52185231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9010646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6632076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7716178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23115849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726907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7"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470900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4092133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7768388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22469598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456375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4985726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8467802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6525241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4942357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4320997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1AF17-CE60-4BC2-9406-A2E5AE955827}" type="slidenum">
              <a:rPr lang="en-MY" smtClean="0"/>
              <a:pPr/>
              <a:t>‹#›</a:t>
            </a:fld>
            <a:endParaRPr lang="en-MY"/>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885441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6"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24304016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8338195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35952074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8069557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9334028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50547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4F8074-5F33-4479-B1AD-86BF6995A875}" type="datetimeFigureOut">
              <a:rPr lang="ru-RU"/>
              <a:t>17.12.2020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D033D2-4A61-437C-B5DB-8241E11960F8}" type="slidenum">
              <a:rPr lang="ru-RU"/>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5"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91"/>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5" y="1598613"/>
            <a:ext cx="3505199" cy="4262436"/>
          </a:xfrm>
        </p:spPr>
        <p:txBody>
          <a:bodyPr/>
          <a:lstStyle>
            <a:lvl1pPr marL="0" indent="0">
              <a:buNone/>
              <a:defRPr sz="1400"/>
            </a:lvl1pPr>
            <a:lvl2pPr marL="457176"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2" indent="0">
              <a:buNone/>
              <a:defRPr sz="900"/>
            </a:lvl7pPr>
            <a:lvl8pPr marL="3200239" indent="0">
              <a:buNone/>
              <a:defRPr sz="900"/>
            </a:lvl8pPr>
            <a:lvl9pPr marL="3657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879856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6"/>
            <a:ext cx="8915400" cy="3854970"/>
          </a:xfrm>
        </p:spPr>
        <p:txBody>
          <a:bodyPr anchor="t">
            <a:normAutofit/>
          </a:bodyPr>
          <a:lstStyle>
            <a:lvl1pPr marL="0" indent="0" algn="ctr">
              <a:buNone/>
              <a:defRPr sz="1600"/>
            </a:lvl1pPr>
            <a:lvl2pPr marL="457176" indent="0">
              <a:buNone/>
              <a:defRPr sz="1600"/>
            </a:lvl2pPr>
            <a:lvl3pPr marL="914355" indent="0">
              <a:buNone/>
              <a:defRPr sz="1600"/>
            </a:lvl3pPr>
            <a:lvl4pPr marL="1371531" indent="0">
              <a:buNone/>
              <a:defRPr sz="1600"/>
            </a:lvl4pPr>
            <a:lvl5pPr marL="1828709" indent="0">
              <a:buNone/>
              <a:defRPr sz="1600"/>
            </a:lvl5pPr>
            <a:lvl6pPr marL="2285886" indent="0">
              <a:buNone/>
              <a:defRPr sz="1600"/>
            </a:lvl6pPr>
            <a:lvl7pPr marL="2743062" indent="0">
              <a:buNone/>
              <a:defRPr sz="1600"/>
            </a:lvl7pPr>
            <a:lvl8pPr marL="3200239" indent="0">
              <a:buNone/>
              <a:defRPr sz="1600"/>
            </a:lvl8pPr>
            <a:lvl9pPr marL="3657417"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176"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2" indent="0">
              <a:buNone/>
              <a:defRPr sz="900"/>
            </a:lvl7pPr>
            <a:lvl8pPr marL="3200239" indent="0">
              <a:buNone/>
              <a:defRPr sz="900"/>
            </a:lvl8pPr>
            <a:lvl9pPr marL="3657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0"/>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65640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5"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5" y="4354046"/>
            <a:ext cx="8915399" cy="1555864"/>
          </a:xfrm>
        </p:spPr>
        <p:txBody>
          <a:bodyPr anchor="ctr">
            <a:normAutofit/>
          </a:bodyPr>
          <a:lstStyle>
            <a:lvl1pPr marL="0" indent="0" algn="l">
              <a:buNone/>
              <a:defRPr sz="1800">
                <a:solidFill>
                  <a:schemeClr val="tx1">
                    <a:lumMod val="65000"/>
                    <a:lumOff val="35000"/>
                  </a:schemeClr>
                </a:solidFill>
              </a:defRPr>
            </a:lvl1pPr>
            <a:lvl2pPr marL="457176"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39"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8"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2"/>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55898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176" indent="0">
              <a:buFontTx/>
              <a:buNone/>
              <a:defRPr/>
            </a:lvl2pPr>
            <a:lvl3pPr marL="914355" indent="0">
              <a:buFontTx/>
              <a:buNone/>
              <a:defRPr/>
            </a:lvl3pPr>
            <a:lvl4pPr marL="1371531" indent="0">
              <a:buFontTx/>
              <a:buNone/>
              <a:defRPr/>
            </a:lvl4pPr>
            <a:lvl5pPr marL="1828709"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5" y="4354046"/>
            <a:ext cx="8915399" cy="1555864"/>
          </a:xfrm>
        </p:spPr>
        <p:txBody>
          <a:bodyPr anchor="ctr">
            <a:normAutofit/>
          </a:bodyPr>
          <a:lstStyle>
            <a:lvl1pPr marL="0" indent="0" algn="l">
              <a:buNone/>
              <a:defRPr sz="1800">
                <a:solidFill>
                  <a:schemeClr val="tx1">
                    <a:lumMod val="65000"/>
                    <a:lumOff val="35000"/>
                  </a:schemeClr>
                </a:solidFill>
              </a:defRPr>
            </a:lvl1pPr>
            <a:lvl2pPr marL="457176"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39"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11" name="Freeform 11"/>
          <p:cNvSpPr/>
          <p:nvPr/>
        </p:nvSpPr>
        <p:spPr bwMode="auto">
          <a:xfrm flipV="1">
            <a:off x="-4188"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2"/>
            <a:ext cx="779767" cy="365125"/>
          </a:xfrm>
        </p:spPr>
        <p:txBody>
          <a:bodyPr/>
          <a:lstStyle/>
          <a:p>
            <a:fld id="{7241AF17-CE60-4BC2-9406-A2E5AE955827}" type="slidenum">
              <a:rPr lang="en-MY" smtClean="0"/>
              <a:pPr/>
              <a:t>‹#›</a:t>
            </a:fld>
            <a:endParaRPr lang="en-MY"/>
          </a:p>
        </p:txBody>
      </p:sp>
      <p:sp>
        <p:nvSpPr>
          <p:cNvPr id="14" name="TextBox 13"/>
          <p:cNvSpPr txBox="1"/>
          <p:nvPr/>
        </p:nvSpPr>
        <p:spPr>
          <a:xfrm>
            <a:off x="2467652" y="648005"/>
            <a:ext cx="609600" cy="584776"/>
          </a:xfrm>
          <a:prstGeom prst="rect">
            <a:avLst/>
          </a:prstGeom>
        </p:spPr>
        <p:txBody>
          <a:bodyPr vert="horz" lIns="91435" tIns="45717" rIns="91435" bIns="45717" rtlCol="0" anchor="ctr">
            <a:noAutofit/>
          </a:bodyPr>
          <a:lstStyle/>
          <a:p>
            <a:pPr defTabSz="457176" eaLnBrk="1" fontAlgn="auto" hangingPunct="1">
              <a:spcBef>
                <a:spcPts val="0"/>
              </a:spcBef>
              <a:spcAft>
                <a:spcPts val="0"/>
              </a:spcAft>
            </a:pPr>
            <a:r>
              <a:rPr lang="en-US" sz="8000" dirty="0">
                <a:ln w="3175" cmpd="sng">
                  <a:noFill/>
                </a:ln>
                <a:solidFill>
                  <a:srgbClr val="A53010"/>
                </a:solidFill>
                <a:latin typeface="Arial"/>
              </a:rPr>
              <a:t>“</a:t>
            </a:r>
          </a:p>
        </p:txBody>
      </p:sp>
      <p:sp>
        <p:nvSpPr>
          <p:cNvPr id="15" name="TextBox 14"/>
          <p:cNvSpPr txBox="1"/>
          <p:nvPr/>
        </p:nvSpPr>
        <p:spPr>
          <a:xfrm>
            <a:off x="11114852" y="2905307"/>
            <a:ext cx="609600" cy="584776"/>
          </a:xfrm>
          <a:prstGeom prst="rect">
            <a:avLst/>
          </a:prstGeom>
        </p:spPr>
        <p:txBody>
          <a:bodyPr vert="horz" lIns="91435" tIns="45717" rIns="91435" bIns="45717" rtlCol="0" anchor="ctr">
            <a:noAutofit/>
          </a:bodyPr>
          <a:lstStyle/>
          <a:p>
            <a:pPr defTabSz="457176" eaLnBrk="1" fontAlgn="auto" hangingPunct="1">
              <a:spcBef>
                <a:spcPts val="0"/>
              </a:spcBef>
              <a:spcAft>
                <a:spcPts val="0"/>
              </a:spcAft>
            </a:pPr>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551670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35" tIns="45717" rIns="91435" bIns="45717"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0"/>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205700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76" indent="0">
              <a:buFontTx/>
              <a:buNone/>
              <a:defRPr/>
            </a:lvl2pPr>
            <a:lvl3pPr marL="914355" indent="0">
              <a:buFontTx/>
              <a:buNone/>
              <a:defRPr/>
            </a:lvl3pPr>
            <a:lvl4pPr marL="1371531" indent="0">
              <a:buFontTx/>
              <a:buNone/>
              <a:defRPr/>
            </a:lvl4pPr>
            <a:lvl5pPr marL="1828709"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35" tIns="45717" rIns="91435" bIns="45717"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11"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0"/>
            <a:ext cx="779767" cy="365125"/>
          </a:xfrm>
        </p:spPr>
        <p:txBody>
          <a:bodyPr/>
          <a:lstStyle/>
          <a:p>
            <a:fld id="{7241AF17-CE60-4BC2-9406-A2E5AE955827}" type="slidenum">
              <a:rPr lang="en-MY" smtClean="0"/>
              <a:pPr/>
              <a:t>‹#›</a:t>
            </a:fld>
            <a:endParaRPr lang="en-MY"/>
          </a:p>
        </p:txBody>
      </p:sp>
      <p:sp>
        <p:nvSpPr>
          <p:cNvPr id="17" name="TextBox 16"/>
          <p:cNvSpPr txBox="1"/>
          <p:nvPr/>
        </p:nvSpPr>
        <p:spPr>
          <a:xfrm>
            <a:off x="2467652" y="648005"/>
            <a:ext cx="609600" cy="584776"/>
          </a:xfrm>
          <a:prstGeom prst="rect">
            <a:avLst/>
          </a:prstGeom>
        </p:spPr>
        <p:txBody>
          <a:bodyPr vert="horz" lIns="91435" tIns="45717" rIns="91435" bIns="45717" rtlCol="0" anchor="ctr">
            <a:noAutofit/>
          </a:bodyPr>
          <a:lstStyle/>
          <a:p>
            <a:pPr defTabSz="457176" eaLnBrk="1" fontAlgn="auto" hangingPunct="1">
              <a:spcBef>
                <a:spcPts val="0"/>
              </a:spcBef>
              <a:spcAft>
                <a:spcPts val="0"/>
              </a:spcAft>
            </a:pPr>
            <a:r>
              <a:rPr lang="en-US" sz="8000" dirty="0">
                <a:ln w="3175" cmpd="sng">
                  <a:noFill/>
                </a:ln>
                <a:solidFill>
                  <a:srgbClr val="A53010"/>
                </a:solidFill>
                <a:latin typeface="Arial"/>
              </a:rPr>
              <a:t>“</a:t>
            </a:r>
          </a:p>
        </p:txBody>
      </p:sp>
      <p:sp>
        <p:nvSpPr>
          <p:cNvPr id="18" name="TextBox 17"/>
          <p:cNvSpPr txBox="1"/>
          <p:nvPr/>
        </p:nvSpPr>
        <p:spPr>
          <a:xfrm>
            <a:off x="11114852" y="2905307"/>
            <a:ext cx="609600" cy="584776"/>
          </a:xfrm>
          <a:prstGeom prst="rect">
            <a:avLst/>
          </a:prstGeom>
        </p:spPr>
        <p:txBody>
          <a:bodyPr vert="horz" lIns="91435" tIns="45717" rIns="91435" bIns="45717" rtlCol="0" anchor="ctr">
            <a:noAutofit/>
          </a:bodyPr>
          <a:lstStyle/>
          <a:p>
            <a:pPr defTabSz="457176" eaLnBrk="1" fontAlgn="auto" hangingPunct="1">
              <a:spcBef>
                <a:spcPts val="0"/>
              </a:spcBef>
              <a:spcAft>
                <a:spcPts val="0"/>
              </a:spcAft>
            </a:pPr>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081800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5"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76" indent="0">
              <a:buFontTx/>
              <a:buNone/>
              <a:defRPr/>
            </a:lvl2pPr>
            <a:lvl3pPr marL="914355" indent="0">
              <a:buFontTx/>
              <a:buNone/>
              <a:defRPr/>
            </a:lvl3pPr>
            <a:lvl4pPr marL="1371531" indent="0">
              <a:buFontTx/>
              <a:buNone/>
              <a:defRPr/>
            </a:lvl4pPr>
            <a:lvl5pPr marL="1828709"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35" tIns="45717" rIns="91435" bIns="45717"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0"/>
            <a:ext cx="779767" cy="365125"/>
          </a:xfrm>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2125226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1067768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5" y="627408"/>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8"/>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D42A1-25F7-4B8C-82F1-95A9CB8A1297}" type="datetimeFigureOut">
              <a:rPr lang="en-MY" smtClean="0">
                <a:solidFill>
                  <a:prstClr val="black">
                    <a:tint val="75000"/>
                  </a:prstClr>
                </a:solidFill>
              </a:rPr>
              <a:pPr/>
              <a:t>17/12/2020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8"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1AF17-CE60-4BC2-9406-A2E5AE955827}" type="slidenum">
              <a:rPr lang="en-MY" smtClean="0"/>
              <a:pPr/>
              <a:t>‹#›</a:t>
            </a:fld>
            <a:endParaRPr lang="en-MY"/>
          </a:p>
        </p:txBody>
      </p:sp>
    </p:spTree>
    <p:extLst>
      <p:ext uri="{BB962C8B-B14F-4D97-AF65-F5344CB8AC3E}">
        <p14:creationId xmlns:p14="http://schemas.microsoft.com/office/powerpoint/2010/main" val="3838401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954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41"/>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6"/>
            <a:ext cx="10515600" cy="1500187"/>
          </a:xfrm>
        </p:spPr>
        <p:txBody>
          <a:bodyPr/>
          <a:lstStyle>
            <a:lvl1pPr marL="0" indent="0">
              <a:buNone/>
              <a:defRPr sz="2400">
                <a:solidFill>
                  <a:schemeClr val="tx1">
                    <a:tint val="75000"/>
                  </a:schemeClr>
                </a:solidFill>
              </a:defRPr>
            </a:lvl1pPr>
            <a:lvl2pPr marL="457176" indent="0">
              <a:buNone/>
              <a:defRPr sz="2000">
                <a:solidFill>
                  <a:schemeClr val="tx1">
                    <a:tint val="75000"/>
                  </a:schemeClr>
                </a:solidFill>
              </a:defRPr>
            </a:lvl2pPr>
            <a:lvl3pPr marL="914355" indent="0">
              <a:buNone/>
              <a:defRPr sz="1800">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39"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8AD5A41-302E-4E59-B054-7B2C18E01878}" type="datetimeFigureOut">
              <a:rPr lang="ru-RU"/>
              <a:t>17.12.2020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7DFEA1-C7A6-45E6-9526-1E9A298FFC4E}" type="slidenum">
              <a:rPr lang="ru-RU"/>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475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35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693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961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9" y="1"/>
            <a:ext cx="12192001" cy="6858141"/>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987272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6711772" y="1876560"/>
            <a:ext cx="4339462" cy="2491133"/>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109350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5029204" y="1260685"/>
            <a:ext cx="2133599" cy="2133643"/>
          </a:xfrm>
          <a:prstGeom prst="ellipse">
            <a:avLst/>
          </a:prstGeo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4027412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1"/>
            <a:ext cx="12192000" cy="6858141"/>
          </a:xfrm>
        </p:spPr>
        <p:txBody>
          <a:bodyPr>
            <a:normAutofit/>
          </a:bodyPr>
          <a:lstStyle>
            <a:lvl1pPr marL="0" indent="0">
              <a:buNone/>
              <a:defRPr sz="1600">
                <a:solidFill>
                  <a:schemeClr val="bg2"/>
                </a:solidFill>
              </a:defRPr>
            </a:lvl1pPr>
          </a:lstStyle>
          <a:p>
            <a:endParaRPr lang="en-US" dirty="0"/>
          </a:p>
        </p:txBody>
      </p:sp>
    </p:spTree>
    <p:extLst>
      <p:ext uri="{BB962C8B-B14F-4D97-AF65-F5344CB8AC3E}">
        <p14:creationId xmlns:p14="http://schemas.microsoft.com/office/powerpoint/2010/main" val="3721108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1290296" y="2132998"/>
            <a:ext cx="1822449" cy="1824603"/>
          </a:xfrm>
        </p:spPr>
        <p:txBody>
          <a:bodyPr>
            <a:normAutofit/>
          </a:bodyPr>
          <a:lstStyle>
            <a:lvl1pPr marL="0" indent="0">
              <a:buNone/>
              <a:defRPr sz="1600">
                <a:solidFill>
                  <a:schemeClr val="bg1"/>
                </a:solidFill>
                <a:latin typeface="Lato Light" panose="020F0502020204030203"/>
                <a:cs typeface="Lato Light" panose="020F0502020204030203"/>
              </a:defRPr>
            </a:lvl1pPr>
          </a:lstStyle>
          <a:p>
            <a:endParaRPr lang="id-ID" dirty="0"/>
          </a:p>
        </p:txBody>
      </p:sp>
      <p:sp>
        <p:nvSpPr>
          <p:cNvPr id="18" name="Picture Placeholder 22"/>
          <p:cNvSpPr>
            <a:spLocks noGrp="1" noChangeAspect="1"/>
          </p:cNvSpPr>
          <p:nvPr>
            <p:ph type="pic" sz="quarter" idx="15"/>
          </p:nvPr>
        </p:nvSpPr>
        <p:spPr>
          <a:xfrm>
            <a:off x="3896751" y="2132998"/>
            <a:ext cx="1822449" cy="1824603"/>
          </a:xfrm>
        </p:spPr>
        <p:txBody>
          <a:bodyPr>
            <a:normAutofit/>
          </a:bodyPr>
          <a:lstStyle>
            <a:lvl1pPr marL="0" indent="0">
              <a:buNone/>
              <a:defRPr sz="1600">
                <a:solidFill>
                  <a:schemeClr val="bg1"/>
                </a:solidFill>
                <a:latin typeface="Lato Light" panose="020F0502020204030203"/>
                <a:cs typeface="Lato Light" panose="020F0502020204030203"/>
              </a:defRPr>
            </a:lvl1pPr>
          </a:lstStyle>
          <a:p>
            <a:endParaRPr lang="id-ID" dirty="0"/>
          </a:p>
        </p:txBody>
      </p:sp>
      <p:sp>
        <p:nvSpPr>
          <p:cNvPr id="19" name="Picture Placeholder 22"/>
          <p:cNvSpPr>
            <a:spLocks noGrp="1" noChangeAspect="1"/>
          </p:cNvSpPr>
          <p:nvPr>
            <p:ph type="pic" sz="quarter" idx="16"/>
          </p:nvPr>
        </p:nvSpPr>
        <p:spPr>
          <a:xfrm>
            <a:off x="6549861" y="2132998"/>
            <a:ext cx="1822449" cy="1824603"/>
          </a:xfrm>
        </p:spPr>
        <p:txBody>
          <a:bodyPr>
            <a:normAutofit/>
          </a:bodyPr>
          <a:lstStyle>
            <a:lvl1pPr marL="0" indent="0">
              <a:buNone/>
              <a:defRPr sz="1600">
                <a:solidFill>
                  <a:schemeClr val="bg1"/>
                </a:solidFill>
                <a:latin typeface="Lato Light" panose="020F0502020204030203"/>
                <a:cs typeface="Lato Light" panose="020F0502020204030203"/>
              </a:defRPr>
            </a:lvl1pPr>
          </a:lstStyle>
          <a:p>
            <a:endParaRPr lang="id-ID" dirty="0"/>
          </a:p>
        </p:txBody>
      </p:sp>
      <p:sp>
        <p:nvSpPr>
          <p:cNvPr id="20" name="Picture Placeholder 22"/>
          <p:cNvSpPr>
            <a:spLocks noGrp="1" noChangeAspect="1"/>
          </p:cNvSpPr>
          <p:nvPr>
            <p:ph type="pic" sz="quarter" idx="17"/>
          </p:nvPr>
        </p:nvSpPr>
        <p:spPr>
          <a:xfrm>
            <a:off x="9135075" y="2132998"/>
            <a:ext cx="1822449" cy="1824603"/>
          </a:xfrm>
        </p:spPr>
        <p:txBody>
          <a:bodyPr>
            <a:normAutofit/>
          </a:bodyPr>
          <a:lstStyle>
            <a:lvl1pPr marL="0" indent="0">
              <a:buNone/>
              <a:defRPr sz="1600">
                <a:solidFill>
                  <a:schemeClr val="bg1"/>
                </a:solidFill>
                <a:latin typeface="Lato Light" panose="020F0502020204030203"/>
                <a:cs typeface="Lato Light" panose="020F0502020204030203"/>
              </a:defRPr>
            </a:lvl1pPr>
          </a:lstStyle>
          <a:p>
            <a:endParaRPr lang="id-ID" dirty="0"/>
          </a:p>
        </p:txBody>
      </p:sp>
    </p:spTree>
    <p:extLst>
      <p:ext uri="{BB962C8B-B14F-4D97-AF65-F5344CB8AC3E}">
        <p14:creationId xmlns:p14="http://schemas.microsoft.com/office/powerpoint/2010/main" val="2984480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0"/>
            <a:ext cx="2438746" cy="1980912"/>
          </a:xfrm>
        </p:spPr>
        <p:txBody>
          <a:bodyPr>
            <a:normAutofit/>
          </a:bodyPr>
          <a:lstStyle>
            <a:lvl1pPr marL="0" indent="0">
              <a:buNone/>
              <a:defRPr sz="2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2438750" y="1982128"/>
            <a:ext cx="2438746" cy="1980912"/>
          </a:xfrm>
        </p:spPr>
        <p:txBody>
          <a:bodyPr>
            <a:normAutofit/>
          </a:bodyPr>
          <a:lstStyle>
            <a:lvl1pPr marL="0" indent="0">
              <a:buNone/>
              <a:defRPr sz="2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4871864" y="-607"/>
            <a:ext cx="2438746" cy="1980912"/>
          </a:xfrm>
        </p:spPr>
        <p:txBody>
          <a:bodyPr>
            <a:normAutofit/>
          </a:bodyPr>
          <a:lstStyle>
            <a:lvl1pPr marL="0" indent="0">
              <a:buNone/>
              <a:defRPr sz="2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7321756" y="1982734"/>
            <a:ext cx="2539935" cy="1980912"/>
          </a:xfrm>
        </p:spPr>
        <p:txBody>
          <a:bodyPr>
            <a:normAutofit/>
          </a:bodyPr>
          <a:lstStyle>
            <a:lvl1pPr marL="0" indent="0">
              <a:buNone/>
              <a:defRPr sz="2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9742114" y="1216"/>
            <a:ext cx="2449889" cy="1980912"/>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2044844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0A48BFB-A41C-43BC-A86A-DDF8960BA7F9}" type="datetimeFigureOut">
              <a:rPr lang="ru-RU"/>
              <a:t>17.12.2020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89E3428-B715-4292-A870-001B96403793}" type="slidenum">
              <a:rPr lang="ru-RU"/>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85"/>
          </a:xfrm>
        </p:spPr>
        <p:txBody>
          <a:bodyPr rtlCol="0">
            <a:normAutofit/>
          </a:bodyPr>
          <a:lstStyle>
            <a:lvl1pPr marL="0" indent="0">
              <a:buNone/>
              <a:defRPr sz="1000">
                <a:latin typeface="Raleway Light" panose="020B0403030101060003"/>
                <a:cs typeface="Raleway Light" panose="020B0403030101060003"/>
              </a:defRPr>
            </a:lvl1pPr>
          </a:lstStyle>
          <a:p>
            <a:pPr lvl="0"/>
            <a:endParaRPr lang="en-US" noProof="0" dirty="0"/>
          </a:p>
        </p:txBody>
      </p:sp>
    </p:spTree>
    <p:extLst>
      <p:ext uri="{BB962C8B-B14F-4D97-AF65-F5344CB8AC3E}">
        <p14:creationId xmlns:p14="http://schemas.microsoft.com/office/powerpoint/2010/main" val="3912890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20515"/>
            <a:ext cx="12192000" cy="2838507"/>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2291322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3"/>
          </p:nvPr>
        </p:nvSpPr>
        <p:spPr>
          <a:xfrm>
            <a:off x="0" y="1"/>
            <a:ext cx="5954186" cy="6858141"/>
          </a:xfrm>
        </p:spPr>
        <p:txBody>
          <a:bodyPr>
            <a:normAutofit/>
          </a:bodyPr>
          <a:lstStyle>
            <a:lvl1pPr marL="0" indent="0">
              <a:buNone/>
              <a:defRPr sz="1600">
                <a:latin typeface="Raleway Light" panose="020B0403030101060003"/>
                <a:cs typeface="Raleway Light" panose="020B0403030101060003"/>
              </a:defRPr>
            </a:lvl1pPr>
          </a:lstStyle>
          <a:p>
            <a:endParaRPr lang="id-ID" dirty="0"/>
          </a:p>
        </p:txBody>
      </p:sp>
    </p:spTree>
    <p:extLst>
      <p:ext uri="{BB962C8B-B14F-4D97-AF65-F5344CB8AC3E}">
        <p14:creationId xmlns:p14="http://schemas.microsoft.com/office/powerpoint/2010/main" val="596866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85"/>
          </a:xfrm>
        </p:spPr>
        <p:txBody>
          <a:bodyPr rtlCol="0">
            <a:normAutofit/>
          </a:bodyPr>
          <a:lstStyle>
            <a:lvl1pPr marL="0" indent="0">
              <a:buNone/>
              <a:defRPr sz="1000">
                <a:latin typeface="Raleway Light" panose="020B0403030101060003"/>
                <a:cs typeface="Raleway Light" panose="020B0403030101060003"/>
              </a:defRPr>
            </a:lvl1pPr>
          </a:lstStyle>
          <a:p>
            <a:pPr lvl="0"/>
            <a:endParaRPr lang="en-US" noProof="0" dirty="0"/>
          </a:p>
        </p:txBody>
      </p:sp>
      <p:sp>
        <p:nvSpPr>
          <p:cNvPr id="3" name="Picture Placeholder 2"/>
          <p:cNvSpPr>
            <a:spLocks noGrp="1" noChangeAspect="1"/>
          </p:cNvSpPr>
          <p:nvPr>
            <p:ph type="pic" sz="quarter" idx="10"/>
          </p:nvPr>
        </p:nvSpPr>
        <p:spPr>
          <a:xfrm>
            <a:off x="997402" y="1188295"/>
            <a:ext cx="752671" cy="2139994"/>
          </a:xfrm>
        </p:spPr>
        <p:txBody>
          <a:bodyPr rtlCol="0">
            <a:normAutofit/>
          </a:bodyPr>
          <a:lstStyle>
            <a:lvl1pPr marL="0" indent="0">
              <a:buNone/>
              <a:defRPr sz="1000">
                <a:latin typeface="Raleway Light" panose="020B0403030101060003"/>
                <a:cs typeface="Raleway Light" panose="020B0403030101060003"/>
              </a:defRPr>
            </a:lvl1pPr>
          </a:lstStyle>
          <a:p>
            <a:pPr lvl="0"/>
            <a:endParaRPr lang="en-US" noProof="0" dirty="0"/>
          </a:p>
        </p:txBody>
      </p:sp>
      <p:sp>
        <p:nvSpPr>
          <p:cNvPr id="32" name="Picture Placeholder 2"/>
          <p:cNvSpPr>
            <a:spLocks noGrp="1" noChangeAspect="1"/>
          </p:cNvSpPr>
          <p:nvPr>
            <p:ph type="pic" sz="quarter" idx="12"/>
          </p:nvPr>
        </p:nvSpPr>
        <p:spPr>
          <a:xfrm>
            <a:off x="3573310" y="1188295"/>
            <a:ext cx="803171" cy="2133644"/>
          </a:xfrm>
        </p:spPr>
        <p:txBody>
          <a:bodyPr rtlCol="0">
            <a:normAutofit/>
          </a:bodyPr>
          <a:lstStyle>
            <a:lvl1pPr marL="0" indent="0">
              <a:buNone/>
              <a:defRPr sz="1000">
                <a:latin typeface="Raleway Light" panose="020B0403030101060003"/>
                <a:cs typeface="Raleway Light" panose="020B0403030101060003"/>
              </a:defRPr>
            </a:lvl1pPr>
          </a:lstStyle>
          <a:p>
            <a:pPr lvl="0"/>
            <a:endParaRPr lang="en-US" noProof="0" dirty="0"/>
          </a:p>
        </p:txBody>
      </p:sp>
      <p:sp>
        <p:nvSpPr>
          <p:cNvPr id="31" name="Picture Placeholder 2"/>
          <p:cNvSpPr>
            <a:spLocks noGrp="1" noChangeAspect="1"/>
          </p:cNvSpPr>
          <p:nvPr>
            <p:ph type="pic" sz="quarter" idx="11"/>
          </p:nvPr>
        </p:nvSpPr>
        <p:spPr>
          <a:xfrm>
            <a:off x="1903616" y="966040"/>
            <a:ext cx="1558227" cy="2755957"/>
          </a:xfrm>
        </p:spPr>
        <p:txBody>
          <a:bodyPr rtlCol="0">
            <a:normAutofit/>
          </a:bodyPr>
          <a:lstStyle>
            <a:lvl1pPr marL="0" indent="0">
              <a:buNone/>
              <a:defRPr sz="1000">
                <a:latin typeface="Raleway Light" panose="020B0403030101060003"/>
                <a:cs typeface="Raleway Light" panose="020B0403030101060003"/>
              </a:defRPr>
            </a:lvl1pPr>
          </a:lstStyle>
          <a:p>
            <a:pPr lvl="0"/>
            <a:endParaRPr lang="en-US" noProof="0" dirty="0"/>
          </a:p>
        </p:txBody>
      </p:sp>
    </p:spTree>
    <p:extLst>
      <p:ext uri="{BB962C8B-B14F-4D97-AF65-F5344CB8AC3E}">
        <p14:creationId xmlns:p14="http://schemas.microsoft.com/office/powerpoint/2010/main" val="1589940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Meet_the_team">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988487" y="1821044"/>
            <a:ext cx="1822449" cy="1824604"/>
          </a:xfrm>
        </p:spPr>
        <p:txBody>
          <a:bodyPr>
            <a:normAutofit/>
          </a:bodyPr>
          <a:lstStyle>
            <a:lvl1pPr marL="0" indent="0">
              <a:buNone/>
              <a:defRPr sz="1600">
                <a:solidFill>
                  <a:schemeClr val="bg1"/>
                </a:solidFill>
                <a:latin typeface="Lato Light" panose="020F0502020204030203"/>
                <a:cs typeface="Lato Light" panose="020F0502020204030203"/>
              </a:defRPr>
            </a:lvl1pPr>
          </a:lstStyle>
          <a:p>
            <a:endParaRPr lang="id-ID" dirty="0"/>
          </a:p>
        </p:txBody>
      </p:sp>
    </p:spTree>
    <p:extLst>
      <p:ext uri="{BB962C8B-B14F-4D97-AF65-F5344CB8AC3E}">
        <p14:creationId xmlns:p14="http://schemas.microsoft.com/office/powerpoint/2010/main" val="1238141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hree Team">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1198567" y="1779626"/>
            <a:ext cx="3206751" cy="3138552"/>
          </a:xfrm>
        </p:spPr>
        <p:txBody>
          <a:bodyPr>
            <a:normAutofit/>
          </a:bodyPr>
          <a:lstStyle>
            <a:lvl1pPr marL="0" indent="0">
              <a:buNone/>
              <a:defRPr sz="1600">
                <a:solidFill>
                  <a:schemeClr val="accent1"/>
                </a:solidFill>
              </a:defRPr>
            </a:lvl1pPr>
          </a:lstStyle>
          <a:p>
            <a:endParaRPr lang="id-ID" dirty="0"/>
          </a:p>
        </p:txBody>
      </p:sp>
      <p:sp>
        <p:nvSpPr>
          <p:cNvPr id="16" name="Picture Placeholder 14"/>
          <p:cNvSpPr>
            <a:spLocks noGrp="1" noChangeAspect="1"/>
          </p:cNvSpPr>
          <p:nvPr>
            <p:ph type="pic" sz="quarter" idx="11"/>
          </p:nvPr>
        </p:nvSpPr>
        <p:spPr>
          <a:xfrm>
            <a:off x="4500567" y="1779626"/>
            <a:ext cx="3206751" cy="3138552"/>
          </a:xfrm>
        </p:spPr>
        <p:txBody>
          <a:bodyPr>
            <a:normAutofit/>
          </a:bodyPr>
          <a:lstStyle>
            <a:lvl1pPr marL="0" indent="0">
              <a:buNone/>
              <a:defRPr sz="1600">
                <a:solidFill>
                  <a:schemeClr val="accent1"/>
                </a:solidFill>
              </a:defRPr>
            </a:lvl1pPr>
          </a:lstStyle>
          <a:p>
            <a:endParaRPr lang="id-ID" dirty="0"/>
          </a:p>
        </p:txBody>
      </p:sp>
      <p:sp>
        <p:nvSpPr>
          <p:cNvPr id="17" name="Picture Placeholder 14"/>
          <p:cNvSpPr>
            <a:spLocks noGrp="1" noChangeAspect="1"/>
          </p:cNvSpPr>
          <p:nvPr>
            <p:ph type="pic" sz="quarter" idx="12"/>
          </p:nvPr>
        </p:nvSpPr>
        <p:spPr>
          <a:xfrm>
            <a:off x="7815267" y="1784388"/>
            <a:ext cx="3206751" cy="3138552"/>
          </a:xfrm>
        </p:spPr>
        <p:txBody>
          <a:bodyPr>
            <a:normAutofit/>
          </a:bodyPr>
          <a:lstStyle>
            <a:lvl1pPr marL="0" indent="0">
              <a:buNone/>
              <a:defRPr sz="1600">
                <a:solidFill>
                  <a:schemeClr val="accent1"/>
                </a:solidFill>
              </a:defRPr>
            </a:lvl1pPr>
          </a:lstStyle>
          <a:p>
            <a:endParaRPr lang="id-ID" dirty="0"/>
          </a:p>
        </p:txBody>
      </p:sp>
    </p:spTree>
    <p:extLst>
      <p:ext uri="{BB962C8B-B14F-4D97-AF65-F5344CB8AC3E}">
        <p14:creationId xmlns:p14="http://schemas.microsoft.com/office/powerpoint/2010/main" val="3886898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upport-team">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255592" y="1692274"/>
            <a:ext cx="4030217" cy="3978051"/>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535140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orftfolio-1">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4500567" y="1779626"/>
            <a:ext cx="3194049" cy="2266996"/>
          </a:xfrm>
        </p:spPr>
        <p:txBody>
          <a:bodyPr>
            <a:normAutofit/>
          </a:bodyPr>
          <a:lstStyle>
            <a:lvl1pPr marL="0" indent="0">
              <a:buNone/>
              <a:defRPr sz="2000">
                <a:solidFill>
                  <a:schemeClr val="accent1"/>
                </a:solidFill>
              </a:defRPr>
            </a:lvl1pPr>
          </a:lstStyle>
          <a:p>
            <a:endParaRPr lang="id-ID" dirty="0"/>
          </a:p>
        </p:txBody>
      </p:sp>
      <p:sp>
        <p:nvSpPr>
          <p:cNvPr id="10" name="Picture Placeholder 2"/>
          <p:cNvSpPr>
            <a:spLocks noGrp="1" noChangeAspect="1"/>
          </p:cNvSpPr>
          <p:nvPr>
            <p:ph type="pic" sz="quarter" idx="12"/>
          </p:nvPr>
        </p:nvSpPr>
        <p:spPr>
          <a:xfrm>
            <a:off x="7808916" y="1779626"/>
            <a:ext cx="3216275" cy="2266996"/>
          </a:xfrm>
        </p:spPr>
        <p:txBody>
          <a:bodyPr>
            <a:normAutofit/>
          </a:bodyPr>
          <a:lstStyle>
            <a:lvl1pPr marL="0" indent="0">
              <a:buNone/>
              <a:defRPr sz="2000">
                <a:solidFill>
                  <a:schemeClr val="accent1"/>
                </a:solidFill>
              </a:defRPr>
            </a:lvl1pPr>
          </a:lstStyle>
          <a:p>
            <a:endParaRPr lang="id-ID" dirty="0"/>
          </a:p>
        </p:txBody>
      </p:sp>
      <p:sp>
        <p:nvSpPr>
          <p:cNvPr id="11" name="Picture Placeholder 2"/>
          <p:cNvSpPr>
            <a:spLocks noGrp="1" noChangeAspect="1"/>
          </p:cNvSpPr>
          <p:nvPr>
            <p:ph type="pic" sz="quarter" idx="15"/>
          </p:nvPr>
        </p:nvSpPr>
        <p:spPr>
          <a:xfrm>
            <a:off x="1210110" y="1795508"/>
            <a:ext cx="3201554" cy="2251117"/>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6590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421885" y="1647714"/>
            <a:ext cx="2317411" cy="2315340"/>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4"/>
          </p:nvPr>
        </p:nvSpPr>
        <p:spPr>
          <a:xfrm>
            <a:off x="6113150" y="1647714"/>
            <a:ext cx="2317411" cy="2315340"/>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15"/>
          </p:nvPr>
        </p:nvSpPr>
        <p:spPr>
          <a:xfrm>
            <a:off x="1421885" y="3961570"/>
            <a:ext cx="2317411" cy="2315340"/>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3" name="Picture Placeholder 13"/>
          <p:cNvSpPr>
            <a:spLocks noGrp="1" noChangeAspect="1"/>
          </p:cNvSpPr>
          <p:nvPr>
            <p:ph type="pic" sz="quarter" idx="16"/>
          </p:nvPr>
        </p:nvSpPr>
        <p:spPr>
          <a:xfrm>
            <a:off x="6113150" y="3961570"/>
            <a:ext cx="2317411" cy="2315340"/>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08947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811586" y="1723600"/>
            <a:ext cx="2357967" cy="2355900"/>
          </a:xfrm>
          <a:prstGeom prst="ellipse">
            <a:avLst/>
          </a:prstGeom>
        </p:spPr>
        <p:txBody>
          <a:bodyPr/>
          <a:lstStyle>
            <a:lvl1pPr marL="0" marR="0" indent="0" algn="l" defTabSz="1218595"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smtClean="0"/>
              <a:t>Drag  Your Picture Here</a:t>
            </a:r>
          </a:p>
          <a:p>
            <a:endParaRPr lang="en-US" dirty="0"/>
          </a:p>
        </p:txBody>
      </p:sp>
      <p:sp>
        <p:nvSpPr>
          <p:cNvPr id="15" name="Picture Placeholder 13"/>
          <p:cNvSpPr>
            <a:spLocks noGrp="1" noChangeAspect="1"/>
          </p:cNvSpPr>
          <p:nvPr>
            <p:ph type="pic" sz="quarter" idx="11" hasCustomPrompt="1"/>
          </p:nvPr>
        </p:nvSpPr>
        <p:spPr>
          <a:xfrm>
            <a:off x="4915406" y="1723600"/>
            <a:ext cx="2357967" cy="2355900"/>
          </a:xfrm>
          <a:prstGeom prst="ellipse">
            <a:avLst/>
          </a:prstGeom>
        </p:spPr>
        <p:txBody>
          <a:bodyPr/>
          <a:lstStyle>
            <a:lvl1pPr marL="0" marR="0" indent="0" algn="l" defTabSz="1218595"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smtClean="0"/>
              <a:t>Drag  Your Picture Here</a:t>
            </a:r>
          </a:p>
          <a:p>
            <a:endParaRPr lang="en-US" dirty="0"/>
          </a:p>
        </p:txBody>
      </p:sp>
      <p:sp>
        <p:nvSpPr>
          <p:cNvPr id="17" name="Picture Placeholder 13"/>
          <p:cNvSpPr>
            <a:spLocks noGrp="1" noChangeAspect="1"/>
          </p:cNvSpPr>
          <p:nvPr>
            <p:ph type="pic" sz="quarter" idx="12" hasCustomPrompt="1"/>
          </p:nvPr>
        </p:nvSpPr>
        <p:spPr>
          <a:xfrm>
            <a:off x="8019226" y="1723600"/>
            <a:ext cx="2357967" cy="2355900"/>
          </a:xfrm>
          <a:prstGeom prst="ellipse">
            <a:avLst/>
          </a:prstGeom>
        </p:spPr>
        <p:txBody>
          <a:bodyPr/>
          <a:lstStyle>
            <a:lvl1pPr marL="0" marR="0" indent="0" algn="l" defTabSz="1218595"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smtClean="0"/>
              <a:t>Drag  Your Picture Here</a:t>
            </a:r>
          </a:p>
          <a:p>
            <a:endParaRPr lang="en-US" dirty="0"/>
          </a:p>
        </p:txBody>
      </p:sp>
      <p:sp>
        <p:nvSpPr>
          <p:cNvPr id="13" name="Picture Placeholder 13"/>
          <p:cNvSpPr>
            <a:spLocks noGrp="1" noChangeAspect="1"/>
          </p:cNvSpPr>
          <p:nvPr>
            <p:ph type="pic" sz="quarter" idx="13" hasCustomPrompt="1"/>
          </p:nvPr>
        </p:nvSpPr>
        <p:spPr>
          <a:xfrm>
            <a:off x="3408158" y="3836282"/>
            <a:ext cx="2357967" cy="2355900"/>
          </a:xfrm>
          <a:prstGeom prst="ellipse">
            <a:avLst/>
          </a:prstGeom>
        </p:spPr>
        <p:txBody>
          <a:bodyPr/>
          <a:lstStyle>
            <a:lvl1pPr marL="0" marR="0" indent="0" algn="l" defTabSz="1218595"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smtClean="0"/>
              <a:t>Drag  Your Picture Here</a:t>
            </a:r>
          </a:p>
          <a:p>
            <a:endParaRPr lang="en-US" dirty="0"/>
          </a:p>
        </p:txBody>
      </p:sp>
      <p:sp>
        <p:nvSpPr>
          <p:cNvPr id="16" name="Picture Placeholder 13"/>
          <p:cNvSpPr>
            <a:spLocks noGrp="1" noChangeAspect="1"/>
          </p:cNvSpPr>
          <p:nvPr>
            <p:ph type="pic" sz="quarter" idx="14" hasCustomPrompt="1"/>
          </p:nvPr>
        </p:nvSpPr>
        <p:spPr>
          <a:xfrm>
            <a:off x="6511978" y="3836282"/>
            <a:ext cx="2357967" cy="2355900"/>
          </a:xfrm>
          <a:prstGeom prst="ellipse">
            <a:avLst/>
          </a:prstGeom>
        </p:spPr>
        <p:txBody>
          <a:bodyPr/>
          <a:lstStyle>
            <a:lvl1pPr marL="0" marR="0" indent="0" algn="l" defTabSz="1218595"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smtClean="0"/>
              <a:t>Drag  Your Picture Here</a:t>
            </a:r>
          </a:p>
          <a:p>
            <a:endParaRPr lang="en-US" dirty="0"/>
          </a:p>
        </p:txBody>
      </p:sp>
    </p:spTree>
    <p:extLst>
      <p:ext uri="{BB962C8B-B14F-4D97-AF65-F5344CB8AC3E}">
        <p14:creationId xmlns:p14="http://schemas.microsoft.com/office/powerpoint/2010/main" val="486622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1" y="1681164"/>
            <a:ext cx="5157787" cy="823912"/>
          </a:xfrm>
        </p:spPr>
        <p:txBody>
          <a:bodyPr anchor="b"/>
          <a:lstStyle>
            <a:lvl1pPr marL="0" indent="0">
              <a:buNone/>
              <a:defRPr sz="2400" b="1"/>
            </a:lvl1pPr>
            <a:lvl2pPr marL="457176"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2" indent="0">
              <a:buNone/>
              <a:defRPr sz="1600" b="1"/>
            </a:lvl7pPr>
            <a:lvl8pPr marL="3200239" indent="0">
              <a:buNone/>
              <a:defRPr sz="1600" b="1"/>
            </a:lvl8pPr>
            <a:lvl9pPr marL="3657417" indent="0">
              <a:buNone/>
              <a:defRPr sz="1600" b="1"/>
            </a:lvl9pPr>
          </a:lstStyle>
          <a:p>
            <a:pPr lvl="0"/>
            <a:r>
              <a:rPr lang="ru-RU" smtClean="0"/>
              <a:t>Образец текста</a:t>
            </a:r>
          </a:p>
        </p:txBody>
      </p:sp>
      <p:sp>
        <p:nvSpPr>
          <p:cNvPr id="4" name="Объект 3"/>
          <p:cNvSpPr>
            <a:spLocks noGrp="1"/>
          </p:cNvSpPr>
          <p:nvPr>
            <p:ph sz="half" idx="2"/>
          </p:nvPr>
        </p:nvSpPr>
        <p:spPr>
          <a:xfrm>
            <a:off x="839791"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4"/>
            <a:ext cx="5183188" cy="823912"/>
          </a:xfrm>
        </p:spPr>
        <p:txBody>
          <a:bodyPr anchor="b"/>
          <a:lstStyle>
            <a:lvl1pPr marL="0" indent="0">
              <a:buNone/>
              <a:defRPr sz="2400" b="1"/>
            </a:lvl1pPr>
            <a:lvl2pPr marL="457176"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2" indent="0">
              <a:buNone/>
              <a:defRPr sz="1600" b="1"/>
            </a:lvl7pPr>
            <a:lvl8pPr marL="3200239" indent="0">
              <a:buNone/>
              <a:defRPr sz="1600" b="1"/>
            </a:lvl8pPr>
            <a:lvl9pPr marL="3657417"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5605A63-B54D-4656-913E-CA20E654B7D7}" type="datetimeFigureOut">
              <a:rPr lang="ru-RU"/>
              <a:t>17.12.2020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2FB7F1C-0F39-495D-9375-1830F0791104}" type="slidenum">
              <a:rPr lang="ru-RU"/>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837774" y="2440746"/>
            <a:ext cx="4064678" cy="3824716"/>
          </a:xfrm>
        </p:spPr>
        <p:txBody>
          <a:bodyPr>
            <a:normAutofit/>
          </a:bodyPr>
          <a:lstStyle>
            <a:lvl1pPr>
              <a:defRPr sz="1400"/>
            </a:lvl1pPr>
          </a:lstStyle>
          <a:p>
            <a:endParaRPr lang="en-US" dirty="0"/>
          </a:p>
        </p:txBody>
      </p:sp>
      <p:sp>
        <p:nvSpPr>
          <p:cNvPr id="18" name="Picture Placeholder 12"/>
          <p:cNvSpPr>
            <a:spLocks noGrp="1" noChangeAspect="1"/>
          </p:cNvSpPr>
          <p:nvPr>
            <p:ph type="pic" sz="quarter" idx="15"/>
          </p:nvPr>
        </p:nvSpPr>
        <p:spPr>
          <a:xfrm>
            <a:off x="4898180" y="4353103"/>
            <a:ext cx="2144481" cy="1912358"/>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7033113" y="4353103"/>
            <a:ext cx="2144481" cy="1912358"/>
          </a:xfrm>
        </p:spPr>
        <p:txBody>
          <a:bodyPr>
            <a:normAutofit/>
          </a:bodyPr>
          <a:lstStyle>
            <a:lvl1pPr>
              <a:defRPr sz="1400"/>
            </a:lvl1pPr>
          </a:lstStyle>
          <a:p>
            <a:endParaRPr lang="en-US" dirty="0"/>
          </a:p>
        </p:txBody>
      </p:sp>
      <p:sp>
        <p:nvSpPr>
          <p:cNvPr id="20" name="Picture Placeholder 12"/>
          <p:cNvSpPr>
            <a:spLocks noGrp="1" noChangeAspect="1"/>
          </p:cNvSpPr>
          <p:nvPr>
            <p:ph type="pic" sz="quarter" idx="17"/>
          </p:nvPr>
        </p:nvSpPr>
        <p:spPr>
          <a:xfrm>
            <a:off x="9161774" y="4353103"/>
            <a:ext cx="2144481" cy="1912358"/>
          </a:xfrm>
        </p:spPr>
        <p:txBody>
          <a:bodyPr>
            <a:normAutofit/>
          </a:bodyPr>
          <a:lstStyle>
            <a:lvl1pPr>
              <a:defRPr sz="1400"/>
            </a:lvl1pPr>
          </a:lstStyle>
          <a:p>
            <a:endParaRPr lang="en-US" dirty="0"/>
          </a:p>
        </p:txBody>
      </p:sp>
    </p:spTree>
    <p:extLst>
      <p:ext uri="{BB962C8B-B14F-4D97-AF65-F5344CB8AC3E}">
        <p14:creationId xmlns:p14="http://schemas.microsoft.com/office/powerpoint/2010/main" val="358408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pp Design 01">
    <p:spTree>
      <p:nvGrpSpPr>
        <p:cNvPr id="1" name=""/>
        <p:cNvGrpSpPr/>
        <p:nvPr/>
      </p:nvGrpSpPr>
      <p:grpSpPr>
        <a:xfrm>
          <a:off x="0" y="0"/>
          <a:ext cx="0" cy="0"/>
          <a:chOff x="0" y="0"/>
          <a:chExt cx="0" cy="0"/>
        </a:xfrm>
      </p:grpSpPr>
      <p:sp>
        <p:nvSpPr>
          <p:cNvPr id="23" name="Picture Placeholder 16"/>
          <p:cNvSpPr>
            <a:spLocks noGrp="1" noChangeAspect="1"/>
          </p:cNvSpPr>
          <p:nvPr userDrawn="1">
            <p:ph type="pic" sz="quarter" idx="13"/>
          </p:nvPr>
        </p:nvSpPr>
        <p:spPr>
          <a:xfrm>
            <a:off x="4303922" y="2557250"/>
            <a:ext cx="944871" cy="2572240"/>
          </a:xfrm>
        </p:spPr>
        <p:txBody>
          <a:bodyPr>
            <a:normAutofit/>
          </a:bodyPr>
          <a:lstStyle>
            <a:lvl1pPr marL="0" indent="0">
              <a:buNone/>
              <a:defRPr sz="700"/>
            </a:lvl1pPr>
          </a:lstStyle>
          <a:p>
            <a:endParaRPr lang="en-US" dirty="0"/>
          </a:p>
        </p:txBody>
      </p:sp>
      <p:sp>
        <p:nvSpPr>
          <p:cNvPr id="24" name="Picture Placeholder 16"/>
          <p:cNvSpPr>
            <a:spLocks noGrp="1" noChangeAspect="1"/>
          </p:cNvSpPr>
          <p:nvPr userDrawn="1">
            <p:ph type="pic" sz="quarter" idx="14"/>
          </p:nvPr>
        </p:nvSpPr>
        <p:spPr>
          <a:xfrm>
            <a:off x="1165167" y="2550195"/>
            <a:ext cx="896020" cy="2572241"/>
          </a:xfrm>
        </p:spPr>
        <p:txBody>
          <a:bodyPr>
            <a:normAutofit/>
          </a:bodyPr>
          <a:lstStyle>
            <a:lvl1pPr marL="0" indent="0">
              <a:buNone/>
              <a:defRPr sz="700"/>
            </a:lvl1pPr>
          </a:lstStyle>
          <a:p>
            <a:endParaRPr lang="en-US" dirty="0"/>
          </a:p>
        </p:txBody>
      </p:sp>
      <p:sp>
        <p:nvSpPr>
          <p:cNvPr id="25" name="Picture Placeholder 16"/>
          <p:cNvSpPr>
            <a:spLocks noGrp="1" noChangeAspect="1"/>
          </p:cNvSpPr>
          <p:nvPr>
            <p:ph type="pic" sz="quarter" idx="10"/>
          </p:nvPr>
        </p:nvSpPr>
        <p:spPr>
          <a:xfrm>
            <a:off x="2252872" y="2267966"/>
            <a:ext cx="1889743" cy="3369536"/>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531036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ockup-dev2">
    <p:spTree>
      <p:nvGrpSpPr>
        <p:cNvPr id="1" name=""/>
        <p:cNvGrpSpPr/>
        <p:nvPr/>
      </p:nvGrpSpPr>
      <p:grpSpPr>
        <a:xfrm>
          <a:off x="0" y="0"/>
          <a:ext cx="0" cy="0"/>
          <a:chOff x="0" y="0"/>
          <a:chExt cx="0" cy="0"/>
        </a:xfrm>
      </p:grpSpPr>
      <p:sp>
        <p:nvSpPr>
          <p:cNvPr id="38" name="Picture Placeholder 16"/>
          <p:cNvSpPr>
            <a:spLocks noGrp="1" noChangeAspect="1"/>
          </p:cNvSpPr>
          <p:nvPr>
            <p:ph type="pic" sz="quarter" idx="13"/>
          </p:nvPr>
        </p:nvSpPr>
        <p:spPr>
          <a:xfrm>
            <a:off x="7036984" y="2394444"/>
            <a:ext cx="1006768" cy="2385099"/>
          </a:xfrm>
        </p:spPr>
        <p:txBody>
          <a:bodyPr>
            <a:normAutofit/>
          </a:bodyPr>
          <a:lstStyle>
            <a:lvl1pPr marL="0" indent="0">
              <a:buNone/>
              <a:defRPr sz="600"/>
            </a:lvl1pPr>
          </a:lstStyle>
          <a:p>
            <a:endParaRPr lang="en-US" dirty="0"/>
          </a:p>
        </p:txBody>
      </p:sp>
      <p:sp>
        <p:nvSpPr>
          <p:cNvPr id="39" name="Picture Placeholder 16"/>
          <p:cNvSpPr>
            <a:spLocks noGrp="1" noChangeAspect="1"/>
          </p:cNvSpPr>
          <p:nvPr>
            <p:ph type="pic" sz="quarter" idx="14"/>
          </p:nvPr>
        </p:nvSpPr>
        <p:spPr>
          <a:xfrm>
            <a:off x="4047873" y="2393779"/>
            <a:ext cx="920404" cy="2385099"/>
          </a:xfrm>
        </p:spPr>
        <p:txBody>
          <a:bodyPr>
            <a:normAutofit/>
          </a:bodyPr>
          <a:lstStyle>
            <a:lvl1pPr marL="0" indent="0">
              <a:buNone/>
              <a:defRPr sz="600"/>
            </a:lvl1pPr>
          </a:lstStyle>
          <a:p>
            <a:endParaRPr lang="en-US" dirty="0"/>
          </a:p>
        </p:txBody>
      </p:sp>
      <p:sp>
        <p:nvSpPr>
          <p:cNvPr id="25" name="Picture Placeholder 16"/>
          <p:cNvSpPr>
            <a:spLocks noGrp="1" noChangeAspect="1"/>
          </p:cNvSpPr>
          <p:nvPr>
            <p:ph type="pic" sz="quarter" idx="10"/>
          </p:nvPr>
        </p:nvSpPr>
        <p:spPr>
          <a:xfrm>
            <a:off x="5140484" y="2174835"/>
            <a:ext cx="1747046" cy="3114604"/>
          </a:xfrm>
        </p:spPr>
        <p:txBody>
          <a:bodyPr>
            <a:normAutofit/>
          </a:bodyPr>
          <a:lstStyle>
            <a:lvl1pPr marL="0" indent="0">
              <a:buNone/>
              <a:defRPr sz="600"/>
            </a:lvl1pPr>
          </a:lstStyle>
          <a:p>
            <a:endParaRPr lang="en-US" dirty="0"/>
          </a:p>
        </p:txBody>
      </p:sp>
    </p:spTree>
    <p:extLst>
      <p:ext uri="{BB962C8B-B14F-4D97-AF65-F5344CB8AC3E}">
        <p14:creationId xmlns:p14="http://schemas.microsoft.com/office/powerpoint/2010/main" val="991050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Us">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 y="1"/>
            <a:ext cx="12192001" cy="6858141"/>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04006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6"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9996573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page (Dar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217799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278641"/>
            <a:ext cx="11281833"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7" y="3376651"/>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5" y="3492155"/>
            <a:ext cx="8587317" cy="1453900"/>
          </a:xfrm>
        </p:spPr>
        <p:txBody>
          <a:bodyPr anchor="t">
            <a:normAutofit/>
          </a:bodyPr>
          <a:lstStyle>
            <a:lvl1pPr algn="ctr">
              <a:defRPr sz="13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046617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ing and text 1 (Dar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278641"/>
            <a:ext cx="11281833" cy="1093310"/>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7" y="3376651"/>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5" y="3492155"/>
            <a:ext cx="8587317" cy="1453900"/>
          </a:xfrm>
        </p:spPr>
        <p:txBody>
          <a:bodyPr anchor="t">
            <a:normAutofit/>
          </a:bodyPr>
          <a:lstStyle>
            <a:lvl1pPr algn="ctr">
              <a:defRPr sz="1300" baseline="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286196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3" y="2138768"/>
            <a:ext cx="10014857" cy="1093614"/>
          </a:xfrm>
        </p:spPr>
        <p:txBody>
          <a:bodyPr/>
          <a:lstStyle>
            <a:lvl1pPr algn="l">
              <a:lnSpc>
                <a:spcPct val="100000"/>
              </a:lnSpc>
              <a:defRPr sz="5900" baseline="0"/>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20" y="3237082"/>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01" indent="-190501">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406796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ing and text 2 (Dar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3" y="2138768"/>
            <a:ext cx="10014857" cy="1093614"/>
          </a:xfrm>
        </p:spPr>
        <p:txBody>
          <a:bodyPr/>
          <a:lstStyle>
            <a:lvl1pPr algn="l">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20" y="3237082"/>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01" indent="-190501">
              <a:buFont typeface="Wingdings" panose="05000000000000000000" pitchFamily="2" charset="2"/>
              <a:buChar char="n"/>
              <a:defRPr sz="130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72217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02D4194-001B-423A-812C-A7F95AD1A863}" type="datetimeFigureOut">
              <a:rPr lang="ru-RU"/>
              <a:t>17.12.2020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267318-0586-4FB7-9542-2C199219AECC}" type="slidenum">
              <a:rPr lang="ru-RU"/>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ing and text 3">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016157"/>
            <a:ext cx="5128381" cy="3242024"/>
          </a:xfrm>
        </p:spPr>
        <p:txBody>
          <a:bodyPr anchor="b"/>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503162" y="4232395"/>
            <a:ext cx="5128381" cy="1438728"/>
          </a:xfrm>
        </p:spPr>
        <p:txBody>
          <a:bodyPr anchor="t">
            <a:normAutofit/>
          </a:bodyPr>
          <a:lstStyle>
            <a:lvl1pPr algn="r" rtl="0">
              <a:lnSpc>
                <a:spcPct val="100000"/>
              </a:lnSpc>
              <a:spcBef>
                <a:spcPts val="0"/>
              </a:spcBef>
              <a:defRPr sz="2900" b="1" cap="all" spc="-67"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8" name="Text Placeholder 3"/>
          <p:cNvSpPr>
            <a:spLocks noGrp="1"/>
          </p:cNvSpPr>
          <p:nvPr>
            <p:ph type="body" sz="quarter" idx="13" hasCustomPrompt="1"/>
          </p:nvPr>
        </p:nvSpPr>
        <p:spPr>
          <a:xfrm>
            <a:off x="6299200" y="1501592"/>
            <a:ext cx="5152756" cy="3854819"/>
          </a:xfrm>
        </p:spPr>
        <p:txBody>
          <a:bodyPr anchor="ctr">
            <a:normAutofit/>
          </a:bodyPr>
          <a:lstStyle>
            <a:lvl1pPr marL="190501" indent="-190501">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406605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45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6299200" y="1501592"/>
            <a:ext cx="5152756" cy="3854819"/>
          </a:xfrm>
        </p:spPr>
        <p:txBody>
          <a:bodyPr anchor="ctr">
            <a:normAutofit/>
          </a:bodyPr>
          <a:lstStyle>
            <a:lvl1pPr marL="190501" indent="-190501">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556255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10"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30" y="2155958"/>
            <a:ext cx="5141595" cy="1154251"/>
          </a:xfrm>
        </p:spPr>
        <p:txBody>
          <a:bodyPr vert="horz" lIns="60960" tIns="30482" rIns="60960"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30" y="1691798"/>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30" y="3972911"/>
            <a:ext cx="5141595" cy="1154251"/>
          </a:xfrm>
        </p:spPr>
        <p:txBody>
          <a:bodyPr vert="horz" lIns="60960" tIns="30482" rIns="60960"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30" y="3508751"/>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3212303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5" name="Rectangle 4"/>
          <p:cNvSpPr/>
          <p:nvPr userDrawn="1"/>
        </p:nvSpPr>
        <p:spPr>
          <a:xfrm>
            <a:off x="35982"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30" y="1296844"/>
            <a:ext cx="5141595" cy="1154251"/>
          </a:xfrm>
        </p:spPr>
        <p:txBody>
          <a:bodyPr vert="horz" lIns="60960" tIns="30482" rIns="60960"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30" y="832684"/>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30" y="3113797"/>
            <a:ext cx="5141595" cy="1154251"/>
          </a:xfrm>
        </p:spPr>
        <p:txBody>
          <a:bodyPr vert="horz" lIns="60960" tIns="30482" rIns="60960"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30" y="2649637"/>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6382330" y="4930750"/>
            <a:ext cx="5141595" cy="1154251"/>
          </a:xfrm>
        </p:spPr>
        <p:txBody>
          <a:bodyPr vert="horz" lIns="60960" tIns="30482" rIns="60960"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6382330" y="4466590"/>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56618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4700"/>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7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61" y="967012"/>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4" hasCustomPrompt="1"/>
          </p:nvPr>
        </p:nvSpPr>
        <p:spPr>
          <a:xfrm>
            <a:off x="6255661" y="1402584"/>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6255661" y="1999773"/>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6255661" y="2435346"/>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6255661" y="3032534"/>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1" hasCustomPrompt="1"/>
          </p:nvPr>
        </p:nvSpPr>
        <p:spPr>
          <a:xfrm>
            <a:off x="6255661" y="3468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2" hasCustomPrompt="1"/>
          </p:nvPr>
        </p:nvSpPr>
        <p:spPr>
          <a:xfrm>
            <a:off x="6255661" y="406529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3" name="Text Placeholder 3"/>
          <p:cNvSpPr>
            <a:spLocks noGrp="1"/>
          </p:cNvSpPr>
          <p:nvPr>
            <p:ph type="body" sz="quarter" idx="24" hasCustomPrompt="1"/>
          </p:nvPr>
        </p:nvSpPr>
        <p:spPr>
          <a:xfrm>
            <a:off x="6255661" y="450086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5" hasCustomPrompt="1"/>
          </p:nvPr>
        </p:nvSpPr>
        <p:spPr>
          <a:xfrm>
            <a:off x="6255661" y="509805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7" hasCustomPrompt="1"/>
          </p:nvPr>
        </p:nvSpPr>
        <p:spPr>
          <a:xfrm>
            <a:off x="6255661" y="553363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itle 1"/>
          <p:cNvSpPr>
            <a:spLocks noGrp="1"/>
          </p:cNvSpPr>
          <p:nvPr>
            <p:ph type="title" hasCustomPrompt="1"/>
          </p:nvPr>
        </p:nvSpPr>
        <p:spPr>
          <a:xfrm>
            <a:off x="503165"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7" name="Text Placeholder 3"/>
          <p:cNvSpPr>
            <a:spLocks noGrp="1"/>
          </p:cNvSpPr>
          <p:nvPr>
            <p:ph type="body" sz="quarter" idx="13" hasCustomPrompt="1"/>
          </p:nvPr>
        </p:nvSpPr>
        <p:spPr>
          <a:xfrm>
            <a:off x="5176761" y="838784"/>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17" hasCustomPrompt="1"/>
          </p:nvPr>
        </p:nvSpPr>
        <p:spPr>
          <a:xfrm>
            <a:off x="5176761" y="187154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0" hasCustomPrompt="1"/>
          </p:nvPr>
        </p:nvSpPr>
        <p:spPr>
          <a:xfrm>
            <a:off x="5176761" y="290430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0" name="Text Placeholder 3"/>
          <p:cNvSpPr>
            <a:spLocks noGrp="1"/>
          </p:cNvSpPr>
          <p:nvPr>
            <p:ph type="body" sz="quarter" idx="23" hasCustomPrompt="1"/>
          </p:nvPr>
        </p:nvSpPr>
        <p:spPr>
          <a:xfrm>
            <a:off x="5176761" y="3937068"/>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6" hasCustomPrompt="1"/>
          </p:nvPr>
        </p:nvSpPr>
        <p:spPr>
          <a:xfrm>
            <a:off x="5176761" y="4969830"/>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7619278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1+#ppt_w/2"/>
                                          </p:val>
                                        </p:tav>
                                        <p:tav tm="100000">
                                          <p:val>
                                            <p:strVal val="#ppt_x"/>
                                          </p:val>
                                        </p:tav>
                                      </p:tavLst>
                                    </p:anim>
                                    <p:anim calcmode="lin" valueType="num">
                                      <p:cBhvr additive="base">
                                        <p:cTn id="38" dur="7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349"/>
                            </p:stCondLst>
                            <p:childTnLst>
                              <p:par>
                                <p:cTn id="40" presetID="2" presetClass="entr" presetSubtype="1" decel="10000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1+#ppt_w/2"/>
                                          </p:val>
                                        </p:tav>
                                        <p:tav tm="100000">
                                          <p:val>
                                            <p:strVal val="#ppt_x"/>
                                          </p:val>
                                        </p:tav>
                                      </p:tavLst>
                                    </p:anim>
                                    <p:anim calcmode="lin" valueType="num">
                                      <p:cBhvr additive="base">
                                        <p:cTn id="47" dur="75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1+#ppt_w/2"/>
                                          </p:val>
                                        </p:tav>
                                        <p:tav tm="100000">
                                          <p:val>
                                            <p:strVal val="#ppt_x"/>
                                          </p:val>
                                        </p:tav>
                                      </p:tavLst>
                                    </p:anim>
                                    <p:anim calcmode="lin" valueType="num">
                                      <p:cBhvr additive="base">
                                        <p:cTn id="51" dur="75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300"/>
                            </p:stCondLst>
                            <p:childTnLst>
                              <p:par>
                                <p:cTn id="53" presetID="2" presetClass="entr" presetSubtype="1" decel="100000" fill="hold" grpId="0" nodeType="afterEffect">
                                  <p:stCondLst>
                                    <p:cond delay="0"/>
                                  </p:stCondLst>
                                  <p:iterate type="lt">
                                    <p:tmPct val="10000"/>
                                  </p:iterate>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750" fill="hold"/>
                                        <p:tgtEl>
                                          <p:spTgt spid="20"/>
                                        </p:tgtEl>
                                        <p:attrNameLst>
                                          <p:attrName>ppt_x</p:attrName>
                                        </p:attrNameLst>
                                      </p:cBhvr>
                                      <p:tavLst>
                                        <p:tav tm="0">
                                          <p:val>
                                            <p:strVal val="#ppt_x"/>
                                          </p:val>
                                        </p:tav>
                                        <p:tav tm="100000">
                                          <p:val>
                                            <p:strVal val="#ppt_x"/>
                                          </p:val>
                                        </p:tav>
                                      </p:tavLst>
                                    </p:anim>
                                    <p:anim calcmode="lin" valueType="num">
                                      <p:cBhvr additive="base">
                                        <p:cTn id="56" dur="750" fill="hold"/>
                                        <p:tgtEl>
                                          <p:spTgt spid="20"/>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1+#ppt_w/2"/>
                                          </p:val>
                                        </p:tav>
                                        <p:tav tm="100000">
                                          <p:val>
                                            <p:strVal val="#ppt_x"/>
                                          </p:val>
                                        </p:tav>
                                      </p:tavLst>
                                    </p:anim>
                                    <p:anim calcmode="lin" valueType="num">
                                      <p:cBhvr additive="base">
                                        <p:cTn id="60" dur="75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1+#ppt_w/2"/>
                                          </p:val>
                                        </p:tav>
                                        <p:tav tm="100000">
                                          <p:val>
                                            <p:strVal val="#ppt_x"/>
                                          </p:val>
                                        </p:tav>
                                      </p:tavLst>
                                    </p:anim>
                                    <p:anim calcmode="lin" valueType="num">
                                      <p:cBhvr additive="base">
                                        <p:cTn id="64" dur="75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5250"/>
                            </p:stCondLst>
                            <p:childTnLst>
                              <p:par>
                                <p:cTn id="66" presetID="2" presetClass="entr" presetSubtype="1" decel="10000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50" fill="hold"/>
                                        <p:tgtEl>
                                          <p:spTgt spid="21"/>
                                        </p:tgtEl>
                                        <p:attrNameLst>
                                          <p:attrName>ppt_x</p:attrName>
                                        </p:attrNameLst>
                                      </p:cBhvr>
                                      <p:tavLst>
                                        <p:tav tm="0">
                                          <p:val>
                                            <p:strVal val="#ppt_x"/>
                                          </p:val>
                                        </p:tav>
                                        <p:tav tm="100000">
                                          <p:val>
                                            <p:strVal val="#ppt_x"/>
                                          </p:val>
                                        </p:tav>
                                      </p:tavLst>
                                    </p:anim>
                                    <p:anim calcmode="lin" valueType="num">
                                      <p:cBhvr additive="base">
                                        <p:cTn id="69" dur="750" fill="hold"/>
                                        <p:tgtEl>
                                          <p:spTgt spid="21"/>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1+#ppt_w/2"/>
                                          </p:val>
                                        </p:tav>
                                        <p:tav tm="100000">
                                          <p:val>
                                            <p:strVal val="#ppt_x"/>
                                          </p:val>
                                        </p:tav>
                                      </p:tavLst>
                                    </p:anim>
                                    <p:anim calcmode="lin" valueType="num">
                                      <p:cBhvr additive="base">
                                        <p:cTn id="73" dur="75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1+#ppt_w/2"/>
                                          </p:val>
                                        </p:tav>
                                        <p:tav tm="100000">
                                          <p:val>
                                            <p:strVal val="#ppt_x"/>
                                          </p:val>
                                        </p:tav>
                                      </p:tavLst>
                                    </p:anim>
                                    <p:anim calcmode="lin" valueType="num">
                                      <p:cBhvr additive="base">
                                        <p:cTn id="7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2"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2"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2" presetClass="entr" presetSubtype="2"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 presetClass="entr" presetSubtype="2"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tmplLst>
          <p:tmpl>
            <p:tnLst>
              <p:par>
                <p:cTn presetID="2" presetClass="entr" presetSubtype="2"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p:bldP spid="17"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61" y="60893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itle 1"/>
          <p:cNvSpPr>
            <a:spLocks noGrp="1"/>
          </p:cNvSpPr>
          <p:nvPr>
            <p:ph type="title" hasCustomPrompt="1"/>
          </p:nvPr>
        </p:nvSpPr>
        <p:spPr>
          <a:xfrm>
            <a:off x="503165"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3"/>
          <p:cNvSpPr>
            <a:spLocks noGrp="1"/>
          </p:cNvSpPr>
          <p:nvPr>
            <p:ph type="body" sz="quarter" idx="13" hasCustomPrompt="1"/>
          </p:nvPr>
        </p:nvSpPr>
        <p:spPr>
          <a:xfrm>
            <a:off x="5205789" y="480710"/>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9" name="Text Placeholder 3"/>
          <p:cNvSpPr>
            <a:spLocks noGrp="1"/>
          </p:cNvSpPr>
          <p:nvPr>
            <p:ph type="body" sz="quarter" idx="14" hasCustomPrompt="1"/>
          </p:nvPr>
        </p:nvSpPr>
        <p:spPr>
          <a:xfrm>
            <a:off x="6255661" y="10445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6" hasCustomPrompt="1"/>
          </p:nvPr>
        </p:nvSpPr>
        <p:spPr>
          <a:xfrm>
            <a:off x="6255661" y="15518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7" hasCustomPrompt="1"/>
          </p:nvPr>
        </p:nvSpPr>
        <p:spPr>
          <a:xfrm>
            <a:off x="5205789" y="14236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2" name="Text Placeholder 3"/>
          <p:cNvSpPr>
            <a:spLocks noGrp="1"/>
          </p:cNvSpPr>
          <p:nvPr>
            <p:ph type="body" sz="quarter" idx="18" hasCustomPrompt="1"/>
          </p:nvPr>
        </p:nvSpPr>
        <p:spPr>
          <a:xfrm>
            <a:off x="6255661" y="1987411"/>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19" hasCustomPrompt="1"/>
          </p:nvPr>
        </p:nvSpPr>
        <p:spPr>
          <a:xfrm>
            <a:off x="6255661" y="24947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0" hasCustomPrompt="1"/>
          </p:nvPr>
        </p:nvSpPr>
        <p:spPr>
          <a:xfrm>
            <a:off x="5205789" y="23665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1" hasCustomPrompt="1"/>
          </p:nvPr>
        </p:nvSpPr>
        <p:spPr>
          <a:xfrm>
            <a:off x="6255661" y="29303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2" hasCustomPrompt="1"/>
          </p:nvPr>
        </p:nvSpPr>
        <p:spPr>
          <a:xfrm>
            <a:off x="6255661" y="34376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Text Placeholder 3"/>
          <p:cNvSpPr>
            <a:spLocks noGrp="1"/>
          </p:cNvSpPr>
          <p:nvPr>
            <p:ph type="body" sz="quarter" idx="23" hasCustomPrompt="1"/>
          </p:nvPr>
        </p:nvSpPr>
        <p:spPr>
          <a:xfrm>
            <a:off x="5205789" y="33094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24" hasCustomPrompt="1"/>
          </p:nvPr>
        </p:nvSpPr>
        <p:spPr>
          <a:xfrm>
            <a:off x="6255661" y="38732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5" hasCustomPrompt="1"/>
          </p:nvPr>
        </p:nvSpPr>
        <p:spPr>
          <a:xfrm>
            <a:off x="6255661" y="43805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5205789" y="42523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7" hasCustomPrompt="1"/>
          </p:nvPr>
        </p:nvSpPr>
        <p:spPr>
          <a:xfrm>
            <a:off x="6255661" y="4816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28" hasCustomPrompt="1"/>
          </p:nvPr>
        </p:nvSpPr>
        <p:spPr>
          <a:xfrm>
            <a:off x="6255661" y="5323435"/>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29" hasCustomPrompt="1"/>
          </p:nvPr>
        </p:nvSpPr>
        <p:spPr>
          <a:xfrm>
            <a:off x="5205789" y="5195207"/>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0" hasCustomPrompt="1"/>
          </p:nvPr>
        </p:nvSpPr>
        <p:spPr>
          <a:xfrm>
            <a:off x="6255661" y="57590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762251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1"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ppt_x"/>
                                          </p:val>
                                        </p:tav>
                                        <p:tav tm="100000">
                                          <p:val>
                                            <p:strVal val="#ppt_x"/>
                                          </p:val>
                                        </p:tav>
                                      </p:tavLst>
                                    </p:anim>
                                    <p:anim calcmode="lin" valueType="num">
                                      <p:cBhvr additive="base">
                                        <p:cTn id="38" dur="75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450"/>
                            </p:stCondLst>
                            <p:childTnLst>
                              <p:par>
                                <p:cTn id="40" presetID="2" presetClass="entr" presetSubtype="1"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ppt_x"/>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ppt_x"/>
                                          </p:val>
                                        </p:tav>
                                        <p:tav tm="100000">
                                          <p:val>
                                            <p:strVal val="#ppt_x"/>
                                          </p:val>
                                        </p:tav>
                                      </p:tavLst>
                                    </p:anim>
                                    <p:anim calcmode="lin" valueType="num">
                                      <p:cBhvr additive="base">
                                        <p:cTn id="47" dur="75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ppt_x"/>
                                          </p:val>
                                        </p:tav>
                                        <p:tav tm="100000">
                                          <p:val>
                                            <p:strVal val="#ppt_x"/>
                                          </p:val>
                                        </p:tav>
                                      </p:tavLst>
                                    </p:anim>
                                    <p:anim calcmode="lin" valueType="num">
                                      <p:cBhvr additive="base">
                                        <p:cTn id="51" dur="7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450"/>
                            </p:stCondLst>
                            <p:childTnLst>
                              <p:par>
                                <p:cTn id="53" presetID="2" presetClass="entr" presetSubtype="1" decel="10000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ppt_x"/>
                                          </p:val>
                                        </p:tav>
                                        <p:tav tm="100000">
                                          <p:val>
                                            <p:strVal val="#ppt_x"/>
                                          </p:val>
                                        </p:tav>
                                      </p:tavLst>
                                    </p:anim>
                                    <p:anim calcmode="lin" valueType="num">
                                      <p:cBhvr additive="base">
                                        <p:cTn id="56" dur="75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ppt_x"/>
                                          </p:val>
                                        </p:tav>
                                        <p:tav tm="100000">
                                          <p:val>
                                            <p:strVal val="#ppt_x"/>
                                          </p:val>
                                        </p:tav>
                                      </p:tavLst>
                                    </p:anim>
                                    <p:anim calcmode="lin" valueType="num">
                                      <p:cBhvr additive="base">
                                        <p:cTn id="60" dur="75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ppt_x"/>
                                          </p:val>
                                        </p:tav>
                                        <p:tav tm="100000">
                                          <p:val>
                                            <p:strVal val="#ppt_x"/>
                                          </p:val>
                                        </p:tav>
                                      </p:tavLst>
                                    </p:anim>
                                    <p:anim calcmode="lin" valueType="num">
                                      <p:cBhvr additive="base">
                                        <p:cTn id="64" dur="75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5450"/>
                            </p:stCondLst>
                            <p:childTnLst>
                              <p:par>
                                <p:cTn id="66" presetID="2" presetClass="entr" presetSubtype="1"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4" decel="100000" fill="hold" grpId="0" nodeType="withEffect">
                                  <p:stCondLst>
                                    <p:cond delay="10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750" fill="hold"/>
                                        <p:tgtEl>
                                          <p:spTgt spid="19"/>
                                        </p:tgtEl>
                                        <p:attrNameLst>
                                          <p:attrName>ppt_x</p:attrName>
                                        </p:attrNameLst>
                                      </p:cBhvr>
                                      <p:tavLst>
                                        <p:tav tm="0">
                                          <p:val>
                                            <p:strVal val="#ppt_x"/>
                                          </p:val>
                                        </p:tav>
                                        <p:tav tm="100000">
                                          <p:val>
                                            <p:strVal val="#ppt_x"/>
                                          </p:val>
                                        </p:tav>
                                      </p:tavLst>
                                    </p:anim>
                                    <p:anim calcmode="lin" valueType="num">
                                      <p:cBhvr additive="base">
                                        <p:cTn id="73" dur="75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1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750" fill="hold"/>
                                        <p:tgtEl>
                                          <p:spTgt spid="21"/>
                                        </p:tgtEl>
                                        <p:attrNameLst>
                                          <p:attrName>ppt_x</p:attrName>
                                        </p:attrNameLst>
                                      </p:cBhvr>
                                      <p:tavLst>
                                        <p:tav tm="0">
                                          <p:val>
                                            <p:strVal val="#ppt_x"/>
                                          </p:val>
                                        </p:tav>
                                        <p:tav tm="100000">
                                          <p:val>
                                            <p:strVal val="#ppt_x"/>
                                          </p:val>
                                        </p:tav>
                                      </p:tavLst>
                                    </p:anim>
                                    <p:anim calcmode="lin" valueType="num">
                                      <p:cBhvr additive="base">
                                        <p:cTn id="77" dur="75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6450"/>
                            </p:stCondLst>
                            <p:childTnLst>
                              <p:par>
                                <p:cTn id="79" presetID="2" presetClass="entr" presetSubtype="1" decel="10000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750" fill="hold"/>
                                        <p:tgtEl>
                                          <p:spTgt spid="23"/>
                                        </p:tgtEl>
                                        <p:attrNameLst>
                                          <p:attrName>ppt_x</p:attrName>
                                        </p:attrNameLst>
                                      </p:cBhvr>
                                      <p:tavLst>
                                        <p:tav tm="0">
                                          <p:val>
                                            <p:strVal val="#ppt_x"/>
                                          </p:val>
                                        </p:tav>
                                        <p:tav tm="100000">
                                          <p:val>
                                            <p:strVal val="#ppt_x"/>
                                          </p:val>
                                        </p:tav>
                                      </p:tavLst>
                                    </p:anim>
                                    <p:anim calcmode="lin" valueType="num">
                                      <p:cBhvr additive="base">
                                        <p:cTn id="82" dur="750" fill="hold"/>
                                        <p:tgtEl>
                                          <p:spTgt spid="23"/>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10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750" fill="hold"/>
                                        <p:tgtEl>
                                          <p:spTgt spid="22"/>
                                        </p:tgtEl>
                                        <p:attrNameLst>
                                          <p:attrName>ppt_x</p:attrName>
                                        </p:attrNameLst>
                                      </p:cBhvr>
                                      <p:tavLst>
                                        <p:tav tm="0">
                                          <p:val>
                                            <p:strVal val="#ppt_x"/>
                                          </p:val>
                                        </p:tav>
                                        <p:tav tm="100000">
                                          <p:val>
                                            <p:strVal val="#ppt_x"/>
                                          </p:val>
                                        </p:tav>
                                      </p:tavLst>
                                    </p:anim>
                                    <p:anim calcmode="lin" valueType="num">
                                      <p:cBhvr additive="base">
                                        <p:cTn id="86" dur="75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10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750" fill="hold"/>
                                        <p:tgtEl>
                                          <p:spTgt spid="24"/>
                                        </p:tgtEl>
                                        <p:attrNameLst>
                                          <p:attrName>ppt_x</p:attrName>
                                        </p:attrNameLst>
                                      </p:cBhvr>
                                      <p:tavLst>
                                        <p:tav tm="0">
                                          <p:val>
                                            <p:strVal val="#ppt_x"/>
                                          </p:val>
                                        </p:tav>
                                        <p:tav tm="100000">
                                          <p:val>
                                            <p:strVal val="#ppt_x"/>
                                          </p:val>
                                        </p:tav>
                                      </p:tavLst>
                                    </p:anim>
                                    <p:anim calcmode="lin" valueType="num">
                                      <p:cBhvr additive="base">
                                        <p:cTn id="90"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P spid="8" grpId="0">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4"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2" presetClass="entr" presetSubtype="4" decel="10000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1"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1"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10000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1802345" y="2416051"/>
            <a:ext cx="8587317" cy="2940445"/>
          </a:xfrm>
        </p:spPr>
        <p:txBody>
          <a:bodyPr anchor="ctr">
            <a:normAutofit/>
          </a:bodyPr>
          <a:lstStyle>
            <a:lvl1pPr marL="190501" indent="-190501">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6" name="Title 1"/>
          <p:cNvSpPr>
            <a:spLocks noGrp="1"/>
          </p:cNvSpPr>
          <p:nvPr>
            <p:ph type="title" hasCustomPrompt="1"/>
          </p:nvPr>
        </p:nvSpPr>
        <p:spPr>
          <a:xfrm>
            <a:off x="1802345" y="118775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7474340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1381780" y="2959837"/>
            <a:ext cx="4481137" cy="2160333"/>
          </a:xfrm>
        </p:spPr>
        <p:txBody>
          <a:bodyPr anchor="t">
            <a:normAutofit/>
          </a:bodyPr>
          <a:lstStyle>
            <a:lvl1pPr marL="190501" indent="-190501"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1381780" y="2495682"/>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12373" y="2959837"/>
            <a:ext cx="4481137" cy="2160333"/>
          </a:xfrm>
        </p:spPr>
        <p:txBody>
          <a:bodyPr anchor="t">
            <a:normAutofit/>
          </a:bodyPr>
          <a:lstStyle>
            <a:lvl1pPr marL="190501" indent="-190501"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12373" y="2495682"/>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109438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 Columns 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802345" y="288234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9" name="Text Placeholder 3"/>
          <p:cNvSpPr>
            <a:spLocks noGrp="1"/>
          </p:cNvSpPr>
          <p:nvPr>
            <p:ph type="body" sz="quarter" idx="13" hasCustomPrompt="1"/>
          </p:nvPr>
        </p:nvSpPr>
        <p:spPr>
          <a:xfrm>
            <a:off x="951478" y="1321898"/>
            <a:ext cx="3180259" cy="115425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15" hasCustomPrompt="1"/>
          </p:nvPr>
        </p:nvSpPr>
        <p:spPr>
          <a:xfrm>
            <a:off x="951478"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16" hasCustomPrompt="1"/>
          </p:nvPr>
        </p:nvSpPr>
        <p:spPr>
          <a:xfrm>
            <a:off x="4505874" y="1321898"/>
            <a:ext cx="3180259" cy="1154251"/>
          </a:xfrm>
        </p:spPr>
        <p:txBody>
          <a:bodyPr vert="horz" lIns="60960" tIns="30482" rIns="60960"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2" name="Text Placeholder 3"/>
          <p:cNvSpPr>
            <a:spLocks noGrp="1"/>
          </p:cNvSpPr>
          <p:nvPr>
            <p:ph type="body" sz="quarter" idx="17" hasCustomPrompt="1"/>
          </p:nvPr>
        </p:nvSpPr>
        <p:spPr>
          <a:xfrm>
            <a:off x="4505874"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18" hasCustomPrompt="1"/>
          </p:nvPr>
        </p:nvSpPr>
        <p:spPr>
          <a:xfrm>
            <a:off x="8063503" y="1321898"/>
            <a:ext cx="3180259" cy="1154251"/>
          </a:xfrm>
        </p:spPr>
        <p:txBody>
          <a:bodyPr vert="horz" lIns="60960" tIns="30482" rIns="60960"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4" name="Text Placeholder 3"/>
          <p:cNvSpPr>
            <a:spLocks noGrp="1"/>
          </p:cNvSpPr>
          <p:nvPr>
            <p:ph type="body" sz="quarter" idx="19" hasCustomPrompt="1"/>
          </p:nvPr>
        </p:nvSpPr>
        <p:spPr>
          <a:xfrm>
            <a:off x="8063503"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0" hasCustomPrompt="1"/>
          </p:nvPr>
        </p:nvSpPr>
        <p:spPr>
          <a:xfrm>
            <a:off x="951478" y="4824284"/>
            <a:ext cx="3180259" cy="1154251"/>
          </a:xfrm>
        </p:spPr>
        <p:txBody>
          <a:bodyPr vert="horz" lIns="60960" tIns="30482" rIns="60960"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6" name="Text Placeholder 3"/>
          <p:cNvSpPr>
            <a:spLocks noGrp="1"/>
          </p:cNvSpPr>
          <p:nvPr>
            <p:ph type="body" sz="quarter" idx="21" hasCustomPrompt="1"/>
          </p:nvPr>
        </p:nvSpPr>
        <p:spPr>
          <a:xfrm>
            <a:off x="951478"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7" name="Text Placeholder 3"/>
          <p:cNvSpPr>
            <a:spLocks noGrp="1"/>
          </p:cNvSpPr>
          <p:nvPr>
            <p:ph type="body" sz="quarter" idx="22" hasCustomPrompt="1"/>
          </p:nvPr>
        </p:nvSpPr>
        <p:spPr>
          <a:xfrm>
            <a:off x="4505874" y="4824284"/>
            <a:ext cx="3180259" cy="1154251"/>
          </a:xfrm>
        </p:spPr>
        <p:txBody>
          <a:bodyPr vert="horz" lIns="60960" tIns="30482" rIns="60960"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8" name="Text Placeholder 3"/>
          <p:cNvSpPr>
            <a:spLocks noGrp="1"/>
          </p:cNvSpPr>
          <p:nvPr>
            <p:ph type="body" sz="quarter" idx="23" hasCustomPrompt="1"/>
          </p:nvPr>
        </p:nvSpPr>
        <p:spPr>
          <a:xfrm>
            <a:off x="4505874"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9" name="Text Placeholder 3"/>
          <p:cNvSpPr>
            <a:spLocks noGrp="1"/>
          </p:cNvSpPr>
          <p:nvPr>
            <p:ph type="body" sz="quarter" idx="24" hasCustomPrompt="1"/>
          </p:nvPr>
        </p:nvSpPr>
        <p:spPr>
          <a:xfrm>
            <a:off x="8063503" y="4824284"/>
            <a:ext cx="3180259" cy="1154251"/>
          </a:xfrm>
        </p:spPr>
        <p:txBody>
          <a:bodyPr vert="horz" lIns="60960" tIns="30482" rIns="60960"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30" name="Text Placeholder 3"/>
          <p:cNvSpPr>
            <a:spLocks noGrp="1"/>
          </p:cNvSpPr>
          <p:nvPr>
            <p:ph type="body" sz="quarter" idx="25" hasCustomPrompt="1"/>
          </p:nvPr>
        </p:nvSpPr>
        <p:spPr>
          <a:xfrm>
            <a:off x="8063503"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4452178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 presetClass="entr" presetSubtype="4" decel="10000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additive="base">
                                        <p:cTn id="39"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6000"/>
                            </p:stCondLst>
                            <p:childTnLst>
                              <p:par>
                                <p:cTn id="46" presetID="2" presetClass="entr" presetSubtype="4" decel="100000" fill="hold" grpId="0" nodeType="after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additive="base">
                                        <p:cTn id="48"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7500"/>
                            </p:stCondLst>
                            <p:childTnLst>
                              <p:par>
                                <p:cTn id="55" presetID="2" presetClass="entr" presetSubtype="4" decel="100000"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additive="base">
                                        <p:cTn id="57"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951478" y="2477113"/>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951478"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4505874" y="2477113"/>
            <a:ext cx="3180259" cy="1383381"/>
          </a:xfrm>
        </p:spPr>
        <p:txBody>
          <a:bodyPr vert="horz" lIns="60960" tIns="30482" rIns="60960"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4505874"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8063503" y="2477113"/>
            <a:ext cx="3180259" cy="1383381"/>
          </a:xfrm>
        </p:spPr>
        <p:txBody>
          <a:bodyPr vert="horz" lIns="60960" tIns="30482" rIns="60960"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8063503"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20" hasCustomPrompt="1"/>
          </p:nvPr>
        </p:nvSpPr>
        <p:spPr>
          <a:xfrm>
            <a:off x="951478" y="4499890"/>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1" hasCustomPrompt="1"/>
          </p:nvPr>
        </p:nvSpPr>
        <p:spPr>
          <a:xfrm>
            <a:off x="951478"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2" hasCustomPrompt="1"/>
          </p:nvPr>
        </p:nvSpPr>
        <p:spPr>
          <a:xfrm>
            <a:off x="4505874" y="4499890"/>
            <a:ext cx="3180259" cy="1383381"/>
          </a:xfrm>
        </p:spPr>
        <p:txBody>
          <a:bodyPr vert="horz" lIns="60960" tIns="30482" rIns="60960"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5" name="Text Placeholder 3"/>
          <p:cNvSpPr>
            <a:spLocks noGrp="1"/>
          </p:cNvSpPr>
          <p:nvPr>
            <p:ph type="body" sz="quarter" idx="23" hasCustomPrompt="1"/>
          </p:nvPr>
        </p:nvSpPr>
        <p:spPr>
          <a:xfrm>
            <a:off x="4505874"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24" hasCustomPrompt="1"/>
          </p:nvPr>
        </p:nvSpPr>
        <p:spPr>
          <a:xfrm>
            <a:off x="8063503" y="4499890"/>
            <a:ext cx="3180259" cy="1383381"/>
          </a:xfrm>
        </p:spPr>
        <p:txBody>
          <a:bodyPr vert="horz" lIns="60960" tIns="30482" rIns="60960"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7" name="Text Placeholder 3"/>
          <p:cNvSpPr>
            <a:spLocks noGrp="1"/>
          </p:cNvSpPr>
          <p:nvPr>
            <p:ph type="body" sz="quarter" idx="25" hasCustomPrompt="1"/>
          </p:nvPr>
        </p:nvSpPr>
        <p:spPr>
          <a:xfrm>
            <a:off x="8063503"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6748262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500"/>
                            </p:stCondLst>
                            <p:childTnLst>
                              <p:par>
                                <p:cTn id="37" presetID="2" presetClass="entr" presetSubtype="1" decel="10000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6000"/>
                            </p:stCondLst>
                            <p:childTnLst>
                              <p:par>
                                <p:cTn id="46" presetID="2" presetClass="entr" presetSubtype="1" decel="10000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7500"/>
                            </p:stCondLst>
                            <p:childTnLst>
                              <p:par>
                                <p:cTn id="55" presetID="2" presetClass="entr" presetSubtype="1" decel="100000"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 presetClass="entr" presetSubtype="1"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0BC974E-F028-4D79-AE97-D222B051974A}" type="datetimeFigureOut">
              <a:rPr lang="ru-RU"/>
              <a:t>17.12.2020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8AA9D1B-7ACB-49BA-8FB2-1E382820D8D1}" type="slidenum">
              <a:rPr lang="ru-RU"/>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 Columns 3">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844389" y="1331705"/>
            <a:ext cx="3244883" cy="947613"/>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4" hasCustomPrompt="1"/>
          </p:nvPr>
        </p:nvSpPr>
        <p:spPr>
          <a:xfrm>
            <a:off x="4844389"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7" name="Text Placeholder 5"/>
          <p:cNvSpPr>
            <a:spLocks noGrp="1"/>
          </p:cNvSpPr>
          <p:nvPr>
            <p:ph type="body" sz="quarter" idx="15" hasCustomPrompt="1"/>
          </p:nvPr>
        </p:nvSpPr>
        <p:spPr>
          <a:xfrm>
            <a:off x="4844389" y="3154779"/>
            <a:ext cx="3244883" cy="947613"/>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6" hasCustomPrompt="1"/>
          </p:nvPr>
        </p:nvSpPr>
        <p:spPr>
          <a:xfrm>
            <a:off x="4844389"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9" name="Text Placeholder 5"/>
          <p:cNvSpPr>
            <a:spLocks noGrp="1"/>
          </p:cNvSpPr>
          <p:nvPr>
            <p:ph type="body" sz="quarter" idx="17" hasCustomPrompt="1"/>
          </p:nvPr>
        </p:nvSpPr>
        <p:spPr>
          <a:xfrm>
            <a:off x="4844389" y="4977851"/>
            <a:ext cx="3244883" cy="947613"/>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8" hasCustomPrompt="1"/>
          </p:nvPr>
        </p:nvSpPr>
        <p:spPr>
          <a:xfrm>
            <a:off x="4844389"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11" name="Title 1"/>
          <p:cNvSpPr>
            <a:spLocks noGrp="1"/>
          </p:cNvSpPr>
          <p:nvPr>
            <p:ph type="title" hasCustomPrompt="1"/>
          </p:nvPr>
        </p:nvSpPr>
        <p:spPr>
          <a:xfrm>
            <a:off x="455084" y="2422734"/>
            <a:ext cx="3840917"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2" name="Text Placeholder 5"/>
          <p:cNvSpPr>
            <a:spLocks noGrp="1"/>
          </p:cNvSpPr>
          <p:nvPr>
            <p:ph type="body" sz="quarter" idx="19" hasCustomPrompt="1"/>
          </p:nvPr>
        </p:nvSpPr>
        <p:spPr>
          <a:xfrm>
            <a:off x="8491120" y="1331705"/>
            <a:ext cx="3244883" cy="947613"/>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20" hasCustomPrompt="1"/>
          </p:nvPr>
        </p:nvSpPr>
        <p:spPr>
          <a:xfrm>
            <a:off x="8491120"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21" hasCustomPrompt="1"/>
          </p:nvPr>
        </p:nvSpPr>
        <p:spPr>
          <a:xfrm>
            <a:off x="8491120" y="3154779"/>
            <a:ext cx="3244883" cy="947613"/>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2" hasCustomPrompt="1"/>
          </p:nvPr>
        </p:nvSpPr>
        <p:spPr>
          <a:xfrm>
            <a:off x="8491120"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3" hasCustomPrompt="1"/>
          </p:nvPr>
        </p:nvSpPr>
        <p:spPr>
          <a:xfrm>
            <a:off x="8491120" y="4977851"/>
            <a:ext cx="3244883" cy="947613"/>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24" hasCustomPrompt="1"/>
          </p:nvPr>
        </p:nvSpPr>
        <p:spPr>
          <a:xfrm>
            <a:off x="8491120"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40923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left)">
                                      <p:cBhvr>
                                        <p:cTn id="44" dur="500"/>
                                        <p:tgtEl>
                                          <p:spTgt spid="15">
                                            <p:txEl>
                                              <p:pRg st="0" end="0"/>
                                            </p:txEl>
                                          </p:spTgt>
                                        </p:tgtEl>
                                      </p:cBhvr>
                                    </p:animEffect>
                                  </p:childTnLst>
                                </p:cTn>
                              </p:par>
                            </p:childTnLst>
                          </p:cTn>
                        </p:par>
                        <p:par>
                          <p:cTn id="45" fill="hold">
                            <p:stCondLst>
                              <p:cond delay="550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6250"/>
                            </p:stCondLst>
                            <p:childTnLst>
                              <p:par>
                                <p:cTn id="50" presetID="22" presetClass="entr" presetSubtype="8"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par>
                          <p:cTn id="53" fill="hold">
                            <p:stCondLst>
                              <p:cond delay="6750"/>
                            </p:stCondLst>
                            <p:childTnLst>
                              <p:par>
                                <p:cTn id="54" presetID="10" presetClass="entr" presetSubtype="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5" y="1120320"/>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Isosceles Triangle 5"/>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7" name="Isosceles Triangle 6"/>
          <p:cNvSpPr/>
          <p:nvPr userDrawn="1"/>
        </p:nvSpPr>
        <p:spPr>
          <a:xfrm rot="5400000">
            <a:off x="628253"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9E02"/>
              </a:solidFill>
            </a:endParaRPr>
          </a:p>
        </p:txBody>
      </p:sp>
      <p:cxnSp>
        <p:nvCxnSpPr>
          <p:cNvPr id="8" name="Straight Connector 7"/>
          <p:cNvCxnSpPr>
            <a:stCxn id="7" idx="0"/>
            <a:endCxn id="6" idx="2"/>
          </p:cNvCxnSpPr>
          <p:nvPr userDrawn="1"/>
        </p:nvCxnSpPr>
        <p:spPr>
          <a:xfrm flipV="1">
            <a:off x="877343" y="3269248"/>
            <a:ext cx="1361385"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6" hasCustomPrompt="1"/>
          </p:nvPr>
        </p:nvSpPr>
        <p:spPr>
          <a:xfrm>
            <a:off x="1568497"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0" name="Text Placeholder 3"/>
          <p:cNvSpPr>
            <a:spLocks noGrp="1"/>
          </p:cNvSpPr>
          <p:nvPr>
            <p:ph type="body" sz="quarter" idx="15" hasCustomPrompt="1"/>
          </p:nvPr>
        </p:nvSpPr>
        <p:spPr>
          <a:xfrm>
            <a:off x="203428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1" name="Text Placeholder 3"/>
          <p:cNvSpPr>
            <a:spLocks noGrp="1"/>
          </p:cNvSpPr>
          <p:nvPr>
            <p:ph type="body" sz="quarter" idx="17" hasCustomPrompt="1"/>
          </p:nvPr>
        </p:nvSpPr>
        <p:spPr>
          <a:xfrm>
            <a:off x="203428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Isosceles Triangle 11"/>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13" name="Straight Connector 12"/>
          <p:cNvCxnSpPr>
            <a:endCxn id="12" idx="2"/>
          </p:cNvCxnSpPr>
          <p:nvPr userDrawn="1"/>
        </p:nvCxnSpPr>
        <p:spPr>
          <a:xfrm>
            <a:off x="2238728"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8" hasCustomPrompt="1"/>
          </p:nvPr>
        </p:nvSpPr>
        <p:spPr>
          <a:xfrm>
            <a:off x="4662504" y="2684595"/>
            <a:ext cx="1136017" cy="506497"/>
          </a:xfrm>
        </p:spPr>
        <p:txBody>
          <a:bodyPr anchor="ctr">
            <a:no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5" name="Text Placeholder 3"/>
          <p:cNvSpPr>
            <a:spLocks noGrp="1"/>
          </p:cNvSpPr>
          <p:nvPr>
            <p:ph type="body" sz="quarter" idx="19" hasCustomPrompt="1"/>
          </p:nvPr>
        </p:nvSpPr>
        <p:spPr>
          <a:xfrm>
            <a:off x="512829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0" hasCustomPrompt="1"/>
          </p:nvPr>
        </p:nvSpPr>
        <p:spPr>
          <a:xfrm>
            <a:off x="512829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Isosceles Triangle 16"/>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18" name="Straight Connector 17"/>
          <p:cNvCxnSpPr>
            <a:endCxn id="17" idx="2"/>
          </p:cNvCxnSpPr>
          <p:nvPr userDrawn="1"/>
        </p:nvCxnSpPr>
        <p:spPr>
          <a:xfrm>
            <a:off x="5332735"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3"/>
          <p:cNvSpPr>
            <a:spLocks noGrp="1"/>
          </p:cNvSpPr>
          <p:nvPr>
            <p:ph type="body" sz="quarter" idx="21" hasCustomPrompt="1"/>
          </p:nvPr>
        </p:nvSpPr>
        <p:spPr>
          <a:xfrm>
            <a:off x="7760839"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20" name="Text Placeholder 3"/>
          <p:cNvSpPr>
            <a:spLocks noGrp="1"/>
          </p:cNvSpPr>
          <p:nvPr>
            <p:ph type="body" sz="quarter" idx="22" hasCustomPrompt="1"/>
          </p:nvPr>
        </p:nvSpPr>
        <p:spPr>
          <a:xfrm>
            <a:off x="8226625"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1" name="Text Placeholder 3"/>
          <p:cNvSpPr>
            <a:spLocks noGrp="1"/>
          </p:cNvSpPr>
          <p:nvPr>
            <p:ph type="body" sz="quarter" idx="23" hasCustomPrompt="1"/>
          </p:nvPr>
        </p:nvSpPr>
        <p:spPr>
          <a:xfrm>
            <a:off x="8226625"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2" name="Straight Connector 21"/>
          <p:cNvCxnSpPr/>
          <p:nvPr userDrawn="1"/>
        </p:nvCxnSpPr>
        <p:spPr>
          <a:xfrm>
            <a:off x="8431070"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2081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20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 presetClass="entr" presetSubtype="1"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50" fill="hold"/>
                                        <p:tgtEl>
                                          <p:spTgt spid="12"/>
                                        </p:tgtEl>
                                        <p:attrNameLst>
                                          <p:attrName>ppt_x</p:attrName>
                                        </p:attrNameLst>
                                      </p:cBhvr>
                                      <p:tavLst>
                                        <p:tav tm="0">
                                          <p:val>
                                            <p:strVal val="#ppt_x"/>
                                          </p:val>
                                        </p:tav>
                                        <p:tav tm="100000">
                                          <p:val>
                                            <p:strVal val="#ppt_x"/>
                                          </p:val>
                                        </p:tav>
                                      </p:tavLst>
                                    </p:anim>
                                    <p:anim calcmode="lin" valueType="num">
                                      <p:cBhvr additive="base">
                                        <p:cTn id="42" dur="75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2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4" decel="100000"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750" fill="hold"/>
                                        <p:tgtEl>
                                          <p:spTgt spid="17"/>
                                        </p:tgtEl>
                                        <p:attrNameLst>
                                          <p:attrName>ppt_x</p:attrName>
                                        </p:attrNameLst>
                                      </p:cBhvr>
                                      <p:tavLst>
                                        <p:tav tm="0">
                                          <p:val>
                                            <p:strVal val="#ppt_x"/>
                                          </p:val>
                                        </p:tav>
                                        <p:tav tm="100000">
                                          <p:val>
                                            <p:strVal val="#ppt_x"/>
                                          </p:val>
                                        </p:tav>
                                      </p:tavLst>
                                    </p:anim>
                                    <p:anim calcmode="lin" valueType="num">
                                      <p:cBhvr additive="base">
                                        <p:cTn id="63" dur="750" fill="hold"/>
                                        <p:tgtEl>
                                          <p:spTgt spid="17"/>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0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additive="base">
                                        <p:cTn id="66"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2" presetClass="entr" presetSubtype="4" decel="10000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build="p">
        <p:tmplLst>
          <p:tmpl lvl="1">
            <p:tnLst>
              <p:par>
                <p:cTn presetID="2" presetClass="entr" presetSubtype="1"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1"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animBg="1"/>
      <p:bldP spid="19" grpId="0" build="p">
        <p:tmplLst>
          <p:tmpl lvl="1">
            <p:tnLst>
              <p:par>
                <p:cTn presetID="2" presetClass="entr" presetSubtype="1" decel="10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5" name="Isosceles Triangle 4"/>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7"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8"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9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9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5"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9"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5"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5"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p:nvPr userDrawn="1"/>
        </p:nvCxnSpPr>
        <p:spPr>
          <a:xfrm>
            <a:off x="8431070"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4385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5" name="Isosceles Triangle 4"/>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7"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8"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9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9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5"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9"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5"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5"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a:endCxn id="21" idx="0"/>
          </p:cNvCxnSpPr>
          <p:nvPr userDrawn="1"/>
        </p:nvCxnSpPr>
        <p:spPr>
          <a:xfrm>
            <a:off x="8431067" y="3269248"/>
            <a:ext cx="2909008"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userDrawn="1"/>
        </p:nvSpPr>
        <p:spPr>
          <a:xfrm rot="16200000">
            <a:off x="11274836"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1402196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 presetClass="entr" presetSubtype="2" decel="100000" fill="hold" grpId="0" nodeType="withEffect">
                                  <p:stCondLst>
                                    <p:cond delay="1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1" grpId="0" animBg="1"/>
    </p:bldLst>
  </p:timing>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eline Vertical Start">
    <p:spTree>
      <p:nvGrpSpPr>
        <p:cNvPr id="1" name=""/>
        <p:cNvGrpSpPr/>
        <p:nvPr/>
      </p:nvGrpSpPr>
      <p:grpSpPr>
        <a:xfrm>
          <a:off x="0" y="0"/>
          <a:ext cx="0" cy="0"/>
          <a:chOff x="0" y="0"/>
          <a:chExt cx="0" cy="0"/>
        </a:xfrm>
      </p:grpSpPr>
      <p:sp>
        <p:nvSpPr>
          <p:cNvPr id="21" name="Oval 20"/>
          <p:cNvSpPr/>
          <p:nvPr userDrawn="1"/>
        </p:nvSpPr>
        <p:spPr>
          <a:xfrm>
            <a:off x="6022110" y="1780787"/>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2" name="Oval 21"/>
          <p:cNvSpPr/>
          <p:nvPr userDrawn="1"/>
        </p:nvSpPr>
        <p:spPr>
          <a:xfrm>
            <a:off x="6022110" y="3361246"/>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3" name="Oval 22"/>
          <p:cNvSpPr/>
          <p:nvPr userDrawn="1"/>
        </p:nvSpPr>
        <p:spPr>
          <a:xfrm>
            <a:off x="6022110" y="4937047"/>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24" name="Straight Connector 23"/>
          <p:cNvCxnSpPr>
            <a:stCxn id="21" idx="4"/>
            <a:endCxn id="22"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0"/>
            <a:endCxn id="22"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3" idx="4"/>
          </p:cNvCxnSpPr>
          <p:nvPr userDrawn="1"/>
        </p:nvCxnSpPr>
        <p:spPr>
          <a:xfrm flipV="1">
            <a:off x="6096003" y="5084849"/>
            <a:ext cx="1"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29"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31"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33" name="Title 1"/>
          <p:cNvSpPr>
            <a:spLocks noGrp="1"/>
          </p:cNvSpPr>
          <p:nvPr>
            <p:ph type="title" hasCustomPrompt="1"/>
          </p:nvPr>
        </p:nvSpPr>
        <p:spPr>
          <a:xfrm>
            <a:off x="455087" y="1411428"/>
            <a:ext cx="3673571"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4" name="Text Placeholder 5"/>
          <p:cNvSpPr>
            <a:spLocks noGrp="1"/>
          </p:cNvSpPr>
          <p:nvPr>
            <p:ph type="body" sz="quarter" idx="24" hasCustomPrompt="1"/>
          </p:nvPr>
        </p:nvSpPr>
        <p:spPr>
          <a:xfrm>
            <a:off x="455087" y="3577281"/>
            <a:ext cx="3673571" cy="2341877"/>
          </a:xfrm>
        </p:spPr>
        <p:txBody>
          <a:bodyPr anchor="t"/>
          <a:lstStyle>
            <a:lvl1pPr marL="0" indent="0" algn="just">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0000</a:t>
            </a:r>
            <a:endParaRPr kumimoji="1" lang="ja-JP" altLang="en-US" dirty="0"/>
          </a:p>
        </p:txBody>
      </p:sp>
      <p:sp>
        <p:nvSpPr>
          <p:cNvPr id="36"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0000</a:t>
            </a:r>
            <a:endParaRPr kumimoji="1" lang="ja-JP" altLang="en-US" dirty="0"/>
          </a:p>
        </p:txBody>
      </p:sp>
      <p:sp>
        <p:nvSpPr>
          <p:cNvPr id="37"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40935424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left)">
                                      <p:cBhvr>
                                        <p:cTn id="23" dur="500"/>
                                        <p:tgtEl>
                                          <p:spTgt spid="28">
                                            <p:txEl>
                                              <p:pRg st="0" end="0"/>
                                            </p:txEl>
                                          </p:spTgt>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225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wipe(left)">
                                      <p:cBhvr>
                                        <p:cTn id="42" dur="500"/>
                                        <p:tgtEl>
                                          <p:spTgt spid="30">
                                            <p:txEl>
                                              <p:pRg st="0" end="0"/>
                                            </p:txEl>
                                          </p:spTgt>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par>
                          <p:cTn id="47" fill="hold">
                            <p:stCondLst>
                              <p:cond delay="425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250"/>
                            </p:stCondLst>
                            <p:childTnLst>
                              <p:par>
                                <p:cTn id="59" presetID="22" presetClass="entr" presetSubtype="8" fill="hold" grpId="0"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wipe(left)">
                                      <p:cBhvr>
                                        <p:cTn id="61" dur="500"/>
                                        <p:tgtEl>
                                          <p:spTgt spid="32">
                                            <p:txEl>
                                              <p:pRg st="0" end="0"/>
                                            </p:txEl>
                                          </p:spTgt>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fade">
                                      <p:cBhvr>
                                        <p:cTn id="65" dur="500"/>
                                        <p:tgtEl>
                                          <p:spTgt spid="31">
                                            <p:txEl>
                                              <p:pRg st="0" end="0"/>
                                            </p:txEl>
                                          </p:spTgt>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bldP spid="34" grpId="0">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10" presetClass="entr" presetSubtype="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meline Vertical middle">
    <p:spTree>
      <p:nvGrpSpPr>
        <p:cNvPr id="1" name=""/>
        <p:cNvGrpSpPr/>
        <p:nvPr/>
      </p:nvGrpSpPr>
      <p:grpSpPr>
        <a:xfrm>
          <a:off x="0" y="0"/>
          <a:ext cx="0" cy="0"/>
          <a:chOff x="0" y="0"/>
          <a:chExt cx="0" cy="0"/>
        </a:xfrm>
      </p:grpSpPr>
      <p:sp>
        <p:nvSpPr>
          <p:cNvPr id="19" name="Oval 18"/>
          <p:cNvSpPr/>
          <p:nvPr userDrawn="1"/>
        </p:nvSpPr>
        <p:spPr>
          <a:xfrm>
            <a:off x="6022110" y="1780787"/>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0" name="Oval 19"/>
          <p:cNvSpPr/>
          <p:nvPr userDrawn="1"/>
        </p:nvSpPr>
        <p:spPr>
          <a:xfrm>
            <a:off x="6022110" y="3361246"/>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1" name="Oval 20"/>
          <p:cNvSpPr/>
          <p:nvPr userDrawn="1"/>
        </p:nvSpPr>
        <p:spPr>
          <a:xfrm>
            <a:off x="6022110" y="4937047"/>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22" name="Straight Connector 21"/>
          <p:cNvCxnSpPr>
            <a:stCxn id="19" idx="4"/>
            <a:endCxn id="20"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0"/>
            <a:endCxn id="20"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26"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28"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cxnSp>
        <p:nvCxnSpPr>
          <p:cNvPr id="30" name="Straight Connector 29"/>
          <p:cNvCxnSpPr>
            <a:endCxn id="19"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4"/>
          </p:cNvCxnSpPr>
          <p:nvPr userDrawn="1"/>
        </p:nvCxnSpPr>
        <p:spPr>
          <a:xfrm flipV="1">
            <a:off x="6096000" y="5084849"/>
            <a:ext cx="0"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0000</a:t>
            </a:r>
            <a:endParaRPr kumimoji="1" lang="ja-JP" altLang="en-US" dirty="0"/>
          </a:p>
        </p:txBody>
      </p:sp>
      <p:sp>
        <p:nvSpPr>
          <p:cNvPr id="33"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0000</a:t>
            </a:r>
            <a:endParaRPr kumimoji="1" lang="ja-JP" altLang="en-US" dirty="0"/>
          </a:p>
        </p:txBody>
      </p:sp>
      <p:sp>
        <p:nvSpPr>
          <p:cNvPr id="34"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076984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left)">
                                      <p:cBhvr>
                                        <p:cTn id="14" dur="500"/>
                                        <p:tgtEl>
                                          <p:spTgt spid="2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wipe(left)">
                                      <p:cBhvr>
                                        <p:cTn id="52" dur="500"/>
                                        <p:tgtEl>
                                          <p:spTgt spid="29">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animBg="1">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Vertical End">
    <p:spTree>
      <p:nvGrpSpPr>
        <p:cNvPr id="1" name=""/>
        <p:cNvGrpSpPr/>
        <p:nvPr/>
      </p:nvGrpSpPr>
      <p:grpSpPr>
        <a:xfrm>
          <a:off x="0" y="0"/>
          <a:ext cx="0" cy="0"/>
          <a:chOff x="0" y="0"/>
          <a:chExt cx="0" cy="0"/>
        </a:xfrm>
      </p:grpSpPr>
      <p:sp>
        <p:nvSpPr>
          <p:cNvPr id="5" name="Oval 4"/>
          <p:cNvSpPr/>
          <p:nvPr userDrawn="1"/>
        </p:nvSpPr>
        <p:spPr>
          <a:xfrm>
            <a:off x="6022110" y="1780787"/>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Oval 5"/>
          <p:cNvSpPr/>
          <p:nvPr userDrawn="1"/>
        </p:nvSpPr>
        <p:spPr>
          <a:xfrm>
            <a:off x="6022110" y="3361246"/>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7" name="Oval 6"/>
          <p:cNvSpPr/>
          <p:nvPr userDrawn="1"/>
        </p:nvSpPr>
        <p:spPr>
          <a:xfrm>
            <a:off x="6022110" y="4937047"/>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cxnSp>
        <p:nvCxnSpPr>
          <p:cNvPr id="8" name="Straight Connector 7"/>
          <p:cNvCxnSpPr>
            <a:stCxn id="5" idx="4"/>
            <a:endCxn id="6"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0"/>
            <a:endCxn id="6"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0000</a:t>
            </a:r>
            <a:endParaRPr kumimoji="1" lang="ja-JP" altLang="en-US" dirty="0"/>
          </a:p>
        </p:txBody>
      </p:sp>
      <p:sp>
        <p:nvSpPr>
          <p:cNvPr id="17"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0000</a:t>
            </a:r>
            <a:endParaRPr kumimoji="1" lang="ja-JP" altLang="en-US" dirty="0"/>
          </a:p>
        </p:txBody>
      </p:sp>
      <p:sp>
        <p:nvSpPr>
          <p:cNvPr id="18"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0000</a:t>
            </a:r>
            <a:endParaRPr kumimoji="1" lang="ja-JP" altLang="en-US" dirty="0"/>
          </a:p>
        </p:txBody>
      </p:sp>
      <p:sp>
        <p:nvSpPr>
          <p:cNvPr id="19" name="Title 1"/>
          <p:cNvSpPr>
            <a:spLocks noGrp="1"/>
          </p:cNvSpPr>
          <p:nvPr>
            <p:ph type="title" hasCustomPrompt="1"/>
          </p:nvPr>
        </p:nvSpPr>
        <p:spPr>
          <a:xfrm>
            <a:off x="455087" y="2422734"/>
            <a:ext cx="3787671"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0" name="Straight Connector 19"/>
          <p:cNvCxnSpPr>
            <a:endCxn id="5"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695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ppt_x"/>
                                          </p:val>
                                        </p:tav>
                                        <p:tav tm="100000">
                                          <p:val>
                                            <p:strVal val="#ppt_x"/>
                                          </p:val>
                                        </p:tav>
                                      </p:tavLst>
                                    </p:anim>
                                    <p:anim calcmode="lin" valueType="num">
                                      <p:cBhvr additive="base">
                                        <p:cTn id="6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Lst>
  </p:timing>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 4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901109"/>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3" name="テキスト プレースホルダー 5"/>
          <p:cNvSpPr>
            <a:spLocks noGrp="1"/>
          </p:cNvSpPr>
          <p:nvPr>
            <p:ph type="body" sz="quarter" idx="15" hasCustomPrompt="1"/>
          </p:nvPr>
        </p:nvSpPr>
        <p:spPr>
          <a:xfrm>
            <a:off x="2318833" y="2497776"/>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71" y="249868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3024304"/>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16" name="二等辺三角形 10"/>
          <p:cNvSpPr/>
          <p:nvPr userDrawn="1"/>
        </p:nvSpPr>
        <p:spPr>
          <a:xfrm rot="5400000">
            <a:off x="3755647" y="261739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3" name="テキスト プレースホルダー 5"/>
          <p:cNvSpPr>
            <a:spLocks noGrp="1"/>
          </p:cNvSpPr>
          <p:nvPr>
            <p:ph type="body" sz="quarter" idx="18" hasCustomPrompt="1"/>
          </p:nvPr>
        </p:nvSpPr>
        <p:spPr>
          <a:xfrm>
            <a:off x="2318833" y="4214061"/>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71" y="4214975"/>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4740589"/>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26" name="二等辺三角形 10"/>
          <p:cNvSpPr/>
          <p:nvPr userDrawn="1"/>
        </p:nvSpPr>
        <p:spPr>
          <a:xfrm rot="5400000">
            <a:off x="9227537" y="90294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3" name="テキスト プレースホルダー 5"/>
          <p:cNvSpPr>
            <a:spLocks noGrp="1"/>
          </p:cNvSpPr>
          <p:nvPr>
            <p:ph type="body" sz="quarter" idx="24" hasCustomPrompt="1"/>
          </p:nvPr>
        </p:nvSpPr>
        <p:spPr>
          <a:xfrm>
            <a:off x="7790723" y="2499615"/>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5" hasCustomPrompt="1"/>
          </p:nvPr>
        </p:nvSpPr>
        <p:spPr>
          <a:xfrm>
            <a:off x="6082461" y="250052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6" hasCustomPrompt="1"/>
          </p:nvPr>
        </p:nvSpPr>
        <p:spPr>
          <a:xfrm>
            <a:off x="7782740" y="3026143"/>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36" name="二等辺三角形 10"/>
          <p:cNvSpPr/>
          <p:nvPr userDrawn="1"/>
        </p:nvSpPr>
        <p:spPr>
          <a:xfrm rot="5400000">
            <a:off x="9227537" y="261923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43" name="テキスト プレースホルダー 5"/>
          <p:cNvSpPr>
            <a:spLocks noGrp="1"/>
          </p:cNvSpPr>
          <p:nvPr>
            <p:ph type="body" sz="quarter" idx="27" hasCustomPrompt="1"/>
          </p:nvPr>
        </p:nvSpPr>
        <p:spPr>
          <a:xfrm>
            <a:off x="7790723" y="4215900"/>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8" hasCustomPrompt="1"/>
          </p:nvPr>
        </p:nvSpPr>
        <p:spPr>
          <a:xfrm>
            <a:off x="6082461" y="421681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9" hasCustomPrompt="1"/>
          </p:nvPr>
        </p:nvSpPr>
        <p:spPr>
          <a:xfrm>
            <a:off x="7782740" y="4742427"/>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Tree>
    <p:extLst>
      <p:ext uri="{BB962C8B-B14F-4D97-AF65-F5344CB8AC3E}">
        <p14:creationId xmlns:p14="http://schemas.microsoft.com/office/powerpoint/2010/main" val="21881963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 6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30440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cap="all" dirty="0">
              <a:solidFill>
                <a:srgbClr val="FFFFFF"/>
              </a:solidFill>
            </a:endParaRPr>
          </a:p>
        </p:txBody>
      </p:sp>
      <p:sp>
        <p:nvSpPr>
          <p:cNvPr id="13" name="テキスト プレースホルダー 5"/>
          <p:cNvSpPr>
            <a:spLocks noGrp="1"/>
          </p:cNvSpPr>
          <p:nvPr>
            <p:ph type="body" sz="quarter" idx="15" hasCustomPrompt="1"/>
          </p:nvPr>
        </p:nvSpPr>
        <p:spPr>
          <a:xfrm>
            <a:off x="2318833" y="1901072"/>
            <a:ext cx="3188125" cy="431862"/>
          </a:xfrm>
        </p:spPr>
        <p:txBody>
          <a:bodyPr anchor="ctr">
            <a:noAutofit/>
          </a:bodyPr>
          <a:lstStyle>
            <a:lvl1pPr algn="l">
              <a:defRPr sz="2400" b="1" i="0" cap="none"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71" y="190198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2427598"/>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16" name="二等辺三角形 10"/>
          <p:cNvSpPr/>
          <p:nvPr userDrawn="1"/>
        </p:nvSpPr>
        <p:spPr>
          <a:xfrm rot="5400000">
            <a:off x="3755647" y="1778751"/>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23" name="テキスト プレースホルダー 5"/>
          <p:cNvSpPr>
            <a:spLocks noGrp="1"/>
          </p:cNvSpPr>
          <p:nvPr>
            <p:ph type="body" sz="quarter" idx="18" hasCustomPrompt="1"/>
          </p:nvPr>
        </p:nvSpPr>
        <p:spPr>
          <a:xfrm>
            <a:off x="2318833" y="3375418"/>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71" y="3376331"/>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390194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26" name="二等辺三角形 10"/>
          <p:cNvSpPr/>
          <p:nvPr userDrawn="1"/>
        </p:nvSpPr>
        <p:spPr>
          <a:xfrm rot="5400000">
            <a:off x="3755647" y="325309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33" name="テキスト プレースホルダー 5"/>
          <p:cNvSpPr>
            <a:spLocks noGrp="1"/>
          </p:cNvSpPr>
          <p:nvPr>
            <p:ph type="body" sz="quarter" idx="21" hasCustomPrompt="1"/>
          </p:nvPr>
        </p:nvSpPr>
        <p:spPr>
          <a:xfrm>
            <a:off x="2318833" y="4849766"/>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2" hasCustomPrompt="1"/>
          </p:nvPr>
        </p:nvSpPr>
        <p:spPr>
          <a:xfrm>
            <a:off x="610571" y="485067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3" hasCustomPrompt="1"/>
          </p:nvPr>
        </p:nvSpPr>
        <p:spPr>
          <a:xfrm>
            <a:off x="2310850" y="5376293"/>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36" name="二等辺三角形 10"/>
          <p:cNvSpPr/>
          <p:nvPr userDrawn="1"/>
        </p:nvSpPr>
        <p:spPr>
          <a:xfrm rot="5400000">
            <a:off x="9227537" y="30624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43" name="テキスト プレースホルダー 5"/>
          <p:cNvSpPr>
            <a:spLocks noGrp="1"/>
          </p:cNvSpPr>
          <p:nvPr>
            <p:ph type="body" sz="quarter" idx="24" hasCustomPrompt="1"/>
          </p:nvPr>
        </p:nvSpPr>
        <p:spPr>
          <a:xfrm>
            <a:off x="7790723" y="1902911"/>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5" hasCustomPrompt="1"/>
          </p:nvPr>
        </p:nvSpPr>
        <p:spPr>
          <a:xfrm>
            <a:off x="6082461" y="190382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6" hasCustomPrompt="1"/>
          </p:nvPr>
        </p:nvSpPr>
        <p:spPr>
          <a:xfrm>
            <a:off x="7782740" y="242943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46" name="二等辺三角形 10"/>
          <p:cNvSpPr/>
          <p:nvPr userDrawn="1"/>
        </p:nvSpPr>
        <p:spPr>
          <a:xfrm rot="5400000">
            <a:off x="9227537" y="1780590"/>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53" name="テキスト プレースホルダー 5"/>
          <p:cNvSpPr>
            <a:spLocks noGrp="1"/>
          </p:cNvSpPr>
          <p:nvPr>
            <p:ph type="body" sz="quarter" idx="27" hasCustomPrompt="1"/>
          </p:nvPr>
        </p:nvSpPr>
        <p:spPr>
          <a:xfrm>
            <a:off x="7790723" y="3377257"/>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54" name="テキスト プレースホルダー 5"/>
          <p:cNvSpPr>
            <a:spLocks noGrp="1"/>
          </p:cNvSpPr>
          <p:nvPr>
            <p:ph type="body" sz="quarter" idx="28" hasCustomPrompt="1"/>
          </p:nvPr>
        </p:nvSpPr>
        <p:spPr>
          <a:xfrm>
            <a:off x="6082461" y="3378170"/>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55" name="テキスト プレースホルダー 5"/>
          <p:cNvSpPr>
            <a:spLocks noGrp="1"/>
          </p:cNvSpPr>
          <p:nvPr>
            <p:ph type="body" sz="quarter" idx="29" hasCustomPrompt="1"/>
          </p:nvPr>
        </p:nvSpPr>
        <p:spPr>
          <a:xfrm>
            <a:off x="7782740" y="3903785"/>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56" name="二等辺三角形 10"/>
          <p:cNvSpPr/>
          <p:nvPr userDrawn="1"/>
        </p:nvSpPr>
        <p:spPr>
          <a:xfrm rot="5400000">
            <a:off x="9227537" y="3254937"/>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3" name="テキスト プレースホルダー 5"/>
          <p:cNvSpPr>
            <a:spLocks noGrp="1"/>
          </p:cNvSpPr>
          <p:nvPr>
            <p:ph type="body" sz="quarter" idx="30" hasCustomPrompt="1"/>
          </p:nvPr>
        </p:nvSpPr>
        <p:spPr>
          <a:xfrm>
            <a:off x="7790723" y="4851605"/>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64" name="テキスト プレースホルダー 5"/>
          <p:cNvSpPr>
            <a:spLocks noGrp="1"/>
          </p:cNvSpPr>
          <p:nvPr>
            <p:ph type="body" sz="quarter" idx="31" hasCustomPrompt="1"/>
          </p:nvPr>
        </p:nvSpPr>
        <p:spPr>
          <a:xfrm>
            <a:off x="6082461" y="485251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65" name="テキスト プレースホルダー 5"/>
          <p:cNvSpPr>
            <a:spLocks noGrp="1"/>
          </p:cNvSpPr>
          <p:nvPr>
            <p:ph type="body" sz="quarter" idx="32" hasCustomPrompt="1"/>
          </p:nvPr>
        </p:nvSpPr>
        <p:spPr>
          <a:xfrm>
            <a:off x="7782740" y="5378132"/>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2192879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par>
                          <p:cTn id="93" fill="hold">
                            <p:stCondLst>
                              <p:cond delay="4000"/>
                            </p:stCondLst>
                            <p:childTnLst>
                              <p:par>
                                <p:cTn id="94" presetID="2" presetClass="entr" presetSubtype="8" decel="100000" fill="hold" grpId="0" nodeType="after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25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 presetClass="entr" presetSubtype="2" decel="100000" fill="hold" grpId="0" nodeType="withEffect">
                                  <p:stCondLst>
                                    <p:cond delay="500"/>
                                  </p:stCondLst>
                                  <p:childTnLst>
                                    <p:set>
                                      <p:cBhvr>
                                        <p:cTn id="102" dur="1" fill="hold">
                                          <p:stCondLst>
                                            <p:cond delay="0"/>
                                          </p:stCondLst>
                                        </p:cTn>
                                        <p:tgtEl>
                                          <p:spTgt spid="53">
                                            <p:txEl>
                                              <p:pRg st="0" end="0"/>
                                            </p:txEl>
                                          </p:spTgt>
                                        </p:tgtEl>
                                        <p:attrNameLst>
                                          <p:attrName>style.visibility</p:attrName>
                                        </p:attrNameLst>
                                      </p:cBhvr>
                                      <p:to>
                                        <p:strVal val="visible"/>
                                      </p:to>
                                    </p:set>
                                    <p:anim calcmode="lin" valueType="num">
                                      <p:cBhvr additive="base">
                                        <p:cTn id="103"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4" dur="1000" fill="hold"/>
                                        <p:tgtEl>
                                          <p:spTgt spid="53">
                                            <p:txEl>
                                              <p:pRg st="0" end="0"/>
                                            </p:txEl>
                                          </p:spTgt>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1000"/>
                                  </p:stCondLst>
                                  <p:childTnLst>
                                    <p:set>
                                      <p:cBhvr>
                                        <p:cTn id="106" dur="1" fill="hold">
                                          <p:stCondLst>
                                            <p:cond delay="0"/>
                                          </p:stCondLst>
                                        </p:cTn>
                                        <p:tgtEl>
                                          <p:spTgt spid="53">
                                            <p:txEl>
                                              <p:pRg st="0" end="0"/>
                                            </p:txEl>
                                          </p:spTgt>
                                        </p:tgtEl>
                                        <p:attrNameLst>
                                          <p:attrName>style.visibility</p:attrName>
                                        </p:attrNameLst>
                                      </p:cBhvr>
                                      <p:to>
                                        <p:strVal val="visible"/>
                                      </p:to>
                                    </p:set>
                                    <p:animEffect transition="in" filter="fade">
                                      <p:cBhvr>
                                        <p:cTn id="107" dur="500"/>
                                        <p:tgtEl>
                                          <p:spTgt spid="53">
                                            <p:txEl>
                                              <p:pRg st="0" end="0"/>
                                            </p:txEl>
                                          </p:spTgt>
                                        </p:tgtEl>
                                      </p:cBhvr>
                                    </p:animEffect>
                                  </p:childTnLst>
                                </p:cTn>
                              </p:par>
                              <p:par>
                                <p:cTn id="108" presetID="1" presetClass="exit" presetSubtype="0" fill="hold" grpId="2" nodeType="withEffect">
                                  <p:stCondLst>
                                    <p:cond delay="500"/>
                                  </p:stCondLst>
                                  <p:childTnLst>
                                    <p:set>
                                      <p:cBhvr>
                                        <p:cTn id="109" dur="1" fill="hold">
                                          <p:stCondLst>
                                            <p:cond delay="0"/>
                                          </p:stCondLst>
                                        </p:cTn>
                                        <p:tgtEl>
                                          <p:spTgt spid="53">
                                            <p:txEl>
                                              <p:pRg st="0" end="0"/>
                                            </p:txEl>
                                          </p:spTgt>
                                        </p:tgtEl>
                                        <p:attrNameLst>
                                          <p:attrName>style.visibility</p:attrName>
                                        </p:attrNameLst>
                                      </p:cBhvr>
                                      <p:to>
                                        <p:strVal val="hidden"/>
                                      </p:to>
                                    </p:se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left)">
                                      <p:cBhvr>
                                        <p:cTn id="113" dur="500"/>
                                        <p:tgtEl>
                                          <p:spTgt spid="55">
                                            <p:txEl>
                                              <p:pRg st="0" end="0"/>
                                            </p:txEl>
                                          </p:spTgt>
                                        </p:tgtEl>
                                      </p:cBhvr>
                                    </p:animEffect>
                                  </p:childTnLst>
                                </p:cTn>
                              </p:par>
                            </p:childTnLst>
                          </p:cTn>
                        </p:par>
                        <p:par>
                          <p:cTn id="114" fill="hold">
                            <p:stCondLst>
                              <p:cond delay="5000"/>
                            </p:stCondLst>
                            <p:childTnLst>
                              <p:par>
                                <p:cTn id="115" presetID="2" presetClass="entr" presetSubtype="8" decel="100000" fill="hold" grpId="0" nodeType="afterEffect">
                                  <p:stCondLst>
                                    <p:cond delay="0"/>
                                  </p:stCondLst>
                                  <p:childTnLst>
                                    <p:set>
                                      <p:cBhvr>
                                        <p:cTn id="116" dur="1" fill="hold">
                                          <p:stCondLst>
                                            <p:cond delay="0"/>
                                          </p:stCondLst>
                                        </p:cTn>
                                        <p:tgtEl>
                                          <p:spTgt spid="64">
                                            <p:txEl>
                                              <p:pRg st="0" end="0"/>
                                            </p:txEl>
                                          </p:spTgt>
                                        </p:tgtEl>
                                        <p:attrNameLst>
                                          <p:attrName>style.visibility</p:attrName>
                                        </p:attrNameLst>
                                      </p:cBhvr>
                                      <p:to>
                                        <p:strVal val="visible"/>
                                      </p:to>
                                    </p:set>
                                    <p:anim calcmode="lin" valueType="num">
                                      <p:cBhvr additive="base">
                                        <p:cTn id="117" dur="50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64">
                                            <p:txEl>
                                              <p:pRg st="0" end="0"/>
                                            </p:txEl>
                                          </p:spTgt>
                                        </p:tgtEl>
                                        <p:attrNameLst>
                                          <p:attrName>ppt_y</p:attrName>
                                        </p:attrNameLst>
                                      </p:cBhvr>
                                      <p:tavLst>
                                        <p:tav tm="0">
                                          <p:val>
                                            <p:strVal val="#ppt_y"/>
                                          </p:val>
                                        </p:tav>
                                        <p:tav tm="100000">
                                          <p:val>
                                            <p:strVal val="#ppt_y"/>
                                          </p:val>
                                        </p:tav>
                                      </p:tavLst>
                                    </p:anim>
                                  </p:childTnLst>
                                </p:cTn>
                              </p:par>
                              <p:par>
                                <p:cTn id="119" presetID="22" presetClass="entr" presetSubtype="8" fill="hold" grpId="0" nodeType="withEffect">
                                  <p:stCondLst>
                                    <p:cond delay="25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par>
                                <p:cTn id="122" presetID="2" presetClass="entr" presetSubtype="2" decel="100000" fill="hold" grpId="0" nodeType="withEffect">
                                  <p:stCondLst>
                                    <p:cond delay="500"/>
                                  </p:stCondLst>
                                  <p:childTnLst>
                                    <p:set>
                                      <p:cBhvr>
                                        <p:cTn id="123" dur="1" fill="hold">
                                          <p:stCondLst>
                                            <p:cond delay="0"/>
                                          </p:stCondLst>
                                        </p:cTn>
                                        <p:tgtEl>
                                          <p:spTgt spid="63">
                                            <p:txEl>
                                              <p:pRg st="0" end="0"/>
                                            </p:txEl>
                                          </p:spTgt>
                                        </p:tgtEl>
                                        <p:attrNameLst>
                                          <p:attrName>style.visibility</p:attrName>
                                        </p:attrNameLst>
                                      </p:cBhvr>
                                      <p:to>
                                        <p:strVal val="visible"/>
                                      </p:to>
                                    </p:set>
                                    <p:anim calcmode="lin" valueType="num">
                                      <p:cBhvr additive="base">
                                        <p:cTn id="124" dur="10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125" dur="1000" fill="hold"/>
                                        <p:tgtEl>
                                          <p:spTgt spid="63">
                                            <p:txEl>
                                              <p:pRg st="0" end="0"/>
                                            </p:txEl>
                                          </p:spTgt>
                                        </p:tgtEl>
                                        <p:attrNameLst>
                                          <p:attrName>ppt_y</p:attrName>
                                        </p:attrNameLst>
                                      </p:cBhvr>
                                      <p:tavLst>
                                        <p:tav tm="0">
                                          <p:val>
                                            <p:strVal val="#ppt_y"/>
                                          </p:val>
                                        </p:tav>
                                        <p:tav tm="100000">
                                          <p:val>
                                            <p:strVal val="#ppt_y"/>
                                          </p:val>
                                        </p:tav>
                                      </p:tavLst>
                                    </p:anim>
                                  </p:childTnLst>
                                </p:cTn>
                              </p:par>
                              <p:par>
                                <p:cTn id="126" presetID="10" presetClass="entr" presetSubtype="0" fill="hold" grpId="1" nodeType="withEffect">
                                  <p:stCondLst>
                                    <p:cond delay="1000"/>
                                  </p:stCondLst>
                                  <p:childTnLst>
                                    <p:set>
                                      <p:cBhvr>
                                        <p:cTn id="127" dur="1" fill="hold">
                                          <p:stCondLst>
                                            <p:cond delay="0"/>
                                          </p:stCondLst>
                                        </p:cTn>
                                        <p:tgtEl>
                                          <p:spTgt spid="63">
                                            <p:txEl>
                                              <p:pRg st="0" end="0"/>
                                            </p:txEl>
                                          </p:spTgt>
                                        </p:tgtEl>
                                        <p:attrNameLst>
                                          <p:attrName>style.visibility</p:attrName>
                                        </p:attrNameLst>
                                      </p:cBhvr>
                                      <p:to>
                                        <p:strVal val="visible"/>
                                      </p:to>
                                    </p:set>
                                    <p:animEffect transition="in" filter="fade">
                                      <p:cBhvr>
                                        <p:cTn id="128" dur="500"/>
                                        <p:tgtEl>
                                          <p:spTgt spid="63">
                                            <p:txEl>
                                              <p:pRg st="0" end="0"/>
                                            </p:txEl>
                                          </p:spTgt>
                                        </p:tgtEl>
                                      </p:cBhvr>
                                    </p:animEffect>
                                  </p:childTnLst>
                                </p:cTn>
                              </p:par>
                              <p:par>
                                <p:cTn id="129" presetID="1" presetClass="exit" presetSubtype="0" fill="hold" grpId="2" nodeType="withEffect">
                                  <p:stCondLst>
                                    <p:cond delay="500"/>
                                  </p:stCondLst>
                                  <p:childTnLst>
                                    <p:set>
                                      <p:cBhvr>
                                        <p:cTn id="130" dur="1" fill="hold">
                                          <p:stCondLst>
                                            <p:cond delay="0"/>
                                          </p:stCondLst>
                                        </p:cTn>
                                        <p:tgtEl>
                                          <p:spTgt spid="63">
                                            <p:txEl>
                                              <p:pRg st="0" end="0"/>
                                            </p:txEl>
                                          </p:spTgt>
                                        </p:tgtEl>
                                        <p:attrNameLst>
                                          <p:attrName>style.visibility</p:attrName>
                                        </p:attrNameLst>
                                      </p:cBhvr>
                                      <p:to>
                                        <p:strVal val="hidden"/>
                                      </p:to>
                                    </p:set>
                                  </p:childTnLst>
                                </p:cTn>
                              </p:par>
                            </p:childTnLst>
                          </p:cTn>
                        </p:par>
                        <p:par>
                          <p:cTn id="131" fill="hold">
                            <p:stCondLst>
                              <p:cond delay="5500"/>
                            </p:stCondLst>
                            <p:childTnLst>
                              <p:par>
                                <p:cTn id="132" presetID="22" presetClass="entr" presetSubtype="8" fill="hold" grpId="0"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left)">
                                      <p:cBhvr>
                                        <p:cTn id="134"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2" presetClass="entr" presetSubtype="8"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3" grpId="0" build="p">
        <p:tmplLst>
          <p:tmpl lvl="1">
            <p:tnLst>
              <p:par>
                <p:cTn presetID="2" presetClass="entr" presetSubtype="2" decel="100000" fill="hold" nodeType="with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1+#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3" grpId="1" build="p">
        <p:tmplLst>
          <p:tmpl lvl="1">
            <p:tnLst>
              <p:par>
                <p:cTn presetID="10" presetClass="entr" presetSubtype="0" fill="hold" nodeType="withEffect">
                  <p:stCondLst>
                    <p:cond delay="10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3" grpId="2" build="p">
        <p:tmplLst>
          <p:tmpl lvl="1">
            <p:tnLst>
              <p:par>
                <p:cTn presetID="1" presetClass="exit" presetSubtype="0" fill="hold" nodeType="withEffect">
                  <p:stCondLst>
                    <p:cond delay="500"/>
                  </p:stCondLst>
                  <p:childTnLst>
                    <p:set>
                      <p:cBhvr>
                        <p:cTn dur="1" fill="hold">
                          <p:stCondLst>
                            <p:cond delay="0"/>
                          </p:stCondLst>
                        </p:cTn>
                        <p:tgtEl>
                          <p:spTgt spid="63"/>
                        </p:tgtEl>
                        <p:attrNameLst>
                          <p:attrName>style.visibility</p:attrName>
                        </p:attrNameLst>
                      </p:cBhvr>
                      <p:to>
                        <p:strVal val="hidden"/>
                      </p:to>
                    </p:set>
                  </p:childTnLst>
                </p:cTn>
              </p:par>
            </p:tnLst>
          </p:tmpl>
        </p:tmplLst>
      </p:bldP>
      <p:bldP spid="64" grpId="0" build="p">
        <p:tmplLst>
          <p:tmpl lvl="1">
            <p:tnLst>
              <p:par>
                <p:cTn presetID="2" presetClass="entr" presetSubtype="8"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0-#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Lst>
  </p:timing>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5" name="Rectangle 4"/>
          <p:cNvSpPr/>
          <p:nvPr userDrawn="1"/>
        </p:nvSpPr>
        <p:spPr>
          <a:xfrm>
            <a:off x="3901123" y="4822514"/>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44546A"/>
                </a:solidFill>
                <a:latin typeface="Arial Narrow"/>
              </a:rPr>
              <a:t>01</a:t>
            </a:r>
            <a:endParaRPr kumimoji="1" lang="ja-JP" altLang="en-US" sz="2900" b="1" dirty="0">
              <a:solidFill>
                <a:srgbClr val="44546A"/>
              </a:solidFill>
              <a:latin typeface="Arial Narrow"/>
            </a:endParaRPr>
          </a:p>
        </p:txBody>
      </p:sp>
      <p:sp>
        <p:nvSpPr>
          <p:cNvPr id="6" name="Rectangle 5"/>
          <p:cNvSpPr/>
          <p:nvPr userDrawn="1"/>
        </p:nvSpPr>
        <p:spPr>
          <a:xfrm>
            <a:off x="5031623" y="3691837"/>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44546A"/>
                </a:solidFill>
                <a:latin typeface="Arial Narrow"/>
              </a:rPr>
              <a:t>02</a:t>
            </a:r>
            <a:endParaRPr kumimoji="1" lang="ja-JP" altLang="en-US" sz="2900" b="1" dirty="0">
              <a:solidFill>
                <a:srgbClr val="44546A"/>
              </a:solidFill>
              <a:latin typeface="Arial Narrow"/>
            </a:endParaRPr>
          </a:p>
        </p:txBody>
      </p:sp>
      <p:sp>
        <p:nvSpPr>
          <p:cNvPr id="7" name="Rectangle 6"/>
          <p:cNvSpPr/>
          <p:nvPr userDrawn="1"/>
        </p:nvSpPr>
        <p:spPr>
          <a:xfrm>
            <a:off x="6162119" y="2561162"/>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44546A"/>
                </a:solidFill>
                <a:latin typeface="Arial Narrow"/>
              </a:rPr>
              <a:t>03</a:t>
            </a:r>
            <a:endParaRPr kumimoji="1" lang="ja-JP" altLang="en-US" sz="2900" b="1" dirty="0">
              <a:solidFill>
                <a:srgbClr val="44546A"/>
              </a:solidFill>
              <a:latin typeface="Arial Narrow"/>
            </a:endParaRPr>
          </a:p>
        </p:txBody>
      </p:sp>
      <p:cxnSp>
        <p:nvCxnSpPr>
          <p:cNvPr id="8" name="Straight Connector 7"/>
          <p:cNvCxnSpPr/>
          <p:nvPr userDrawn="1"/>
        </p:nvCxnSpPr>
        <p:spPr>
          <a:xfrm flipH="1">
            <a:off x="3" y="5887056"/>
            <a:ext cx="38349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4999" y="4756380"/>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35003" y="4756379"/>
            <a:ext cx="11305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965500" y="3625703"/>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65500" y="3625703"/>
            <a:ext cx="11305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0" y="2495027"/>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6000" y="2495028"/>
            <a:ext cx="609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7" hasCustomPrompt="1"/>
          </p:nvPr>
        </p:nvSpPr>
        <p:spPr>
          <a:xfrm>
            <a:off x="816643" y="5025390"/>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18" hasCustomPrompt="1"/>
          </p:nvPr>
        </p:nvSpPr>
        <p:spPr>
          <a:xfrm>
            <a:off x="7295221" y="2561157"/>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7" name="Text Placeholder 3"/>
          <p:cNvSpPr>
            <a:spLocks noGrp="1"/>
          </p:cNvSpPr>
          <p:nvPr>
            <p:ph type="body" sz="quarter" idx="19" hasCustomPrompt="1"/>
          </p:nvPr>
        </p:nvSpPr>
        <p:spPr>
          <a:xfrm>
            <a:off x="5031619" y="4822508"/>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0" hasCustomPrompt="1"/>
          </p:nvPr>
        </p:nvSpPr>
        <p:spPr>
          <a:xfrm>
            <a:off x="6162119" y="3691831"/>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1" hasCustomPrompt="1"/>
          </p:nvPr>
        </p:nvSpPr>
        <p:spPr>
          <a:xfrm>
            <a:off x="1927792" y="3894714"/>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2" hasCustomPrompt="1"/>
          </p:nvPr>
        </p:nvSpPr>
        <p:spPr>
          <a:xfrm>
            <a:off x="3075041" y="2764039"/>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itle 1"/>
          <p:cNvSpPr>
            <a:spLocks noGrp="1"/>
          </p:cNvSpPr>
          <p:nvPr>
            <p:ph type="title" hasCustomPrompt="1"/>
          </p:nvPr>
        </p:nvSpPr>
        <p:spPr>
          <a:xfrm>
            <a:off x="6096000" y="338405"/>
            <a:ext cx="5426794" cy="2104731"/>
          </a:xfrm>
        </p:spPr>
        <p:txBody>
          <a:bodyPr anchor="b"/>
          <a:lstStyle>
            <a:lvl1pPr algn="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133394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5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par>
                                <p:cTn id="32" presetID="2" presetClass="entr" presetSubtype="1" decel="100000" fill="hold" grpId="0" nodeType="withEffect">
                                  <p:stCondLst>
                                    <p:cond delay="0"/>
                                  </p:stCondLst>
                                  <p:iterate type="wd">
                                    <p:tmPct val="10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ppt_x"/>
                                          </p:val>
                                        </p:tav>
                                        <p:tav tm="100000">
                                          <p:val>
                                            <p:strVal val="#ppt_x"/>
                                          </p:val>
                                        </p:tav>
                                      </p:tavLst>
                                    </p:anim>
                                    <p:anim calcmode="lin" valueType="num">
                                      <p:cBhvr additive="base">
                                        <p:cTn id="35" dur="75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424"/>
                            </p:stCondLst>
                            <p:childTnLst>
                              <p:par>
                                <p:cTn id="37" presetID="17"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strVal val="#ppt_h"/>
                                          </p:val>
                                        </p:tav>
                                        <p:tav tm="100000">
                                          <p:val>
                                            <p:strVal val="#ppt_h"/>
                                          </p:val>
                                        </p:tav>
                                      </p:tavLst>
                                    </p:anim>
                                  </p:childTnLst>
                                </p:cTn>
                              </p:par>
                            </p:childTnLst>
                          </p:cTn>
                        </p:par>
                        <p:par>
                          <p:cTn id="41" fill="hold">
                            <p:stCondLst>
                              <p:cond delay="3924"/>
                            </p:stCondLst>
                            <p:childTnLst>
                              <p:par>
                                <p:cTn id="42" presetID="2" presetClass="entr" presetSubtype="8" decel="100000"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4924"/>
                            </p:stCondLst>
                            <p:childTnLst>
                              <p:par>
                                <p:cTn id="47" presetID="10" presetClass="entr" presetSubtype="0"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250"/>
                                        <p:tgtEl>
                                          <p:spTgt spid="17">
                                            <p:txEl>
                                              <p:pRg st="0" end="0"/>
                                            </p:txEl>
                                          </p:spTgt>
                                        </p:tgtEl>
                                      </p:cBhvr>
                                    </p:animEffect>
                                  </p:childTnLst>
                                </p:cTn>
                              </p:par>
                            </p:childTnLst>
                          </p:cTn>
                        </p:par>
                        <p:par>
                          <p:cTn id="50" fill="hold">
                            <p:stCondLst>
                              <p:cond delay="5424"/>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fltVal val="0"/>
                                          </p:val>
                                        </p:tav>
                                        <p:tav tm="100000">
                                          <p:val>
                                            <p:strVal val="#ppt_w"/>
                                          </p:val>
                                        </p:tav>
                                      </p:tavLst>
                                    </p:anim>
                                    <p:anim calcmode="lin" valueType="num">
                                      <p:cBhvr>
                                        <p:cTn id="54" dur="25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5924"/>
                            </p:stCondLst>
                            <p:childTnLst>
                              <p:par>
                                <p:cTn id="56" presetID="2" presetClass="entr" presetSubtype="8"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6924"/>
                            </p:stCondLst>
                            <p:childTnLst>
                              <p:par>
                                <p:cTn id="61" presetID="10" presetClass="entr" presetSubtype="0" fill="hold" grpId="0" nodeType="after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par>
                          <p:cTn id="64" fill="hold">
                            <p:stCondLst>
                              <p:cond delay="7424"/>
                            </p:stCondLst>
                            <p:childTnLst>
                              <p:par>
                                <p:cTn id="65" presetID="17" presetClass="entr" presetSubtype="1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strVal val="#ppt_h"/>
                                          </p:val>
                                        </p:tav>
                                        <p:tav tm="100000">
                                          <p:val>
                                            <p:strVal val="#ppt_h"/>
                                          </p:val>
                                        </p:tav>
                                      </p:tavLst>
                                    </p:anim>
                                  </p:childTnLst>
                                </p:cTn>
                              </p:par>
                            </p:childTnLst>
                          </p:cTn>
                        </p:par>
                        <p:par>
                          <p:cTn id="69" fill="hold">
                            <p:stCondLst>
                              <p:cond delay="7924"/>
                            </p:stCondLst>
                            <p:childTnLst>
                              <p:par>
                                <p:cTn id="70" presetID="2" presetClass="entr" presetSubtype="8" decel="100000" fill="hold" grpId="0"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 calcmode="lin" valueType="num">
                                      <p:cBhvr additive="base">
                                        <p:cTn id="72"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3"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8924"/>
                            </p:stCondLst>
                            <p:childTnLst>
                              <p:par>
                                <p:cTn id="75" presetID="10" presetClass="entr" presetSubtype="0"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bld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1"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1" y="2057400"/>
            <a:ext cx="3932237" cy="3811588"/>
          </a:xfrm>
        </p:spPr>
        <p:txBody>
          <a:bodyPr/>
          <a:lstStyle>
            <a:lvl1pPr marL="0" indent="0">
              <a:buNone/>
              <a:defRPr sz="1600"/>
            </a:lvl1pPr>
            <a:lvl2pPr marL="457176" indent="0">
              <a:buNone/>
              <a:defRPr sz="1400"/>
            </a:lvl2pPr>
            <a:lvl3pPr marL="914355" indent="0">
              <a:buNone/>
              <a:defRPr sz="1200"/>
            </a:lvl3pPr>
            <a:lvl4pPr marL="1371531" indent="0">
              <a:buNone/>
              <a:defRPr sz="1000"/>
            </a:lvl4pPr>
            <a:lvl5pPr marL="1828709" indent="0">
              <a:buNone/>
              <a:defRPr sz="1000"/>
            </a:lvl5pPr>
            <a:lvl6pPr marL="2285886" indent="0">
              <a:buNone/>
              <a:defRPr sz="1000"/>
            </a:lvl6pPr>
            <a:lvl7pPr marL="2743062" indent="0">
              <a:buNone/>
              <a:defRPr sz="1000"/>
            </a:lvl7pPr>
            <a:lvl8pPr marL="3200239" indent="0">
              <a:buNone/>
              <a:defRPr sz="1000"/>
            </a:lvl8pPr>
            <a:lvl9pPr marL="3657417"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F137A32-C656-4BC4-9A69-7F21B87FA98B}" type="datetimeFigureOut">
              <a:rPr lang="ru-RU"/>
              <a:t>17.12.2020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62DA7DA-6947-4876-BE41-198BC1037C53}" type="slidenum">
              <a:rPr lang="ru-RU"/>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 name="Rectangle 4"/>
          <p:cNvSpPr/>
          <p:nvPr userDrawn="1"/>
        </p:nvSpPr>
        <p:spPr>
          <a:xfrm>
            <a:off x="5563814" y="3257585"/>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6" name="Rectangle 5"/>
          <p:cNvSpPr/>
          <p:nvPr userDrawn="1"/>
        </p:nvSpPr>
        <p:spPr>
          <a:xfrm>
            <a:off x="6628195" y="4322130"/>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7" name="Rectangle 6"/>
          <p:cNvSpPr/>
          <p:nvPr userDrawn="1"/>
        </p:nvSpPr>
        <p:spPr>
          <a:xfrm>
            <a:off x="4499433" y="4322130"/>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8" name="Text Placeholder 3"/>
          <p:cNvSpPr>
            <a:spLocks noGrp="1"/>
          </p:cNvSpPr>
          <p:nvPr>
            <p:ph type="body" sz="quarter" idx="22" hasCustomPrompt="1"/>
          </p:nvPr>
        </p:nvSpPr>
        <p:spPr>
          <a:xfrm>
            <a:off x="646936" y="4562697"/>
            <a:ext cx="3685546" cy="542374"/>
          </a:xfrm>
        </p:spPr>
        <p:txBody>
          <a:bodyPr anchor="b">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23" hasCustomPrompt="1"/>
          </p:nvPr>
        </p:nvSpPr>
        <p:spPr>
          <a:xfrm>
            <a:off x="7849820" y="4562697"/>
            <a:ext cx="3679871" cy="542374"/>
          </a:xfrm>
        </p:spPr>
        <p:txBody>
          <a:bodyPr anchor="b">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4" hasCustomPrompt="1"/>
          </p:nvPr>
        </p:nvSpPr>
        <p:spPr>
          <a:xfrm>
            <a:off x="4254095" y="2551054"/>
            <a:ext cx="3683812" cy="572583"/>
          </a:xfrm>
        </p:spPr>
        <p:txBody>
          <a:bodyPr anchor="ctr">
            <a:normAutofit/>
          </a:bodyPr>
          <a:lstStyle>
            <a:lvl1pPr algn="ct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0" hasCustomPrompt="1"/>
          </p:nvPr>
        </p:nvSpPr>
        <p:spPr>
          <a:xfrm>
            <a:off x="7845875" y="5105071"/>
            <a:ext cx="3683812" cy="1064548"/>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5" hasCustomPrompt="1"/>
          </p:nvPr>
        </p:nvSpPr>
        <p:spPr>
          <a:xfrm>
            <a:off x="646935" y="5105071"/>
            <a:ext cx="3683812" cy="1064548"/>
          </a:xfrm>
        </p:spPr>
        <p:txBody>
          <a:bodyPr anchor="t">
            <a:normAutofit/>
          </a:bodyPr>
          <a:lstStyle>
            <a:lvl1pPr marL="0" indent="0" algn="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6" hasCustomPrompt="1"/>
          </p:nvPr>
        </p:nvSpPr>
        <p:spPr>
          <a:xfrm>
            <a:off x="4254094" y="1497505"/>
            <a:ext cx="3683812" cy="1064548"/>
          </a:xfrm>
        </p:spPr>
        <p:txBody>
          <a:bodyPr anchor="b">
            <a:normAutofit/>
          </a:bodyPr>
          <a:lstStyle>
            <a:lvl1pPr marL="0" indent="0" algn="ct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87711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childTnLst>
                          </p:cTn>
                        </p:par>
                        <p:par>
                          <p:cTn id="20" fill="hold">
                            <p:stCondLst>
                              <p:cond delay="1250"/>
                            </p:stCondLst>
                            <p:childTnLst>
                              <p:par>
                                <p:cTn id="21" presetID="2" presetClass="entr" presetSubtype="1" decel="10000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2" presetClass="entr" presetSubtype="1" decel="10000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0-#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 calcmode="lin" valueType="num">
                                      <p:cBhvr>
                                        <p:cTn id="37" dur="750" fill="hold"/>
                                        <p:tgtEl>
                                          <p:spTgt spid="7"/>
                                        </p:tgtEl>
                                        <p:attrNameLst>
                                          <p:attrName>style.rotation</p:attrName>
                                        </p:attrNameLst>
                                      </p:cBhvr>
                                      <p:tavLst>
                                        <p:tav tm="0">
                                          <p:val>
                                            <p:fltVal val="360"/>
                                          </p:val>
                                        </p:tav>
                                        <p:tav tm="100000">
                                          <p:val>
                                            <p:fltVal val="0"/>
                                          </p:val>
                                        </p:tav>
                                      </p:tavLst>
                                    </p:anim>
                                    <p:animEffect transition="in" filter="fade">
                                      <p:cBhvr>
                                        <p:cTn id="38" dur="750"/>
                                        <p:tgtEl>
                                          <p:spTgt spid="7"/>
                                        </p:tgtEl>
                                      </p:cBhvr>
                                    </p:animEffect>
                                  </p:childTnLst>
                                </p:cTn>
                              </p:par>
                            </p:childTnLst>
                          </p:cTn>
                        </p:par>
                        <p:par>
                          <p:cTn id="39" fill="hold">
                            <p:stCondLst>
                              <p:cond delay="2750"/>
                            </p:stCondLst>
                            <p:childTnLst>
                              <p:par>
                                <p:cTn id="40" presetID="2" presetClass="entr" presetSubtype="8"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par>
                                <p:cTn id="48" presetID="2" presetClass="entr" presetSubtype="1" decel="100000" fill="hold" grpId="0" nodeType="withEffect">
                                  <p:stCondLst>
                                    <p:cond delay="2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ppt_x"/>
                                          </p:val>
                                        </p:tav>
                                        <p:tav tm="100000">
                                          <p:val>
                                            <p:strVal val="#ppt_x"/>
                                          </p:val>
                                        </p:tav>
                                      </p:tavLst>
                                    </p:anim>
                                    <p:anim calcmode="lin" valueType="num">
                                      <p:cBhvr additive="base">
                                        <p:cTn id="51" dur="750" fill="hold"/>
                                        <p:tgtEl>
                                          <p:spTgt spid="6"/>
                                        </p:tgtEl>
                                        <p:attrNameLst>
                                          <p:attrName>ppt_y</p:attrName>
                                        </p:attrNameLst>
                                      </p:cBhvr>
                                      <p:tavLst>
                                        <p:tav tm="0">
                                          <p:val>
                                            <p:strVal val="0-#ppt_h/2"/>
                                          </p:val>
                                        </p:tav>
                                        <p:tav tm="100000">
                                          <p:val>
                                            <p:strVal val="#ppt_y"/>
                                          </p:val>
                                        </p:tav>
                                      </p:tavLst>
                                    </p:anim>
                                  </p:childTnLst>
                                </p:cTn>
                              </p:par>
                              <p:par>
                                <p:cTn id="52" presetID="49" presetClass="entr" presetSubtype="0" decel="100000" fill="hold" grpId="1"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360"/>
                                          </p:val>
                                        </p:tav>
                                        <p:tav tm="100000">
                                          <p:val>
                                            <p:fltVal val="0"/>
                                          </p:val>
                                        </p:tav>
                                      </p:tavLst>
                                    </p:anim>
                                    <p:animEffect transition="in" filter="fade">
                                      <p:cBhvr>
                                        <p:cTn id="57" dur="750"/>
                                        <p:tgtEl>
                                          <p:spTgt spid="6"/>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2"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Effect transition="in" filter="fade">
                                      <p:cBhvr>
                                        <p:cTn id="6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Lst>
  </p:timing>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keys">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917047" y="4798095"/>
            <a:ext cx="3767761" cy="1154251"/>
          </a:xfrm>
        </p:spPr>
        <p:txBody>
          <a:bodyPr vert="horz" lIns="60960" tIns="30482" rIns="60960" bIns="30482" rtlCol="0" anchor="t">
            <a:normAutofit/>
          </a:bodyPr>
          <a:lstStyle>
            <a:lvl1pPr algn="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6" name="Text Placeholder 3"/>
          <p:cNvSpPr>
            <a:spLocks noGrp="1"/>
          </p:cNvSpPr>
          <p:nvPr>
            <p:ph type="body" sz="quarter" idx="15" hasCustomPrompt="1"/>
          </p:nvPr>
        </p:nvSpPr>
        <p:spPr>
          <a:xfrm>
            <a:off x="917047" y="4337855"/>
            <a:ext cx="3767761" cy="480074"/>
          </a:xfrm>
        </p:spPr>
        <p:txBody>
          <a:bodyPr anchor="b">
            <a:norm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6" hasCustomPrompt="1"/>
          </p:nvPr>
        </p:nvSpPr>
        <p:spPr>
          <a:xfrm>
            <a:off x="7551285" y="1916148"/>
            <a:ext cx="3767761" cy="1154251"/>
          </a:xfrm>
        </p:spPr>
        <p:txBody>
          <a:bodyPr vert="horz" lIns="60960" tIns="30482" rIns="60960"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7551285" y="1457710"/>
            <a:ext cx="3767761" cy="480074"/>
          </a:xfrm>
        </p:spPr>
        <p:txBody>
          <a:bodyPr anchor="b">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7551285" y="4792461"/>
            <a:ext cx="3767761" cy="1154251"/>
          </a:xfrm>
        </p:spPr>
        <p:txBody>
          <a:bodyPr vert="horz" lIns="60960" tIns="30482" rIns="60960"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7551285" y="4318018"/>
            <a:ext cx="3767761" cy="480074"/>
          </a:xfrm>
        </p:spPr>
        <p:txBody>
          <a:bodyPr anchor="ctr">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11" name="Straight Connector 7"/>
          <p:cNvCxnSpPr>
            <a:stCxn id="15" idx="2"/>
            <a:endCxn id="6" idx="3"/>
          </p:cNvCxnSpPr>
          <p:nvPr userDrawn="1"/>
        </p:nvCxnSpPr>
        <p:spPr>
          <a:xfrm rot="5400000">
            <a:off x="4721056" y="3469648"/>
            <a:ext cx="1071999" cy="114449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a:stCxn id="10" idx="1"/>
            <a:endCxn id="17" idx="2"/>
          </p:cNvCxnSpPr>
          <p:nvPr userDrawn="1"/>
        </p:nvCxnSpPr>
        <p:spPr>
          <a:xfrm rot="10800000">
            <a:off x="6800036" y="3505893"/>
            <a:ext cx="751247" cy="105216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p:cNvCxnSpPr>
            <a:stCxn id="16" idx="0"/>
            <a:endCxn id="8" idx="1"/>
          </p:cNvCxnSpPr>
          <p:nvPr userDrawn="1"/>
        </p:nvCxnSpPr>
        <p:spPr>
          <a:xfrm rot="5400000" flipH="1" flipV="1">
            <a:off x="6530743" y="1481678"/>
            <a:ext cx="804471" cy="1236614"/>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86615" y="481616"/>
            <a:ext cx="5447460" cy="1667975"/>
          </a:xfrm>
        </p:spPr>
        <p:txBody>
          <a:bodyPr anchor="t"/>
          <a:lstStyle>
            <a:lvl1pPr algn="l">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5" name="Rectangle 14"/>
          <p:cNvSpPr/>
          <p:nvPr userDrawn="1"/>
        </p:nvSpPr>
        <p:spPr>
          <a:xfrm>
            <a:off x="5645150" y="2694193"/>
            <a:ext cx="368300" cy="811700"/>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r>
              <a:rPr kumimoji="1" lang="en-US" altLang="ja-JP" sz="1600" b="1" dirty="0">
                <a:solidFill>
                  <a:srgbClr val="333D47"/>
                </a:solidFill>
                <a:latin typeface="Arial Narrow"/>
              </a:rPr>
              <a:t>01</a:t>
            </a:r>
            <a:endParaRPr kumimoji="1" lang="ja-JP" altLang="en-US" sz="1600" b="1" dirty="0">
              <a:solidFill>
                <a:srgbClr val="333D47"/>
              </a:solidFill>
              <a:latin typeface="Arial Narrow"/>
            </a:endParaRPr>
          </a:p>
        </p:txBody>
      </p:sp>
      <p:sp>
        <p:nvSpPr>
          <p:cNvPr id="16" name="Rectangle 15"/>
          <p:cNvSpPr/>
          <p:nvPr userDrawn="1"/>
        </p:nvSpPr>
        <p:spPr>
          <a:xfrm>
            <a:off x="6130518" y="2502219"/>
            <a:ext cx="368300" cy="1003674"/>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r>
              <a:rPr kumimoji="1" lang="en-US" altLang="ja-JP" sz="1600" b="1" dirty="0">
                <a:solidFill>
                  <a:srgbClr val="333D47"/>
                </a:solidFill>
                <a:latin typeface="Arial Narrow"/>
              </a:rPr>
              <a:t>02</a:t>
            </a:r>
            <a:endParaRPr kumimoji="1" lang="ja-JP" altLang="en-US" sz="1600" b="1" dirty="0">
              <a:solidFill>
                <a:srgbClr val="333D47"/>
              </a:solidFill>
              <a:latin typeface="Arial Narrow"/>
            </a:endParaRPr>
          </a:p>
        </p:txBody>
      </p:sp>
      <p:sp>
        <p:nvSpPr>
          <p:cNvPr id="17" name="Rectangle 16"/>
          <p:cNvSpPr/>
          <p:nvPr userDrawn="1"/>
        </p:nvSpPr>
        <p:spPr>
          <a:xfrm>
            <a:off x="6615885" y="2298987"/>
            <a:ext cx="368300" cy="1206906"/>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r>
              <a:rPr kumimoji="1" lang="en-US" altLang="ja-JP" sz="1600" b="1" dirty="0">
                <a:solidFill>
                  <a:srgbClr val="333D47"/>
                </a:solidFill>
                <a:latin typeface="Arial Narrow"/>
              </a:rPr>
              <a:t>03</a:t>
            </a:r>
            <a:endParaRPr kumimoji="1" lang="ja-JP" altLang="en-US" sz="1600" b="1" dirty="0">
              <a:solidFill>
                <a:srgbClr val="333D47"/>
              </a:solidFill>
              <a:latin typeface="Arial Narrow"/>
            </a:endParaRPr>
          </a:p>
        </p:txBody>
      </p:sp>
      <p:grpSp>
        <p:nvGrpSpPr>
          <p:cNvPr id="18" name="Group 17"/>
          <p:cNvGrpSpPr/>
          <p:nvPr userDrawn="1"/>
        </p:nvGrpSpPr>
        <p:grpSpPr>
          <a:xfrm>
            <a:off x="3415324" y="2694196"/>
            <a:ext cx="3921835" cy="1468555"/>
            <a:chOff x="5122981" y="3907417"/>
            <a:chExt cx="5882753" cy="2202493"/>
          </a:xfrm>
        </p:grpSpPr>
        <p:sp>
          <p:nvSpPr>
            <p:cNvPr id="19" name="Rectangle 18"/>
            <p:cNvSpPr/>
            <p:nvPr userDrawn="1"/>
          </p:nvSpPr>
          <p:spPr>
            <a:xfrm rot="16200000">
              <a:off x="6433735" y="4892550"/>
              <a:ext cx="1074058" cy="232229"/>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0" name="Rectangle 19"/>
            <p:cNvSpPr/>
            <p:nvPr userDrawn="1"/>
          </p:nvSpPr>
          <p:spPr>
            <a:xfrm rot="16200000">
              <a:off x="6876418" y="4885295"/>
              <a:ext cx="812801" cy="24674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1" name="Rectangle: Rounded Corners 4"/>
            <p:cNvSpPr/>
            <p:nvPr userDrawn="1"/>
          </p:nvSpPr>
          <p:spPr>
            <a:xfrm>
              <a:off x="5122981" y="3907417"/>
              <a:ext cx="1430637" cy="2202493"/>
            </a:xfrm>
            <a:prstGeom prst="roundRect">
              <a:avLst>
                <a:gd name="adj" fmla="val 50000"/>
              </a:avLst>
            </a:prstGeom>
            <a:noFill/>
            <a:ln w="2286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6200000">
              <a:off x="8719734" y="2838779"/>
              <a:ext cx="232229" cy="433977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5109508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4"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000"/>
                                        <p:tgtEl>
                                          <p:spTgt spid="15"/>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childTnLst>
                          </p:cTn>
                        </p:par>
                        <p:par>
                          <p:cTn id="35" fill="hold">
                            <p:stCondLst>
                              <p:cond delay="1000"/>
                            </p:stCondLst>
                            <p:childTnLst>
                              <p:par>
                                <p:cTn id="36" presetID="22" presetClass="entr" presetSubtype="2"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1750"/>
                            </p:stCondLst>
                            <p:childTnLst>
                              <p:par>
                                <p:cTn id="40" presetID="2" presetClass="entr" presetSubtype="8" decel="10000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750"/>
                            </p:stCondLst>
                            <p:childTnLst>
                              <p:par>
                                <p:cTn id="53" presetID="2" presetClass="entr" presetSubtype="8" decel="10000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525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5750"/>
                            </p:stCondLst>
                            <p:childTnLst>
                              <p:par>
                                <p:cTn id="66" presetID="2" presetClass="entr" presetSubtype="8" decel="100000" fill="hold" grpId="0" nodeType="after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additive="base">
                                        <p:cTn id="68"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9"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4" grpId="0"/>
      <p:bldP spid="15" grpId="0" animBg="1"/>
      <p:bldP spid="15" grpId="1" animBg="1"/>
      <p:bldP spid="16" grpId="0" animBg="1"/>
      <p:bldP spid="16" grpId="1" animBg="1"/>
      <p:bldP spid="17" grpId="0" animBg="1"/>
      <p:bldP spid="17" grpId="1" animBg="1"/>
    </p:bldLst>
  </p:timing>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5" name="Rectangle 4"/>
          <p:cNvSpPr/>
          <p:nvPr userDrawn="1"/>
        </p:nvSpPr>
        <p:spPr>
          <a:xfrm>
            <a:off x="6117507" y="2733458"/>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6" name="Text Placeholder 3"/>
          <p:cNvSpPr>
            <a:spLocks noGrp="1"/>
          </p:cNvSpPr>
          <p:nvPr>
            <p:ph type="body" sz="quarter" idx="24" hasCustomPrompt="1"/>
          </p:nvPr>
        </p:nvSpPr>
        <p:spPr>
          <a:xfrm>
            <a:off x="7365732" y="2976847"/>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26" hasCustomPrompt="1"/>
          </p:nvPr>
        </p:nvSpPr>
        <p:spPr>
          <a:xfrm>
            <a:off x="7365732" y="1871989"/>
            <a:ext cx="3683812" cy="1064548"/>
          </a:xfrm>
        </p:spPr>
        <p:txBody>
          <a:bodyPr anchor="b">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8" name="Rectangle 7"/>
          <p:cNvSpPr/>
          <p:nvPr userDrawn="1"/>
        </p:nvSpPr>
        <p:spPr>
          <a:xfrm>
            <a:off x="6117507" y="3838313"/>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333D47"/>
                </a:solidFill>
                <a:latin typeface="Arial Narrow"/>
              </a:rPr>
              <a:t>04</a:t>
            </a:r>
            <a:endParaRPr kumimoji="1" lang="ja-JP" altLang="en-US" sz="2900" b="1" dirty="0">
              <a:solidFill>
                <a:srgbClr val="333D47"/>
              </a:solidFill>
              <a:latin typeface="Arial Narrow"/>
            </a:endParaRPr>
          </a:p>
        </p:txBody>
      </p:sp>
      <p:sp>
        <p:nvSpPr>
          <p:cNvPr id="9" name="Text Placeholder 3"/>
          <p:cNvSpPr>
            <a:spLocks noGrp="1"/>
          </p:cNvSpPr>
          <p:nvPr>
            <p:ph type="body" sz="quarter" idx="27" hasCustomPrompt="1"/>
          </p:nvPr>
        </p:nvSpPr>
        <p:spPr>
          <a:xfrm>
            <a:off x="7365732" y="4084291"/>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8" hasCustomPrompt="1"/>
          </p:nvPr>
        </p:nvSpPr>
        <p:spPr>
          <a:xfrm>
            <a:off x="7365732" y="4608486"/>
            <a:ext cx="3683812" cy="1064548"/>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1" name="Rectangle 10"/>
          <p:cNvSpPr/>
          <p:nvPr userDrawn="1"/>
        </p:nvSpPr>
        <p:spPr>
          <a:xfrm>
            <a:off x="5009583" y="2733458"/>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12" name="Rectangle 11"/>
          <p:cNvSpPr/>
          <p:nvPr userDrawn="1"/>
        </p:nvSpPr>
        <p:spPr>
          <a:xfrm>
            <a:off x="5009583" y="3838313"/>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13" name="Text Placeholder 3"/>
          <p:cNvSpPr>
            <a:spLocks noGrp="1"/>
          </p:cNvSpPr>
          <p:nvPr>
            <p:ph type="body" sz="quarter" idx="29" hasCustomPrompt="1"/>
          </p:nvPr>
        </p:nvSpPr>
        <p:spPr>
          <a:xfrm>
            <a:off x="1141920" y="2976847"/>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30" hasCustomPrompt="1"/>
          </p:nvPr>
        </p:nvSpPr>
        <p:spPr>
          <a:xfrm>
            <a:off x="1141920" y="1871989"/>
            <a:ext cx="3683812" cy="1064548"/>
          </a:xfrm>
        </p:spPr>
        <p:txBody>
          <a:bodyPr anchor="b">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5" name="Text Placeholder 3"/>
          <p:cNvSpPr>
            <a:spLocks noGrp="1"/>
          </p:cNvSpPr>
          <p:nvPr>
            <p:ph type="body" sz="quarter" idx="31" hasCustomPrompt="1"/>
          </p:nvPr>
        </p:nvSpPr>
        <p:spPr>
          <a:xfrm>
            <a:off x="1141920" y="4084291"/>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32" hasCustomPrompt="1"/>
          </p:nvPr>
        </p:nvSpPr>
        <p:spPr>
          <a:xfrm>
            <a:off x="1141920" y="4608486"/>
            <a:ext cx="3683812" cy="1064548"/>
          </a:xfrm>
        </p:spPr>
        <p:txBody>
          <a:bodyPr anchor="t">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9707895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360"/>
                                          </p:val>
                                        </p:tav>
                                        <p:tav tm="100000">
                                          <p:val>
                                            <p:fltVal val="0"/>
                                          </p:val>
                                        </p:tav>
                                      </p:tavLst>
                                    </p:anim>
                                    <p:animEffect transition="in" filter="fade">
                                      <p:cBhvr>
                                        <p:cTn id="19" dur="750"/>
                                        <p:tgtEl>
                                          <p:spTgt spid="11"/>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500"/>
                            </p:stCondLst>
                            <p:childTnLst>
                              <p:par>
                                <p:cTn id="30" presetID="2" presetClass="entr" presetSubtype="1" decel="10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ppt_x"/>
                                          </p:val>
                                        </p:tav>
                                        <p:tav tm="100000">
                                          <p:val>
                                            <p:strVal val="#ppt_x"/>
                                          </p:val>
                                        </p:tav>
                                      </p:tavLst>
                                    </p:anim>
                                    <p:anim calcmode="lin" valueType="num">
                                      <p:cBhvr additive="base">
                                        <p:cTn id="33" dur="750" fill="hold"/>
                                        <p:tgtEl>
                                          <p:spTgt spid="5"/>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 calcmode="lin" valueType="num">
                                      <p:cBhvr>
                                        <p:cTn id="38" dur="750" fill="hold"/>
                                        <p:tgtEl>
                                          <p:spTgt spid="5"/>
                                        </p:tgtEl>
                                        <p:attrNameLst>
                                          <p:attrName>style.rotation</p:attrName>
                                        </p:attrNameLst>
                                      </p:cBhvr>
                                      <p:tavLst>
                                        <p:tav tm="0">
                                          <p:val>
                                            <p:fltVal val="360"/>
                                          </p:val>
                                        </p:tav>
                                        <p:tav tm="100000">
                                          <p:val>
                                            <p:fltVal val="0"/>
                                          </p:val>
                                        </p:tav>
                                      </p:tavLst>
                                    </p:anim>
                                    <p:animEffect transition="in" filter="fade">
                                      <p:cBhvr>
                                        <p:cTn id="39" dur="750"/>
                                        <p:tgtEl>
                                          <p:spTgt spid="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par>
                          <p:cTn id="49" fill="hold">
                            <p:stCondLst>
                              <p:cond delay="5000"/>
                            </p:stCondLst>
                            <p:childTnLst>
                              <p:par>
                                <p:cTn id="50" presetID="2" presetClass="entr" presetSubtype="1"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750" fill="hold"/>
                                        <p:tgtEl>
                                          <p:spTgt spid="12"/>
                                        </p:tgtEl>
                                        <p:attrNameLst>
                                          <p:attrName>ppt_w</p:attrName>
                                        </p:attrNameLst>
                                      </p:cBhvr>
                                      <p:tavLst>
                                        <p:tav tm="0">
                                          <p:val>
                                            <p:fltVal val="0"/>
                                          </p:val>
                                        </p:tav>
                                        <p:tav tm="100000">
                                          <p:val>
                                            <p:strVal val="#ppt_w"/>
                                          </p:val>
                                        </p:tav>
                                      </p:tavLst>
                                    </p:anim>
                                    <p:anim calcmode="lin" valueType="num">
                                      <p:cBhvr>
                                        <p:cTn id="57" dur="750" fill="hold"/>
                                        <p:tgtEl>
                                          <p:spTgt spid="12"/>
                                        </p:tgtEl>
                                        <p:attrNameLst>
                                          <p:attrName>ppt_h</p:attrName>
                                        </p:attrNameLst>
                                      </p:cBhvr>
                                      <p:tavLst>
                                        <p:tav tm="0">
                                          <p:val>
                                            <p:fltVal val="0"/>
                                          </p:val>
                                        </p:tav>
                                        <p:tav tm="100000">
                                          <p:val>
                                            <p:strVal val="#ppt_h"/>
                                          </p:val>
                                        </p:tav>
                                      </p:tavLst>
                                    </p:anim>
                                    <p:anim calcmode="lin" valueType="num">
                                      <p:cBhvr>
                                        <p:cTn id="58" dur="750" fill="hold"/>
                                        <p:tgtEl>
                                          <p:spTgt spid="12"/>
                                        </p:tgtEl>
                                        <p:attrNameLst>
                                          <p:attrName>style.rotation</p:attrName>
                                        </p:attrNameLst>
                                      </p:cBhvr>
                                      <p:tavLst>
                                        <p:tav tm="0">
                                          <p:val>
                                            <p:fltVal val="360"/>
                                          </p:val>
                                        </p:tav>
                                        <p:tav tm="100000">
                                          <p:val>
                                            <p:fltVal val="0"/>
                                          </p:val>
                                        </p:tav>
                                      </p:tavLst>
                                    </p:anim>
                                    <p:animEffect transition="in" filter="fade">
                                      <p:cBhvr>
                                        <p:cTn id="59" dur="750"/>
                                        <p:tgtEl>
                                          <p:spTgt spid="12"/>
                                        </p:tgtEl>
                                      </p:cBhvr>
                                    </p:animEffect>
                                  </p:childTnLst>
                                </p:cTn>
                              </p:par>
                            </p:childTnLst>
                          </p:cTn>
                        </p:par>
                        <p:par>
                          <p:cTn id="60" fill="hold">
                            <p:stCondLst>
                              <p:cond delay="6000"/>
                            </p:stCondLst>
                            <p:childTnLst>
                              <p:par>
                                <p:cTn id="61" presetID="2" presetClass="entr" presetSubtype="4" decel="100000" fill="hold" grpId="0" nodeType="after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par>
                          <p:cTn id="69" fill="hold">
                            <p:stCondLst>
                              <p:cond delay="7500"/>
                            </p:stCondLst>
                            <p:childTnLst>
                              <p:par>
                                <p:cTn id="70" presetID="2" presetClass="entr" presetSubtype="1"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750" fill="hold"/>
                                        <p:tgtEl>
                                          <p:spTgt spid="8"/>
                                        </p:tgtEl>
                                        <p:attrNameLst>
                                          <p:attrName>ppt_x</p:attrName>
                                        </p:attrNameLst>
                                      </p:cBhvr>
                                      <p:tavLst>
                                        <p:tav tm="0">
                                          <p:val>
                                            <p:strVal val="#ppt_x"/>
                                          </p:val>
                                        </p:tav>
                                        <p:tav tm="100000">
                                          <p:val>
                                            <p:strVal val="#ppt_x"/>
                                          </p:val>
                                        </p:tav>
                                      </p:tavLst>
                                    </p:anim>
                                    <p:anim calcmode="lin" valueType="num">
                                      <p:cBhvr additive="base">
                                        <p:cTn id="73" dur="750" fill="hold"/>
                                        <p:tgtEl>
                                          <p:spTgt spid="8"/>
                                        </p:tgtEl>
                                        <p:attrNameLst>
                                          <p:attrName>ppt_y</p:attrName>
                                        </p:attrNameLst>
                                      </p:cBhvr>
                                      <p:tavLst>
                                        <p:tav tm="0">
                                          <p:val>
                                            <p:strVal val="0-#ppt_h/2"/>
                                          </p:val>
                                        </p:tav>
                                        <p:tav tm="100000">
                                          <p:val>
                                            <p:strVal val="#ppt_y"/>
                                          </p:val>
                                        </p:tav>
                                      </p:tavLst>
                                    </p:anim>
                                  </p:childTnLst>
                                </p:cTn>
                              </p:par>
                              <p:par>
                                <p:cTn id="74" presetID="49" presetClass="entr" presetSubtype="0" decel="100000" fill="hold" grpId="1"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750" fill="hold"/>
                                        <p:tgtEl>
                                          <p:spTgt spid="8"/>
                                        </p:tgtEl>
                                        <p:attrNameLst>
                                          <p:attrName>ppt_w</p:attrName>
                                        </p:attrNameLst>
                                      </p:cBhvr>
                                      <p:tavLst>
                                        <p:tav tm="0">
                                          <p:val>
                                            <p:fltVal val="0"/>
                                          </p:val>
                                        </p:tav>
                                        <p:tav tm="100000">
                                          <p:val>
                                            <p:strVal val="#ppt_w"/>
                                          </p:val>
                                        </p:tav>
                                      </p:tavLst>
                                    </p:anim>
                                    <p:anim calcmode="lin" valueType="num">
                                      <p:cBhvr>
                                        <p:cTn id="77" dur="750" fill="hold"/>
                                        <p:tgtEl>
                                          <p:spTgt spid="8"/>
                                        </p:tgtEl>
                                        <p:attrNameLst>
                                          <p:attrName>ppt_h</p:attrName>
                                        </p:attrNameLst>
                                      </p:cBhvr>
                                      <p:tavLst>
                                        <p:tav tm="0">
                                          <p:val>
                                            <p:fltVal val="0"/>
                                          </p:val>
                                        </p:tav>
                                        <p:tav tm="100000">
                                          <p:val>
                                            <p:strVal val="#ppt_h"/>
                                          </p:val>
                                        </p:tav>
                                      </p:tavLst>
                                    </p:anim>
                                    <p:anim calcmode="lin" valueType="num">
                                      <p:cBhvr>
                                        <p:cTn id="78" dur="750" fill="hold"/>
                                        <p:tgtEl>
                                          <p:spTgt spid="8"/>
                                        </p:tgtEl>
                                        <p:attrNameLst>
                                          <p:attrName>style.rotation</p:attrName>
                                        </p:attrNameLst>
                                      </p:cBhvr>
                                      <p:tavLst>
                                        <p:tav tm="0">
                                          <p:val>
                                            <p:fltVal val="360"/>
                                          </p:val>
                                        </p:tav>
                                        <p:tav tm="100000">
                                          <p:val>
                                            <p:fltVal val="0"/>
                                          </p:val>
                                        </p:tav>
                                      </p:tavLst>
                                    </p:anim>
                                    <p:animEffect transition="in" filter="fade">
                                      <p:cBhvr>
                                        <p:cTn id="79" dur="750"/>
                                        <p:tgtEl>
                                          <p:spTgt spid="8"/>
                                        </p:tgtEl>
                                      </p:cBhvr>
                                    </p:animEffect>
                                  </p:childTnLst>
                                </p:cTn>
                              </p:par>
                            </p:childTnLst>
                          </p:cTn>
                        </p:par>
                        <p:par>
                          <p:cTn id="80" fill="hold">
                            <p:stCondLst>
                              <p:cond delay="8500"/>
                            </p:stCondLst>
                            <p:childTnLst>
                              <p:par>
                                <p:cTn id="81" presetID="2" presetClass="entr" presetSubtype="4" decel="100000" fill="hold" grpId="0" nodeType="after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additive="base">
                                        <p:cTn id="8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4"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8" grpId="1" animBg="1"/>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1" grpId="1" animBg="1"/>
      <p:bldP spid="12" grpId="0" animBg="1"/>
      <p:bldP spid="12" grpId="1" animBg="1"/>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loop proce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アーチ 5"/>
          <p:cNvSpPr/>
          <p:nvPr userDrawn="1"/>
        </p:nvSpPr>
        <p:spPr>
          <a:xfrm rot="5280000">
            <a:off x="5959888" y="1941233"/>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7" name="アーチ 5"/>
          <p:cNvSpPr/>
          <p:nvPr userDrawn="1"/>
        </p:nvSpPr>
        <p:spPr>
          <a:xfrm rot="10680000">
            <a:off x="5912004" y="3774158"/>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8" name="アーチ 5"/>
          <p:cNvSpPr/>
          <p:nvPr userDrawn="1"/>
        </p:nvSpPr>
        <p:spPr>
          <a:xfrm rot="21480000">
            <a:off x="4132057" y="1894868"/>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9" name="アーチ 5"/>
          <p:cNvSpPr/>
          <p:nvPr userDrawn="1"/>
        </p:nvSpPr>
        <p:spPr>
          <a:xfrm rot="16080000">
            <a:off x="4083770" y="3726081"/>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10" name="テキスト プレースホルダー 5"/>
          <p:cNvSpPr>
            <a:spLocks noGrp="1"/>
          </p:cNvSpPr>
          <p:nvPr>
            <p:ph type="body" sz="quarter" idx="17" hasCustomPrompt="1"/>
          </p:nvPr>
        </p:nvSpPr>
        <p:spPr>
          <a:xfrm>
            <a:off x="8109144" y="2069466"/>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2" hasCustomPrompt="1"/>
          </p:nvPr>
        </p:nvSpPr>
        <p:spPr>
          <a:xfrm>
            <a:off x="8109144" y="2415082"/>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8" hasCustomPrompt="1"/>
          </p:nvPr>
        </p:nvSpPr>
        <p:spPr>
          <a:xfrm>
            <a:off x="8109144" y="4122104"/>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09144" y="4467720"/>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20" hasCustomPrompt="1"/>
          </p:nvPr>
        </p:nvSpPr>
        <p:spPr>
          <a:xfrm>
            <a:off x="530695" y="2069466"/>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21" hasCustomPrompt="1"/>
          </p:nvPr>
        </p:nvSpPr>
        <p:spPr>
          <a:xfrm>
            <a:off x="530695" y="2415082"/>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6" name="テキスト プレースホルダー 5"/>
          <p:cNvSpPr>
            <a:spLocks noGrp="1"/>
          </p:cNvSpPr>
          <p:nvPr>
            <p:ph type="body" sz="quarter" idx="22" hasCustomPrompt="1"/>
          </p:nvPr>
        </p:nvSpPr>
        <p:spPr>
          <a:xfrm>
            <a:off x="530695" y="4122104"/>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3" hasCustomPrompt="1"/>
          </p:nvPr>
        </p:nvSpPr>
        <p:spPr>
          <a:xfrm>
            <a:off x="530695" y="4467720"/>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21"/>
          <p:cNvSpPr>
            <a:spLocks noGrp="1"/>
          </p:cNvSpPr>
          <p:nvPr>
            <p:ph type="body" sz="quarter" idx="24" hasCustomPrompt="1"/>
          </p:nvPr>
        </p:nvSpPr>
        <p:spPr>
          <a:xfrm>
            <a:off x="4876802" y="3005023"/>
            <a:ext cx="2447779" cy="1573905"/>
          </a:xfrm>
        </p:spPr>
        <p:txBody>
          <a:bodyPr anchor="ctr">
            <a:noAutofit/>
          </a:bodyPr>
          <a:lstStyle>
            <a:lvl1pPr marL="0" marR="0" indent="0" algn="ctr" defTabSz="1088390" rtl="0" eaLnBrk="1" fontAlgn="auto" latinLnBrk="0" hangingPunct="1">
              <a:lnSpc>
                <a:spcPts val="4000"/>
              </a:lnSpc>
              <a:spcBef>
                <a:spcPts val="0"/>
              </a:spcBef>
              <a:spcAft>
                <a:spcPts val="0"/>
              </a:spcAft>
              <a:buClrTx/>
              <a:buSzTx/>
              <a:buFontTx/>
              <a:buNone/>
              <a:defRPr sz="4000" b="1" cap="all" spc="-100" baseline="0">
                <a:ln>
                  <a:noFill/>
                </a:ln>
                <a:solidFill>
                  <a:schemeClr val="tx1"/>
                </a:solidFill>
                <a:effectLst/>
                <a:latin typeface="+mj-lt"/>
              </a:defRPr>
            </a:lvl1pPr>
          </a:lstStyle>
          <a:p>
            <a:pPr lvl="0"/>
            <a:r>
              <a:rPr kumimoji="1" lang="en-US" altLang="ja-JP" dirty="0"/>
              <a:t>WORD</a:t>
            </a:r>
          </a:p>
        </p:txBody>
      </p:sp>
    </p:spTree>
    <p:extLst>
      <p:ext uri="{BB962C8B-B14F-4D97-AF65-F5344CB8AC3E}">
        <p14:creationId xmlns:p14="http://schemas.microsoft.com/office/powerpoint/2010/main" val="1978143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975"/>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475"/>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775"/>
                            </p:stCondLst>
                            <p:childTnLst>
                              <p:par>
                                <p:cTn id="24" presetID="22" presetClass="entr" presetSubtype="8"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3275"/>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3775"/>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74"/>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par>
                          <p:cTn id="40" fill="hold">
                            <p:stCondLst>
                              <p:cond delay="5574"/>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6074"/>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7374"/>
                            </p:stCondLst>
                            <p:childTnLst>
                              <p:par>
                                <p:cTn id="50" presetID="22" presetClass="entr" presetSubtype="2"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right)">
                                      <p:cBhvr>
                                        <p:cTn id="52" dur="500"/>
                                        <p:tgtEl>
                                          <p:spTgt spid="17">
                                            <p:txEl>
                                              <p:pRg st="0" end="0"/>
                                            </p:txEl>
                                          </p:spTgt>
                                        </p:tgtEl>
                                      </p:cBhvr>
                                    </p:animEffect>
                                  </p:childTnLst>
                                </p:cTn>
                              </p:par>
                            </p:childTnLst>
                          </p:cTn>
                        </p:par>
                        <p:par>
                          <p:cTn id="53" fill="hold">
                            <p:stCondLst>
                              <p:cond delay="7874"/>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8374"/>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9675"/>
                            </p:stCondLst>
                            <p:childTnLst>
                              <p:par>
                                <p:cTn id="63" presetID="22" presetClass="entr" presetSubtype="2"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righ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2"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18"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loop proces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直角三角形 9"/>
          <p:cNvSpPr/>
          <p:nvPr userDrawn="1"/>
        </p:nvSpPr>
        <p:spPr>
          <a:xfrm>
            <a:off x="5941182" y="2850079"/>
            <a:ext cx="1165980" cy="116616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7" name="直角三角形 10"/>
          <p:cNvSpPr/>
          <p:nvPr userDrawn="1"/>
        </p:nvSpPr>
        <p:spPr>
          <a:xfrm rot="10800000">
            <a:off x="5941181" y="2850078"/>
            <a:ext cx="1165980" cy="116616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8" name="直角三角形 11"/>
          <p:cNvSpPr/>
          <p:nvPr userDrawn="1"/>
        </p:nvSpPr>
        <p:spPr>
          <a:xfrm>
            <a:off x="5941182" y="1683918"/>
            <a:ext cx="1165980" cy="116616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2744">
                  <a:lumMod val="75000"/>
                </a:srgbClr>
              </a:solidFill>
            </a:endParaRPr>
          </a:p>
        </p:txBody>
      </p:sp>
      <p:sp>
        <p:nvSpPr>
          <p:cNvPr id="9" name="直角三角形 12"/>
          <p:cNvSpPr/>
          <p:nvPr userDrawn="1"/>
        </p:nvSpPr>
        <p:spPr>
          <a:xfrm rot="5400000">
            <a:off x="5941092" y="4016329"/>
            <a:ext cx="1166160" cy="116598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0" name="直角三角形 13"/>
          <p:cNvSpPr/>
          <p:nvPr userDrawn="1"/>
        </p:nvSpPr>
        <p:spPr>
          <a:xfrm rot="16200000">
            <a:off x="5941093" y="4016328"/>
            <a:ext cx="1166160" cy="116598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1" name="直角三角形 14"/>
          <p:cNvSpPr/>
          <p:nvPr userDrawn="1"/>
        </p:nvSpPr>
        <p:spPr>
          <a:xfrm rot="5400000">
            <a:off x="7107073" y="4016329"/>
            <a:ext cx="1166160" cy="116598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2" name="直角三角形 15"/>
          <p:cNvSpPr/>
          <p:nvPr userDrawn="1"/>
        </p:nvSpPr>
        <p:spPr>
          <a:xfrm rot="10800000">
            <a:off x="4775200" y="4016240"/>
            <a:ext cx="1165980" cy="116616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3" name="直角三角形 16"/>
          <p:cNvSpPr/>
          <p:nvPr userDrawn="1"/>
        </p:nvSpPr>
        <p:spPr>
          <a:xfrm>
            <a:off x="4775201" y="4016240"/>
            <a:ext cx="1165980" cy="1166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4" name="直角三角形 17"/>
          <p:cNvSpPr/>
          <p:nvPr userDrawn="1"/>
        </p:nvSpPr>
        <p:spPr>
          <a:xfrm rot="10800000">
            <a:off x="4775200" y="5182400"/>
            <a:ext cx="1165980" cy="1166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5" name="直角三角形 18"/>
          <p:cNvSpPr/>
          <p:nvPr userDrawn="1"/>
        </p:nvSpPr>
        <p:spPr>
          <a:xfrm rot="16200000">
            <a:off x="4775109" y="2850170"/>
            <a:ext cx="1166160" cy="1165980"/>
          </a:xfrm>
          <a:prstGeom prst="r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6" name="直角三角形 19"/>
          <p:cNvSpPr/>
          <p:nvPr userDrawn="1"/>
        </p:nvSpPr>
        <p:spPr>
          <a:xfrm rot="5400000">
            <a:off x="4775108" y="2850171"/>
            <a:ext cx="1166160" cy="1165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7" name="直角三角形 20"/>
          <p:cNvSpPr/>
          <p:nvPr userDrawn="1"/>
        </p:nvSpPr>
        <p:spPr>
          <a:xfrm rot="16200000">
            <a:off x="3609128" y="2850170"/>
            <a:ext cx="1166160" cy="1165980"/>
          </a:xfrm>
          <a:prstGeom prst="rtTriangl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8" name="山形 21"/>
          <p:cNvSpPr/>
          <p:nvPr userDrawn="1"/>
        </p:nvSpPr>
        <p:spPr>
          <a:xfrm rot="5400000">
            <a:off x="6167873" y="3550945"/>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19" name="山形 22"/>
          <p:cNvSpPr/>
          <p:nvPr userDrawn="1"/>
        </p:nvSpPr>
        <p:spPr>
          <a:xfrm rot="10800000">
            <a:off x="6167894" y="4247715"/>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20" name="山形 23"/>
          <p:cNvSpPr/>
          <p:nvPr userDrawn="1"/>
        </p:nvSpPr>
        <p:spPr>
          <a:xfrm rot="16200000">
            <a:off x="5426890" y="4247738"/>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21" name="山形 24"/>
          <p:cNvSpPr/>
          <p:nvPr userDrawn="1"/>
        </p:nvSpPr>
        <p:spPr>
          <a:xfrm>
            <a:off x="5412116" y="3565720"/>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22" name="図プレースホルダー 12"/>
          <p:cNvSpPr>
            <a:spLocks noGrp="1"/>
          </p:cNvSpPr>
          <p:nvPr>
            <p:ph type="pic" sz="quarter" idx="17" hasCustomPrompt="1"/>
          </p:nvPr>
        </p:nvSpPr>
        <p:spPr>
          <a:xfrm>
            <a:off x="6598606"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3" name="図プレースホルダー 12"/>
          <p:cNvSpPr>
            <a:spLocks noGrp="1"/>
          </p:cNvSpPr>
          <p:nvPr>
            <p:ph type="pic" sz="quarter" idx="18" hasCustomPrompt="1"/>
          </p:nvPr>
        </p:nvSpPr>
        <p:spPr>
          <a:xfrm>
            <a:off x="6598606"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4" name="図プレースホルダー 12"/>
          <p:cNvSpPr>
            <a:spLocks noGrp="1"/>
          </p:cNvSpPr>
          <p:nvPr>
            <p:ph type="pic" sz="quarter" idx="19" hasCustomPrompt="1"/>
          </p:nvPr>
        </p:nvSpPr>
        <p:spPr>
          <a:xfrm>
            <a:off x="4856890"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5" name="図プレースホルダー 12"/>
          <p:cNvSpPr>
            <a:spLocks noGrp="1"/>
          </p:cNvSpPr>
          <p:nvPr>
            <p:ph type="pic" sz="quarter" idx="20" hasCustomPrompt="1"/>
          </p:nvPr>
        </p:nvSpPr>
        <p:spPr>
          <a:xfrm>
            <a:off x="4856890"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1" hasCustomPrompt="1"/>
          </p:nvPr>
        </p:nvSpPr>
        <p:spPr>
          <a:xfrm>
            <a:off x="7141031" y="2874272"/>
            <a:ext cx="3885549" cy="480127"/>
          </a:xfrm>
        </p:spPr>
        <p:txBody>
          <a:bodyPr anchor="t">
            <a:noAutofit/>
          </a:bodyPr>
          <a:lstStyle>
            <a:lvl1pPr algn="l">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141031" y="3266219"/>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5988605" y="5225952"/>
            <a:ext cx="3885549" cy="480127"/>
          </a:xfrm>
        </p:spPr>
        <p:txBody>
          <a:bodyPr anchor="t">
            <a:noAutofit/>
          </a:bodyPr>
          <a:lstStyle>
            <a:lvl1pPr algn="l">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5" hasCustomPrompt="1"/>
          </p:nvPr>
        </p:nvSpPr>
        <p:spPr>
          <a:xfrm>
            <a:off x="5988604" y="5617900"/>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6" hasCustomPrompt="1"/>
          </p:nvPr>
        </p:nvSpPr>
        <p:spPr>
          <a:xfrm>
            <a:off x="855781" y="4109550"/>
            <a:ext cx="388554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7" hasCustomPrompt="1"/>
          </p:nvPr>
        </p:nvSpPr>
        <p:spPr>
          <a:xfrm>
            <a:off x="512841" y="4501497"/>
            <a:ext cx="4222525" cy="63388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8" hasCustomPrompt="1"/>
          </p:nvPr>
        </p:nvSpPr>
        <p:spPr>
          <a:xfrm>
            <a:off x="2007250" y="1733459"/>
            <a:ext cx="3885549" cy="480127"/>
          </a:xfrm>
        </p:spPr>
        <p:txBody>
          <a:bodyPr anchor="t">
            <a:noAutofit/>
          </a:bodyPr>
          <a:lstStyle>
            <a:lvl1pPr algn="r">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9" hasCustomPrompt="1"/>
          </p:nvPr>
        </p:nvSpPr>
        <p:spPr>
          <a:xfrm>
            <a:off x="1664310" y="2125407"/>
            <a:ext cx="4222525" cy="633884"/>
          </a:xfrm>
        </p:spPr>
        <p:txBody>
          <a:bodyPr anchor="t">
            <a:noAutofit/>
          </a:bodyPr>
          <a:lstStyle>
            <a:lvl1pPr algn="r">
              <a:defRPr sz="1200" i="0" baseline="0">
                <a:solidFill>
                  <a:schemeClr val="tx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3937038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6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7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8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grpId="0" nodeType="withEffect">
                                  <p:stCondLst>
                                    <p:cond delay="9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3" decel="100000" fill="hold" grpId="0" nodeType="withEffect">
                                  <p:stCondLst>
                                    <p:cond delay="11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000"/>
                            </p:stCondLst>
                            <p:childTnLst>
                              <p:par>
                                <p:cTn id="63" presetID="2" presetClass="entr" presetSubtype="1" decel="10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0-#ppt_h/2"/>
                                          </p:val>
                                        </p:tav>
                                        <p:tav tm="100000">
                                          <p:val>
                                            <p:strVal val="#ppt_y"/>
                                          </p:val>
                                        </p:tav>
                                      </p:tavLst>
                                    </p:anim>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000"/>
                            </p:stCondLst>
                            <p:childTnLst>
                              <p:par>
                                <p:cTn id="72" presetID="2" presetClass="entr" presetSubtype="2" decel="10000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3000"/>
                            </p:stCondLst>
                            <p:childTnLst>
                              <p:par>
                                <p:cTn id="81" presetID="2" presetClass="entr" presetSubtype="4" decel="10000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4000"/>
                            </p:stCondLst>
                            <p:childTnLst>
                              <p:par>
                                <p:cTn id="90" presetID="2" presetClass="entr" presetSubtype="8" decel="10000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1" decel="100000" fill="hold" grpId="0" nodeType="afterEffect">
                                  <p:stCondLst>
                                    <p:cond delay="250"/>
                                  </p:stCondLst>
                                  <p:childTnLst>
                                    <p:set>
                                      <p:cBhvr>
                                        <p:cTn id="96" dur="1" fill="hold">
                                          <p:stCondLst>
                                            <p:cond delay="0"/>
                                          </p:stCondLst>
                                        </p:cTn>
                                        <p:tgtEl>
                                          <p:spTgt spid="26">
                                            <p:txEl>
                                              <p:pRg st="0" end="0"/>
                                            </p:txEl>
                                          </p:spTgt>
                                        </p:tgtEl>
                                        <p:attrNameLst>
                                          <p:attrName>style.visibility</p:attrName>
                                        </p:attrNameLst>
                                      </p:cBhvr>
                                      <p:to>
                                        <p:strVal val="visible"/>
                                      </p:to>
                                    </p:set>
                                    <p:anim calcmode="lin" valueType="num">
                                      <p:cBhvr additive="base">
                                        <p:cTn id="9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99" presetID="2" presetClass="entr" presetSubtype="1" decel="100000" fill="hold" grpId="0" nodeType="withEffect">
                                  <p:stCondLst>
                                    <p:cond delay="350"/>
                                  </p:stCondLst>
                                  <p:childTnLst>
                                    <p:set>
                                      <p:cBhvr>
                                        <p:cTn id="100" dur="1" fill="hold">
                                          <p:stCondLst>
                                            <p:cond delay="0"/>
                                          </p:stCondLst>
                                        </p:cTn>
                                        <p:tgtEl>
                                          <p:spTgt spid="27">
                                            <p:txEl>
                                              <p:pRg st="0" end="0"/>
                                            </p:txEl>
                                          </p:spTgt>
                                        </p:tgtEl>
                                        <p:attrNameLst>
                                          <p:attrName>style.visibility</p:attrName>
                                        </p:attrNameLst>
                                      </p:cBhvr>
                                      <p:to>
                                        <p:strVal val="visible"/>
                                      </p:to>
                                    </p:set>
                                    <p:anim calcmode="lin" valueType="num">
                                      <p:cBhvr additive="base">
                                        <p:cTn id="10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103" fill="hold">
                            <p:stCondLst>
                              <p:cond delay="5250"/>
                            </p:stCondLst>
                            <p:childTnLst>
                              <p:par>
                                <p:cTn id="104" presetID="2" presetClass="entr" presetSubtype="2" decel="100000" fill="hold" grpId="0" nodeType="afterEffect">
                                  <p:stCondLst>
                                    <p:cond delay="250"/>
                                  </p:stCondLst>
                                  <p:childTnLst>
                                    <p:set>
                                      <p:cBhvr>
                                        <p:cTn id="105" dur="1" fill="hold">
                                          <p:stCondLst>
                                            <p:cond delay="0"/>
                                          </p:stCondLst>
                                        </p:cTn>
                                        <p:tgtEl>
                                          <p:spTgt spid="28">
                                            <p:txEl>
                                              <p:pRg st="0" end="0"/>
                                            </p:txEl>
                                          </p:spTgt>
                                        </p:tgtEl>
                                        <p:attrNameLst>
                                          <p:attrName>style.visibility</p:attrName>
                                        </p:attrNameLst>
                                      </p:cBhvr>
                                      <p:to>
                                        <p:strVal val="visible"/>
                                      </p:to>
                                    </p:set>
                                    <p:anim calcmode="lin" valueType="num">
                                      <p:cBhvr additive="base">
                                        <p:cTn id="106"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8">
                                            <p:txEl>
                                              <p:pRg st="0" end="0"/>
                                            </p:txEl>
                                          </p:spTgt>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350"/>
                                  </p:stCondLst>
                                  <p:childTnLst>
                                    <p:set>
                                      <p:cBhvr>
                                        <p:cTn id="109" dur="1" fill="hold">
                                          <p:stCondLst>
                                            <p:cond delay="0"/>
                                          </p:stCondLst>
                                        </p:cTn>
                                        <p:tgtEl>
                                          <p:spTgt spid="29">
                                            <p:txEl>
                                              <p:pRg st="0" end="0"/>
                                            </p:txEl>
                                          </p:spTgt>
                                        </p:tgtEl>
                                        <p:attrNameLst>
                                          <p:attrName>style.visibility</p:attrName>
                                        </p:attrNameLst>
                                      </p:cBhvr>
                                      <p:to>
                                        <p:strVal val="visible"/>
                                      </p:to>
                                    </p:set>
                                    <p:anim calcmode="lin" valueType="num">
                                      <p:cBhvr additive="base">
                                        <p:cTn id="110"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2" presetClass="entr" presetSubtype="4" decel="100000" fill="hold" grpId="0" nodeType="afterEffect">
                                  <p:stCondLst>
                                    <p:cond delay="250"/>
                                  </p:stCondLst>
                                  <p:childTnLst>
                                    <p:set>
                                      <p:cBhvr>
                                        <p:cTn id="114" dur="1" fill="hold">
                                          <p:stCondLst>
                                            <p:cond delay="0"/>
                                          </p:stCondLst>
                                        </p:cTn>
                                        <p:tgtEl>
                                          <p:spTgt spid="30">
                                            <p:txEl>
                                              <p:pRg st="0" end="0"/>
                                            </p:txEl>
                                          </p:spTgt>
                                        </p:tgtEl>
                                        <p:attrNameLst>
                                          <p:attrName>style.visibility</p:attrName>
                                        </p:attrNameLst>
                                      </p:cBhvr>
                                      <p:to>
                                        <p:strVal val="visible"/>
                                      </p:to>
                                    </p:set>
                                    <p:anim calcmode="lin" valueType="num">
                                      <p:cBhvr additive="base">
                                        <p:cTn id="1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350"/>
                                  </p:stCondLst>
                                  <p:childTnLst>
                                    <p:set>
                                      <p:cBhvr>
                                        <p:cTn id="118" dur="1" fill="hold">
                                          <p:stCondLst>
                                            <p:cond delay="0"/>
                                          </p:stCondLst>
                                        </p:cTn>
                                        <p:tgtEl>
                                          <p:spTgt spid="31">
                                            <p:txEl>
                                              <p:pRg st="0" end="0"/>
                                            </p:txEl>
                                          </p:spTgt>
                                        </p:tgtEl>
                                        <p:attrNameLst>
                                          <p:attrName>style.visibility</p:attrName>
                                        </p:attrNameLst>
                                      </p:cBhvr>
                                      <p:to>
                                        <p:strVal val="visible"/>
                                      </p:to>
                                    </p:set>
                                    <p:anim calcmode="lin" valueType="num">
                                      <p:cBhvr additive="base">
                                        <p:cTn id="1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21" fill="hold">
                            <p:stCondLst>
                              <p:cond delay="6750"/>
                            </p:stCondLst>
                            <p:childTnLst>
                              <p:par>
                                <p:cTn id="122" presetID="2" presetClass="entr" presetSubtype="8" decel="100000" fill="hold" grpId="0" nodeType="afterEffect">
                                  <p:stCondLst>
                                    <p:cond delay="25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additive="base">
                                        <p:cTn id="12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32">
                                            <p:txEl>
                                              <p:pRg st="0" end="0"/>
                                            </p:txEl>
                                          </p:spTgt>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350"/>
                                  </p:stCondLst>
                                  <p:childTnLst>
                                    <p:set>
                                      <p:cBhvr>
                                        <p:cTn id="127" dur="1" fill="hold">
                                          <p:stCondLst>
                                            <p:cond delay="0"/>
                                          </p:stCondLst>
                                        </p:cTn>
                                        <p:tgtEl>
                                          <p:spTgt spid="33">
                                            <p:txEl>
                                              <p:pRg st="0" end="0"/>
                                            </p:txEl>
                                          </p:spTgt>
                                        </p:tgtEl>
                                        <p:attrNameLst>
                                          <p:attrName>style.visibility</p:attrName>
                                        </p:attrNameLst>
                                      </p:cBhvr>
                                      <p:to>
                                        <p:strVal val="visible"/>
                                      </p:to>
                                    </p:set>
                                    <p:anim calcmode="lin" valueType="num">
                                      <p:cBhvr additive="base">
                                        <p:cTn id="12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build="p">
        <p:tmplLst>
          <p:tmpl lvl="1">
            <p:tnLst>
              <p:par>
                <p:cTn presetID="2" presetClass="entr" presetSubtype="1"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3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3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8"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8"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grpSp>
        <p:nvGrpSpPr>
          <p:cNvPr id="5" name="Group 4"/>
          <p:cNvGrpSpPr/>
          <p:nvPr userDrawn="1"/>
        </p:nvGrpSpPr>
        <p:grpSpPr>
          <a:xfrm>
            <a:off x="6124136" y="2202406"/>
            <a:ext cx="1376245" cy="1094081"/>
            <a:chOff x="9186199" y="2684120"/>
            <a:chExt cx="2064368" cy="1640869"/>
          </a:xfrm>
          <a:solidFill>
            <a:schemeClr val="tx1">
              <a:lumMod val="20000"/>
              <a:lumOff val="80000"/>
            </a:schemeClr>
          </a:solidFill>
        </p:grpSpPr>
        <p:sp>
          <p:nvSpPr>
            <p:cNvPr id="6" name="Freeform: Shape 22"/>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b="1">
                <a:solidFill>
                  <a:srgbClr val="333D47"/>
                </a:solidFill>
                <a:latin typeface="Arial Narrow"/>
              </a:endParaRPr>
            </a:p>
          </p:txBody>
        </p:sp>
        <p:sp>
          <p:nvSpPr>
            <p:cNvPr id="7" name="TextBox 6"/>
            <p:cNvSpPr txBox="1"/>
            <p:nvPr userDrawn="1"/>
          </p:nvSpPr>
          <p:spPr>
            <a:xfrm>
              <a:off x="9773983" y="3140635"/>
              <a:ext cx="700193" cy="692391"/>
            </a:xfrm>
            <a:prstGeom prst="rect">
              <a:avLst/>
            </a:prstGeom>
            <a:grpFill/>
          </p:spPr>
          <p:txBody>
            <a:bodyPr wrap="none" rtlCol="0">
              <a:spAutoFit/>
            </a:bodyPr>
            <a:lstStyle/>
            <a:p>
              <a:pPr algn="ctr" defTabSz="304800" eaLnBrk="1" fontAlgn="auto" hangingPunct="1">
                <a:spcBef>
                  <a:spcPts val="0"/>
                </a:spcBef>
                <a:spcAft>
                  <a:spcPts val="0"/>
                </a:spcAft>
              </a:pPr>
              <a:r>
                <a:rPr kumimoji="1" lang="en-US" altLang="ja-JP" sz="2400" b="1" dirty="0">
                  <a:solidFill>
                    <a:srgbClr val="333D47"/>
                  </a:solidFill>
                  <a:latin typeface="Arial Narrow"/>
                </a:rPr>
                <a:t>01</a:t>
              </a:r>
              <a:endParaRPr kumimoji="1" lang="ja-JP" altLang="en-US" sz="2400" b="1" dirty="0">
                <a:solidFill>
                  <a:srgbClr val="333D47"/>
                </a:solidFill>
                <a:latin typeface="Arial Narrow"/>
              </a:endParaRPr>
            </a:p>
          </p:txBody>
        </p:sp>
      </p:grpSp>
      <p:grpSp>
        <p:nvGrpSpPr>
          <p:cNvPr id="8" name="Group 7"/>
          <p:cNvGrpSpPr/>
          <p:nvPr userDrawn="1"/>
        </p:nvGrpSpPr>
        <p:grpSpPr>
          <a:xfrm>
            <a:off x="7013165" y="3046390"/>
            <a:ext cx="722607" cy="1590654"/>
            <a:chOff x="10519742" y="3949900"/>
            <a:chExt cx="1083911" cy="2385613"/>
          </a:xfrm>
          <a:solidFill>
            <a:schemeClr val="tx1">
              <a:lumMod val="40000"/>
              <a:lumOff val="60000"/>
            </a:schemeClr>
          </a:solidFill>
        </p:grpSpPr>
        <p:sp>
          <p:nvSpPr>
            <p:cNvPr id="9" name="Freeform: Shape 25"/>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b="1">
                <a:solidFill>
                  <a:srgbClr val="333D47"/>
                </a:solidFill>
                <a:latin typeface="Arial Narrow"/>
              </a:endParaRPr>
            </a:p>
          </p:txBody>
        </p:sp>
        <p:sp>
          <p:nvSpPr>
            <p:cNvPr id="10" name="TextBox 9"/>
            <p:cNvSpPr txBox="1"/>
            <p:nvPr userDrawn="1"/>
          </p:nvSpPr>
          <p:spPr>
            <a:xfrm>
              <a:off x="10786597" y="4819539"/>
              <a:ext cx="700193" cy="692391"/>
            </a:xfrm>
            <a:prstGeom prst="rect">
              <a:avLst/>
            </a:prstGeom>
            <a:grpFill/>
          </p:spPr>
          <p:txBody>
            <a:bodyPr wrap="none" rtlCol="0">
              <a:spAutoFit/>
            </a:bodyPr>
            <a:lstStyle/>
            <a:p>
              <a:pPr algn="ctr" defTabSz="304800" eaLnBrk="1" fontAlgn="auto" hangingPunct="1">
                <a:spcBef>
                  <a:spcPts val="0"/>
                </a:spcBef>
                <a:spcAft>
                  <a:spcPts val="0"/>
                </a:spcAft>
              </a:pPr>
              <a:r>
                <a:rPr kumimoji="1" lang="en-US" altLang="ja-JP" sz="2400" b="1" dirty="0">
                  <a:solidFill>
                    <a:srgbClr val="333D47"/>
                  </a:solidFill>
                  <a:latin typeface="Arial Narrow"/>
                </a:rPr>
                <a:t>02</a:t>
              </a:r>
              <a:endParaRPr kumimoji="1" lang="ja-JP" altLang="en-US" sz="2400" b="1" dirty="0">
                <a:solidFill>
                  <a:srgbClr val="333D47"/>
                </a:solidFill>
                <a:latin typeface="Arial Narrow"/>
              </a:endParaRPr>
            </a:p>
          </p:txBody>
        </p:sp>
      </p:grpSp>
      <p:grpSp>
        <p:nvGrpSpPr>
          <p:cNvPr id="11" name="Group 10"/>
          <p:cNvGrpSpPr/>
          <p:nvPr userDrawn="1"/>
        </p:nvGrpSpPr>
        <p:grpSpPr>
          <a:xfrm>
            <a:off x="6124136" y="4386945"/>
            <a:ext cx="1376245" cy="1094081"/>
            <a:chOff x="9186199" y="5960423"/>
            <a:chExt cx="2064368" cy="1640869"/>
          </a:xfrm>
          <a:solidFill>
            <a:schemeClr val="tx1">
              <a:lumMod val="60000"/>
              <a:lumOff val="40000"/>
            </a:schemeClr>
          </a:solidFill>
        </p:grpSpPr>
        <p:sp>
          <p:nvSpPr>
            <p:cNvPr id="12" name="Freeform: Shape 2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b="1">
                <a:solidFill>
                  <a:srgbClr val="333D47"/>
                </a:solidFill>
                <a:latin typeface="Arial Narrow"/>
              </a:endParaRPr>
            </a:p>
          </p:txBody>
        </p:sp>
        <p:sp>
          <p:nvSpPr>
            <p:cNvPr id="13" name="TextBox 12"/>
            <p:cNvSpPr txBox="1"/>
            <p:nvPr userDrawn="1"/>
          </p:nvSpPr>
          <p:spPr>
            <a:xfrm>
              <a:off x="9773983" y="6578776"/>
              <a:ext cx="700193" cy="692391"/>
            </a:xfrm>
            <a:prstGeom prst="rect">
              <a:avLst/>
            </a:prstGeom>
            <a:grpFill/>
          </p:spPr>
          <p:txBody>
            <a:bodyPr wrap="none" rtlCol="0">
              <a:spAutoFit/>
            </a:bodyPr>
            <a:lstStyle/>
            <a:p>
              <a:pPr algn="ctr" defTabSz="304800" eaLnBrk="1" fontAlgn="auto" hangingPunct="1">
                <a:spcBef>
                  <a:spcPts val="0"/>
                </a:spcBef>
                <a:spcAft>
                  <a:spcPts val="0"/>
                </a:spcAft>
              </a:pPr>
              <a:r>
                <a:rPr kumimoji="1" lang="en-US" altLang="ja-JP" sz="2400" b="1" dirty="0">
                  <a:solidFill>
                    <a:srgbClr val="333D47"/>
                  </a:solidFill>
                  <a:latin typeface="Arial Narrow"/>
                </a:rPr>
                <a:t>03</a:t>
              </a:r>
              <a:endParaRPr kumimoji="1" lang="ja-JP" altLang="en-US" sz="2400" b="1" dirty="0">
                <a:solidFill>
                  <a:srgbClr val="333D47"/>
                </a:solidFill>
                <a:latin typeface="Arial Narrow"/>
              </a:endParaRPr>
            </a:p>
          </p:txBody>
        </p:sp>
      </p:grpSp>
      <p:grpSp>
        <p:nvGrpSpPr>
          <p:cNvPr id="14" name="Group 13"/>
          <p:cNvGrpSpPr/>
          <p:nvPr userDrawn="1"/>
        </p:nvGrpSpPr>
        <p:grpSpPr>
          <a:xfrm>
            <a:off x="4691625" y="4386945"/>
            <a:ext cx="1376245" cy="1094081"/>
            <a:chOff x="7037432" y="5960423"/>
            <a:chExt cx="2064368" cy="1640869"/>
          </a:xfrm>
          <a:solidFill>
            <a:schemeClr val="tx1">
              <a:lumMod val="20000"/>
              <a:lumOff val="80000"/>
            </a:schemeClr>
          </a:solidFill>
        </p:grpSpPr>
        <p:sp>
          <p:nvSpPr>
            <p:cNvPr id="15" name="Freeform: Shape 31"/>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b="1">
                <a:solidFill>
                  <a:srgbClr val="333D47"/>
                </a:solidFill>
                <a:latin typeface="Arial Narrow"/>
              </a:endParaRPr>
            </a:p>
          </p:txBody>
        </p:sp>
        <p:sp>
          <p:nvSpPr>
            <p:cNvPr id="16" name="TextBox 15"/>
            <p:cNvSpPr txBox="1"/>
            <p:nvPr userDrawn="1"/>
          </p:nvSpPr>
          <p:spPr>
            <a:xfrm>
              <a:off x="7782292" y="6578776"/>
              <a:ext cx="700193" cy="692391"/>
            </a:xfrm>
            <a:prstGeom prst="rect">
              <a:avLst/>
            </a:prstGeom>
            <a:grpFill/>
          </p:spPr>
          <p:txBody>
            <a:bodyPr wrap="none" rtlCol="0">
              <a:spAutoFit/>
            </a:bodyPr>
            <a:lstStyle/>
            <a:p>
              <a:pPr algn="ctr" defTabSz="304800" eaLnBrk="1" fontAlgn="auto" hangingPunct="1">
                <a:spcBef>
                  <a:spcPts val="0"/>
                </a:spcBef>
                <a:spcAft>
                  <a:spcPts val="0"/>
                </a:spcAft>
              </a:pPr>
              <a:r>
                <a:rPr kumimoji="1" lang="en-US" altLang="ja-JP" sz="2400" b="1" dirty="0">
                  <a:solidFill>
                    <a:srgbClr val="333D47"/>
                  </a:solidFill>
                  <a:latin typeface="Arial Narrow"/>
                </a:rPr>
                <a:t>04</a:t>
              </a:r>
              <a:endParaRPr kumimoji="1" lang="ja-JP" altLang="en-US" sz="2400" b="1" dirty="0">
                <a:solidFill>
                  <a:srgbClr val="333D47"/>
                </a:solidFill>
                <a:latin typeface="Arial Narrow"/>
              </a:endParaRPr>
            </a:p>
          </p:txBody>
        </p:sp>
      </p:grpSp>
      <p:grpSp>
        <p:nvGrpSpPr>
          <p:cNvPr id="17" name="Group 16"/>
          <p:cNvGrpSpPr/>
          <p:nvPr userDrawn="1"/>
        </p:nvGrpSpPr>
        <p:grpSpPr>
          <a:xfrm>
            <a:off x="4456232" y="3046393"/>
            <a:ext cx="722606" cy="1590653"/>
            <a:chOff x="6684347" y="3949901"/>
            <a:chExt cx="1083909" cy="2385611"/>
          </a:xfrm>
          <a:solidFill>
            <a:schemeClr val="tx1">
              <a:lumMod val="40000"/>
              <a:lumOff val="60000"/>
            </a:schemeClr>
          </a:solidFill>
        </p:grpSpPr>
        <p:sp>
          <p:nvSpPr>
            <p:cNvPr id="18" name="Freeform: Shape 34"/>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b="1">
                <a:solidFill>
                  <a:srgbClr val="333D47"/>
                </a:solidFill>
                <a:latin typeface="Arial Narrow"/>
              </a:endParaRPr>
            </a:p>
          </p:txBody>
        </p:sp>
        <p:sp>
          <p:nvSpPr>
            <p:cNvPr id="19" name="TextBox 18"/>
            <p:cNvSpPr txBox="1"/>
            <p:nvPr userDrawn="1"/>
          </p:nvSpPr>
          <p:spPr>
            <a:xfrm>
              <a:off x="6800009" y="4819540"/>
              <a:ext cx="700193" cy="692391"/>
            </a:xfrm>
            <a:prstGeom prst="rect">
              <a:avLst/>
            </a:prstGeom>
            <a:grpFill/>
          </p:spPr>
          <p:txBody>
            <a:bodyPr wrap="none" rtlCol="0">
              <a:spAutoFit/>
            </a:bodyPr>
            <a:lstStyle/>
            <a:p>
              <a:pPr algn="ctr" defTabSz="304800" eaLnBrk="1" fontAlgn="auto" hangingPunct="1">
                <a:spcBef>
                  <a:spcPts val="0"/>
                </a:spcBef>
                <a:spcAft>
                  <a:spcPts val="0"/>
                </a:spcAft>
              </a:pPr>
              <a:r>
                <a:rPr kumimoji="1" lang="en-US" altLang="ja-JP" sz="2400" b="1" dirty="0">
                  <a:solidFill>
                    <a:srgbClr val="333D47"/>
                  </a:solidFill>
                  <a:latin typeface="Arial Narrow"/>
                </a:rPr>
                <a:t>05</a:t>
              </a:r>
              <a:endParaRPr kumimoji="1" lang="ja-JP" altLang="en-US" sz="2400" b="1" dirty="0">
                <a:solidFill>
                  <a:srgbClr val="333D47"/>
                </a:solidFill>
                <a:latin typeface="Arial Narrow"/>
              </a:endParaRPr>
            </a:p>
          </p:txBody>
        </p:sp>
      </p:grpSp>
      <p:grpSp>
        <p:nvGrpSpPr>
          <p:cNvPr id="20" name="Group 19"/>
          <p:cNvGrpSpPr/>
          <p:nvPr userDrawn="1"/>
        </p:nvGrpSpPr>
        <p:grpSpPr>
          <a:xfrm>
            <a:off x="4691622" y="2202406"/>
            <a:ext cx="1376244" cy="1094081"/>
            <a:chOff x="7037433" y="2684120"/>
            <a:chExt cx="2064366" cy="1640869"/>
          </a:xfrm>
          <a:solidFill>
            <a:schemeClr val="tx1">
              <a:lumMod val="60000"/>
              <a:lumOff val="40000"/>
            </a:schemeClr>
          </a:solidFill>
        </p:grpSpPr>
        <p:sp>
          <p:nvSpPr>
            <p:cNvPr id="21" name="Freeform: Shape 37"/>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b="1">
                <a:solidFill>
                  <a:srgbClr val="333D47"/>
                </a:solidFill>
                <a:latin typeface="Arial Narrow"/>
              </a:endParaRPr>
            </a:p>
          </p:txBody>
        </p:sp>
        <p:sp>
          <p:nvSpPr>
            <p:cNvPr id="22" name="TextBox 21"/>
            <p:cNvSpPr txBox="1"/>
            <p:nvPr userDrawn="1"/>
          </p:nvSpPr>
          <p:spPr>
            <a:xfrm>
              <a:off x="7782291" y="3140635"/>
              <a:ext cx="700193" cy="692391"/>
            </a:xfrm>
            <a:prstGeom prst="rect">
              <a:avLst/>
            </a:prstGeom>
            <a:grpFill/>
          </p:spPr>
          <p:txBody>
            <a:bodyPr wrap="none" rtlCol="0">
              <a:spAutoFit/>
            </a:bodyPr>
            <a:lstStyle/>
            <a:p>
              <a:pPr algn="ctr" defTabSz="304800" eaLnBrk="1" fontAlgn="auto" hangingPunct="1">
                <a:spcBef>
                  <a:spcPts val="0"/>
                </a:spcBef>
                <a:spcAft>
                  <a:spcPts val="0"/>
                </a:spcAft>
              </a:pPr>
              <a:r>
                <a:rPr kumimoji="1" lang="en-US" altLang="ja-JP" sz="2400" b="1" dirty="0">
                  <a:solidFill>
                    <a:srgbClr val="333D47"/>
                  </a:solidFill>
                  <a:latin typeface="Arial Narrow"/>
                </a:rPr>
                <a:t>06</a:t>
              </a:r>
              <a:endParaRPr kumimoji="1" lang="ja-JP" altLang="en-US" sz="2400" b="1" dirty="0">
                <a:solidFill>
                  <a:srgbClr val="333D47"/>
                </a:solidFill>
                <a:latin typeface="Arial Narrow"/>
              </a:endParaRPr>
            </a:p>
          </p:txBody>
        </p:sp>
      </p:grpSp>
      <p:sp>
        <p:nvSpPr>
          <p:cNvPr id="23" name="テキスト プレースホルダー 5"/>
          <p:cNvSpPr>
            <a:spLocks noGrp="1"/>
          </p:cNvSpPr>
          <p:nvPr>
            <p:ph type="body" sz="quarter" idx="18" hasCustomPrompt="1"/>
          </p:nvPr>
        </p:nvSpPr>
        <p:spPr>
          <a:xfrm>
            <a:off x="7615162" y="1819413"/>
            <a:ext cx="3563964" cy="440003"/>
          </a:xfrm>
        </p:spPr>
        <p:txBody>
          <a:bodyPr numCol="1" spcCol="240000"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4" name="テキスト プレースホルダー 5"/>
          <p:cNvSpPr>
            <a:spLocks noGrp="1"/>
          </p:cNvSpPr>
          <p:nvPr>
            <p:ph type="body" sz="quarter" idx="19" hasCustomPrompt="1"/>
          </p:nvPr>
        </p:nvSpPr>
        <p:spPr>
          <a:xfrm>
            <a:off x="7615162" y="2249742"/>
            <a:ext cx="3563964" cy="910521"/>
          </a:xfrm>
        </p:spPr>
        <p:txBody>
          <a:bodyPr numCol="1" spcCol="240000"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0" hasCustomPrompt="1"/>
          </p:nvPr>
        </p:nvSpPr>
        <p:spPr>
          <a:xfrm>
            <a:off x="8045009" y="3375741"/>
            <a:ext cx="3563964" cy="440003"/>
          </a:xfrm>
        </p:spPr>
        <p:txBody>
          <a:bodyPr numCol="1" spcCol="240000"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6" name="テキスト プレースホルダー 5"/>
          <p:cNvSpPr>
            <a:spLocks noGrp="1"/>
          </p:cNvSpPr>
          <p:nvPr>
            <p:ph type="body" sz="quarter" idx="21" hasCustomPrompt="1"/>
          </p:nvPr>
        </p:nvSpPr>
        <p:spPr>
          <a:xfrm>
            <a:off x="8045009" y="3806071"/>
            <a:ext cx="3563964" cy="910521"/>
          </a:xfrm>
        </p:spPr>
        <p:txBody>
          <a:bodyPr numCol="1" spcCol="240000"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2" hasCustomPrompt="1"/>
          </p:nvPr>
        </p:nvSpPr>
        <p:spPr>
          <a:xfrm>
            <a:off x="7615162" y="4932069"/>
            <a:ext cx="3563964" cy="440003"/>
          </a:xfrm>
        </p:spPr>
        <p:txBody>
          <a:bodyPr numCol="1" spcCol="240000"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3" hasCustomPrompt="1"/>
          </p:nvPr>
        </p:nvSpPr>
        <p:spPr>
          <a:xfrm>
            <a:off x="7615162" y="5362399"/>
            <a:ext cx="3563964" cy="910521"/>
          </a:xfrm>
        </p:spPr>
        <p:txBody>
          <a:bodyPr numCol="1" spcCol="240000"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24" hasCustomPrompt="1"/>
          </p:nvPr>
        </p:nvSpPr>
        <p:spPr>
          <a:xfrm>
            <a:off x="971545" y="1829086"/>
            <a:ext cx="3563964" cy="440003"/>
          </a:xfrm>
        </p:spPr>
        <p:txBody>
          <a:bodyPr numCol="1" spcCol="240000"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0" name="テキスト プレースホルダー 5"/>
          <p:cNvSpPr>
            <a:spLocks noGrp="1"/>
          </p:cNvSpPr>
          <p:nvPr>
            <p:ph type="body" sz="quarter" idx="25" hasCustomPrompt="1"/>
          </p:nvPr>
        </p:nvSpPr>
        <p:spPr>
          <a:xfrm>
            <a:off x="971545" y="2259415"/>
            <a:ext cx="3563964" cy="910521"/>
          </a:xfrm>
        </p:spPr>
        <p:txBody>
          <a:bodyPr numCol="1" spcCol="240000"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531473" y="3385414"/>
            <a:ext cx="3563964" cy="440003"/>
          </a:xfrm>
        </p:spPr>
        <p:txBody>
          <a:bodyPr numCol="1" spcCol="240000"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27" hasCustomPrompt="1"/>
          </p:nvPr>
        </p:nvSpPr>
        <p:spPr>
          <a:xfrm>
            <a:off x="531473" y="3815743"/>
            <a:ext cx="3563964" cy="910521"/>
          </a:xfrm>
        </p:spPr>
        <p:txBody>
          <a:bodyPr numCol="1" spcCol="240000"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3" name="テキスト プレースホルダー 5"/>
          <p:cNvSpPr>
            <a:spLocks noGrp="1"/>
          </p:cNvSpPr>
          <p:nvPr>
            <p:ph type="body" sz="quarter" idx="28" hasCustomPrompt="1"/>
          </p:nvPr>
        </p:nvSpPr>
        <p:spPr>
          <a:xfrm>
            <a:off x="971545" y="4941742"/>
            <a:ext cx="3563964" cy="440003"/>
          </a:xfrm>
        </p:spPr>
        <p:txBody>
          <a:bodyPr numCol="1" spcCol="240000"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4" name="テキスト プレースホルダー 5"/>
          <p:cNvSpPr>
            <a:spLocks noGrp="1"/>
          </p:cNvSpPr>
          <p:nvPr>
            <p:ph type="body" sz="quarter" idx="29" hasCustomPrompt="1"/>
          </p:nvPr>
        </p:nvSpPr>
        <p:spPr>
          <a:xfrm>
            <a:off x="971545" y="5372071"/>
            <a:ext cx="3563964" cy="910521"/>
          </a:xfrm>
        </p:spPr>
        <p:txBody>
          <a:bodyPr numCol="1" spcCol="240000"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cxnSp>
        <p:nvCxnSpPr>
          <p:cNvPr id="35" name="Straight Connector 69"/>
          <p:cNvCxnSpPr>
            <a:stCxn id="7" idx="0"/>
            <a:endCxn id="23" idx="1"/>
          </p:cNvCxnSpPr>
          <p:nvPr userDrawn="1"/>
        </p:nvCxnSpPr>
        <p:spPr>
          <a:xfrm rot="5400000" flipH="1" flipV="1">
            <a:off x="6948586" y="1840220"/>
            <a:ext cx="467381" cy="865772"/>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69"/>
          <p:cNvCxnSpPr>
            <a:stCxn id="10" idx="3"/>
            <a:endCxn id="25" idx="1"/>
          </p:cNvCxnSpPr>
          <p:nvPr userDrawn="1"/>
        </p:nvCxnSpPr>
        <p:spPr>
          <a:xfrm flipV="1">
            <a:off x="7657863" y="3595743"/>
            <a:ext cx="387146" cy="26132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69"/>
          <p:cNvCxnSpPr>
            <a:stCxn id="13" idx="3"/>
            <a:endCxn id="27" idx="1"/>
          </p:cNvCxnSpPr>
          <p:nvPr userDrawn="1"/>
        </p:nvCxnSpPr>
        <p:spPr>
          <a:xfrm>
            <a:off x="6982787" y="5030077"/>
            <a:ext cx="632375" cy="121994"/>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69"/>
          <p:cNvCxnSpPr>
            <a:stCxn id="29" idx="3"/>
            <a:endCxn id="22" idx="0"/>
          </p:cNvCxnSpPr>
          <p:nvPr userDrawn="1"/>
        </p:nvCxnSpPr>
        <p:spPr>
          <a:xfrm>
            <a:off x="4535509" y="2049088"/>
            <a:ext cx="886083" cy="45770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33" idx="3"/>
          </p:cNvCxnSpPr>
          <p:nvPr userDrawn="1"/>
        </p:nvCxnSpPr>
        <p:spPr>
          <a:xfrm flipV="1">
            <a:off x="4535513" y="5013996"/>
            <a:ext cx="702695" cy="147744"/>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1" idx="3"/>
            <a:endCxn id="19" idx="1"/>
          </p:cNvCxnSpPr>
          <p:nvPr userDrawn="1"/>
        </p:nvCxnSpPr>
        <p:spPr>
          <a:xfrm>
            <a:off x="4095437" y="3605416"/>
            <a:ext cx="437903" cy="25165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9353823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 calcmode="lin" valueType="num">
                                      <p:cBhvr>
                                        <p:cTn id="28" dur="750" fill="hold"/>
                                        <p:tgtEl>
                                          <p:spTgt spid="8"/>
                                        </p:tgtEl>
                                        <p:attrNameLst>
                                          <p:attrName>style.rotation</p:attrName>
                                        </p:attrNameLst>
                                      </p:cBhvr>
                                      <p:tavLst>
                                        <p:tav tm="0">
                                          <p:val>
                                            <p:fltVal val="360"/>
                                          </p:val>
                                        </p:tav>
                                        <p:tav tm="100000">
                                          <p:val>
                                            <p:fltVal val="0"/>
                                          </p:val>
                                        </p:tav>
                                      </p:tavLst>
                                    </p:anim>
                                    <p:animEffect transition="in" filter="fade">
                                      <p:cBhvr>
                                        <p:cTn id="29" dur="750"/>
                                        <p:tgtEl>
                                          <p:spTgt spid="8"/>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0-#ppt_w/2"/>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 calcmode="lin" valueType="num">
                                      <p:cBhvr>
                                        <p:cTn id="38" dur="750" fill="hold"/>
                                        <p:tgtEl>
                                          <p:spTgt spid="11"/>
                                        </p:tgtEl>
                                        <p:attrNameLst>
                                          <p:attrName>style.rotation</p:attrName>
                                        </p:attrNameLst>
                                      </p:cBhvr>
                                      <p:tavLst>
                                        <p:tav tm="0">
                                          <p:val>
                                            <p:fltVal val="360"/>
                                          </p:val>
                                        </p:tav>
                                        <p:tav tm="100000">
                                          <p:val>
                                            <p:fltVal val="0"/>
                                          </p:val>
                                        </p:tav>
                                      </p:tavLst>
                                    </p:anim>
                                    <p:animEffect transition="in" filter="fade">
                                      <p:cBhvr>
                                        <p:cTn id="39" dur="750"/>
                                        <p:tgtEl>
                                          <p:spTgt spid="11"/>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ppt_w</p:attrName>
                                        </p:attrNameLst>
                                      </p:cBhvr>
                                      <p:tavLst>
                                        <p:tav tm="0">
                                          <p:val>
                                            <p:fltVal val="0"/>
                                          </p:val>
                                        </p:tav>
                                        <p:tav tm="100000">
                                          <p:val>
                                            <p:strVal val="#ppt_w"/>
                                          </p:val>
                                        </p:tav>
                                      </p:tavLst>
                                    </p:anim>
                                    <p:anim calcmode="lin" valueType="num">
                                      <p:cBhvr>
                                        <p:cTn id="47" dur="750" fill="hold"/>
                                        <p:tgtEl>
                                          <p:spTgt spid="14"/>
                                        </p:tgtEl>
                                        <p:attrNameLst>
                                          <p:attrName>ppt_h</p:attrName>
                                        </p:attrNameLst>
                                      </p:cBhvr>
                                      <p:tavLst>
                                        <p:tav tm="0">
                                          <p:val>
                                            <p:fltVal val="0"/>
                                          </p:val>
                                        </p:tav>
                                        <p:tav tm="100000">
                                          <p:val>
                                            <p:strVal val="#ppt_h"/>
                                          </p:val>
                                        </p:tav>
                                      </p:tavLst>
                                    </p:anim>
                                    <p:anim calcmode="lin" valueType="num">
                                      <p:cBhvr>
                                        <p:cTn id="48" dur="750" fill="hold"/>
                                        <p:tgtEl>
                                          <p:spTgt spid="14"/>
                                        </p:tgtEl>
                                        <p:attrNameLst>
                                          <p:attrName>style.rotation</p:attrName>
                                        </p:attrNameLst>
                                      </p:cBhvr>
                                      <p:tavLst>
                                        <p:tav tm="0">
                                          <p:val>
                                            <p:fltVal val="360"/>
                                          </p:val>
                                        </p:tav>
                                        <p:tav tm="100000">
                                          <p:val>
                                            <p:fltVal val="0"/>
                                          </p:val>
                                        </p:tav>
                                      </p:tavLst>
                                    </p:anim>
                                    <p:animEffect transition="in" filter="fade">
                                      <p:cBhvr>
                                        <p:cTn id="49" dur="750"/>
                                        <p:tgtEl>
                                          <p:spTgt spid="14"/>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1+#ppt_w/2"/>
                                          </p:val>
                                        </p:tav>
                                        <p:tav tm="100000">
                                          <p:val>
                                            <p:strVal val="#ppt_x"/>
                                          </p:val>
                                        </p:tav>
                                      </p:tavLst>
                                    </p:anim>
                                    <p:anim calcmode="lin" valueType="num">
                                      <p:cBhvr additive="base">
                                        <p:cTn id="53" dur="750" fill="hold"/>
                                        <p:tgtEl>
                                          <p:spTgt spid="17"/>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360"/>
                                          </p:val>
                                        </p:tav>
                                        <p:tav tm="100000">
                                          <p:val>
                                            <p:fltVal val="0"/>
                                          </p:val>
                                        </p:tav>
                                      </p:tavLst>
                                    </p:anim>
                                    <p:animEffect transition="in" filter="fade">
                                      <p:cBhvr>
                                        <p:cTn id="59" dur="750"/>
                                        <p:tgtEl>
                                          <p:spTgt spid="17"/>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1+#ppt_w/2"/>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750" fill="hold"/>
                                        <p:tgtEl>
                                          <p:spTgt spid="20"/>
                                        </p:tgtEl>
                                        <p:attrNameLst>
                                          <p:attrName>ppt_w</p:attrName>
                                        </p:attrNameLst>
                                      </p:cBhvr>
                                      <p:tavLst>
                                        <p:tav tm="0">
                                          <p:val>
                                            <p:fltVal val="0"/>
                                          </p:val>
                                        </p:tav>
                                        <p:tav tm="100000">
                                          <p:val>
                                            <p:strVal val="#ppt_w"/>
                                          </p:val>
                                        </p:tav>
                                      </p:tavLst>
                                    </p:anim>
                                    <p:anim calcmode="lin" valueType="num">
                                      <p:cBhvr>
                                        <p:cTn id="67" dur="750" fill="hold"/>
                                        <p:tgtEl>
                                          <p:spTgt spid="20"/>
                                        </p:tgtEl>
                                        <p:attrNameLst>
                                          <p:attrName>ppt_h</p:attrName>
                                        </p:attrNameLst>
                                      </p:cBhvr>
                                      <p:tavLst>
                                        <p:tav tm="0">
                                          <p:val>
                                            <p:fltVal val="0"/>
                                          </p:val>
                                        </p:tav>
                                        <p:tav tm="100000">
                                          <p:val>
                                            <p:strVal val="#ppt_h"/>
                                          </p:val>
                                        </p:tav>
                                      </p:tavLst>
                                    </p:anim>
                                    <p:anim calcmode="lin" valueType="num">
                                      <p:cBhvr>
                                        <p:cTn id="68" dur="750" fill="hold"/>
                                        <p:tgtEl>
                                          <p:spTgt spid="20"/>
                                        </p:tgtEl>
                                        <p:attrNameLst>
                                          <p:attrName>style.rotation</p:attrName>
                                        </p:attrNameLst>
                                      </p:cBhvr>
                                      <p:tavLst>
                                        <p:tav tm="0">
                                          <p:val>
                                            <p:fltVal val="360"/>
                                          </p:val>
                                        </p:tav>
                                        <p:tav tm="100000">
                                          <p:val>
                                            <p:fltVal val="0"/>
                                          </p:val>
                                        </p:tav>
                                      </p:tavLst>
                                    </p:anim>
                                    <p:animEffect transition="in" filter="fade">
                                      <p:cBhvr>
                                        <p:cTn id="69" dur="750"/>
                                        <p:tgtEl>
                                          <p:spTgt spid="2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1500"/>
                            </p:stCondLst>
                            <p:childTnLst>
                              <p:par>
                                <p:cTn id="75" presetID="2" presetClass="entr" presetSubtype="2" decel="10000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additive="base">
                                        <p:cTn id="7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4">
                                            <p:txEl>
                                              <p:pRg st="0" end="0"/>
                                            </p:txEl>
                                          </p:spTgt>
                                        </p:tgtEl>
                                        <p:attrNameLst>
                                          <p:attrName>style.visibility</p:attrName>
                                        </p:attrNameLst>
                                      </p:cBhvr>
                                      <p:to>
                                        <p:strVal val="visible"/>
                                      </p:to>
                                    </p:set>
                                    <p:animEffect transition="in" filter="wipe(left)">
                                      <p:cBhvr>
                                        <p:cTn id="82" dur="500"/>
                                        <p:tgtEl>
                                          <p:spTgt spid="24">
                                            <p:txEl>
                                              <p:pRg st="0" end="0"/>
                                            </p:txEl>
                                          </p:spTgt>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3000"/>
                            </p:stCondLst>
                            <p:childTnLst>
                              <p:par>
                                <p:cTn id="88" presetID="2" presetClass="entr" presetSubtype="2" decel="100000" fill="hold" grpId="0" nodeType="afterEffect">
                                  <p:stCondLst>
                                    <p:cond delay="0"/>
                                  </p:stCondLst>
                                  <p:childTnLst>
                                    <p:set>
                                      <p:cBhvr>
                                        <p:cTn id="89" dur="1" fill="hold">
                                          <p:stCondLst>
                                            <p:cond delay="0"/>
                                          </p:stCondLst>
                                        </p:cTn>
                                        <p:tgtEl>
                                          <p:spTgt spid="25">
                                            <p:txEl>
                                              <p:pRg st="0" end="0"/>
                                            </p:txEl>
                                          </p:spTgt>
                                        </p:tgtEl>
                                        <p:attrNameLst>
                                          <p:attrName>style.visibility</p:attrName>
                                        </p:attrNameLst>
                                      </p:cBhvr>
                                      <p:to>
                                        <p:strVal val="visible"/>
                                      </p:to>
                                    </p:set>
                                    <p:anim calcmode="lin" valueType="num">
                                      <p:cBhvr additive="base">
                                        <p:cTn id="9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animEffect transition="in" filter="wipe(left)">
                                      <p:cBhvr>
                                        <p:cTn id="95" dur="500"/>
                                        <p:tgtEl>
                                          <p:spTgt spid="26">
                                            <p:txEl>
                                              <p:pRg st="0" end="0"/>
                                            </p:txEl>
                                          </p:spTgt>
                                        </p:tgtEl>
                                      </p:cBhvr>
                                    </p:animEffect>
                                  </p:childTnLst>
                                </p:cTn>
                              </p:par>
                            </p:childTnLst>
                          </p:cTn>
                        </p:par>
                        <p:par>
                          <p:cTn id="96" fill="hold">
                            <p:stCondLst>
                              <p:cond delay="4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childTnLst>
                          </p:cTn>
                        </p:par>
                        <p:par>
                          <p:cTn id="100" fill="hold">
                            <p:stCondLst>
                              <p:cond delay="4500"/>
                            </p:stCondLst>
                            <p:childTnLst>
                              <p:par>
                                <p:cTn id="101" presetID="2" presetClass="entr" presetSubtype="2" decel="100000" fill="hold" grpId="0" nodeType="after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additive="base">
                                        <p:cTn id="10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000"/>
                            </p:stCondLst>
                            <p:childTnLst>
                              <p:par>
                                <p:cTn id="106" presetID="22" presetClass="entr" presetSubtype="8" fill="hold" grpId="0" nodeType="afterEffect">
                                  <p:stCondLst>
                                    <p:cond delay="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wipe(left)">
                                      <p:cBhvr>
                                        <p:cTn id="108" dur="500"/>
                                        <p:tgtEl>
                                          <p:spTgt spid="28">
                                            <p:txEl>
                                              <p:pRg st="0" end="0"/>
                                            </p:txEl>
                                          </p:spTgt>
                                        </p:tgtEl>
                                      </p:cBhvr>
                                    </p:animEffect>
                                  </p:childTnLst>
                                </p:cTn>
                              </p:par>
                            </p:childTnLst>
                          </p:cTn>
                        </p:par>
                        <p:par>
                          <p:cTn id="109" fill="hold">
                            <p:stCondLst>
                              <p:cond delay="5500"/>
                            </p:stCondLst>
                            <p:childTnLst>
                              <p:par>
                                <p:cTn id="110" presetID="22" presetClass="entr" presetSubtype="2"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right)">
                                      <p:cBhvr>
                                        <p:cTn id="112" dur="500"/>
                                        <p:tgtEl>
                                          <p:spTgt spid="39"/>
                                        </p:tgtEl>
                                      </p:cBhvr>
                                    </p:animEffect>
                                  </p:childTnLst>
                                </p:cTn>
                              </p:par>
                            </p:childTnLst>
                          </p:cTn>
                        </p:par>
                        <p:par>
                          <p:cTn id="113" fill="hold">
                            <p:stCondLst>
                              <p:cond delay="6000"/>
                            </p:stCondLst>
                            <p:childTnLst>
                              <p:par>
                                <p:cTn id="114" presetID="2" presetClass="entr" presetSubtype="8" decel="100000" fill="hold" grpId="0" nodeType="after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 calcmode="lin" valueType="num">
                                      <p:cBhvr additive="base">
                                        <p:cTn id="116"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6500"/>
                            </p:stCondLst>
                            <p:childTnLst>
                              <p:par>
                                <p:cTn id="119" presetID="22" presetClass="entr" presetSubtype="2"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7000"/>
                            </p:stCondLst>
                            <p:childTnLst>
                              <p:par>
                                <p:cTn id="123" presetID="22" presetClass="entr" presetSubtype="2"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right)">
                                      <p:cBhvr>
                                        <p:cTn id="125" dur="500"/>
                                        <p:tgtEl>
                                          <p:spTgt spid="40"/>
                                        </p:tgtEl>
                                      </p:cBhvr>
                                    </p:animEffect>
                                  </p:childTnLst>
                                </p:cTn>
                              </p:par>
                            </p:childTnLst>
                          </p:cTn>
                        </p:par>
                        <p:par>
                          <p:cTn id="126" fill="hold">
                            <p:stCondLst>
                              <p:cond delay="7500"/>
                            </p:stCondLst>
                            <p:childTnLst>
                              <p:par>
                                <p:cTn id="127" presetID="2" presetClass="entr" presetSubtype="8" decel="100000" fill="hold" grpId="0" nodeType="afterEffect">
                                  <p:stCondLst>
                                    <p:cond delay="0"/>
                                  </p:stCondLst>
                                  <p:childTnLst>
                                    <p:set>
                                      <p:cBhvr>
                                        <p:cTn id="128" dur="1" fill="hold">
                                          <p:stCondLst>
                                            <p:cond delay="0"/>
                                          </p:stCondLst>
                                        </p:cTn>
                                        <p:tgtEl>
                                          <p:spTgt spid="31">
                                            <p:txEl>
                                              <p:pRg st="0" end="0"/>
                                            </p:txEl>
                                          </p:spTgt>
                                        </p:tgtEl>
                                        <p:attrNameLst>
                                          <p:attrName>style.visibility</p:attrName>
                                        </p:attrNameLst>
                                      </p:cBhvr>
                                      <p:to>
                                        <p:strVal val="visible"/>
                                      </p:to>
                                    </p:set>
                                    <p:anim calcmode="lin" valueType="num">
                                      <p:cBhvr additive="base">
                                        <p:cTn id="129"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000"/>
                            </p:stCondLst>
                            <p:childTnLst>
                              <p:par>
                                <p:cTn id="132" presetID="22" presetClass="entr" presetSubtype="2" fill="hold" grpId="0" nodeType="afterEffect">
                                  <p:stCondLst>
                                    <p:cond delay="0"/>
                                  </p:stCondLst>
                                  <p:childTnLst>
                                    <p:set>
                                      <p:cBhvr>
                                        <p:cTn id="133" dur="1" fill="hold">
                                          <p:stCondLst>
                                            <p:cond delay="0"/>
                                          </p:stCondLst>
                                        </p:cTn>
                                        <p:tgtEl>
                                          <p:spTgt spid="32">
                                            <p:txEl>
                                              <p:pRg st="0" end="0"/>
                                            </p:txEl>
                                          </p:spTgt>
                                        </p:tgtEl>
                                        <p:attrNameLst>
                                          <p:attrName>style.visibility</p:attrName>
                                        </p:attrNameLst>
                                      </p:cBhvr>
                                      <p:to>
                                        <p:strVal val="visible"/>
                                      </p:to>
                                    </p:set>
                                    <p:animEffect transition="in" filter="wipe(right)">
                                      <p:cBhvr>
                                        <p:cTn id="134" dur="500"/>
                                        <p:tgtEl>
                                          <p:spTgt spid="32">
                                            <p:txEl>
                                              <p:pRg st="0" end="0"/>
                                            </p:txEl>
                                          </p:spTgt>
                                        </p:tgtEl>
                                      </p:cBhvr>
                                    </p:animEffect>
                                  </p:childTnLst>
                                </p:cTn>
                              </p:par>
                            </p:childTnLst>
                          </p:cTn>
                        </p:par>
                        <p:par>
                          <p:cTn id="135" fill="hold">
                            <p:stCondLst>
                              <p:cond delay="8500"/>
                            </p:stCondLst>
                            <p:childTnLst>
                              <p:par>
                                <p:cTn id="136" presetID="22" presetClass="entr" presetSubtype="2" fill="hold"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right)">
                                      <p:cBhvr>
                                        <p:cTn id="138" dur="500"/>
                                        <p:tgtEl>
                                          <p:spTgt spid="38"/>
                                        </p:tgtEl>
                                      </p:cBhvr>
                                    </p:animEffect>
                                  </p:childTnLst>
                                </p:cTn>
                              </p:par>
                            </p:childTnLst>
                          </p:cTn>
                        </p:par>
                        <p:par>
                          <p:cTn id="139" fill="hold">
                            <p:stCondLst>
                              <p:cond delay="9000"/>
                            </p:stCondLst>
                            <p:childTnLst>
                              <p:par>
                                <p:cTn id="140" presetID="2" presetClass="entr" presetSubtype="8" decel="100000" fill="hold" grpId="0" nodeType="afterEffect">
                                  <p:stCondLst>
                                    <p:cond delay="0"/>
                                  </p:stCondLst>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additive="base">
                                        <p:cTn id="142"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9500"/>
                            </p:stCondLst>
                            <p:childTnLst>
                              <p:par>
                                <p:cTn id="145" presetID="22" presetClass="entr" presetSubtype="2" fill="hold" grpId="0" nodeType="afterEffect">
                                  <p:stCondLst>
                                    <p:cond delay="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wipe(right)">
                                      <p:cBhvr>
                                        <p:cTn id="1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 presetClass="entr" presetSubtype="2"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2" presetClass="entr" presetSubtype="2"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right)">
                      <p:cBhvr>
                        <p:cTn dur="500"/>
                        <p:tgtEl>
                          <p:spTgt spid="34"/>
                        </p:tgtEl>
                      </p:cBhvr>
                    </p:animEffect>
                  </p:childTnLst>
                </p:cTn>
              </p:par>
            </p:tnLst>
          </p:tmpl>
        </p:tmplLst>
      </p:bldP>
      <p:bldP spid="41" grpId="0"/>
    </p:bldLst>
  </p:timing>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5" name="Text Placeholder 3"/>
          <p:cNvSpPr>
            <a:spLocks noGrp="1"/>
          </p:cNvSpPr>
          <p:nvPr>
            <p:ph type="body" sz="quarter" idx="17" hasCustomPrompt="1"/>
          </p:nvPr>
        </p:nvSpPr>
        <p:spPr>
          <a:xfrm rot="18900000">
            <a:off x="2690194" y="2040739"/>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6" name="Text Placeholder 3"/>
          <p:cNvSpPr>
            <a:spLocks noGrp="1"/>
          </p:cNvSpPr>
          <p:nvPr>
            <p:ph type="body" sz="quarter" idx="18" hasCustomPrompt="1"/>
          </p:nvPr>
        </p:nvSpPr>
        <p:spPr>
          <a:xfrm rot="18900000">
            <a:off x="2133560" y="3936873"/>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Text Placeholder 3"/>
          <p:cNvSpPr>
            <a:spLocks noGrp="1"/>
          </p:cNvSpPr>
          <p:nvPr>
            <p:ph type="body" sz="quarter" idx="19" hasCustomPrompt="1"/>
          </p:nvPr>
        </p:nvSpPr>
        <p:spPr>
          <a:xfrm rot="18900000">
            <a:off x="4688632" y="2228629"/>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8" name="Text Placeholder 3"/>
          <p:cNvSpPr>
            <a:spLocks noGrp="1"/>
          </p:cNvSpPr>
          <p:nvPr>
            <p:ph type="body" sz="quarter" idx="20" hasCustomPrompt="1"/>
          </p:nvPr>
        </p:nvSpPr>
        <p:spPr>
          <a:xfrm rot="18900000">
            <a:off x="4247863" y="4159545"/>
            <a:ext cx="1581089"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9" name="Text Placeholder 3"/>
          <p:cNvSpPr>
            <a:spLocks noGrp="1"/>
          </p:cNvSpPr>
          <p:nvPr>
            <p:ph type="body" sz="quarter" idx="21" hasCustomPrompt="1"/>
          </p:nvPr>
        </p:nvSpPr>
        <p:spPr>
          <a:xfrm rot="18900000">
            <a:off x="7473859" y="2228629"/>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0" name="Text Placeholder 3"/>
          <p:cNvSpPr>
            <a:spLocks noGrp="1"/>
          </p:cNvSpPr>
          <p:nvPr>
            <p:ph type="body" sz="quarter" idx="22" hasCustomPrompt="1"/>
          </p:nvPr>
        </p:nvSpPr>
        <p:spPr>
          <a:xfrm rot="18900000">
            <a:off x="6751431" y="3955926"/>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1" name="Text Placeholder 3"/>
          <p:cNvSpPr>
            <a:spLocks noGrp="1"/>
          </p:cNvSpPr>
          <p:nvPr>
            <p:ph type="body" sz="quarter" idx="23" hasCustomPrompt="1"/>
          </p:nvPr>
        </p:nvSpPr>
        <p:spPr>
          <a:xfrm rot="18900000">
            <a:off x="10060108" y="2059792"/>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grpSp>
        <p:nvGrpSpPr>
          <p:cNvPr id="12" name="Group 11"/>
          <p:cNvGrpSpPr/>
          <p:nvPr userDrawn="1"/>
        </p:nvGrpSpPr>
        <p:grpSpPr>
          <a:xfrm>
            <a:off x="1757114" y="2787712"/>
            <a:ext cx="1282383" cy="1282581"/>
            <a:chOff x="2635667" y="4180919"/>
            <a:chExt cx="1923574" cy="1923574"/>
          </a:xfrm>
        </p:grpSpPr>
        <p:sp>
          <p:nvSpPr>
            <p:cNvPr id="13" name="Rectangle 12"/>
            <p:cNvSpPr/>
            <p:nvPr userDrawn="1"/>
          </p:nvSpPr>
          <p:spPr>
            <a:xfrm rot="18900000">
              <a:off x="2635667"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2927664"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grpSp>
      <p:sp>
        <p:nvSpPr>
          <p:cNvPr id="15"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6" name="Text Placeholder 3"/>
          <p:cNvSpPr>
            <a:spLocks noGrp="1"/>
          </p:cNvSpPr>
          <p:nvPr>
            <p:ph type="body" sz="quarter" idx="24" hasCustomPrompt="1"/>
          </p:nvPr>
        </p:nvSpPr>
        <p:spPr>
          <a:xfrm>
            <a:off x="2899048" y="5257701"/>
            <a:ext cx="6393904" cy="1039296"/>
          </a:xfrm>
        </p:spPr>
        <p:txBody>
          <a:bodyPr vert="horz" lIns="60960" tIns="30482" rIns="60960" bIns="30482" rtlCol="0" anchor="ctr">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7" name="Rectangle 16"/>
          <p:cNvSpPr/>
          <p:nvPr userDrawn="1"/>
        </p:nvSpPr>
        <p:spPr>
          <a:xfrm rot="18900000">
            <a:off x="3481980"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8" name="Rectangle 17"/>
          <p:cNvSpPr/>
          <p:nvPr userDrawn="1"/>
        </p:nvSpPr>
        <p:spPr>
          <a:xfrm rot="18900000">
            <a:off x="4393449"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grpSp>
        <p:nvGrpSpPr>
          <p:cNvPr id="19" name="Group 18"/>
          <p:cNvGrpSpPr/>
          <p:nvPr userDrawn="1"/>
        </p:nvGrpSpPr>
        <p:grpSpPr>
          <a:xfrm>
            <a:off x="5454812" y="2787712"/>
            <a:ext cx="1282383" cy="1282581"/>
            <a:chOff x="8182214" y="4180919"/>
            <a:chExt cx="1923574" cy="1923574"/>
          </a:xfrm>
        </p:grpSpPr>
        <p:sp>
          <p:nvSpPr>
            <p:cNvPr id="20" name="Rectangle 19"/>
            <p:cNvSpPr/>
            <p:nvPr userDrawn="1"/>
          </p:nvSpPr>
          <p:spPr>
            <a:xfrm rot="18900000">
              <a:off x="8182214"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1" name="Rectangle 20"/>
            <p:cNvSpPr/>
            <p:nvPr userDrawn="1"/>
          </p:nvSpPr>
          <p:spPr>
            <a:xfrm rot="18900000">
              <a:off x="8474211"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grpSp>
      <p:sp>
        <p:nvSpPr>
          <p:cNvPr id="22" name="Rectangle 21"/>
          <p:cNvSpPr/>
          <p:nvPr userDrawn="1"/>
        </p:nvSpPr>
        <p:spPr>
          <a:xfrm rot="18900000">
            <a:off x="7179677"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3" name="Rectangle 22"/>
          <p:cNvSpPr/>
          <p:nvPr userDrawn="1"/>
        </p:nvSpPr>
        <p:spPr>
          <a:xfrm rot="18900000">
            <a:off x="8091147"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grpSp>
        <p:nvGrpSpPr>
          <p:cNvPr id="24" name="Group 23"/>
          <p:cNvGrpSpPr/>
          <p:nvPr userDrawn="1"/>
        </p:nvGrpSpPr>
        <p:grpSpPr>
          <a:xfrm>
            <a:off x="9152510" y="2787712"/>
            <a:ext cx="1282383" cy="1282581"/>
            <a:chOff x="13728760" y="4180919"/>
            <a:chExt cx="1923574" cy="1923574"/>
          </a:xfrm>
        </p:grpSpPr>
        <p:sp>
          <p:nvSpPr>
            <p:cNvPr id="25" name="Rectangle 24"/>
            <p:cNvSpPr/>
            <p:nvPr userDrawn="1"/>
          </p:nvSpPr>
          <p:spPr>
            <a:xfrm rot="18900000">
              <a:off x="13728760"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6" name="Rectangle 25"/>
            <p:cNvSpPr/>
            <p:nvPr userDrawn="1"/>
          </p:nvSpPr>
          <p:spPr>
            <a:xfrm rot="18900000">
              <a:off x="14020757"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3683727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childTnLst>
                          </p:cTn>
                        </p:par>
                        <p:par>
                          <p:cTn id="20" fill="hold">
                            <p:stCondLst>
                              <p:cond delay="1000"/>
                            </p:stCondLst>
                            <p:childTnLst>
                              <p:par>
                                <p:cTn id="21" presetID="2" presetClass="entr" presetSubtype="1" decel="10000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ppt_y"/>
                                          </p:val>
                                        </p:tav>
                                        <p:tav tm="100000">
                                          <p:val>
                                            <p:strVal val="#ppt_y"/>
                                          </p:val>
                                        </p:tav>
                                      </p:tavLst>
                                    </p:anim>
                                  </p:childTnLst>
                                </p:cTn>
                              </p:par>
                              <p:par>
                                <p:cTn id="30" presetID="49"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 calcmode="lin" valueType="num">
                                      <p:cBhvr>
                                        <p:cTn id="34" dur="750" fill="hold"/>
                                        <p:tgtEl>
                                          <p:spTgt spid="17"/>
                                        </p:tgtEl>
                                        <p:attrNameLst>
                                          <p:attrName>style.rotation</p:attrName>
                                        </p:attrNameLst>
                                      </p:cBhvr>
                                      <p:tavLst>
                                        <p:tav tm="0">
                                          <p:val>
                                            <p:fltVal val="360"/>
                                          </p:val>
                                        </p:tav>
                                        <p:tav tm="100000">
                                          <p:val>
                                            <p:fltVal val="0"/>
                                          </p:val>
                                        </p:tav>
                                      </p:tavLst>
                                    </p:anim>
                                    <p:animEffect transition="in" filter="fade">
                                      <p:cBhvr>
                                        <p:cTn id="35" dur="750"/>
                                        <p:tgtEl>
                                          <p:spTgt spid="17"/>
                                        </p:tgtEl>
                                      </p:cBhvr>
                                    </p:animEffect>
                                  </p:childTnLst>
                                </p:cTn>
                              </p:par>
                            </p:childTnLst>
                          </p:cTn>
                        </p:par>
                        <p:par>
                          <p:cTn id="36" fill="hold">
                            <p:stCondLst>
                              <p:cond delay="3000"/>
                            </p:stCondLst>
                            <p:childTnLst>
                              <p:par>
                                <p:cTn id="37" presetID="2" presetClass="entr" presetSubtype="4" decel="10000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8" decel="1000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0-#ppt_w/2"/>
                                          </p:val>
                                        </p:tav>
                                        <p:tav tm="100000">
                                          <p:val>
                                            <p:strVal val="#ppt_x"/>
                                          </p:val>
                                        </p:tav>
                                      </p:tavLst>
                                    </p:anim>
                                    <p:anim calcmode="lin" valueType="num">
                                      <p:cBhvr additive="base">
                                        <p:cTn id="45" dur="750" fill="hold"/>
                                        <p:tgtEl>
                                          <p:spTgt spid="18"/>
                                        </p:tgtEl>
                                        <p:attrNameLst>
                                          <p:attrName>ppt_y</p:attrName>
                                        </p:attrNameLst>
                                      </p:cBhvr>
                                      <p:tavLst>
                                        <p:tav tm="0">
                                          <p:val>
                                            <p:strVal val="#ppt_y"/>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 calcmode="lin" valueType="num">
                                      <p:cBhvr>
                                        <p:cTn id="50" dur="750" fill="hold"/>
                                        <p:tgtEl>
                                          <p:spTgt spid="18"/>
                                        </p:tgtEl>
                                        <p:attrNameLst>
                                          <p:attrName>style.rotation</p:attrName>
                                        </p:attrNameLst>
                                      </p:cBhvr>
                                      <p:tavLst>
                                        <p:tav tm="0">
                                          <p:val>
                                            <p:fltVal val="360"/>
                                          </p:val>
                                        </p:tav>
                                        <p:tav tm="100000">
                                          <p:val>
                                            <p:fltVal val="0"/>
                                          </p:val>
                                        </p:tav>
                                      </p:tavLst>
                                    </p:anim>
                                    <p:animEffect transition="in" filter="fade">
                                      <p:cBhvr>
                                        <p:cTn id="51" dur="750"/>
                                        <p:tgtEl>
                                          <p:spTgt spid="18"/>
                                        </p:tgtEl>
                                      </p:cBhvr>
                                    </p:animEffect>
                                  </p:childTnLst>
                                </p:cTn>
                              </p:par>
                            </p:childTnLst>
                          </p:cTn>
                        </p:par>
                        <p:par>
                          <p:cTn id="52" fill="hold">
                            <p:stCondLst>
                              <p:cond delay="5000"/>
                            </p:stCondLst>
                            <p:childTnLst>
                              <p:par>
                                <p:cTn id="53" presetID="2" presetClass="entr" presetSubtype="1" decel="100000"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8" decel="10000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750" fill="hold"/>
                                        <p:tgtEl>
                                          <p:spTgt spid="19"/>
                                        </p:tgtEl>
                                        <p:attrNameLst>
                                          <p:attrName>ppt_x</p:attrName>
                                        </p:attrNameLst>
                                      </p:cBhvr>
                                      <p:tavLst>
                                        <p:tav tm="0">
                                          <p:val>
                                            <p:strVal val="0-#ppt_w/2"/>
                                          </p:val>
                                        </p:tav>
                                        <p:tav tm="100000">
                                          <p:val>
                                            <p:strVal val="#ppt_x"/>
                                          </p:val>
                                        </p:tav>
                                      </p:tavLst>
                                    </p:anim>
                                    <p:anim calcmode="lin" valueType="num">
                                      <p:cBhvr additive="base">
                                        <p:cTn id="61" dur="750" fill="hold"/>
                                        <p:tgtEl>
                                          <p:spTgt spid="19"/>
                                        </p:tgtEl>
                                        <p:attrNameLst>
                                          <p:attrName>ppt_y</p:attrName>
                                        </p:attrNameLst>
                                      </p:cBhvr>
                                      <p:tavLst>
                                        <p:tav tm="0">
                                          <p:val>
                                            <p:strVal val="#ppt_y"/>
                                          </p:val>
                                        </p:tav>
                                        <p:tav tm="100000">
                                          <p:val>
                                            <p:strVal val="#ppt_y"/>
                                          </p:val>
                                        </p:tav>
                                      </p:tavLst>
                                    </p:anim>
                                  </p:childTnLst>
                                </p:cTn>
                              </p:par>
                              <p:par>
                                <p:cTn id="62" presetID="49" presetClass="entr" presetSubtype="0" decel="10000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750" fill="hold"/>
                                        <p:tgtEl>
                                          <p:spTgt spid="19"/>
                                        </p:tgtEl>
                                        <p:attrNameLst>
                                          <p:attrName>ppt_w</p:attrName>
                                        </p:attrNameLst>
                                      </p:cBhvr>
                                      <p:tavLst>
                                        <p:tav tm="0">
                                          <p:val>
                                            <p:fltVal val="0"/>
                                          </p:val>
                                        </p:tav>
                                        <p:tav tm="100000">
                                          <p:val>
                                            <p:strVal val="#ppt_w"/>
                                          </p:val>
                                        </p:tav>
                                      </p:tavLst>
                                    </p:anim>
                                    <p:anim calcmode="lin" valueType="num">
                                      <p:cBhvr>
                                        <p:cTn id="65" dur="750" fill="hold"/>
                                        <p:tgtEl>
                                          <p:spTgt spid="19"/>
                                        </p:tgtEl>
                                        <p:attrNameLst>
                                          <p:attrName>ppt_h</p:attrName>
                                        </p:attrNameLst>
                                      </p:cBhvr>
                                      <p:tavLst>
                                        <p:tav tm="0">
                                          <p:val>
                                            <p:fltVal val="0"/>
                                          </p:val>
                                        </p:tav>
                                        <p:tav tm="100000">
                                          <p:val>
                                            <p:strVal val="#ppt_h"/>
                                          </p:val>
                                        </p:tav>
                                      </p:tavLst>
                                    </p:anim>
                                    <p:anim calcmode="lin" valueType="num">
                                      <p:cBhvr>
                                        <p:cTn id="66" dur="750" fill="hold"/>
                                        <p:tgtEl>
                                          <p:spTgt spid="19"/>
                                        </p:tgtEl>
                                        <p:attrNameLst>
                                          <p:attrName>style.rotation</p:attrName>
                                        </p:attrNameLst>
                                      </p:cBhvr>
                                      <p:tavLst>
                                        <p:tav tm="0">
                                          <p:val>
                                            <p:fltVal val="360"/>
                                          </p:val>
                                        </p:tav>
                                        <p:tav tm="100000">
                                          <p:val>
                                            <p:fltVal val="0"/>
                                          </p:val>
                                        </p:tav>
                                      </p:tavLst>
                                    </p:anim>
                                    <p:animEffect transition="in" filter="fade">
                                      <p:cBhvr>
                                        <p:cTn id="67" dur="750"/>
                                        <p:tgtEl>
                                          <p:spTgt spid="19"/>
                                        </p:tgtEl>
                                      </p:cBhvr>
                                    </p:animEffect>
                                  </p:childTnLst>
                                </p:cTn>
                              </p:par>
                            </p:childTnLst>
                          </p:cTn>
                        </p:par>
                        <p:par>
                          <p:cTn id="68" fill="hold">
                            <p:stCondLst>
                              <p:cond delay="7000"/>
                            </p:stCondLst>
                            <p:childTnLst>
                              <p:par>
                                <p:cTn id="69" presetID="2" presetClass="entr" presetSubtype="4" decel="100000" fill="hold" grpId="0" nodeType="after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8" de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750" fill="hold"/>
                                        <p:tgtEl>
                                          <p:spTgt spid="22"/>
                                        </p:tgtEl>
                                        <p:attrNameLst>
                                          <p:attrName>ppt_x</p:attrName>
                                        </p:attrNameLst>
                                      </p:cBhvr>
                                      <p:tavLst>
                                        <p:tav tm="0">
                                          <p:val>
                                            <p:strVal val="0-#ppt_w/2"/>
                                          </p:val>
                                        </p:tav>
                                        <p:tav tm="100000">
                                          <p:val>
                                            <p:strVal val="#ppt_x"/>
                                          </p:val>
                                        </p:tav>
                                      </p:tavLst>
                                    </p:anim>
                                    <p:anim calcmode="lin" valueType="num">
                                      <p:cBhvr additive="base">
                                        <p:cTn id="77" dur="750" fill="hold"/>
                                        <p:tgtEl>
                                          <p:spTgt spid="22"/>
                                        </p:tgtEl>
                                        <p:attrNameLst>
                                          <p:attrName>ppt_y</p:attrName>
                                        </p:attrNameLst>
                                      </p:cBhvr>
                                      <p:tavLst>
                                        <p:tav tm="0">
                                          <p:val>
                                            <p:strVal val="#ppt_y"/>
                                          </p:val>
                                        </p:tav>
                                        <p:tav tm="100000">
                                          <p:val>
                                            <p:strVal val="#ppt_y"/>
                                          </p:val>
                                        </p:tav>
                                      </p:tavLst>
                                    </p:anim>
                                  </p:childTnLst>
                                </p:cTn>
                              </p:par>
                              <p:par>
                                <p:cTn id="78" presetID="49" presetClass="entr" presetSubtype="0" decel="100000" fill="hold" grpId="1"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750" fill="hold"/>
                                        <p:tgtEl>
                                          <p:spTgt spid="22"/>
                                        </p:tgtEl>
                                        <p:attrNameLst>
                                          <p:attrName>ppt_w</p:attrName>
                                        </p:attrNameLst>
                                      </p:cBhvr>
                                      <p:tavLst>
                                        <p:tav tm="0">
                                          <p:val>
                                            <p:fltVal val="0"/>
                                          </p:val>
                                        </p:tav>
                                        <p:tav tm="100000">
                                          <p:val>
                                            <p:strVal val="#ppt_w"/>
                                          </p:val>
                                        </p:tav>
                                      </p:tavLst>
                                    </p:anim>
                                    <p:anim calcmode="lin" valueType="num">
                                      <p:cBhvr>
                                        <p:cTn id="81" dur="750" fill="hold"/>
                                        <p:tgtEl>
                                          <p:spTgt spid="22"/>
                                        </p:tgtEl>
                                        <p:attrNameLst>
                                          <p:attrName>ppt_h</p:attrName>
                                        </p:attrNameLst>
                                      </p:cBhvr>
                                      <p:tavLst>
                                        <p:tav tm="0">
                                          <p:val>
                                            <p:fltVal val="0"/>
                                          </p:val>
                                        </p:tav>
                                        <p:tav tm="100000">
                                          <p:val>
                                            <p:strVal val="#ppt_h"/>
                                          </p:val>
                                        </p:tav>
                                      </p:tavLst>
                                    </p:anim>
                                    <p:anim calcmode="lin" valueType="num">
                                      <p:cBhvr>
                                        <p:cTn id="82" dur="750" fill="hold"/>
                                        <p:tgtEl>
                                          <p:spTgt spid="22"/>
                                        </p:tgtEl>
                                        <p:attrNameLst>
                                          <p:attrName>style.rotation</p:attrName>
                                        </p:attrNameLst>
                                      </p:cBhvr>
                                      <p:tavLst>
                                        <p:tav tm="0">
                                          <p:val>
                                            <p:fltVal val="360"/>
                                          </p:val>
                                        </p:tav>
                                        <p:tav tm="100000">
                                          <p:val>
                                            <p:fltVal val="0"/>
                                          </p:val>
                                        </p:tav>
                                      </p:tavLst>
                                    </p:anim>
                                    <p:animEffect transition="in" filter="fade">
                                      <p:cBhvr>
                                        <p:cTn id="83" dur="750"/>
                                        <p:tgtEl>
                                          <p:spTgt spid="22"/>
                                        </p:tgtEl>
                                      </p:cBhvr>
                                    </p:animEffect>
                                  </p:childTnLst>
                                </p:cTn>
                              </p:par>
                            </p:childTnLst>
                          </p:cTn>
                        </p:par>
                        <p:par>
                          <p:cTn id="84" fill="hold">
                            <p:stCondLst>
                              <p:cond delay="9000"/>
                            </p:stCondLst>
                            <p:childTnLst>
                              <p:par>
                                <p:cTn id="85" presetID="2" presetClass="entr" presetSubtype="1" decel="100000" fill="hold" grpId="0" nodeType="after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 calcmode="lin" valueType="num">
                                      <p:cBhvr additive="base">
                                        <p:cTn id="8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8"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89" fill="hold">
                            <p:stCondLst>
                              <p:cond delay="10000"/>
                            </p:stCondLst>
                            <p:childTnLst>
                              <p:par>
                                <p:cTn id="90" presetID="2" presetClass="entr" presetSubtype="8" decel="10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750" fill="hold"/>
                                        <p:tgtEl>
                                          <p:spTgt spid="23"/>
                                        </p:tgtEl>
                                        <p:attrNameLst>
                                          <p:attrName>ppt_x</p:attrName>
                                        </p:attrNameLst>
                                      </p:cBhvr>
                                      <p:tavLst>
                                        <p:tav tm="0">
                                          <p:val>
                                            <p:strVal val="0-#ppt_w/2"/>
                                          </p:val>
                                        </p:tav>
                                        <p:tav tm="100000">
                                          <p:val>
                                            <p:strVal val="#ppt_x"/>
                                          </p:val>
                                        </p:tav>
                                      </p:tavLst>
                                    </p:anim>
                                    <p:anim calcmode="lin" valueType="num">
                                      <p:cBhvr additive="base">
                                        <p:cTn id="93" dur="750" fill="hold"/>
                                        <p:tgtEl>
                                          <p:spTgt spid="23"/>
                                        </p:tgtEl>
                                        <p:attrNameLst>
                                          <p:attrName>ppt_y</p:attrName>
                                        </p:attrNameLst>
                                      </p:cBhvr>
                                      <p:tavLst>
                                        <p:tav tm="0">
                                          <p:val>
                                            <p:strVal val="#ppt_y"/>
                                          </p:val>
                                        </p:tav>
                                        <p:tav tm="100000">
                                          <p:val>
                                            <p:strVal val="#ppt_y"/>
                                          </p:val>
                                        </p:tav>
                                      </p:tavLst>
                                    </p:anim>
                                  </p:childTnLst>
                                </p:cTn>
                              </p:par>
                              <p:par>
                                <p:cTn id="94" presetID="49" presetClass="entr" presetSubtype="0" decel="100000" fill="hold" grpId="1"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750" fill="hold"/>
                                        <p:tgtEl>
                                          <p:spTgt spid="23"/>
                                        </p:tgtEl>
                                        <p:attrNameLst>
                                          <p:attrName>ppt_w</p:attrName>
                                        </p:attrNameLst>
                                      </p:cBhvr>
                                      <p:tavLst>
                                        <p:tav tm="0">
                                          <p:val>
                                            <p:fltVal val="0"/>
                                          </p:val>
                                        </p:tav>
                                        <p:tav tm="100000">
                                          <p:val>
                                            <p:strVal val="#ppt_w"/>
                                          </p:val>
                                        </p:tav>
                                      </p:tavLst>
                                    </p:anim>
                                    <p:anim calcmode="lin" valueType="num">
                                      <p:cBhvr>
                                        <p:cTn id="97" dur="750" fill="hold"/>
                                        <p:tgtEl>
                                          <p:spTgt spid="23"/>
                                        </p:tgtEl>
                                        <p:attrNameLst>
                                          <p:attrName>ppt_h</p:attrName>
                                        </p:attrNameLst>
                                      </p:cBhvr>
                                      <p:tavLst>
                                        <p:tav tm="0">
                                          <p:val>
                                            <p:fltVal val="0"/>
                                          </p:val>
                                        </p:tav>
                                        <p:tav tm="100000">
                                          <p:val>
                                            <p:strVal val="#ppt_h"/>
                                          </p:val>
                                        </p:tav>
                                      </p:tavLst>
                                    </p:anim>
                                    <p:anim calcmode="lin" valueType="num">
                                      <p:cBhvr>
                                        <p:cTn id="98" dur="750" fill="hold"/>
                                        <p:tgtEl>
                                          <p:spTgt spid="23"/>
                                        </p:tgtEl>
                                        <p:attrNameLst>
                                          <p:attrName>style.rotation</p:attrName>
                                        </p:attrNameLst>
                                      </p:cBhvr>
                                      <p:tavLst>
                                        <p:tav tm="0">
                                          <p:val>
                                            <p:fltVal val="360"/>
                                          </p:val>
                                        </p:tav>
                                        <p:tav tm="100000">
                                          <p:val>
                                            <p:fltVal val="0"/>
                                          </p:val>
                                        </p:tav>
                                      </p:tavLst>
                                    </p:anim>
                                    <p:animEffect transition="in" filter="fade">
                                      <p:cBhvr>
                                        <p:cTn id="99" dur="750"/>
                                        <p:tgtEl>
                                          <p:spTgt spid="23"/>
                                        </p:tgtEl>
                                      </p:cBhvr>
                                    </p:animEffect>
                                  </p:childTnLst>
                                </p:cTn>
                              </p:par>
                            </p:childTnLst>
                          </p:cTn>
                        </p:par>
                        <p:par>
                          <p:cTn id="100" fill="hold">
                            <p:stCondLst>
                              <p:cond delay="11000"/>
                            </p:stCondLst>
                            <p:childTnLst>
                              <p:par>
                                <p:cTn id="101" presetID="2" presetClass="entr" presetSubtype="4" decel="100000" fill="hold" grpId="0" nodeType="after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 calcmode="lin" valueType="num">
                                      <p:cBhvr additive="base">
                                        <p:cTn id="10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12000"/>
                            </p:stCondLst>
                            <p:childTnLst>
                              <p:par>
                                <p:cTn id="106" presetID="2" presetClass="entr" presetSubtype="8" decel="10000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750" fill="hold"/>
                                        <p:tgtEl>
                                          <p:spTgt spid="24"/>
                                        </p:tgtEl>
                                        <p:attrNameLst>
                                          <p:attrName>ppt_x</p:attrName>
                                        </p:attrNameLst>
                                      </p:cBhvr>
                                      <p:tavLst>
                                        <p:tav tm="0">
                                          <p:val>
                                            <p:strVal val="0-#ppt_w/2"/>
                                          </p:val>
                                        </p:tav>
                                        <p:tav tm="100000">
                                          <p:val>
                                            <p:strVal val="#ppt_x"/>
                                          </p:val>
                                        </p:tav>
                                      </p:tavLst>
                                    </p:anim>
                                    <p:anim calcmode="lin" valueType="num">
                                      <p:cBhvr additive="base">
                                        <p:cTn id="109" dur="750" fill="hold"/>
                                        <p:tgtEl>
                                          <p:spTgt spid="24"/>
                                        </p:tgtEl>
                                        <p:attrNameLst>
                                          <p:attrName>ppt_y</p:attrName>
                                        </p:attrNameLst>
                                      </p:cBhvr>
                                      <p:tavLst>
                                        <p:tav tm="0">
                                          <p:val>
                                            <p:strVal val="#ppt_y"/>
                                          </p:val>
                                        </p:tav>
                                        <p:tav tm="100000">
                                          <p:val>
                                            <p:strVal val="#ppt_y"/>
                                          </p:val>
                                        </p:tav>
                                      </p:tavLst>
                                    </p:anim>
                                  </p:childTnLst>
                                </p:cTn>
                              </p:par>
                              <p:par>
                                <p:cTn id="110" presetID="49" presetClass="entr" presetSubtype="0" decel="10000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750" fill="hold"/>
                                        <p:tgtEl>
                                          <p:spTgt spid="24"/>
                                        </p:tgtEl>
                                        <p:attrNameLst>
                                          <p:attrName>ppt_w</p:attrName>
                                        </p:attrNameLst>
                                      </p:cBhvr>
                                      <p:tavLst>
                                        <p:tav tm="0">
                                          <p:val>
                                            <p:fltVal val="0"/>
                                          </p:val>
                                        </p:tav>
                                        <p:tav tm="100000">
                                          <p:val>
                                            <p:strVal val="#ppt_w"/>
                                          </p:val>
                                        </p:tav>
                                      </p:tavLst>
                                    </p:anim>
                                    <p:anim calcmode="lin" valueType="num">
                                      <p:cBhvr>
                                        <p:cTn id="113" dur="750" fill="hold"/>
                                        <p:tgtEl>
                                          <p:spTgt spid="24"/>
                                        </p:tgtEl>
                                        <p:attrNameLst>
                                          <p:attrName>ppt_h</p:attrName>
                                        </p:attrNameLst>
                                      </p:cBhvr>
                                      <p:tavLst>
                                        <p:tav tm="0">
                                          <p:val>
                                            <p:fltVal val="0"/>
                                          </p:val>
                                        </p:tav>
                                        <p:tav tm="100000">
                                          <p:val>
                                            <p:strVal val="#ppt_h"/>
                                          </p:val>
                                        </p:tav>
                                      </p:tavLst>
                                    </p:anim>
                                    <p:anim calcmode="lin" valueType="num">
                                      <p:cBhvr>
                                        <p:cTn id="114" dur="750" fill="hold"/>
                                        <p:tgtEl>
                                          <p:spTgt spid="24"/>
                                        </p:tgtEl>
                                        <p:attrNameLst>
                                          <p:attrName>style.rotation</p:attrName>
                                        </p:attrNameLst>
                                      </p:cBhvr>
                                      <p:tavLst>
                                        <p:tav tm="0">
                                          <p:val>
                                            <p:fltVal val="360"/>
                                          </p:val>
                                        </p:tav>
                                        <p:tav tm="100000">
                                          <p:val>
                                            <p:fltVal val="0"/>
                                          </p:val>
                                        </p:tav>
                                      </p:tavLst>
                                    </p:anim>
                                    <p:animEffect transition="in" filter="fade">
                                      <p:cBhvr>
                                        <p:cTn id="115" dur="750"/>
                                        <p:tgtEl>
                                          <p:spTgt spid="24"/>
                                        </p:tgtEl>
                                      </p:cBhvr>
                                    </p:animEffect>
                                  </p:childTnLst>
                                </p:cTn>
                              </p:par>
                            </p:childTnLst>
                          </p:cTn>
                        </p:par>
                        <p:par>
                          <p:cTn id="116" fill="hold">
                            <p:stCondLst>
                              <p:cond delay="13000"/>
                            </p:stCondLst>
                            <p:childTnLst>
                              <p:par>
                                <p:cTn id="117" presetID="2" presetClass="entr" presetSubtype="1" decel="100000" fill="hold" grpId="0" nodeType="afterEffect">
                                  <p:stCondLst>
                                    <p:cond delay="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additive="base">
                                        <p:cTn id="11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0"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21" fill="hold">
                            <p:stCondLst>
                              <p:cond delay="14000"/>
                            </p:stCondLst>
                            <p:childTnLst>
                              <p:par>
                                <p:cTn id="122" presetID="10" presetClass="entr" presetSubtype="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5" grpId="0"/>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7" grpId="1" animBg="1"/>
      <p:bldP spid="18" grpId="0" animBg="1"/>
      <p:bldP spid="18" grpId="1" animBg="1"/>
      <p:bldP spid="22" grpId="0" animBg="1"/>
      <p:bldP spid="22" grpId="1" animBg="1"/>
      <p:bldP spid="23" grpId="0" animBg="1"/>
      <p:bldP spid="23" grpId="1" animBg="1"/>
    </p:bldLst>
  </p:timing>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mple process 3">
    <p:spTree>
      <p:nvGrpSpPr>
        <p:cNvPr id="1" name=""/>
        <p:cNvGrpSpPr/>
        <p:nvPr/>
      </p:nvGrpSpPr>
      <p:grpSpPr>
        <a:xfrm>
          <a:off x="0" y="0"/>
          <a:ext cx="0" cy="0"/>
          <a:chOff x="0" y="0"/>
          <a:chExt cx="0" cy="0"/>
        </a:xfrm>
      </p:grpSpPr>
      <p:cxnSp>
        <p:nvCxnSpPr>
          <p:cNvPr id="21" name="Straight Connector 20"/>
          <p:cNvCxnSpPr/>
          <p:nvPr userDrawn="1"/>
        </p:nvCxnSpPr>
        <p:spPr>
          <a:xfrm>
            <a:off x="0" y="2818776"/>
            <a:ext cx="12192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Diamond 21"/>
          <p:cNvSpPr/>
          <p:nvPr userDrawn="1"/>
        </p:nvSpPr>
        <p:spPr>
          <a:xfrm>
            <a:off x="2624669"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3" name="Text Placeholder 5"/>
          <p:cNvSpPr>
            <a:spLocks noGrp="1"/>
          </p:cNvSpPr>
          <p:nvPr>
            <p:ph type="body" sz="quarter" idx="14" hasCustomPrompt="1"/>
          </p:nvPr>
        </p:nvSpPr>
        <p:spPr>
          <a:xfrm rot="18900000">
            <a:off x="3095106" y="1771061"/>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Word</a:t>
            </a:r>
            <a:endParaRPr kumimoji="1" lang="ja-JP" altLang="en-US" dirty="0"/>
          </a:p>
        </p:txBody>
      </p:sp>
      <p:sp>
        <p:nvSpPr>
          <p:cNvPr id="24" name="Text Placeholder 5"/>
          <p:cNvSpPr>
            <a:spLocks noGrp="1"/>
          </p:cNvSpPr>
          <p:nvPr>
            <p:ph type="body" sz="quarter" idx="16" hasCustomPrompt="1"/>
          </p:nvPr>
        </p:nvSpPr>
        <p:spPr>
          <a:xfrm rot="18900000">
            <a:off x="9188610" y="1771062"/>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Word</a:t>
            </a:r>
            <a:endParaRPr kumimoji="1" lang="ja-JP" altLang="en-US" dirty="0"/>
          </a:p>
        </p:txBody>
      </p:sp>
      <p:sp>
        <p:nvSpPr>
          <p:cNvPr id="25" name="Text Placeholder 5"/>
          <p:cNvSpPr>
            <a:spLocks noGrp="1"/>
          </p:cNvSpPr>
          <p:nvPr>
            <p:ph type="body" sz="quarter" idx="17" hasCustomPrompt="1"/>
          </p:nvPr>
        </p:nvSpPr>
        <p:spPr>
          <a:xfrm rot="18900000">
            <a:off x="2660382" y="3342008"/>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Word</a:t>
            </a:r>
            <a:endParaRPr kumimoji="1" lang="ja-JP" altLang="en-US" dirty="0"/>
          </a:p>
        </p:txBody>
      </p:sp>
      <p:sp>
        <p:nvSpPr>
          <p:cNvPr id="26" name="Text Placeholder 5"/>
          <p:cNvSpPr>
            <a:spLocks noGrp="1"/>
          </p:cNvSpPr>
          <p:nvPr>
            <p:ph type="body" sz="quarter" idx="18" hasCustomPrompt="1"/>
          </p:nvPr>
        </p:nvSpPr>
        <p:spPr>
          <a:xfrm rot="18900000">
            <a:off x="4488576" y="3450677"/>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Word</a:t>
            </a:r>
            <a:endParaRPr kumimoji="1" lang="ja-JP" altLang="en-US" dirty="0"/>
          </a:p>
        </p:txBody>
      </p:sp>
      <p:sp>
        <p:nvSpPr>
          <p:cNvPr id="27" name="Text Placeholder 5"/>
          <p:cNvSpPr>
            <a:spLocks noGrp="1"/>
          </p:cNvSpPr>
          <p:nvPr>
            <p:ph type="body" sz="quarter" idx="20" hasCustomPrompt="1"/>
          </p:nvPr>
        </p:nvSpPr>
        <p:spPr>
          <a:xfrm rot="18900000">
            <a:off x="6551344" y="3342008"/>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Word</a:t>
            </a:r>
            <a:endParaRPr kumimoji="1" lang="ja-JP" altLang="en-US" dirty="0"/>
          </a:p>
        </p:txBody>
      </p:sp>
      <p:sp>
        <p:nvSpPr>
          <p:cNvPr id="28" name="Text Placeholder 5"/>
          <p:cNvSpPr>
            <a:spLocks noGrp="1"/>
          </p:cNvSpPr>
          <p:nvPr>
            <p:ph type="body" sz="quarter" idx="21" hasCustomPrompt="1"/>
          </p:nvPr>
        </p:nvSpPr>
        <p:spPr>
          <a:xfrm rot="18900000">
            <a:off x="4931248" y="1877903"/>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Word</a:t>
            </a:r>
            <a:endParaRPr kumimoji="1" lang="ja-JP" altLang="en-US" dirty="0"/>
          </a:p>
        </p:txBody>
      </p:sp>
      <p:sp>
        <p:nvSpPr>
          <p:cNvPr id="29" name="Text Placeholder 5"/>
          <p:cNvSpPr>
            <a:spLocks noGrp="1"/>
          </p:cNvSpPr>
          <p:nvPr>
            <p:ph type="body" sz="quarter" idx="22" hasCustomPrompt="1"/>
          </p:nvPr>
        </p:nvSpPr>
        <p:spPr>
          <a:xfrm rot="18900000">
            <a:off x="7101216" y="1877904"/>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Word</a:t>
            </a:r>
            <a:endParaRPr kumimoji="1" lang="ja-JP" altLang="en-US" dirty="0"/>
          </a:p>
        </p:txBody>
      </p:sp>
      <p:sp>
        <p:nvSpPr>
          <p:cNvPr id="30" name="Title 1"/>
          <p:cNvSpPr>
            <a:spLocks noGrp="1"/>
          </p:cNvSpPr>
          <p:nvPr>
            <p:ph type="title" hasCustomPrompt="1"/>
          </p:nvPr>
        </p:nvSpPr>
        <p:spPr>
          <a:xfrm>
            <a:off x="935568" y="4667940"/>
            <a:ext cx="3816350" cy="1365547"/>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31" name="Text Placeholder 5"/>
          <p:cNvSpPr>
            <a:spLocks noGrp="1"/>
          </p:cNvSpPr>
          <p:nvPr>
            <p:ph type="body" sz="quarter" idx="12" hasCustomPrompt="1"/>
          </p:nvPr>
        </p:nvSpPr>
        <p:spPr>
          <a:xfrm>
            <a:off x="5052649" y="4792874"/>
            <a:ext cx="5124287" cy="1109304"/>
          </a:xfrm>
        </p:spPr>
        <p:txBody>
          <a:bodyPr anchor="ctr"/>
          <a:lstStyle>
            <a:lvl1pPr marL="0" indent="0" algn="just">
              <a:spcBef>
                <a:spcPts val="0"/>
              </a:spcBef>
              <a:buFontTx/>
              <a:buNone/>
              <a:defRPr>
                <a:solidFill>
                  <a:schemeClr val="bg1"/>
                </a:solidFill>
              </a:defRPr>
            </a:lvl1pPr>
            <a:lvl2pPr marL="457200" indent="0">
              <a:buNone/>
              <a:defRPr sz="1200"/>
            </a:lvl2pPr>
            <a:lvl3pPr marL="914401" indent="0">
              <a:buNone/>
              <a:defRPr sz="1200"/>
            </a:lvl3pPr>
            <a:lvl4pPr marL="1371600" indent="0">
              <a:buNone/>
              <a:defRPr sz="1200"/>
            </a:lvl4pPr>
            <a:lvl5pPr marL="1828377" indent="0">
              <a:buNone/>
              <a:defRPr sz="1200"/>
            </a:lvl5pPr>
          </a:lstStyle>
          <a:p>
            <a:pPr lvl="0"/>
            <a:r>
              <a:rPr kumimoji="1" lang="en-US" altLang="ja-JP" dirty="0"/>
              <a:t>Text goes here</a:t>
            </a:r>
            <a:endParaRPr kumimoji="1" lang="ja-JP" altLang="en-US" dirty="0"/>
          </a:p>
        </p:txBody>
      </p:sp>
      <p:sp>
        <p:nvSpPr>
          <p:cNvPr id="32" name="Diamond 31"/>
          <p:cNvSpPr/>
          <p:nvPr userDrawn="1"/>
        </p:nvSpPr>
        <p:spPr>
          <a:xfrm>
            <a:off x="3923699"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3" name="Diamond 32"/>
          <p:cNvSpPr/>
          <p:nvPr userDrawn="1"/>
        </p:nvSpPr>
        <p:spPr>
          <a:xfrm>
            <a:off x="4796975"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4" name="Diamond 33"/>
          <p:cNvSpPr/>
          <p:nvPr userDrawn="1"/>
        </p:nvSpPr>
        <p:spPr>
          <a:xfrm>
            <a:off x="5670251"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5" name="Diamond 34"/>
          <p:cNvSpPr/>
          <p:nvPr userDrawn="1"/>
        </p:nvSpPr>
        <p:spPr>
          <a:xfrm>
            <a:off x="6969279"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6" name="Diamond 35"/>
          <p:cNvSpPr/>
          <p:nvPr userDrawn="1"/>
        </p:nvSpPr>
        <p:spPr>
          <a:xfrm>
            <a:off x="784255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7" name="Diamond 36"/>
          <p:cNvSpPr/>
          <p:nvPr userDrawn="1"/>
        </p:nvSpPr>
        <p:spPr>
          <a:xfrm>
            <a:off x="8715832"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42770368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2" presetClass="entr" presetSubtype="8"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360"/>
                                          </p:val>
                                        </p:tav>
                                        <p:tav tm="100000">
                                          <p:val>
                                            <p:fltVal val="0"/>
                                          </p:val>
                                        </p:tav>
                                      </p:tavLst>
                                    </p:anim>
                                    <p:animEffect transition="in" filter="fade">
                                      <p:cBhvr>
                                        <p:cTn id="18" dur="1000"/>
                                        <p:tgtEl>
                                          <p:spTgt spid="2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par>
                          <p:cTn id="23" fill="hold">
                            <p:stCondLst>
                              <p:cond delay="2500"/>
                            </p:stCondLst>
                            <p:childTnLst>
                              <p:par>
                                <p:cTn id="24" presetID="2" presetClass="entr" presetSubtype="8" decel="10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0-#ppt_w/2"/>
                                          </p:val>
                                        </p:tav>
                                        <p:tav tm="100000">
                                          <p:val>
                                            <p:strVal val="#ppt_x"/>
                                          </p:val>
                                        </p:tav>
                                      </p:tavLst>
                                    </p:anim>
                                    <p:anim calcmode="lin" valueType="num">
                                      <p:cBhvr additive="base">
                                        <p:cTn id="27" dur="1000" fill="hold"/>
                                        <p:tgtEl>
                                          <p:spTgt spid="32"/>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 calcmode="lin" valueType="num">
                                      <p:cBhvr>
                                        <p:cTn id="32" dur="1000" fill="hold"/>
                                        <p:tgtEl>
                                          <p:spTgt spid="32"/>
                                        </p:tgtEl>
                                        <p:attrNameLst>
                                          <p:attrName>style.rotation</p:attrName>
                                        </p:attrNameLst>
                                      </p:cBhvr>
                                      <p:tavLst>
                                        <p:tav tm="0">
                                          <p:val>
                                            <p:fltVal val="360"/>
                                          </p:val>
                                        </p:tav>
                                        <p:tav tm="100000">
                                          <p:val>
                                            <p:fltVal val="0"/>
                                          </p:val>
                                        </p:tav>
                                      </p:tavLst>
                                    </p:anim>
                                    <p:animEffect transition="in" filter="fade">
                                      <p:cBhvr>
                                        <p:cTn id="33" dur="1000"/>
                                        <p:tgtEl>
                                          <p:spTgt spid="3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par>
                          <p:cTn id="38" fill="hold">
                            <p:stCondLst>
                              <p:cond delay="4000"/>
                            </p:stCondLst>
                            <p:childTnLst>
                              <p:par>
                                <p:cTn id="39" presetID="2" presetClass="entr" presetSubtype="8" decel="10000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0-#ppt_w/2"/>
                                          </p:val>
                                        </p:tav>
                                        <p:tav tm="100000">
                                          <p:val>
                                            <p:strVal val="#ppt_x"/>
                                          </p:val>
                                        </p:tav>
                                      </p:tavLst>
                                    </p:anim>
                                    <p:anim calcmode="lin" valueType="num">
                                      <p:cBhvr additive="base">
                                        <p:cTn id="42" dur="1000" fill="hold"/>
                                        <p:tgtEl>
                                          <p:spTgt spid="33"/>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fltVal val="0"/>
                                          </p:val>
                                        </p:tav>
                                        <p:tav tm="100000">
                                          <p:val>
                                            <p:strVal val="#ppt_w"/>
                                          </p:val>
                                        </p:tav>
                                      </p:tavLst>
                                    </p:anim>
                                    <p:anim calcmode="lin" valueType="num">
                                      <p:cBhvr>
                                        <p:cTn id="46" dur="1000" fill="hold"/>
                                        <p:tgtEl>
                                          <p:spTgt spid="33"/>
                                        </p:tgtEl>
                                        <p:attrNameLst>
                                          <p:attrName>ppt_h</p:attrName>
                                        </p:attrNameLst>
                                      </p:cBhvr>
                                      <p:tavLst>
                                        <p:tav tm="0">
                                          <p:val>
                                            <p:fltVal val="0"/>
                                          </p:val>
                                        </p:tav>
                                        <p:tav tm="100000">
                                          <p:val>
                                            <p:strVal val="#ppt_h"/>
                                          </p:val>
                                        </p:tav>
                                      </p:tavLst>
                                    </p:anim>
                                    <p:anim calcmode="lin" valueType="num">
                                      <p:cBhvr>
                                        <p:cTn id="47" dur="1000" fill="hold"/>
                                        <p:tgtEl>
                                          <p:spTgt spid="33"/>
                                        </p:tgtEl>
                                        <p:attrNameLst>
                                          <p:attrName>style.rotation</p:attrName>
                                        </p:attrNameLst>
                                      </p:cBhvr>
                                      <p:tavLst>
                                        <p:tav tm="0">
                                          <p:val>
                                            <p:fltVal val="360"/>
                                          </p:val>
                                        </p:tav>
                                        <p:tav tm="100000">
                                          <p:val>
                                            <p:fltVal val="0"/>
                                          </p:val>
                                        </p:tav>
                                      </p:tavLst>
                                    </p:anim>
                                    <p:animEffect transition="in" filter="fade">
                                      <p:cBhvr>
                                        <p:cTn id="48" dur="1000"/>
                                        <p:tgtEl>
                                          <p:spTgt spid="3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5500"/>
                            </p:stCondLst>
                            <p:childTnLst>
                              <p:par>
                                <p:cTn id="54" presetID="2" presetClass="entr" presetSubtype="8"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0-#ppt_w/2"/>
                                          </p:val>
                                        </p:tav>
                                        <p:tav tm="100000">
                                          <p:val>
                                            <p:strVal val="#ppt_x"/>
                                          </p:val>
                                        </p:tav>
                                      </p:tavLst>
                                    </p:anim>
                                    <p:anim calcmode="lin" valueType="num">
                                      <p:cBhvr additive="base">
                                        <p:cTn id="57" dur="1000" fill="hold"/>
                                        <p:tgtEl>
                                          <p:spTgt spid="34"/>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style.rotation</p:attrName>
                                        </p:attrNameLst>
                                      </p:cBhvr>
                                      <p:tavLst>
                                        <p:tav tm="0">
                                          <p:val>
                                            <p:fltVal val="360"/>
                                          </p:val>
                                        </p:tav>
                                        <p:tav tm="100000">
                                          <p:val>
                                            <p:fltVal val="0"/>
                                          </p:val>
                                        </p:tav>
                                      </p:tavLst>
                                    </p:anim>
                                    <p:animEffect transition="in" filter="fade">
                                      <p:cBhvr>
                                        <p:cTn id="63" dur="1000"/>
                                        <p:tgtEl>
                                          <p:spTgt spid="34"/>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childTnLst>
                                </p:cTn>
                              </p:par>
                            </p:childTnLst>
                          </p:cTn>
                        </p:par>
                        <p:par>
                          <p:cTn id="68" fill="hold">
                            <p:stCondLst>
                              <p:cond delay="7000"/>
                            </p:stCondLst>
                            <p:childTnLst>
                              <p:par>
                                <p:cTn id="69" presetID="2" presetClass="entr" presetSubtype="8" decel="10000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 calcmode="lin" valueType="num">
                                      <p:cBhvr>
                                        <p:cTn id="77" dur="1000" fill="hold"/>
                                        <p:tgtEl>
                                          <p:spTgt spid="35"/>
                                        </p:tgtEl>
                                        <p:attrNameLst>
                                          <p:attrName>style.rotation</p:attrName>
                                        </p:attrNameLst>
                                      </p:cBhvr>
                                      <p:tavLst>
                                        <p:tav tm="0">
                                          <p:val>
                                            <p:fltVal val="360"/>
                                          </p:val>
                                        </p:tav>
                                        <p:tav tm="100000">
                                          <p:val>
                                            <p:fltVal val="0"/>
                                          </p:val>
                                        </p:tav>
                                      </p:tavLst>
                                    </p:anim>
                                    <p:animEffect transition="in" filter="fade">
                                      <p:cBhvr>
                                        <p:cTn id="78" dur="1000"/>
                                        <p:tgtEl>
                                          <p:spTgt spid="35"/>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500"/>
                                        <p:tgtEl>
                                          <p:spTgt spid="29">
                                            <p:txEl>
                                              <p:pRg st="0" end="0"/>
                                            </p:txEl>
                                          </p:spTgt>
                                        </p:tgtEl>
                                      </p:cBhvr>
                                    </p:animEffect>
                                  </p:childTnLst>
                                </p:cTn>
                              </p:par>
                            </p:childTnLst>
                          </p:cTn>
                        </p:par>
                        <p:par>
                          <p:cTn id="83" fill="hold">
                            <p:stCondLst>
                              <p:cond delay="8500"/>
                            </p:stCondLst>
                            <p:childTnLst>
                              <p:par>
                                <p:cTn id="84" presetID="2" presetClass="entr" presetSubtype="8" decel="10000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1000" fill="hold"/>
                                        <p:tgtEl>
                                          <p:spTgt spid="36"/>
                                        </p:tgtEl>
                                        <p:attrNameLst>
                                          <p:attrName>ppt_x</p:attrName>
                                        </p:attrNameLst>
                                      </p:cBhvr>
                                      <p:tavLst>
                                        <p:tav tm="0">
                                          <p:val>
                                            <p:strVal val="0-#ppt_w/2"/>
                                          </p:val>
                                        </p:tav>
                                        <p:tav tm="100000">
                                          <p:val>
                                            <p:strVal val="#ppt_x"/>
                                          </p:val>
                                        </p:tav>
                                      </p:tavLst>
                                    </p:anim>
                                    <p:anim calcmode="lin" valueType="num">
                                      <p:cBhvr additive="base">
                                        <p:cTn id="87" dur="1000" fill="hold"/>
                                        <p:tgtEl>
                                          <p:spTgt spid="36"/>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fltVal val="0"/>
                                          </p:val>
                                        </p:tav>
                                        <p:tav tm="100000">
                                          <p:val>
                                            <p:strVal val="#ppt_w"/>
                                          </p:val>
                                        </p:tav>
                                      </p:tavLst>
                                    </p:anim>
                                    <p:anim calcmode="lin" valueType="num">
                                      <p:cBhvr>
                                        <p:cTn id="91" dur="1000" fill="hold"/>
                                        <p:tgtEl>
                                          <p:spTgt spid="36"/>
                                        </p:tgtEl>
                                        <p:attrNameLst>
                                          <p:attrName>ppt_h</p:attrName>
                                        </p:attrNameLst>
                                      </p:cBhvr>
                                      <p:tavLst>
                                        <p:tav tm="0">
                                          <p:val>
                                            <p:fltVal val="0"/>
                                          </p:val>
                                        </p:tav>
                                        <p:tav tm="100000">
                                          <p:val>
                                            <p:strVal val="#ppt_h"/>
                                          </p:val>
                                        </p:tav>
                                      </p:tavLst>
                                    </p:anim>
                                    <p:anim calcmode="lin" valueType="num">
                                      <p:cBhvr>
                                        <p:cTn id="92" dur="1000" fill="hold"/>
                                        <p:tgtEl>
                                          <p:spTgt spid="36"/>
                                        </p:tgtEl>
                                        <p:attrNameLst>
                                          <p:attrName>style.rotation</p:attrName>
                                        </p:attrNameLst>
                                      </p:cBhvr>
                                      <p:tavLst>
                                        <p:tav tm="0">
                                          <p:val>
                                            <p:fltVal val="360"/>
                                          </p:val>
                                        </p:tav>
                                        <p:tav tm="100000">
                                          <p:val>
                                            <p:fltVal val="0"/>
                                          </p:val>
                                        </p:tav>
                                      </p:tavLst>
                                    </p:anim>
                                    <p:animEffect transition="in" filter="fade">
                                      <p:cBhvr>
                                        <p:cTn id="93" dur="1000"/>
                                        <p:tgtEl>
                                          <p:spTgt spid="36"/>
                                        </p:tgtEl>
                                      </p:cBhvr>
                                    </p:animEffect>
                                  </p:childTnLst>
                                </p:cTn>
                              </p:par>
                            </p:childTnLst>
                          </p:cTn>
                        </p:par>
                        <p:par>
                          <p:cTn id="94" fill="hold">
                            <p:stCondLst>
                              <p:cond delay="9500"/>
                            </p:stCondLst>
                            <p:childTnLst>
                              <p:par>
                                <p:cTn id="95" presetID="10" presetClass="entr" presetSubtype="0" fill="hold" grpId="0" nodeType="after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Effect transition="in" filter="fade">
                                      <p:cBhvr>
                                        <p:cTn id="97" dur="500"/>
                                        <p:tgtEl>
                                          <p:spTgt spid="27">
                                            <p:txEl>
                                              <p:pRg st="0" end="0"/>
                                            </p:txEl>
                                          </p:spTgt>
                                        </p:tgtEl>
                                      </p:cBhvr>
                                    </p:animEffect>
                                  </p:childTnLst>
                                </p:cTn>
                              </p:par>
                            </p:childTnLst>
                          </p:cTn>
                        </p:par>
                        <p:par>
                          <p:cTn id="98" fill="hold">
                            <p:stCondLst>
                              <p:cond delay="10000"/>
                            </p:stCondLst>
                            <p:childTnLst>
                              <p:par>
                                <p:cTn id="99" presetID="2" presetClass="entr" presetSubtype="8" decel="10000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1000" fill="hold"/>
                                        <p:tgtEl>
                                          <p:spTgt spid="37"/>
                                        </p:tgtEl>
                                        <p:attrNameLst>
                                          <p:attrName>ppt_x</p:attrName>
                                        </p:attrNameLst>
                                      </p:cBhvr>
                                      <p:tavLst>
                                        <p:tav tm="0">
                                          <p:val>
                                            <p:strVal val="0-#ppt_w/2"/>
                                          </p:val>
                                        </p:tav>
                                        <p:tav tm="100000">
                                          <p:val>
                                            <p:strVal val="#ppt_x"/>
                                          </p:val>
                                        </p:tav>
                                      </p:tavLst>
                                    </p:anim>
                                    <p:anim calcmode="lin" valueType="num">
                                      <p:cBhvr additive="base">
                                        <p:cTn id="102" dur="1000" fill="hold"/>
                                        <p:tgtEl>
                                          <p:spTgt spid="3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1000" fill="hold"/>
                                        <p:tgtEl>
                                          <p:spTgt spid="37"/>
                                        </p:tgtEl>
                                        <p:attrNameLst>
                                          <p:attrName>ppt_w</p:attrName>
                                        </p:attrNameLst>
                                      </p:cBhvr>
                                      <p:tavLst>
                                        <p:tav tm="0">
                                          <p:val>
                                            <p:fltVal val="0"/>
                                          </p:val>
                                        </p:tav>
                                        <p:tav tm="100000">
                                          <p:val>
                                            <p:strVal val="#ppt_w"/>
                                          </p:val>
                                        </p:tav>
                                      </p:tavLst>
                                    </p:anim>
                                    <p:anim calcmode="lin" valueType="num">
                                      <p:cBhvr>
                                        <p:cTn id="106" dur="1000" fill="hold"/>
                                        <p:tgtEl>
                                          <p:spTgt spid="37"/>
                                        </p:tgtEl>
                                        <p:attrNameLst>
                                          <p:attrName>ppt_h</p:attrName>
                                        </p:attrNameLst>
                                      </p:cBhvr>
                                      <p:tavLst>
                                        <p:tav tm="0">
                                          <p:val>
                                            <p:fltVal val="0"/>
                                          </p:val>
                                        </p:tav>
                                        <p:tav tm="100000">
                                          <p:val>
                                            <p:strVal val="#ppt_h"/>
                                          </p:val>
                                        </p:tav>
                                      </p:tavLst>
                                    </p:anim>
                                    <p:anim calcmode="lin" valueType="num">
                                      <p:cBhvr>
                                        <p:cTn id="107" dur="1000" fill="hold"/>
                                        <p:tgtEl>
                                          <p:spTgt spid="37"/>
                                        </p:tgtEl>
                                        <p:attrNameLst>
                                          <p:attrName>style.rotation</p:attrName>
                                        </p:attrNameLst>
                                      </p:cBhvr>
                                      <p:tavLst>
                                        <p:tav tm="0">
                                          <p:val>
                                            <p:fltVal val="360"/>
                                          </p:val>
                                        </p:tav>
                                        <p:tav tm="100000">
                                          <p:val>
                                            <p:fltVal val="0"/>
                                          </p:val>
                                        </p:tav>
                                      </p:tavLst>
                                    </p:anim>
                                    <p:animEffect transition="in" filter="fade">
                                      <p:cBhvr>
                                        <p:cTn id="108" dur="1000"/>
                                        <p:tgtEl>
                                          <p:spTgt spid="3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24">
                                            <p:txEl>
                                              <p:pRg st="0" end="0"/>
                                            </p:txEl>
                                          </p:spTgt>
                                        </p:tgtEl>
                                        <p:attrNameLst>
                                          <p:attrName>style.visibility</p:attrName>
                                        </p:attrNameLst>
                                      </p:cBhvr>
                                      <p:to>
                                        <p:strVal val="visible"/>
                                      </p:to>
                                    </p:set>
                                    <p:animEffect transition="in" filter="fade">
                                      <p:cBhvr>
                                        <p:cTn id="112" dur="500"/>
                                        <p:tgtEl>
                                          <p:spTgt spid="24">
                                            <p:txEl>
                                              <p:pRg st="0" end="0"/>
                                            </p:txEl>
                                          </p:spTgt>
                                        </p:tgtEl>
                                      </p:cBhvr>
                                    </p:animEffect>
                                  </p:childTnLst>
                                </p:cTn>
                              </p:par>
                            </p:childTnLst>
                          </p:cTn>
                        </p:par>
                        <p:par>
                          <p:cTn id="113" fill="hold">
                            <p:stCondLst>
                              <p:cond delay="1150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000" fill="hold"/>
                                        <p:tgtEl>
                                          <p:spTgt spid="30"/>
                                        </p:tgtEl>
                                        <p:attrNameLst>
                                          <p:attrName>ppt_x</p:attrName>
                                        </p:attrNameLst>
                                      </p:cBhvr>
                                      <p:tavLst>
                                        <p:tav tm="0">
                                          <p:val>
                                            <p:strVal val="#ppt_x"/>
                                          </p:val>
                                        </p:tav>
                                        <p:tav tm="100000">
                                          <p:val>
                                            <p:strVal val="#ppt_x"/>
                                          </p:val>
                                        </p:tav>
                                      </p:tavLst>
                                    </p:anim>
                                    <p:anim calcmode="lin" valueType="num">
                                      <p:cBhvr additive="base">
                                        <p:cTn id="117" dur="1000" fill="hold"/>
                                        <p:tgtEl>
                                          <p:spTgt spid="30"/>
                                        </p:tgtEl>
                                        <p:attrNameLst>
                                          <p:attrName>ppt_y</p:attrName>
                                        </p:attrNameLst>
                                      </p:cBhvr>
                                      <p:tavLst>
                                        <p:tav tm="0">
                                          <p:val>
                                            <p:strVal val="1+#ppt_h/2"/>
                                          </p:val>
                                        </p:tav>
                                        <p:tav tm="100000">
                                          <p:val>
                                            <p:strVal val="#ppt_y"/>
                                          </p:val>
                                        </p:tav>
                                      </p:tavLst>
                                    </p:anim>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5" name="Rectangle 4"/>
          <p:cNvSpPr/>
          <p:nvPr userDrawn="1"/>
        </p:nvSpPr>
        <p:spPr>
          <a:xfrm rot="18900000">
            <a:off x="1826265" y="3104588"/>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Rectangle 5"/>
          <p:cNvSpPr/>
          <p:nvPr userDrawn="1"/>
        </p:nvSpPr>
        <p:spPr>
          <a:xfrm rot="18900000">
            <a:off x="1827687" y="3222957"/>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7" name="Text Placeholder 3"/>
          <p:cNvSpPr>
            <a:spLocks noGrp="1"/>
          </p:cNvSpPr>
          <p:nvPr>
            <p:ph type="body" sz="quarter" idx="20" hasCustomPrompt="1"/>
          </p:nvPr>
        </p:nvSpPr>
        <p:spPr>
          <a:xfrm>
            <a:off x="1820319" y="3544188"/>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8" name="Rectangle 7"/>
          <p:cNvSpPr/>
          <p:nvPr userDrawn="1"/>
        </p:nvSpPr>
        <p:spPr>
          <a:xfrm rot="18900000">
            <a:off x="3639828" y="3341328"/>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9" name="Rectangle 8"/>
          <p:cNvSpPr/>
          <p:nvPr userDrawn="1"/>
        </p:nvSpPr>
        <p:spPr>
          <a:xfrm rot="18900000">
            <a:off x="3641250" y="3222959"/>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0" name="Text Placeholder 3"/>
          <p:cNvSpPr>
            <a:spLocks noGrp="1"/>
          </p:cNvSpPr>
          <p:nvPr>
            <p:ph type="body" sz="quarter" idx="25" hasCustomPrompt="1"/>
          </p:nvPr>
        </p:nvSpPr>
        <p:spPr>
          <a:xfrm>
            <a:off x="3633882" y="3544189"/>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1" name="Text Placeholder 3"/>
          <p:cNvSpPr>
            <a:spLocks noGrp="1"/>
          </p:cNvSpPr>
          <p:nvPr>
            <p:ph type="body" sz="quarter" idx="24" hasCustomPrompt="1"/>
          </p:nvPr>
        </p:nvSpPr>
        <p:spPr>
          <a:xfrm>
            <a:off x="1067350" y="1725185"/>
            <a:ext cx="2800206" cy="1030414"/>
          </a:xfrm>
        </p:spPr>
        <p:txBody>
          <a:bodyPr vert="horz" lIns="60960" tIns="30482" rIns="60960"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6" hasCustomPrompt="1"/>
          </p:nvPr>
        </p:nvSpPr>
        <p:spPr>
          <a:xfrm>
            <a:off x="2880914" y="5014423"/>
            <a:ext cx="2800206" cy="1073138"/>
          </a:xfrm>
        </p:spPr>
        <p:txBody>
          <a:bodyPr vert="horz" lIns="60960" tIns="30482" rIns="60960"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3" name="Rectangle 12"/>
          <p:cNvSpPr/>
          <p:nvPr userDrawn="1"/>
        </p:nvSpPr>
        <p:spPr>
          <a:xfrm rot="18900000">
            <a:off x="5454812" y="3104588"/>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5456234" y="3222957"/>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5" name="Text Placeholder 3"/>
          <p:cNvSpPr>
            <a:spLocks noGrp="1"/>
          </p:cNvSpPr>
          <p:nvPr>
            <p:ph type="body" sz="quarter" idx="27" hasCustomPrompt="1"/>
          </p:nvPr>
        </p:nvSpPr>
        <p:spPr>
          <a:xfrm>
            <a:off x="5448866" y="3544188"/>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Rectangle 15"/>
          <p:cNvSpPr/>
          <p:nvPr userDrawn="1"/>
        </p:nvSpPr>
        <p:spPr>
          <a:xfrm rot="18900000">
            <a:off x="7268375" y="3341328"/>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7" name="Rectangle 16"/>
          <p:cNvSpPr/>
          <p:nvPr userDrawn="1"/>
        </p:nvSpPr>
        <p:spPr>
          <a:xfrm rot="18900000">
            <a:off x="7269796" y="3222959"/>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8" name="Text Placeholder 3"/>
          <p:cNvSpPr>
            <a:spLocks noGrp="1"/>
          </p:cNvSpPr>
          <p:nvPr>
            <p:ph type="body" sz="quarter" idx="28" hasCustomPrompt="1"/>
          </p:nvPr>
        </p:nvSpPr>
        <p:spPr>
          <a:xfrm>
            <a:off x="7262429" y="3544189"/>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9" hasCustomPrompt="1"/>
          </p:nvPr>
        </p:nvSpPr>
        <p:spPr>
          <a:xfrm>
            <a:off x="4695898" y="1725185"/>
            <a:ext cx="2800206" cy="1030414"/>
          </a:xfrm>
        </p:spPr>
        <p:txBody>
          <a:bodyPr vert="horz" lIns="60960" tIns="30482" rIns="60960"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0" name="Text Placeholder 3"/>
          <p:cNvSpPr>
            <a:spLocks noGrp="1"/>
          </p:cNvSpPr>
          <p:nvPr>
            <p:ph type="body" sz="quarter" idx="30" hasCustomPrompt="1"/>
          </p:nvPr>
        </p:nvSpPr>
        <p:spPr>
          <a:xfrm>
            <a:off x="6509460" y="5014423"/>
            <a:ext cx="2800206" cy="1073138"/>
          </a:xfrm>
        </p:spPr>
        <p:txBody>
          <a:bodyPr vert="horz" lIns="60960" tIns="30482" rIns="60960"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1" name="Rectangle 20"/>
          <p:cNvSpPr/>
          <p:nvPr userDrawn="1"/>
        </p:nvSpPr>
        <p:spPr>
          <a:xfrm rot="18900000">
            <a:off x="9083358" y="3104588"/>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8900000">
            <a:off x="9084780" y="3222957"/>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2" rIns="60960" bIns="30482"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3" name="Text Placeholder 3"/>
          <p:cNvSpPr>
            <a:spLocks noGrp="1"/>
          </p:cNvSpPr>
          <p:nvPr>
            <p:ph type="body" sz="quarter" idx="31" hasCustomPrompt="1"/>
          </p:nvPr>
        </p:nvSpPr>
        <p:spPr>
          <a:xfrm>
            <a:off x="9077413" y="3544188"/>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3" hasCustomPrompt="1"/>
          </p:nvPr>
        </p:nvSpPr>
        <p:spPr>
          <a:xfrm>
            <a:off x="8324444" y="1725185"/>
            <a:ext cx="2800206" cy="1030414"/>
          </a:xfrm>
        </p:spPr>
        <p:txBody>
          <a:bodyPr vert="horz" lIns="60960" tIns="30482" rIns="60960"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5"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8713336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7">
                                            <p:txEl>
                                              <p:pRg st="0" end="0"/>
                                            </p:txEl>
                                          </p:spTgt>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000"/>
                            </p:stCondLst>
                            <p:childTnLst>
                              <p:par>
                                <p:cTn id="29" presetID="55" presetClass="entr" presetSubtype="0" fill="hold" grpId="0" nodeType="afterEffect">
                                  <p:stCondLst>
                                    <p:cond delay="25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0">
                                            <p:txEl>
                                              <p:pRg st="0" end="0"/>
                                            </p:txEl>
                                          </p:spTgt>
                                        </p:tgtEl>
                                      </p:cBhvr>
                                    </p:animEffect>
                                  </p:childTnLst>
                                </p:cTn>
                              </p:par>
                              <p:par>
                                <p:cTn id="34" presetID="55"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50" fill="hold"/>
                                        <p:tgtEl>
                                          <p:spTgt spid="8"/>
                                        </p:tgtEl>
                                        <p:attrNameLst>
                                          <p:attrName>ppt_x</p:attrName>
                                        </p:attrNameLst>
                                      </p:cBhvr>
                                      <p:tavLst>
                                        <p:tav tm="0">
                                          <p:val>
                                            <p:strVal val="#ppt_x"/>
                                          </p:val>
                                        </p:tav>
                                        <p:tav tm="100000">
                                          <p:val>
                                            <p:strVal val="#ppt_x"/>
                                          </p:val>
                                        </p:tav>
                                      </p:tavLst>
                                    </p:anim>
                                    <p:anim calcmode="lin" valueType="num">
                                      <p:cBhvr additive="base">
                                        <p:cTn id="42" dur="750" fill="hold"/>
                                        <p:tgtEl>
                                          <p:spTgt spid="8"/>
                                        </p:tgtEl>
                                        <p:attrNameLst>
                                          <p:attrName>ppt_y</p:attrName>
                                        </p:attrNameLst>
                                      </p:cBhvr>
                                      <p:tavLst>
                                        <p:tav tm="0">
                                          <p:val>
                                            <p:strVal val="0-#ppt_h/2"/>
                                          </p:val>
                                        </p:tav>
                                        <p:tav tm="100000">
                                          <p:val>
                                            <p:strVal val="#ppt_y"/>
                                          </p:val>
                                        </p:tav>
                                      </p:tavLst>
                                    </p:anim>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childTnLst>
                          </p:cTn>
                        </p:par>
                        <p:par>
                          <p:cTn id="47" fill="hold">
                            <p:stCondLst>
                              <p:cond delay="2250"/>
                            </p:stCondLst>
                            <p:childTnLst>
                              <p:par>
                                <p:cTn id="48" presetID="55"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ppt_w*0.7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animEffect transition="in" filter="fade">
                                      <p:cBhvr>
                                        <p:cTn id="52" dur="500"/>
                                        <p:tgtEl>
                                          <p:spTgt spid="1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p:cTn id="55"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5">
                                            <p:txEl>
                                              <p:pRg st="0" end="0"/>
                                            </p:txEl>
                                          </p:spTgt>
                                        </p:tgtEl>
                                      </p:cBhvr>
                                    </p:animEffect>
                                  </p:childTnLst>
                                </p:cTn>
                              </p:par>
                              <p:par>
                                <p:cTn id="58" presetID="2" presetClass="entr" presetSubtype="4"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750"/>
                            </p:stCondLst>
                            <p:childTnLst>
                              <p:par>
                                <p:cTn id="63" presetID="10" presetClass="entr" presetSubtype="0"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500"/>
                                        <p:tgtEl>
                                          <p:spTgt spid="19">
                                            <p:txEl>
                                              <p:pRg st="0" end="0"/>
                                            </p:txEl>
                                          </p:spTgt>
                                        </p:tgtEl>
                                      </p:cBhvr>
                                    </p:animEffect>
                                  </p:childTnLst>
                                </p:cTn>
                              </p:par>
                            </p:childTnLst>
                          </p:cTn>
                        </p:par>
                        <p:par>
                          <p:cTn id="66" fill="hold">
                            <p:stCondLst>
                              <p:cond delay="3250"/>
                            </p:stCondLst>
                            <p:childTnLst>
                              <p:par>
                                <p:cTn id="67" presetID="55" presetClass="entr" presetSubtype="0" fill="hold" grpId="0" nodeType="afterEffect">
                                  <p:stCondLst>
                                    <p:cond delay="25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p:cTn id="69" dur="5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70" dur="5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71" dur="500"/>
                                        <p:tgtEl>
                                          <p:spTgt spid="18">
                                            <p:txEl>
                                              <p:pRg st="0" end="0"/>
                                            </p:txEl>
                                          </p:spTgt>
                                        </p:tgtEl>
                                      </p:cBhvr>
                                    </p:animEffect>
                                  </p:childTnLst>
                                </p:cTn>
                              </p:par>
                              <p:par>
                                <p:cTn id="72" presetID="55" presetClass="entr" presetSubtype="0" fill="hold" grpId="0" nodeType="withEffect">
                                  <p:stCondLst>
                                    <p:cond delay="25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ppt_w*0.7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animEffect transition="in" filter="fade">
                                      <p:cBhvr>
                                        <p:cTn id="76" dur="500"/>
                                        <p:tgtEl>
                                          <p:spTgt spid="17"/>
                                        </p:tgtEl>
                                      </p:cBhvr>
                                    </p:animEffect>
                                  </p:childTnLst>
                                </p:cTn>
                              </p:par>
                              <p:par>
                                <p:cTn id="77" presetID="2" presetClass="entr" presetSubtype="1" decel="100000" fill="hold" grpId="0" nodeType="withEffect">
                                  <p:stCondLst>
                                    <p:cond delay="25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750" fill="hold"/>
                                        <p:tgtEl>
                                          <p:spTgt spid="16"/>
                                        </p:tgtEl>
                                        <p:attrNameLst>
                                          <p:attrName>ppt_x</p:attrName>
                                        </p:attrNameLst>
                                      </p:cBhvr>
                                      <p:tavLst>
                                        <p:tav tm="0">
                                          <p:val>
                                            <p:strVal val="#ppt_x"/>
                                          </p:val>
                                        </p:tav>
                                        <p:tav tm="100000">
                                          <p:val>
                                            <p:strVal val="#ppt_x"/>
                                          </p:val>
                                        </p:tav>
                                      </p:tavLst>
                                    </p:anim>
                                    <p:anim calcmode="lin" valueType="num">
                                      <p:cBhvr additive="base">
                                        <p:cTn id="80" dur="750" fill="hold"/>
                                        <p:tgtEl>
                                          <p:spTgt spid="16"/>
                                        </p:tgtEl>
                                        <p:attrNameLst>
                                          <p:attrName>ppt_y</p:attrName>
                                        </p:attrNameLst>
                                      </p:cBhvr>
                                      <p:tavLst>
                                        <p:tav tm="0">
                                          <p:val>
                                            <p:strVal val="0-#ppt_h/2"/>
                                          </p:val>
                                        </p:tav>
                                        <p:tav tm="100000">
                                          <p:val>
                                            <p:strVal val="#ppt_y"/>
                                          </p:val>
                                        </p:tav>
                                      </p:tavLst>
                                    </p:anim>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fade">
                                      <p:cBhvr>
                                        <p:cTn id="84" dur="500"/>
                                        <p:tgtEl>
                                          <p:spTgt spid="20">
                                            <p:txEl>
                                              <p:pRg st="0" end="0"/>
                                            </p:txEl>
                                          </p:spTgt>
                                        </p:tgtEl>
                                      </p:cBhvr>
                                    </p:animEffect>
                                  </p:childTnLst>
                                </p:cTn>
                              </p:par>
                            </p:childTnLst>
                          </p:cTn>
                        </p:par>
                        <p:par>
                          <p:cTn id="85" fill="hold">
                            <p:stCondLst>
                              <p:cond delay="4500"/>
                            </p:stCondLst>
                            <p:childTnLst>
                              <p:par>
                                <p:cTn id="86" presetID="55"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strVal val="#ppt_w*0.70"/>
                                          </p:val>
                                        </p:tav>
                                        <p:tav tm="100000">
                                          <p:val>
                                            <p:strVal val="#ppt_w"/>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animEffect transition="in" filter="fade">
                                      <p:cBhvr>
                                        <p:cTn id="90" dur="500"/>
                                        <p:tgtEl>
                                          <p:spTgt spid="22"/>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anim calcmode="lin" valueType="num">
                                      <p:cBhvr>
                                        <p:cTn id="93" dur="5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94" dur="5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5" dur="500"/>
                                        <p:tgtEl>
                                          <p:spTgt spid="23">
                                            <p:txEl>
                                              <p:pRg st="0" end="0"/>
                                            </p:txEl>
                                          </p:spTgt>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750" fill="hold"/>
                                        <p:tgtEl>
                                          <p:spTgt spid="21"/>
                                        </p:tgtEl>
                                        <p:attrNameLst>
                                          <p:attrName>ppt_x</p:attrName>
                                        </p:attrNameLst>
                                      </p:cBhvr>
                                      <p:tavLst>
                                        <p:tav tm="0">
                                          <p:val>
                                            <p:strVal val="#ppt_x"/>
                                          </p:val>
                                        </p:tav>
                                        <p:tav tm="100000">
                                          <p:val>
                                            <p:strVal val="#ppt_x"/>
                                          </p:val>
                                        </p:tav>
                                      </p:tavLst>
                                    </p:anim>
                                    <p:anim calcmode="lin" valueType="num">
                                      <p:cBhvr additive="base">
                                        <p:cTn id="99" dur="750" fill="hold"/>
                                        <p:tgtEl>
                                          <p:spTgt spid="21"/>
                                        </p:tgtEl>
                                        <p:attrNameLst>
                                          <p:attrName>ppt_y</p:attrName>
                                        </p:attrNameLst>
                                      </p:cBhvr>
                                      <p:tavLst>
                                        <p:tav tm="0">
                                          <p:val>
                                            <p:strVal val="1+#ppt_h/2"/>
                                          </p:val>
                                        </p:tav>
                                        <p:tav tm="100000">
                                          <p:val>
                                            <p:strVal val="#ppt_y"/>
                                          </p:val>
                                        </p:tav>
                                      </p:tavLst>
                                    </p:anim>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ppt_w*0.70"/>
                          </p:val>
                        </p:tav>
                        <p:tav tm="100000">
                          <p:val>
                            <p:strVal val="#ppt_w"/>
                          </p:val>
                        </p:tav>
                      </p:tavLst>
                    </p:anim>
                    <p:anim calcmode="lin" valueType="num">
                      <p:cBhvr>
                        <p:cTn dur="500" fill="hold"/>
                        <p:tgtEl>
                          <p:spTgt spid="7"/>
                        </p:tgtEl>
                        <p:attrNameLst>
                          <p:attrName>ppt_h</p:attrName>
                        </p:attrNameLst>
                      </p:cBhvr>
                      <p:tavLst>
                        <p:tav tm="0">
                          <p:val>
                            <p:strVal val="#ppt_h"/>
                          </p:val>
                        </p:tav>
                        <p:tav tm="100000">
                          <p:val>
                            <p:strVal val="#ppt_h"/>
                          </p:val>
                        </p:tav>
                      </p:tavLst>
                    </p:anim>
                    <p:animEffect transition="in" filter="fade">
                      <p:cBhvr>
                        <p:cTn dur="500"/>
                        <p:tgtEl>
                          <p:spTgt spid="7"/>
                        </p:tgtEl>
                      </p:cBhvr>
                    </p:animEffect>
                  </p:childTnLst>
                </p:cTn>
              </p:par>
            </p:tnLst>
          </p:tmpl>
        </p:tmplLst>
      </p:bldP>
      <p:bldP spid="8" grpId="0" animBg="1"/>
      <p:bldP spid="9" grpId="0" animBg="1"/>
      <p:bldP spid="10" grpId="0" build="p">
        <p:tmplLst>
          <p:tmpl lvl="1">
            <p:tnLst>
              <p:par>
                <p:cTn presetID="55"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strVal val="#ppt_w*0.70"/>
                          </p:val>
                        </p:tav>
                        <p:tav tm="100000">
                          <p:val>
                            <p:strVal val="#ppt_w"/>
                          </p:val>
                        </p:tav>
                      </p:tavLst>
                    </p:anim>
                    <p:anim calcmode="lin" valueType="num">
                      <p:cBhvr>
                        <p:cTn dur="500" fill="hold"/>
                        <p:tgtEl>
                          <p:spTgt spid="10"/>
                        </p:tgtEl>
                        <p:attrNameLst>
                          <p:attrName>ppt_h</p:attrName>
                        </p:attrNameLst>
                      </p:cBhvr>
                      <p:tavLst>
                        <p:tav tm="0">
                          <p:val>
                            <p:strVal val="#ppt_h"/>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5"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strVal val="#ppt_w*0.70"/>
                          </p:val>
                        </p:tav>
                        <p:tav tm="100000">
                          <p:val>
                            <p:strVal val="#ppt_w"/>
                          </p:val>
                        </p:tav>
                      </p:tavLst>
                    </p:anim>
                    <p:anim calcmode="lin" valueType="num">
                      <p:cBhvr>
                        <p:cTn dur="500" fill="hold"/>
                        <p:tgtEl>
                          <p:spTgt spid="15"/>
                        </p:tgtEl>
                        <p:attrNameLst>
                          <p:attrName>ppt_h</p:attrName>
                        </p:attrNameLst>
                      </p:cBhvr>
                      <p:tavLst>
                        <p:tav tm="0">
                          <p:val>
                            <p:strVal val="#ppt_h"/>
                          </p:val>
                        </p:tav>
                        <p:tav tm="100000">
                          <p:val>
                            <p:strVal val="#ppt_h"/>
                          </p:val>
                        </p:tav>
                      </p:tavLst>
                    </p:anim>
                    <p:animEffect transition="in" filter="fade">
                      <p:cBhvr>
                        <p:cTn dur="500"/>
                        <p:tgtEl>
                          <p:spTgt spid="15"/>
                        </p:tgtEl>
                      </p:cBhvr>
                    </p:animEffect>
                  </p:childTnLst>
                </p:cTn>
              </p:par>
            </p:tnLst>
          </p:tmpl>
        </p:tmplLst>
      </p:bldP>
      <p:bldP spid="16" grpId="0" animBg="1"/>
      <p:bldP spid="17" grpId="0" animBg="1"/>
      <p:bldP spid="18" grpId="0" build="p">
        <p:tmplLst>
          <p:tmpl lvl="1">
            <p:tnLst>
              <p:par>
                <p:cTn presetID="55"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ppt_w*0.70"/>
                          </p:val>
                        </p:tav>
                        <p:tav tm="100000">
                          <p:val>
                            <p:strVal val="#ppt_w"/>
                          </p:val>
                        </p:tav>
                      </p:tavLst>
                    </p:anim>
                    <p:anim calcmode="lin" valueType="num">
                      <p:cBhvr>
                        <p:cTn dur="500" fill="hold"/>
                        <p:tgtEl>
                          <p:spTgt spid="18"/>
                        </p:tgtEl>
                        <p:attrNameLst>
                          <p:attrName>ppt_h</p:attrName>
                        </p:attrNameLst>
                      </p:cBhvr>
                      <p:tavLst>
                        <p:tav tm="0">
                          <p:val>
                            <p:strVal val="#ppt_h"/>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5"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strVal val="#ppt_w*0.70"/>
                          </p:val>
                        </p:tav>
                        <p:tav tm="100000">
                          <p:val>
                            <p:strVal val="#ppt_w"/>
                          </p:val>
                        </p:tav>
                      </p:tavLst>
                    </p:anim>
                    <p:anim calcmode="lin" valueType="num">
                      <p:cBhvr>
                        <p:cTn dur="500" fill="hold"/>
                        <p:tgtEl>
                          <p:spTgt spid="23"/>
                        </p:tgtEl>
                        <p:attrNameLst>
                          <p:attrName>ppt_h</p:attrName>
                        </p:attrNameLst>
                      </p:cBhvr>
                      <p:tavLst>
                        <p:tav tm="0">
                          <p:val>
                            <p:strVal val="#ppt_h"/>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Lst>
  </p:timing>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WOT / AIDA">
    <p:spTree>
      <p:nvGrpSpPr>
        <p:cNvPr id="1" name=""/>
        <p:cNvGrpSpPr/>
        <p:nvPr/>
      </p:nvGrpSpPr>
      <p:grpSpPr>
        <a:xfrm>
          <a:off x="0" y="0"/>
          <a:ext cx="0" cy="0"/>
          <a:chOff x="0" y="0"/>
          <a:chExt cx="0" cy="0"/>
        </a:xfrm>
      </p:grpSpPr>
      <p:sp>
        <p:nvSpPr>
          <p:cNvPr id="5" name="Rectangle 4"/>
          <p:cNvSpPr/>
          <p:nvPr userDrawn="1"/>
        </p:nvSpPr>
        <p:spPr>
          <a:xfrm>
            <a:off x="1012158"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2900" dirty="0">
              <a:solidFill>
                <a:srgbClr val="333D47"/>
              </a:solidFill>
              <a:latin typeface="Arial Narrow"/>
            </a:endParaRPr>
          </a:p>
        </p:txBody>
      </p:sp>
      <p:sp>
        <p:nvSpPr>
          <p:cNvPr id="6" name="Rectangle 5"/>
          <p:cNvSpPr/>
          <p:nvPr userDrawn="1"/>
        </p:nvSpPr>
        <p:spPr>
          <a:xfrm>
            <a:off x="4965973" y="2716611"/>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2900" dirty="0">
              <a:solidFill>
                <a:srgbClr val="333D47"/>
              </a:solidFill>
              <a:latin typeface="Arial Narrow"/>
            </a:endParaRPr>
          </a:p>
        </p:txBody>
      </p:sp>
      <p:sp>
        <p:nvSpPr>
          <p:cNvPr id="7" name="Text Placeholder 3"/>
          <p:cNvSpPr>
            <a:spLocks noGrp="1"/>
          </p:cNvSpPr>
          <p:nvPr>
            <p:ph type="body" sz="quarter" idx="20" hasCustomPrompt="1"/>
          </p:nvPr>
        </p:nvSpPr>
        <p:spPr>
          <a:xfrm>
            <a:off x="5183634" y="2937747"/>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8" name="Text Placeholder 3"/>
          <p:cNvSpPr>
            <a:spLocks noGrp="1"/>
          </p:cNvSpPr>
          <p:nvPr>
            <p:ph type="body" sz="quarter" idx="17" hasCustomPrompt="1"/>
          </p:nvPr>
        </p:nvSpPr>
        <p:spPr>
          <a:xfrm>
            <a:off x="1185011" y="2128336"/>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5" hasCustomPrompt="1"/>
          </p:nvPr>
        </p:nvSpPr>
        <p:spPr>
          <a:xfrm>
            <a:off x="1185011" y="2592493"/>
            <a:ext cx="3653559" cy="1024083"/>
          </a:xfrm>
        </p:spPr>
        <p:txBody>
          <a:bodyPr anchor="t">
            <a:normAutofit/>
          </a:bodyPr>
          <a:lstStyle>
            <a:lvl1pPr marL="190501" indent="-190501"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0"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1" name="Rectangle 10"/>
          <p:cNvSpPr/>
          <p:nvPr userDrawn="1"/>
        </p:nvSpPr>
        <p:spPr>
          <a:xfrm>
            <a:off x="6157757"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2900" dirty="0">
              <a:solidFill>
                <a:srgbClr val="333D47"/>
              </a:solidFill>
              <a:latin typeface="Arial Narrow"/>
            </a:endParaRPr>
          </a:p>
        </p:txBody>
      </p:sp>
      <p:sp>
        <p:nvSpPr>
          <p:cNvPr id="12" name="Rectangle 11"/>
          <p:cNvSpPr/>
          <p:nvPr userDrawn="1"/>
        </p:nvSpPr>
        <p:spPr>
          <a:xfrm>
            <a:off x="6157755" y="2716611"/>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2900" dirty="0">
              <a:solidFill>
                <a:srgbClr val="333D47"/>
              </a:solidFill>
              <a:latin typeface="Arial Narrow"/>
            </a:endParaRPr>
          </a:p>
        </p:txBody>
      </p:sp>
      <p:sp>
        <p:nvSpPr>
          <p:cNvPr id="13" name="Text Placeholder 3"/>
          <p:cNvSpPr>
            <a:spLocks noGrp="1"/>
          </p:cNvSpPr>
          <p:nvPr>
            <p:ph type="body" sz="quarter" idx="21" hasCustomPrompt="1"/>
          </p:nvPr>
        </p:nvSpPr>
        <p:spPr>
          <a:xfrm>
            <a:off x="6375417" y="2937747"/>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4" name="Text Placeholder 3"/>
          <p:cNvSpPr>
            <a:spLocks noGrp="1"/>
          </p:cNvSpPr>
          <p:nvPr>
            <p:ph type="body" sz="quarter" idx="22" hasCustomPrompt="1"/>
          </p:nvPr>
        </p:nvSpPr>
        <p:spPr>
          <a:xfrm>
            <a:off x="7349539" y="2128336"/>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3" hasCustomPrompt="1"/>
          </p:nvPr>
        </p:nvSpPr>
        <p:spPr>
          <a:xfrm>
            <a:off x="7349539" y="2592493"/>
            <a:ext cx="3653559" cy="1024083"/>
          </a:xfrm>
        </p:spPr>
        <p:txBody>
          <a:bodyPr anchor="t">
            <a:normAutofit/>
          </a:bodyPr>
          <a:lstStyle>
            <a:lvl1pPr marL="190501" indent="-190501"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6" name="Rectangle 15"/>
          <p:cNvSpPr/>
          <p:nvPr userDrawn="1"/>
        </p:nvSpPr>
        <p:spPr>
          <a:xfrm>
            <a:off x="1012158"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2900" dirty="0">
              <a:solidFill>
                <a:srgbClr val="333D47"/>
              </a:solidFill>
              <a:latin typeface="Arial Narrow"/>
            </a:endParaRPr>
          </a:p>
        </p:txBody>
      </p:sp>
      <p:sp>
        <p:nvSpPr>
          <p:cNvPr id="17" name="Rectangle 16"/>
          <p:cNvSpPr/>
          <p:nvPr userDrawn="1"/>
        </p:nvSpPr>
        <p:spPr>
          <a:xfrm>
            <a:off x="4965973" y="3913233"/>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2900" dirty="0">
              <a:solidFill>
                <a:srgbClr val="333D47"/>
              </a:solidFill>
              <a:latin typeface="Arial Narrow"/>
            </a:endParaRPr>
          </a:p>
        </p:txBody>
      </p:sp>
      <p:sp>
        <p:nvSpPr>
          <p:cNvPr id="18" name="Text Placeholder 3"/>
          <p:cNvSpPr>
            <a:spLocks noGrp="1"/>
          </p:cNvSpPr>
          <p:nvPr>
            <p:ph type="body" sz="quarter" idx="24" hasCustomPrompt="1"/>
          </p:nvPr>
        </p:nvSpPr>
        <p:spPr>
          <a:xfrm>
            <a:off x="5183634" y="413436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9" name="Text Placeholder 3"/>
          <p:cNvSpPr>
            <a:spLocks noGrp="1"/>
          </p:cNvSpPr>
          <p:nvPr>
            <p:ph type="body" sz="quarter" idx="25" hasCustomPrompt="1"/>
          </p:nvPr>
        </p:nvSpPr>
        <p:spPr>
          <a:xfrm>
            <a:off x="1185011" y="4045309"/>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1185011" y="4509467"/>
            <a:ext cx="3653559" cy="1024083"/>
          </a:xfrm>
        </p:spPr>
        <p:txBody>
          <a:bodyPr anchor="t">
            <a:normAutofit/>
          </a:bodyPr>
          <a:lstStyle>
            <a:lvl1pPr marL="190501" indent="-190501"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21" name="Rectangle 20"/>
          <p:cNvSpPr/>
          <p:nvPr userDrawn="1"/>
        </p:nvSpPr>
        <p:spPr>
          <a:xfrm>
            <a:off x="6157757"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2900" dirty="0">
              <a:solidFill>
                <a:srgbClr val="333D47"/>
              </a:solidFill>
              <a:latin typeface="Arial Narrow"/>
            </a:endParaRPr>
          </a:p>
        </p:txBody>
      </p:sp>
      <p:sp>
        <p:nvSpPr>
          <p:cNvPr id="22" name="Rectangle 21"/>
          <p:cNvSpPr/>
          <p:nvPr userDrawn="1"/>
        </p:nvSpPr>
        <p:spPr>
          <a:xfrm>
            <a:off x="6157755" y="3913233"/>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2900" dirty="0">
              <a:solidFill>
                <a:srgbClr val="333D47"/>
              </a:solidFill>
              <a:latin typeface="Arial Narrow"/>
            </a:endParaRPr>
          </a:p>
        </p:txBody>
      </p:sp>
      <p:sp>
        <p:nvSpPr>
          <p:cNvPr id="23" name="Text Placeholder 3"/>
          <p:cNvSpPr>
            <a:spLocks noGrp="1"/>
          </p:cNvSpPr>
          <p:nvPr>
            <p:ph type="body" sz="quarter" idx="27" hasCustomPrompt="1"/>
          </p:nvPr>
        </p:nvSpPr>
        <p:spPr>
          <a:xfrm>
            <a:off x="6375417" y="413436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24" name="Text Placeholder 3"/>
          <p:cNvSpPr>
            <a:spLocks noGrp="1"/>
          </p:cNvSpPr>
          <p:nvPr>
            <p:ph type="body" sz="quarter" idx="28" hasCustomPrompt="1"/>
          </p:nvPr>
        </p:nvSpPr>
        <p:spPr>
          <a:xfrm>
            <a:off x="7349539" y="4045309"/>
            <a:ext cx="3653559"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9" hasCustomPrompt="1"/>
          </p:nvPr>
        </p:nvSpPr>
        <p:spPr>
          <a:xfrm>
            <a:off x="7349539" y="4509467"/>
            <a:ext cx="3653559" cy="1024083"/>
          </a:xfrm>
        </p:spPr>
        <p:txBody>
          <a:bodyPr anchor="t">
            <a:normAutofit/>
          </a:bodyPr>
          <a:lstStyle>
            <a:lvl1pPr marL="190501" indent="-190501"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41818603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 calcmode="lin" valueType="num">
                                      <p:cBhvr>
                                        <p:cTn id="18" dur="750" fill="hold"/>
                                        <p:tgtEl>
                                          <p:spTgt spid="6"/>
                                        </p:tgtEl>
                                        <p:attrNameLst>
                                          <p:attrName>style.rotation</p:attrName>
                                        </p:attrNameLst>
                                      </p:cBhvr>
                                      <p:tavLst>
                                        <p:tav tm="0">
                                          <p:val>
                                            <p:fltVal val="360"/>
                                          </p:val>
                                        </p:tav>
                                        <p:tav tm="100000">
                                          <p:val>
                                            <p:fltVal val="0"/>
                                          </p:val>
                                        </p:tav>
                                      </p:tavLst>
                                    </p:anim>
                                    <p:animEffect transition="in" filter="fade">
                                      <p:cBhvr>
                                        <p:cTn id="19" dur="750"/>
                                        <p:tgtEl>
                                          <p:spTgt spid="6"/>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ppt_x"/>
                                          </p:val>
                                        </p:tav>
                                        <p:tav tm="100000">
                                          <p:val>
                                            <p:strVal val="#ppt_x"/>
                                          </p:val>
                                        </p:tav>
                                      </p:tavLst>
                                    </p:anim>
                                    <p:anim calcmode="lin" valueType="num">
                                      <p:cBhvr additive="base">
                                        <p:cTn id="23" dur="750" fill="hold"/>
                                        <p:tgtEl>
                                          <p:spTgt spid="7"/>
                                        </p:tgtEl>
                                        <p:attrNameLst>
                                          <p:attrName>ppt_y</p:attrName>
                                        </p:attrNameLst>
                                      </p:cBhvr>
                                      <p:tavLst>
                                        <p:tav tm="0">
                                          <p:val>
                                            <p:strVal val="0-#ppt_h/2"/>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 calcmode="lin" valueType="num">
                                      <p:cBhvr>
                                        <p:cTn id="28" dur="750" fill="hold"/>
                                        <p:tgtEl>
                                          <p:spTgt spid="7"/>
                                        </p:tgtEl>
                                        <p:attrNameLst>
                                          <p:attrName>style.rotation</p:attrName>
                                        </p:attrNameLst>
                                      </p:cBhvr>
                                      <p:tavLst>
                                        <p:tav tm="0">
                                          <p:val>
                                            <p:fltVal val="360"/>
                                          </p:val>
                                        </p:tav>
                                        <p:tav tm="100000">
                                          <p:val>
                                            <p:fltVal val="0"/>
                                          </p:val>
                                        </p:tav>
                                      </p:tavLst>
                                    </p:anim>
                                    <p:animEffect transition="in" filter="fade">
                                      <p:cBhvr>
                                        <p:cTn id="29" dur="750"/>
                                        <p:tgtEl>
                                          <p:spTgt spid="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2500"/>
                            </p:stCondLst>
                            <p:childTnLst>
                              <p:par>
                                <p:cTn id="43" presetID="2" presetClass="entr" presetSubtype="1"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ppt_x"/>
                                          </p:val>
                                        </p:tav>
                                        <p:tav tm="100000">
                                          <p:val>
                                            <p:strVal val="#ppt_x"/>
                                          </p:val>
                                        </p:tav>
                                      </p:tavLst>
                                    </p:anim>
                                    <p:anim calcmode="lin" valueType="num">
                                      <p:cBhvr additive="base">
                                        <p:cTn id="46" dur="750" fill="hold"/>
                                        <p:tgtEl>
                                          <p:spTgt spid="12"/>
                                        </p:tgtEl>
                                        <p:attrNameLst>
                                          <p:attrName>ppt_y</p:attrName>
                                        </p:attrNameLst>
                                      </p:cBhvr>
                                      <p:tavLst>
                                        <p:tav tm="0">
                                          <p:val>
                                            <p:strVal val="0-#ppt_h/2"/>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 calcmode="lin" valueType="num">
                                      <p:cBhvr>
                                        <p:cTn id="51" dur="750" fill="hold"/>
                                        <p:tgtEl>
                                          <p:spTgt spid="12"/>
                                        </p:tgtEl>
                                        <p:attrNameLst>
                                          <p:attrName>style.rotation</p:attrName>
                                        </p:attrNameLst>
                                      </p:cBhvr>
                                      <p:tavLst>
                                        <p:tav tm="0">
                                          <p:val>
                                            <p:fltVal val="360"/>
                                          </p:val>
                                        </p:tav>
                                        <p:tav tm="100000">
                                          <p:val>
                                            <p:fltVal val="0"/>
                                          </p:val>
                                        </p:tav>
                                      </p:tavLst>
                                    </p:anim>
                                    <p:animEffect transition="in" filter="fade">
                                      <p:cBhvr>
                                        <p:cTn id="52" dur="750"/>
                                        <p:tgtEl>
                                          <p:spTgt spid="12"/>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0-#ppt_h/2"/>
                                          </p:val>
                                        </p:tav>
                                        <p:tav tm="100000">
                                          <p:val>
                                            <p:strVal val="#ppt_y"/>
                                          </p:val>
                                        </p:tav>
                                      </p:tavLst>
                                    </p:anim>
                                  </p:childTnLst>
                                </p:cTn>
                              </p:par>
                              <p:par>
                                <p:cTn id="57" presetID="49" presetClass="entr" presetSubtype="0" decel="10000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750" fill="hold"/>
                                        <p:tgtEl>
                                          <p:spTgt spid="13"/>
                                        </p:tgtEl>
                                        <p:attrNameLst>
                                          <p:attrName>ppt_w</p:attrName>
                                        </p:attrNameLst>
                                      </p:cBhvr>
                                      <p:tavLst>
                                        <p:tav tm="0">
                                          <p:val>
                                            <p:fltVal val="0"/>
                                          </p:val>
                                        </p:tav>
                                        <p:tav tm="100000">
                                          <p:val>
                                            <p:strVal val="#ppt_w"/>
                                          </p:val>
                                        </p:tav>
                                      </p:tavLst>
                                    </p:anim>
                                    <p:anim calcmode="lin" valueType="num">
                                      <p:cBhvr>
                                        <p:cTn id="60" dur="750" fill="hold"/>
                                        <p:tgtEl>
                                          <p:spTgt spid="13"/>
                                        </p:tgtEl>
                                        <p:attrNameLst>
                                          <p:attrName>ppt_h</p:attrName>
                                        </p:attrNameLst>
                                      </p:cBhvr>
                                      <p:tavLst>
                                        <p:tav tm="0">
                                          <p:val>
                                            <p:fltVal val="0"/>
                                          </p:val>
                                        </p:tav>
                                        <p:tav tm="100000">
                                          <p:val>
                                            <p:strVal val="#ppt_h"/>
                                          </p:val>
                                        </p:tav>
                                      </p:tavLst>
                                    </p:anim>
                                    <p:anim calcmode="lin" valueType="num">
                                      <p:cBhvr>
                                        <p:cTn id="61" dur="750" fill="hold"/>
                                        <p:tgtEl>
                                          <p:spTgt spid="13"/>
                                        </p:tgtEl>
                                        <p:attrNameLst>
                                          <p:attrName>style.rotation</p:attrName>
                                        </p:attrNameLst>
                                      </p:cBhvr>
                                      <p:tavLst>
                                        <p:tav tm="0">
                                          <p:val>
                                            <p:fltVal val="360"/>
                                          </p:val>
                                        </p:tav>
                                        <p:tav tm="100000">
                                          <p:val>
                                            <p:fltVal val="0"/>
                                          </p:val>
                                        </p:tav>
                                      </p:tavLst>
                                    </p:anim>
                                    <p:animEffect transition="in" filter="fade">
                                      <p:cBhvr>
                                        <p:cTn id="62" dur="750"/>
                                        <p:tgtEl>
                                          <p:spTgt spid="13"/>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wipe(left)">
                                      <p:cBhvr>
                                        <p:cTn id="70" dur="500"/>
                                        <p:tgtEl>
                                          <p:spTgt spid="14">
                                            <p:txEl>
                                              <p:pRg st="0" end="0"/>
                                            </p:txEl>
                                          </p:spTgt>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0"/>
                            </p:stCondLst>
                            <p:childTnLst>
                              <p:par>
                                <p:cTn id="76" presetID="2" presetClass="entr" presetSubtype="4" decel="10000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750" fill="hold"/>
                                        <p:tgtEl>
                                          <p:spTgt spid="17"/>
                                        </p:tgtEl>
                                        <p:attrNameLst>
                                          <p:attrName>ppt_x</p:attrName>
                                        </p:attrNameLst>
                                      </p:cBhvr>
                                      <p:tavLst>
                                        <p:tav tm="0">
                                          <p:val>
                                            <p:strVal val="#ppt_x"/>
                                          </p:val>
                                        </p:tav>
                                        <p:tav tm="100000">
                                          <p:val>
                                            <p:strVal val="#ppt_x"/>
                                          </p:val>
                                        </p:tav>
                                      </p:tavLst>
                                    </p:anim>
                                    <p:anim calcmode="lin" valueType="num">
                                      <p:cBhvr additive="base">
                                        <p:cTn id="79" dur="750" fill="hold"/>
                                        <p:tgtEl>
                                          <p:spTgt spid="17"/>
                                        </p:tgtEl>
                                        <p:attrNameLst>
                                          <p:attrName>ppt_y</p:attrName>
                                        </p:attrNameLst>
                                      </p:cBhvr>
                                      <p:tavLst>
                                        <p:tav tm="0">
                                          <p:val>
                                            <p:strVal val="1+#ppt_h/2"/>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750" fill="hold"/>
                                        <p:tgtEl>
                                          <p:spTgt spid="17"/>
                                        </p:tgtEl>
                                        <p:attrNameLst>
                                          <p:attrName>ppt_w</p:attrName>
                                        </p:attrNameLst>
                                      </p:cBhvr>
                                      <p:tavLst>
                                        <p:tav tm="0">
                                          <p:val>
                                            <p:fltVal val="0"/>
                                          </p:val>
                                        </p:tav>
                                        <p:tav tm="100000">
                                          <p:val>
                                            <p:strVal val="#ppt_w"/>
                                          </p:val>
                                        </p:tav>
                                      </p:tavLst>
                                    </p:anim>
                                    <p:anim calcmode="lin" valueType="num">
                                      <p:cBhvr>
                                        <p:cTn id="83" dur="750" fill="hold"/>
                                        <p:tgtEl>
                                          <p:spTgt spid="17"/>
                                        </p:tgtEl>
                                        <p:attrNameLst>
                                          <p:attrName>ppt_h</p:attrName>
                                        </p:attrNameLst>
                                      </p:cBhvr>
                                      <p:tavLst>
                                        <p:tav tm="0">
                                          <p:val>
                                            <p:fltVal val="0"/>
                                          </p:val>
                                        </p:tav>
                                        <p:tav tm="100000">
                                          <p:val>
                                            <p:strVal val="#ppt_h"/>
                                          </p:val>
                                        </p:tav>
                                      </p:tavLst>
                                    </p:anim>
                                    <p:anim calcmode="lin" valueType="num">
                                      <p:cBhvr>
                                        <p:cTn id="84" dur="750" fill="hold"/>
                                        <p:tgtEl>
                                          <p:spTgt spid="17"/>
                                        </p:tgtEl>
                                        <p:attrNameLst>
                                          <p:attrName>style.rotation</p:attrName>
                                        </p:attrNameLst>
                                      </p:cBhvr>
                                      <p:tavLst>
                                        <p:tav tm="0">
                                          <p:val>
                                            <p:fltVal val="360"/>
                                          </p:val>
                                        </p:tav>
                                        <p:tav tm="100000">
                                          <p:val>
                                            <p:fltVal val="0"/>
                                          </p:val>
                                        </p:tav>
                                      </p:tavLst>
                                    </p:anim>
                                    <p:animEffect transition="in" filter="fade">
                                      <p:cBhvr>
                                        <p:cTn id="85" dur="750"/>
                                        <p:tgtEl>
                                          <p:spTgt spid="17"/>
                                        </p:tgtEl>
                                      </p:cBhvr>
                                    </p:animEffect>
                                  </p:childTnLst>
                                </p:cTn>
                              </p:par>
                              <p:par>
                                <p:cTn id="86" presetID="2" presetClass="entr" presetSubtype="1" decel="10000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750" fill="hold"/>
                                        <p:tgtEl>
                                          <p:spTgt spid="18"/>
                                        </p:tgtEl>
                                        <p:attrNameLst>
                                          <p:attrName>ppt_x</p:attrName>
                                        </p:attrNameLst>
                                      </p:cBhvr>
                                      <p:tavLst>
                                        <p:tav tm="0">
                                          <p:val>
                                            <p:strVal val="#ppt_x"/>
                                          </p:val>
                                        </p:tav>
                                        <p:tav tm="100000">
                                          <p:val>
                                            <p:strVal val="#ppt_x"/>
                                          </p:val>
                                        </p:tav>
                                      </p:tavLst>
                                    </p:anim>
                                    <p:anim calcmode="lin" valueType="num">
                                      <p:cBhvr additive="base">
                                        <p:cTn id="89" dur="750" fill="hold"/>
                                        <p:tgtEl>
                                          <p:spTgt spid="18"/>
                                        </p:tgtEl>
                                        <p:attrNameLst>
                                          <p:attrName>ppt_y</p:attrName>
                                        </p:attrNameLst>
                                      </p:cBhvr>
                                      <p:tavLst>
                                        <p:tav tm="0">
                                          <p:val>
                                            <p:strVal val="0-#ppt_h/2"/>
                                          </p:val>
                                        </p:tav>
                                        <p:tav tm="100000">
                                          <p:val>
                                            <p:strVal val="#ppt_y"/>
                                          </p:val>
                                        </p:tav>
                                      </p:tavLst>
                                    </p:anim>
                                  </p:childTnLst>
                                </p:cTn>
                              </p:par>
                              <p:par>
                                <p:cTn id="90" presetID="49" presetClass="entr" presetSubtype="0" decel="100000" fill="hold" grpId="1"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750" fill="hold"/>
                                        <p:tgtEl>
                                          <p:spTgt spid="18"/>
                                        </p:tgtEl>
                                        <p:attrNameLst>
                                          <p:attrName>ppt_w</p:attrName>
                                        </p:attrNameLst>
                                      </p:cBhvr>
                                      <p:tavLst>
                                        <p:tav tm="0">
                                          <p:val>
                                            <p:fltVal val="0"/>
                                          </p:val>
                                        </p:tav>
                                        <p:tav tm="100000">
                                          <p:val>
                                            <p:strVal val="#ppt_w"/>
                                          </p:val>
                                        </p:tav>
                                      </p:tavLst>
                                    </p:anim>
                                    <p:anim calcmode="lin" valueType="num">
                                      <p:cBhvr>
                                        <p:cTn id="93" dur="750" fill="hold"/>
                                        <p:tgtEl>
                                          <p:spTgt spid="18"/>
                                        </p:tgtEl>
                                        <p:attrNameLst>
                                          <p:attrName>ppt_h</p:attrName>
                                        </p:attrNameLst>
                                      </p:cBhvr>
                                      <p:tavLst>
                                        <p:tav tm="0">
                                          <p:val>
                                            <p:fltVal val="0"/>
                                          </p:val>
                                        </p:tav>
                                        <p:tav tm="100000">
                                          <p:val>
                                            <p:strVal val="#ppt_h"/>
                                          </p:val>
                                        </p:tav>
                                      </p:tavLst>
                                    </p:anim>
                                    <p:anim calcmode="lin" valueType="num">
                                      <p:cBhvr>
                                        <p:cTn id="94" dur="750" fill="hold"/>
                                        <p:tgtEl>
                                          <p:spTgt spid="18"/>
                                        </p:tgtEl>
                                        <p:attrNameLst>
                                          <p:attrName>style.rotation</p:attrName>
                                        </p:attrNameLst>
                                      </p:cBhvr>
                                      <p:tavLst>
                                        <p:tav tm="0">
                                          <p:val>
                                            <p:fltVal val="360"/>
                                          </p:val>
                                        </p:tav>
                                        <p:tav tm="100000">
                                          <p:val>
                                            <p:fltVal val="0"/>
                                          </p:val>
                                        </p:tav>
                                      </p:tavLst>
                                    </p:anim>
                                    <p:animEffect transition="in" filter="fade">
                                      <p:cBhvr>
                                        <p:cTn id="95" dur="750"/>
                                        <p:tgtEl>
                                          <p:spTgt spid="18"/>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right)">
                                      <p:cBhvr>
                                        <p:cTn id="99" dur="500"/>
                                        <p:tgtEl>
                                          <p:spTgt spid="16"/>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wipe(left)">
                                      <p:cBhvr>
                                        <p:cTn id="103" dur="500"/>
                                        <p:tgtEl>
                                          <p:spTgt spid="19">
                                            <p:txEl>
                                              <p:pRg st="0" end="0"/>
                                            </p:txEl>
                                          </p:spTgt>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par>
                          <p:cTn id="108" fill="hold">
                            <p:stCondLst>
                              <p:cond delay="7500"/>
                            </p:stCondLst>
                            <p:childTnLst>
                              <p:par>
                                <p:cTn id="109" presetID="2" presetClass="entr" presetSubtype="4" decel="10000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750" fill="hold"/>
                                        <p:tgtEl>
                                          <p:spTgt spid="22"/>
                                        </p:tgtEl>
                                        <p:attrNameLst>
                                          <p:attrName>ppt_x</p:attrName>
                                        </p:attrNameLst>
                                      </p:cBhvr>
                                      <p:tavLst>
                                        <p:tav tm="0">
                                          <p:val>
                                            <p:strVal val="#ppt_x"/>
                                          </p:val>
                                        </p:tav>
                                        <p:tav tm="100000">
                                          <p:val>
                                            <p:strVal val="#ppt_x"/>
                                          </p:val>
                                        </p:tav>
                                      </p:tavLst>
                                    </p:anim>
                                    <p:anim calcmode="lin" valueType="num">
                                      <p:cBhvr additive="base">
                                        <p:cTn id="112" dur="750" fill="hold"/>
                                        <p:tgtEl>
                                          <p:spTgt spid="22"/>
                                        </p:tgtEl>
                                        <p:attrNameLst>
                                          <p:attrName>ppt_y</p:attrName>
                                        </p:attrNameLst>
                                      </p:cBhvr>
                                      <p:tavLst>
                                        <p:tav tm="0">
                                          <p:val>
                                            <p:strVal val="1+#ppt_h/2"/>
                                          </p:val>
                                        </p:tav>
                                        <p:tav tm="100000">
                                          <p:val>
                                            <p:strVal val="#ppt_y"/>
                                          </p:val>
                                        </p:tav>
                                      </p:tavLst>
                                    </p:anim>
                                  </p:childTnLst>
                                </p:cTn>
                              </p:par>
                              <p:par>
                                <p:cTn id="113" presetID="49" presetClass="entr" presetSubtype="0" decel="10000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750" fill="hold"/>
                                        <p:tgtEl>
                                          <p:spTgt spid="22"/>
                                        </p:tgtEl>
                                        <p:attrNameLst>
                                          <p:attrName>ppt_w</p:attrName>
                                        </p:attrNameLst>
                                      </p:cBhvr>
                                      <p:tavLst>
                                        <p:tav tm="0">
                                          <p:val>
                                            <p:fltVal val="0"/>
                                          </p:val>
                                        </p:tav>
                                        <p:tav tm="100000">
                                          <p:val>
                                            <p:strVal val="#ppt_w"/>
                                          </p:val>
                                        </p:tav>
                                      </p:tavLst>
                                    </p:anim>
                                    <p:anim calcmode="lin" valueType="num">
                                      <p:cBhvr>
                                        <p:cTn id="116" dur="750" fill="hold"/>
                                        <p:tgtEl>
                                          <p:spTgt spid="22"/>
                                        </p:tgtEl>
                                        <p:attrNameLst>
                                          <p:attrName>ppt_h</p:attrName>
                                        </p:attrNameLst>
                                      </p:cBhvr>
                                      <p:tavLst>
                                        <p:tav tm="0">
                                          <p:val>
                                            <p:fltVal val="0"/>
                                          </p:val>
                                        </p:tav>
                                        <p:tav tm="100000">
                                          <p:val>
                                            <p:strVal val="#ppt_h"/>
                                          </p:val>
                                        </p:tav>
                                      </p:tavLst>
                                    </p:anim>
                                    <p:anim calcmode="lin" valueType="num">
                                      <p:cBhvr>
                                        <p:cTn id="117" dur="750" fill="hold"/>
                                        <p:tgtEl>
                                          <p:spTgt spid="22"/>
                                        </p:tgtEl>
                                        <p:attrNameLst>
                                          <p:attrName>style.rotation</p:attrName>
                                        </p:attrNameLst>
                                      </p:cBhvr>
                                      <p:tavLst>
                                        <p:tav tm="0">
                                          <p:val>
                                            <p:fltVal val="360"/>
                                          </p:val>
                                        </p:tav>
                                        <p:tav tm="100000">
                                          <p:val>
                                            <p:fltVal val="0"/>
                                          </p:val>
                                        </p:tav>
                                      </p:tavLst>
                                    </p:anim>
                                    <p:animEffect transition="in" filter="fade">
                                      <p:cBhvr>
                                        <p:cTn id="118" dur="750"/>
                                        <p:tgtEl>
                                          <p:spTgt spid="22"/>
                                        </p:tgtEl>
                                      </p:cBhvr>
                                    </p:animEffect>
                                  </p:childTnLst>
                                </p:cTn>
                              </p:par>
                              <p:par>
                                <p:cTn id="119" presetID="2" presetClass="entr" presetSubtype="1" decel="10000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750" fill="hold"/>
                                        <p:tgtEl>
                                          <p:spTgt spid="23"/>
                                        </p:tgtEl>
                                        <p:attrNameLst>
                                          <p:attrName>ppt_x</p:attrName>
                                        </p:attrNameLst>
                                      </p:cBhvr>
                                      <p:tavLst>
                                        <p:tav tm="0">
                                          <p:val>
                                            <p:strVal val="#ppt_x"/>
                                          </p:val>
                                        </p:tav>
                                        <p:tav tm="100000">
                                          <p:val>
                                            <p:strVal val="#ppt_x"/>
                                          </p:val>
                                        </p:tav>
                                      </p:tavLst>
                                    </p:anim>
                                    <p:anim calcmode="lin" valueType="num">
                                      <p:cBhvr additive="base">
                                        <p:cTn id="122" dur="750" fill="hold"/>
                                        <p:tgtEl>
                                          <p:spTgt spid="23"/>
                                        </p:tgtEl>
                                        <p:attrNameLst>
                                          <p:attrName>ppt_y</p:attrName>
                                        </p:attrNameLst>
                                      </p:cBhvr>
                                      <p:tavLst>
                                        <p:tav tm="0">
                                          <p:val>
                                            <p:strVal val="0-#ppt_h/2"/>
                                          </p:val>
                                        </p:tav>
                                        <p:tav tm="100000">
                                          <p:val>
                                            <p:strVal val="#ppt_y"/>
                                          </p:val>
                                        </p:tav>
                                      </p:tavLst>
                                    </p:anim>
                                  </p:childTnLst>
                                </p:cTn>
                              </p:par>
                              <p:par>
                                <p:cTn id="123" presetID="49" presetClass="entr" presetSubtype="0" decel="100000" fill="hold" grpId="1"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750" fill="hold"/>
                                        <p:tgtEl>
                                          <p:spTgt spid="23"/>
                                        </p:tgtEl>
                                        <p:attrNameLst>
                                          <p:attrName>ppt_w</p:attrName>
                                        </p:attrNameLst>
                                      </p:cBhvr>
                                      <p:tavLst>
                                        <p:tav tm="0">
                                          <p:val>
                                            <p:fltVal val="0"/>
                                          </p:val>
                                        </p:tav>
                                        <p:tav tm="100000">
                                          <p:val>
                                            <p:strVal val="#ppt_w"/>
                                          </p:val>
                                        </p:tav>
                                      </p:tavLst>
                                    </p:anim>
                                    <p:anim calcmode="lin" valueType="num">
                                      <p:cBhvr>
                                        <p:cTn id="126" dur="750" fill="hold"/>
                                        <p:tgtEl>
                                          <p:spTgt spid="23"/>
                                        </p:tgtEl>
                                        <p:attrNameLst>
                                          <p:attrName>ppt_h</p:attrName>
                                        </p:attrNameLst>
                                      </p:cBhvr>
                                      <p:tavLst>
                                        <p:tav tm="0">
                                          <p:val>
                                            <p:fltVal val="0"/>
                                          </p:val>
                                        </p:tav>
                                        <p:tav tm="100000">
                                          <p:val>
                                            <p:strVal val="#ppt_h"/>
                                          </p:val>
                                        </p:tav>
                                      </p:tavLst>
                                    </p:anim>
                                    <p:anim calcmode="lin" valueType="num">
                                      <p:cBhvr>
                                        <p:cTn id="127" dur="750" fill="hold"/>
                                        <p:tgtEl>
                                          <p:spTgt spid="23"/>
                                        </p:tgtEl>
                                        <p:attrNameLst>
                                          <p:attrName>style.rotation</p:attrName>
                                        </p:attrNameLst>
                                      </p:cBhvr>
                                      <p:tavLst>
                                        <p:tav tm="0">
                                          <p:val>
                                            <p:fltVal val="360"/>
                                          </p:val>
                                        </p:tav>
                                        <p:tav tm="100000">
                                          <p:val>
                                            <p:fltVal val="0"/>
                                          </p:val>
                                        </p:tav>
                                      </p:tavLst>
                                    </p:anim>
                                    <p:animEffect transition="in" filter="fade">
                                      <p:cBhvr>
                                        <p:cTn id="128" dur="750"/>
                                        <p:tgtEl>
                                          <p:spTgt spid="23"/>
                                        </p:tgtEl>
                                      </p:cBhvr>
                                    </p:animEffect>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par>
                          <p:cTn id="133" fill="hold">
                            <p:stCondLst>
                              <p:cond delay="9000"/>
                            </p:stCondLst>
                            <p:childTnLst>
                              <p:par>
                                <p:cTn id="134" presetID="22" presetClass="entr" presetSubtype="8" fill="hold" grpId="0" nodeType="afterEffect">
                                  <p:stCondLst>
                                    <p:cond delay="0"/>
                                  </p:stCondLst>
                                  <p:childTnLst>
                                    <p:set>
                                      <p:cBhvr>
                                        <p:cTn id="135" dur="1" fill="hold">
                                          <p:stCondLst>
                                            <p:cond delay="0"/>
                                          </p:stCondLst>
                                        </p:cTn>
                                        <p:tgtEl>
                                          <p:spTgt spid="24">
                                            <p:txEl>
                                              <p:pRg st="0" end="0"/>
                                            </p:txEl>
                                          </p:spTgt>
                                        </p:tgtEl>
                                        <p:attrNameLst>
                                          <p:attrName>style.visibility</p:attrName>
                                        </p:attrNameLst>
                                      </p:cBhvr>
                                      <p:to>
                                        <p:strVal val="visible"/>
                                      </p:to>
                                    </p:set>
                                    <p:animEffect transition="in" filter="wipe(left)">
                                      <p:cBhvr>
                                        <p:cTn id="136" dur="500"/>
                                        <p:tgtEl>
                                          <p:spTgt spid="24">
                                            <p:txEl>
                                              <p:pRg st="0" end="0"/>
                                            </p:txEl>
                                          </p:spTgt>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49" presetClass="entr" presetSubtype="0"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750" fill="hold"/>
                        <p:tgtEl>
                          <p:spTgt spid="7"/>
                        </p:tgtEl>
                        <p:attrNameLst>
                          <p:attrName>ppt_w</p:attrName>
                        </p:attrNameLst>
                      </p:cBhvr>
                      <p:tavLst>
                        <p:tav tm="0">
                          <p:val>
                            <p:fltVal val="0"/>
                          </p:val>
                        </p:tav>
                        <p:tav tm="100000">
                          <p:val>
                            <p:strVal val="#ppt_w"/>
                          </p:val>
                        </p:tav>
                      </p:tavLst>
                    </p:anim>
                    <p:anim calcmode="lin" valueType="num">
                      <p:cBhvr>
                        <p:cTn dur="750" fill="hold"/>
                        <p:tgtEl>
                          <p:spTgt spid="7"/>
                        </p:tgtEl>
                        <p:attrNameLst>
                          <p:attrName>ppt_h</p:attrName>
                        </p:attrNameLst>
                      </p:cBhvr>
                      <p:tavLst>
                        <p:tav tm="0">
                          <p:val>
                            <p:fltVal val="0"/>
                          </p:val>
                        </p:tav>
                        <p:tav tm="100000">
                          <p:val>
                            <p:strVal val="#ppt_h"/>
                          </p:val>
                        </p:tav>
                      </p:tavLst>
                    </p:anim>
                    <p:anim calcmode="lin" valueType="num">
                      <p:cBhvr>
                        <p:cTn dur="750" fill="hold"/>
                        <p:tgtEl>
                          <p:spTgt spid="7"/>
                        </p:tgtEl>
                        <p:attrNameLst>
                          <p:attrName>style.rotation</p:attrName>
                        </p:attrNameLst>
                      </p:cBhvr>
                      <p:tavLst>
                        <p:tav tm="0">
                          <p:val>
                            <p:fltVal val="360"/>
                          </p:val>
                        </p:tav>
                        <p:tav tm="100000">
                          <p:val>
                            <p:fltVal val="0"/>
                          </p:val>
                        </p:tav>
                      </p:tavLst>
                    </p:anim>
                    <p:animEffect transition="in" filter="fade">
                      <p:cBhvr>
                        <p:cTn dur="75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P spid="11" grpId="0" animBg="1"/>
      <p:bldP spid="12" grpId="0" animBg="1"/>
      <p:bldP spid="12" grpId="1" animBg="1"/>
      <p:bldP spid="13" grpId="0">
        <p:tmplLst>
          <p:tmpl>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3" grpId="1">
        <p:tmplLst>
          <p:tmpl>
            <p:tnLst>
              <p:par>
                <p:cTn presetID="49"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750" fill="hold"/>
                        <p:tgtEl>
                          <p:spTgt spid="13"/>
                        </p:tgtEl>
                        <p:attrNameLst>
                          <p:attrName>ppt_w</p:attrName>
                        </p:attrNameLst>
                      </p:cBhvr>
                      <p:tavLst>
                        <p:tav tm="0">
                          <p:val>
                            <p:fltVal val="0"/>
                          </p:val>
                        </p:tav>
                        <p:tav tm="100000">
                          <p:val>
                            <p:strVal val="#ppt_w"/>
                          </p:val>
                        </p:tav>
                      </p:tavLst>
                    </p:anim>
                    <p:anim calcmode="lin" valueType="num">
                      <p:cBhvr>
                        <p:cTn dur="750" fill="hold"/>
                        <p:tgtEl>
                          <p:spTgt spid="13"/>
                        </p:tgtEl>
                        <p:attrNameLst>
                          <p:attrName>ppt_h</p:attrName>
                        </p:attrNameLst>
                      </p:cBhvr>
                      <p:tavLst>
                        <p:tav tm="0">
                          <p:val>
                            <p:fltVal val="0"/>
                          </p:val>
                        </p:tav>
                        <p:tav tm="100000">
                          <p:val>
                            <p:strVal val="#ppt_h"/>
                          </p:val>
                        </p:tav>
                      </p:tavLst>
                    </p:anim>
                    <p:anim calcmode="lin" valueType="num">
                      <p:cBhvr>
                        <p:cTn dur="750" fill="hold"/>
                        <p:tgtEl>
                          <p:spTgt spid="13"/>
                        </p:tgtEl>
                        <p:attrNameLst>
                          <p:attrName>style.rotation</p:attrName>
                        </p:attrNameLst>
                      </p:cBhvr>
                      <p:tavLst>
                        <p:tav tm="0">
                          <p:val>
                            <p:fltVal val="360"/>
                          </p:val>
                        </p:tav>
                        <p:tav tm="100000">
                          <p:val>
                            <p:fltVal val="0"/>
                          </p:val>
                        </p:tav>
                      </p:tavLst>
                    </p:anim>
                    <p:animEffect transition="in" filter="fade">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bldP spid="17" grpId="0" animBg="1"/>
      <p:bldP spid="17" grpId="1" animBg="1"/>
      <p:bldP spid="18" grpId="0">
        <p:tmplLst>
          <p:tmpl>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8" grpId="1">
        <p:tmplLst>
          <p:tmpl>
            <p:tnLst>
              <p:par>
                <p:cTn presetID="49" presetClass="entr" presetSubtype="0"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750" fill="hold"/>
                        <p:tgtEl>
                          <p:spTgt spid="18"/>
                        </p:tgtEl>
                        <p:attrNameLst>
                          <p:attrName>ppt_w</p:attrName>
                        </p:attrNameLst>
                      </p:cBhvr>
                      <p:tavLst>
                        <p:tav tm="0">
                          <p:val>
                            <p:fltVal val="0"/>
                          </p:val>
                        </p:tav>
                        <p:tav tm="100000">
                          <p:val>
                            <p:strVal val="#ppt_w"/>
                          </p:val>
                        </p:tav>
                      </p:tavLst>
                    </p:anim>
                    <p:anim calcmode="lin" valueType="num">
                      <p:cBhvr>
                        <p:cTn dur="750" fill="hold"/>
                        <p:tgtEl>
                          <p:spTgt spid="18"/>
                        </p:tgtEl>
                        <p:attrNameLst>
                          <p:attrName>ppt_h</p:attrName>
                        </p:attrNameLst>
                      </p:cBhvr>
                      <p:tavLst>
                        <p:tav tm="0">
                          <p:val>
                            <p:fltVal val="0"/>
                          </p:val>
                        </p:tav>
                        <p:tav tm="100000">
                          <p:val>
                            <p:strVal val="#ppt_h"/>
                          </p:val>
                        </p:tav>
                      </p:tavLst>
                    </p:anim>
                    <p:anim calcmode="lin" valueType="num">
                      <p:cBhvr>
                        <p:cTn dur="750" fill="hold"/>
                        <p:tgtEl>
                          <p:spTgt spid="18"/>
                        </p:tgtEl>
                        <p:attrNameLst>
                          <p:attrName>style.rotation</p:attrName>
                        </p:attrNameLst>
                      </p:cBhvr>
                      <p:tavLst>
                        <p:tav tm="0">
                          <p:val>
                            <p:fltVal val="360"/>
                          </p:val>
                        </p:tav>
                        <p:tav tm="100000">
                          <p:val>
                            <p:fltVal val="0"/>
                          </p:val>
                        </p:tav>
                      </p:tavLst>
                    </p:anim>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2" grpId="1" animBg="1"/>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3" grpId="1">
        <p:tmplLst>
          <p:tmpl>
            <p:tnLst>
              <p:par>
                <p:cTn presetID="49" presetClass="entr" presetSubtype="0"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750" fill="hold"/>
                        <p:tgtEl>
                          <p:spTgt spid="23"/>
                        </p:tgtEl>
                        <p:attrNameLst>
                          <p:attrName>ppt_w</p:attrName>
                        </p:attrNameLst>
                      </p:cBhvr>
                      <p:tavLst>
                        <p:tav tm="0">
                          <p:val>
                            <p:fltVal val="0"/>
                          </p:val>
                        </p:tav>
                        <p:tav tm="100000">
                          <p:val>
                            <p:strVal val="#ppt_w"/>
                          </p:val>
                        </p:tav>
                      </p:tavLst>
                    </p:anim>
                    <p:anim calcmode="lin" valueType="num">
                      <p:cBhvr>
                        <p:cTn dur="750" fill="hold"/>
                        <p:tgtEl>
                          <p:spTgt spid="23"/>
                        </p:tgtEl>
                        <p:attrNameLst>
                          <p:attrName>ppt_h</p:attrName>
                        </p:attrNameLst>
                      </p:cBhvr>
                      <p:tavLst>
                        <p:tav tm="0">
                          <p:val>
                            <p:fltVal val="0"/>
                          </p:val>
                        </p:tav>
                        <p:tav tm="100000">
                          <p:val>
                            <p:strVal val="#ppt_h"/>
                          </p:val>
                        </p:tav>
                      </p:tavLst>
                    </p:anim>
                    <p:anim calcmode="lin" valueType="num">
                      <p:cBhvr>
                        <p:cTn dur="750" fill="hold"/>
                        <p:tgtEl>
                          <p:spTgt spid="23"/>
                        </p:tgtEl>
                        <p:attrNameLst>
                          <p:attrName>style.rotation</p:attrName>
                        </p:attrNameLst>
                      </p:cBhvr>
                      <p:tavLst>
                        <p:tav tm="0">
                          <p:val>
                            <p:fltVal val="360"/>
                          </p:val>
                        </p:tav>
                        <p:tav tm="100000">
                          <p:val>
                            <p:fltVal val="0"/>
                          </p:val>
                        </p:tav>
                      </p:tavLst>
                    </p:anim>
                    <p:animEffect transition="in" filter="fade">
                      <p:cBhvr>
                        <p:cTn dur="75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1"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rtlCol="0">
            <a:normAutofit/>
          </a:bodyPr>
          <a:lstStyle>
            <a:lvl1pPr marL="0" indent="0">
              <a:buNone/>
              <a:defRPr sz="3200"/>
            </a:lvl1pPr>
            <a:lvl2pPr marL="457176"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2" indent="0">
              <a:buNone/>
              <a:defRPr sz="2000"/>
            </a:lvl7pPr>
            <a:lvl8pPr marL="3200239" indent="0">
              <a:buNone/>
              <a:defRPr sz="2000"/>
            </a:lvl8pPr>
            <a:lvl9pPr marL="3657417" indent="0">
              <a:buNone/>
              <a:defRPr sz="2000"/>
            </a:lvl9pPr>
          </a:lstStyle>
          <a:p>
            <a:pPr lvl="0"/>
            <a:endParaRPr lang="ru-RU" noProof="0" smtClean="0"/>
          </a:p>
        </p:txBody>
      </p:sp>
      <p:sp>
        <p:nvSpPr>
          <p:cNvPr id="4" name="Текст 3"/>
          <p:cNvSpPr>
            <a:spLocks noGrp="1"/>
          </p:cNvSpPr>
          <p:nvPr>
            <p:ph type="body" sz="half" idx="2"/>
          </p:nvPr>
        </p:nvSpPr>
        <p:spPr>
          <a:xfrm>
            <a:off x="839791" y="2057400"/>
            <a:ext cx="3932237" cy="3811588"/>
          </a:xfrm>
        </p:spPr>
        <p:txBody>
          <a:bodyPr/>
          <a:lstStyle>
            <a:lvl1pPr marL="0" indent="0">
              <a:buNone/>
              <a:defRPr sz="1600"/>
            </a:lvl1pPr>
            <a:lvl2pPr marL="457176" indent="0">
              <a:buNone/>
              <a:defRPr sz="1400"/>
            </a:lvl2pPr>
            <a:lvl3pPr marL="914355" indent="0">
              <a:buNone/>
              <a:defRPr sz="1200"/>
            </a:lvl3pPr>
            <a:lvl4pPr marL="1371531" indent="0">
              <a:buNone/>
              <a:defRPr sz="1000"/>
            </a:lvl4pPr>
            <a:lvl5pPr marL="1828709" indent="0">
              <a:buNone/>
              <a:defRPr sz="1000"/>
            </a:lvl5pPr>
            <a:lvl6pPr marL="2285886" indent="0">
              <a:buNone/>
              <a:defRPr sz="1000"/>
            </a:lvl6pPr>
            <a:lvl7pPr marL="2743062" indent="0">
              <a:buNone/>
              <a:defRPr sz="1000"/>
            </a:lvl7pPr>
            <a:lvl8pPr marL="3200239" indent="0">
              <a:buNone/>
              <a:defRPr sz="1000"/>
            </a:lvl8pPr>
            <a:lvl9pPr marL="3657417"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0592D8D-D9A6-4218-9383-2A210CAC51CB}" type="datetimeFigureOut">
              <a:rPr lang="ru-RU"/>
              <a:t>17.12.2020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5E73F0C-9325-4B70-80BD-888164DD7398}" type="slidenum">
              <a:rPr lang="ru-RU"/>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grpSp>
        <p:nvGrpSpPr>
          <p:cNvPr id="5" name="Group 4"/>
          <p:cNvGrpSpPr/>
          <p:nvPr userDrawn="1"/>
        </p:nvGrpSpPr>
        <p:grpSpPr>
          <a:xfrm rot="2700000">
            <a:off x="4274091" y="3239656"/>
            <a:ext cx="5503429" cy="2860431"/>
            <a:chOff x="3411415" y="1828801"/>
            <a:chExt cx="8253869" cy="4290646"/>
          </a:xfrm>
          <a:solidFill>
            <a:schemeClr val="tx1">
              <a:lumMod val="20000"/>
              <a:lumOff val="80000"/>
            </a:schemeClr>
          </a:solidFill>
        </p:grpSpPr>
        <p:sp>
          <p:nvSpPr>
            <p:cNvPr id="6" name="Circle: Hollow 4"/>
            <p:cNvSpPr/>
            <p:nvPr userDrawn="1"/>
          </p:nvSpPr>
          <p:spPr>
            <a:xfrm>
              <a:off x="3411415" y="1828801"/>
              <a:ext cx="4290646" cy="4290646"/>
            </a:xfrm>
            <a:prstGeom prst="donut">
              <a:avLst>
                <a:gd name="adj" fmla="val 6707"/>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7" name="Rectangle: Rounded Corners 5"/>
            <p:cNvSpPr/>
            <p:nvPr userDrawn="1"/>
          </p:nvSpPr>
          <p:spPr>
            <a:xfrm>
              <a:off x="7829933"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8" name="Rectangle: Rounded Corners 6"/>
            <p:cNvSpPr/>
            <p:nvPr userDrawn="1"/>
          </p:nvSpPr>
          <p:spPr>
            <a:xfrm>
              <a:off x="8053055"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9" name="Rectangle: Rounded Corners 7"/>
            <p:cNvSpPr/>
            <p:nvPr userDrawn="1"/>
          </p:nvSpPr>
          <p:spPr>
            <a:xfrm>
              <a:off x="7597284" y="3793149"/>
              <a:ext cx="4068000" cy="361950"/>
            </a:xfrm>
            <a:prstGeom prst="roundRect">
              <a:avLst>
                <a:gd name="adj" fmla="val 2745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00" eaLnBrk="1" fontAlgn="auto" hangingPunct="1">
                <a:spcBef>
                  <a:spcPts val="0"/>
                </a:spcBef>
                <a:spcAft>
                  <a:spcPts val="0"/>
                </a:spcAft>
              </a:pPr>
              <a:endParaRPr kumimoji="1" lang="ja-JP" altLang="en-US" sz="1200">
                <a:solidFill>
                  <a:srgbClr val="FFFFFF"/>
                </a:solidFill>
              </a:endParaRPr>
            </a:p>
          </p:txBody>
        </p:sp>
      </p:grpSp>
      <p:sp>
        <p:nvSpPr>
          <p:cNvPr id="10" name="Freeform: Shape 13"/>
          <p:cNvSpPr/>
          <p:nvPr userDrawn="1"/>
        </p:nvSpPr>
        <p:spPr>
          <a:xfrm>
            <a:off x="6105679" y="163402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11" name="Freeform: Shape 14"/>
          <p:cNvSpPr/>
          <p:nvPr userDrawn="1"/>
        </p:nvSpPr>
        <p:spPr>
          <a:xfrm rot="16200000">
            <a:off x="3990934" y="1633929"/>
            <a:ext cx="2095810" cy="2094971"/>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12" name="Freeform: Shape 15"/>
          <p:cNvSpPr/>
          <p:nvPr userDrawn="1"/>
        </p:nvSpPr>
        <p:spPr>
          <a:xfrm rot="10800000">
            <a:off x="3991355" y="374867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44546A"/>
              </a:solidFill>
            </a:endParaRPr>
          </a:p>
        </p:txBody>
      </p:sp>
      <p:sp>
        <p:nvSpPr>
          <p:cNvPr id="13" name="Text Placeholder 3"/>
          <p:cNvSpPr>
            <a:spLocks noGrp="1"/>
          </p:cNvSpPr>
          <p:nvPr>
            <p:ph type="body" sz="quarter" idx="23" hasCustomPrompt="1"/>
          </p:nvPr>
        </p:nvSpPr>
        <p:spPr>
          <a:xfrm>
            <a:off x="7045686" y="2214691"/>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4" name="Text Placeholder 3"/>
          <p:cNvSpPr>
            <a:spLocks noGrp="1"/>
          </p:cNvSpPr>
          <p:nvPr>
            <p:ph type="body" sz="quarter" idx="24" hasCustomPrompt="1"/>
          </p:nvPr>
        </p:nvSpPr>
        <p:spPr>
          <a:xfrm>
            <a:off x="4487191" y="2214691"/>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5" hasCustomPrompt="1"/>
          </p:nvPr>
        </p:nvSpPr>
        <p:spPr>
          <a:xfrm>
            <a:off x="4487191" y="4652932"/>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Text Placeholder 3"/>
          <p:cNvSpPr>
            <a:spLocks noGrp="1"/>
          </p:cNvSpPr>
          <p:nvPr>
            <p:ph type="body" sz="quarter" idx="17" hasCustomPrompt="1"/>
          </p:nvPr>
        </p:nvSpPr>
        <p:spPr>
          <a:xfrm>
            <a:off x="5145234" y="3051635"/>
            <a:ext cx="1892860" cy="1355367"/>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WORD</a:t>
            </a:r>
            <a:endParaRPr kumimoji="1" lang="ja-JP" altLang="en-US" dirty="0"/>
          </a:p>
        </p:txBody>
      </p:sp>
      <p:sp>
        <p:nvSpPr>
          <p:cNvPr id="17" name="Text Placeholder 3"/>
          <p:cNvSpPr>
            <a:spLocks noGrp="1"/>
          </p:cNvSpPr>
          <p:nvPr>
            <p:ph type="body" sz="quarter" idx="26" hasCustomPrompt="1"/>
          </p:nvPr>
        </p:nvSpPr>
        <p:spPr>
          <a:xfrm>
            <a:off x="8313097" y="2742608"/>
            <a:ext cx="2952241" cy="1219299"/>
          </a:xfrm>
        </p:spPr>
        <p:txBody>
          <a:bodyPr anchor="t">
            <a:normAutofit/>
          </a:bodyPr>
          <a:lstStyle>
            <a:lvl1pPr marL="0" indent="0" algn="l">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7" hasCustomPrompt="1"/>
          </p:nvPr>
        </p:nvSpPr>
        <p:spPr>
          <a:xfrm>
            <a:off x="8313097" y="2278451"/>
            <a:ext cx="2952241"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19" name="Text Placeholder 3"/>
          <p:cNvSpPr>
            <a:spLocks noGrp="1"/>
          </p:cNvSpPr>
          <p:nvPr>
            <p:ph type="body" sz="quarter" idx="28" hasCustomPrompt="1"/>
          </p:nvPr>
        </p:nvSpPr>
        <p:spPr>
          <a:xfrm>
            <a:off x="907666" y="2748959"/>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29" hasCustomPrompt="1"/>
          </p:nvPr>
        </p:nvSpPr>
        <p:spPr>
          <a:xfrm>
            <a:off x="907666" y="2284802"/>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30" hasCustomPrompt="1"/>
          </p:nvPr>
        </p:nvSpPr>
        <p:spPr>
          <a:xfrm>
            <a:off x="907666" y="5187107"/>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31" hasCustomPrompt="1"/>
          </p:nvPr>
        </p:nvSpPr>
        <p:spPr>
          <a:xfrm>
            <a:off x="907666" y="4722951"/>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3"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8567267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3" presetClass="entr" presetSubtype="16" fill="hold" grpId="0" nodeType="afterEffect">
                                  <p:stCondLst>
                                    <p:cond delay="50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36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1750"/>
                            </p:stCondLst>
                            <p:childTnLst>
                              <p:par>
                                <p:cTn id="33" presetID="2" presetClass="entr" presetSubtype="2" decel="100000" fill="hold" grpId="0"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7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250"/>
                            </p:stCondLst>
                            <p:childTnLst>
                              <p:par>
                                <p:cTn id="42" presetID="22" presetClass="entr" presetSubtype="2" fill="hold" grpId="0" nodeType="after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right)">
                                      <p:cBhvr>
                                        <p:cTn id="44" dur="500"/>
                                        <p:tgtEl>
                                          <p:spTgt spid="14">
                                            <p:txEl>
                                              <p:pRg st="0" end="0"/>
                                            </p:txEl>
                                          </p:spTgt>
                                        </p:tgtEl>
                                      </p:cBhvr>
                                    </p:animEffect>
                                  </p:childTnLst>
                                </p:cTn>
                              </p:par>
                              <p:par>
                                <p:cTn id="45" presetID="22" presetClass="entr" presetSubtype="2" fill="hold" grpId="0" nodeType="withEffect">
                                  <p:stCondLst>
                                    <p:cond delay="25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par>
                          <p:cTn id="48" fill="hold">
                            <p:stCondLst>
                              <p:cond delay="4000"/>
                            </p:stCondLst>
                            <p:childTnLst>
                              <p:par>
                                <p:cTn id="49" presetID="2" presetClass="entr" presetSubtype="8" decel="100000" fill="hold" grpId="0"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5500"/>
                            </p:stCondLst>
                            <p:childTnLst>
                              <p:par>
                                <p:cTn id="58" presetID="22" presetClass="entr" presetSubtype="1" fill="hold" grpId="0" nodeType="afterEffect">
                                  <p:stCondLst>
                                    <p:cond delay="25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up)">
                                      <p:cBhvr>
                                        <p:cTn id="60" dur="500"/>
                                        <p:tgtEl>
                                          <p:spTgt spid="15">
                                            <p:txEl>
                                              <p:pRg st="0" end="0"/>
                                            </p:txEl>
                                          </p:spTgt>
                                        </p:tgtEl>
                                      </p:cBhvr>
                                    </p:animEffect>
                                  </p:childTnLst>
                                </p:cTn>
                              </p:par>
                              <p:par>
                                <p:cTn id="61" presetID="22" presetClass="entr" presetSubtype="1" fill="hold" grpId="0" nodeType="withEffect">
                                  <p:stCondLst>
                                    <p:cond delay="25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6250"/>
                            </p:stCondLst>
                            <p:childTnLst>
                              <p:par>
                                <p:cTn id="65" presetID="2" presetClass="entr" presetSubtype="8" decel="100000" fill="hold" grpId="0" nodeType="after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75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8"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725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build="p">
        <p:tmplLst>
          <p:tmpl lvl="1">
            <p:tnLst>
              <p:par>
                <p:cTn presetID="22" presetClass="entr" presetSubtype="2"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1"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53" presetClass="entr" presetSubtype="16"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p:bldLst>
  </p:timing>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 keywords 1">
    <p:spTree>
      <p:nvGrpSpPr>
        <p:cNvPr id="1" name=""/>
        <p:cNvGrpSpPr/>
        <p:nvPr/>
      </p:nvGrpSpPr>
      <p:grpSpPr>
        <a:xfrm>
          <a:off x="0" y="0"/>
          <a:ext cx="0" cy="0"/>
          <a:chOff x="0" y="0"/>
          <a:chExt cx="0" cy="0"/>
        </a:xfrm>
      </p:grpSpPr>
      <p:sp>
        <p:nvSpPr>
          <p:cNvPr id="5" name="Rectangle 4"/>
          <p:cNvSpPr/>
          <p:nvPr userDrawn="1"/>
        </p:nvSpPr>
        <p:spPr>
          <a:xfrm>
            <a:off x="0" y="2566593"/>
            <a:ext cx="12192000" cy="1299554"/>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Freeform: Shape 74"/>
          <p:cNvSpPr/>
          <p:nvPr userDrawn="1"/>
        </p:nvSpPr>
        <p:spPr>
          <a:xfrm>
            <a:off x="3337239"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7" name="Freeform: Shape 75"/>
          <p:cNvSpPr/>
          <p:nvPr userDrawn="1"/>
        </p:nvSpPr>
        <p:spPr>
          <a:xfrm rot="10800000">
            <a:off x="123905"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8" name="Freeform: Shape 71"/>
          <p:cNvSpPr/>
          <p:nvPr userDrawn="1"/>
        </p:nvSpPr>
        <p:spPr>
          <a:xfrm rot="18900000">
            <a:off x="255235"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9" name="Text Placeholder 3"/>
          <p:cNvSpPr>
            <a:spLocks noGrp="1"/>
          </p:cNvSpPr>
          <p:nvPr>
            <p:ph type="body" sz="quarter" idx="17" hasCustomPrompt="1"/>
          </p:nvPr>
        </p:nvSpPr>
        <p:spPr>
          <a:xfrm rot="18900000">
            <a:off x="991779" y="2916461"/>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0" name="Freeform: Shape 78"/>
          <p:cNvSpPr/>
          <p:nvPr userDrawn="1"/>
        </p:nvSpPr>
        <p:spPr>
          <a:xfrm>
            <a:off x="5307011"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1" name="Freeform: Shape 79"/>
          <p:cNvSpPr/>
          <p:nvPr userDrawn="1"/>
        </p:nvSpPr>
        <p:spPr>
          <a:xfrm rot="10800000">
            <a:off x="2093677"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12" name="Freeform: Shape 80"/>
          <p:cNvSpPr/>
          <p:nvPr userDrawn="1"/>
        </p:nvSpPr>
        <p:spPr>
          <a:xfrm rot="18900000">
            <a:off x="2225007"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3" name="Text Placeholder 3"/>
          <p:cNvSpPr>
            <a:spLocks noGrp="1"/>
          </p:cNvSpPr>
          <p:nvPr>
            <p:ph type="body" sz="quarter" idx="18" hasCustomPrompt="1"/>
          </p:nvPr>
        </p:nvSpPr>
        <p:spPr>
          <a:xfrm rot="18900000">
            <a:off x="2961551" y="2916461"/>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4" name="Freeform: Shape 82"/>
          <p:cNvSpPr/>
          <p:nvPr userDrawn="1"/>
        </p:nvSpPr>
        <p:spPr>
          <a:xfrm>
            <a:off x="7276783"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5" name="Freeform: Shape 83"/>
          <p:cNvSpPr/>
          <p:nvPr userDrawn="1"/>
        </p:nvSpPr>
        <p:spPr>
          <a:xfrm rot="10800000">
            <a:off x="4063449"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16" name="Freeform: Shape 84"/>
          <p:cNvSpPr/>
          <p:nvPr userDrawn="1"/>
        </p:nvSpPr>
        <p:spPr>
          <a:xfrm rot="18900000">
            <a:off x="4194778"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7" name="Text Placeholder 3"/>
          <p:cNvSpPr>
            <a:spLocks noGrp="1"/>
          </p:cNvSpPr>
          <p:nvPr>
            <p:ph type="body" sz="quarter" idx="19" hasCustomPrompt="1"/>
          </p:nvPr>
        </p:nvSpPr>
        <p:spPr>
          <a:xfrm rot="18900000">
            <a:off x="4931323" y="2916461"/>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8" name="Freeform: Shape 86"/>
          <p:cNvSpPr/>
          <p:nvPr userDrawn="1"/>
        </p:nvSpPr>
        <p:spPr>
          <a:xfrm>
            <a:off x="9246555"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9" name="Freeform: Shape 87"/>
          <p:cNvSpPr/>
          <p:nvPr userDrawn="1"/>
        </p:nvSpPr>
        <p:spPr>
          <a:xfrm rot="10800000">
            <a:off x="6033221"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20" name="Freeform: Shape 88"/>
          <p:cNvSpPr/>
          <p:nvPr userDrawn="1"/>
        </p:nvSpPr>
        <p:spPr>
          <a:xfrm rot="18900000">
            <a:off x="6164549"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1" name="Text Placeholder 3"/>
          <p:cNvSpPr>
            <a:spLocks noGrp="1"/>
          </p:cNvSpPr>
          <p:nvPr>
            <p:ph type="body" sz="quarter" idx="20" hasCustomPrompt="1"/>
          </p:nvPr>
        </p:nvSpPr>
        <p:spPr>
          <a:xfrm rot="18900000">
            <a:off x="6901095" y="2916461"/>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2" name="Freeform: Shape 90"/>
          <p:cNvSpPr/>
          <p:nvPr userDrawn="1"/>
        </p:nvSpPr>
        <p:spPr>
          <a:xfrm>
            <a:off x="11216328"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3" name="Freeform: Shape 91"/>
          <p:cNvSpPr/>
          <p:nvPr userDrawn="1"/>
        </p:nvSpPr>
        <p:spPr>
          <a:xfrm rot="10800000">
            <a:off x="8002994"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24" name="Freeform: Shape 92"/>
          <p:cNvSpPr/>
          <p:nvPr userDrawn="1"/>
        </p:nvSpPr>
        <p:spPr>
          <a:xfrm rot="18900000">
            <a:off x="8134324"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5" name="Text Placeholder 3"/>
          <p:cNvSpPr>
            <a:spLocks noGrp="1"/>
          </p:cNvSpPr>
          <p:nvPr>
            <p:ph type="body" sz="quarter" idx="21" hasCustomPrompt="1"/>
          </p:nvPr>
        </p:nvSpPr>
        <p:spPr>
          <a:xfrm rot="18900000">
            <a:off x="8870867" y="2916461"/>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6"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27" name="Text Placeholder 3"/>
          <p:cNvSpPr>
            <a:spLocks noGrp="1"/>
          </p:cNvSpPr>
          <p:nvPr>
            <p:ph type="body" sz="quarter" idx="24" hasCustomPrompt="1"/>
          </p:nvPr>
        </p:nvSpPr>
        <p:spPr>
          <a:xfrm>
            <a:off x="2899048" y="4667888"/>
            <a:ext cx="6393904" cy="1464332"/>
          </a:xfrm>
        </p:spPr>
        <p:txBody>
          <a:bodyPr vert="horz" lIns="60960" tIns="30482" rIns="60960" bIns="30482" rtlCol="0" anchor="ctr">
            <a:normAutofit/>
          </a:bodyPr>
          <a:lstStyle>
            <a:lvl1pPr algn="ct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Tree>
    <p:extLst>
      <p:ext uri="{BB962C8B-B14F-4D97-AF65-F5344CB8AC3E}">
        <p14:creationId xmlns:p14="http://schemas.microsoft.com/office/powerpoint/2010/main" val="1121420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50"/>
                                        <p:tgtEl>
                                          <p:spTgt spid="6"/>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50"/>
                                        <p:tgtEl>
                                          <p:spTgt spid="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250"/>
                                        <p:tgtEl>
                                          <p:spTgt spid="1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25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250"/>
                                        <p:tgtEl>
                                          <p:spTgt spid="22"/>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250"/>
                                        <p:tgtEl>
                                          <p:spTgt spid="11"/>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250"/>
                                        <p:tgtEl>
                                          <p:spTgt spid="10"/>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250"/>
                                        <p:tgtEl>
                                          <p:spTgt spid="19"/>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xEl>
                                              <p:pRg st="0" end="0"/>
                                            </p:txEl>
                                          </p:spTgt>
                                        </p:tgtEl>
                                        <p:attrNameLst>
                                          <p:attrName>style.visibility</p:attrName>
                                        </p:attrNameLst>
                                      </p:cBhvr>
                                      <p:to>
                                        <p:strVal val="visible"/>
                                      </p:to>
                                    </p:set>
                                    <p:animEffect transition="in" filter="wipe(left)">
                                      <p:cBhvr>
                                        <p:cTn id="83" dur="500"/>
                                        <p:tgtEl>
                                          <p:spTgt spid="21">
                                            <p:txEl>
                                              <p:pRg st="0" end="0"/>
                                            </p:txEl>
                                          </p:spTgt>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250"/>
                                        <p:tgtEl>
                                          <p:spTgt spid="18"/>
                                        </p:tgtEl>
                                      </p:cBhvr>
                                    </p:animEffect>
                                  </p:childTnLst>
                                </p:cTn>
                              </p:par>
                            </p:childTnLst>
                          </p:cTn>
                        </p:par>
                        <p:par>
                          <p:cTn id="88" fill="hold">
                            <p:stCondLst>
                              <p:cond delay="8000"/>
                            </p:stCondLst>
                            <p:childTnLst>
                              <p:par>
                                <p:cTn id="89" presetID="10" presetClass="entr" presetSubtype="0" fill="hold" grpId="0" nodeType="afterEffect">
                                  <p:stCondLst>
                                    <p:cond delay="25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bldP spid="12"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6"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animBg="1"/>
      <p:bldP spid="20" grpId="0" animBg="1"/>
      <p:bldP spid="21" grpId="0" build="p">
        <p:tmplLst>
          <p:tmpl lvl="1">
            <p:tnLst>
              <p:par>
                <p:cTn presetID="2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animBg="1"/>
      <p:bldP spid="24"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 keyword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6618" y="2061347"/>
            <a:ext cx="4690147" cy="2943158"/>
          </a:xfrm>
        </p:spPr>
        <p:txBody>
          <a:bodyPr anchor="ctr"/>
          <a:lstStyle>
            <a:lvl1pPr algn="ct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テキスト プレースホルダー 5"/>
          <p:cNvSpPr>
            <a:spLocks noGrp="1"/>
          </p:cNvSpPr>
          <p:nvPr>
            <p:ph type="body" sz="quarter" idx="18" hasCustomPrompt="1"/>
          </p:nvPr>
        </p:nvSpPr>
        <p:spPr>
          <a:xfrm>
            <a:off x="5387251" y="1002501"/>
            <a:ext cx="2101389" cy="553225"/>
          </a:xfrm>
        </p:spPr>
        <p:txBody>
          <a:bodyPr numCol="1" spcCol="240000"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テキスト プレースホルダー 5"/>
          <p:cNvSpPr>
            <a:spLocks noGrp="1"/>
          </p:cNvSpPr>
          <p:nvPr>
            <p:ph type="body" sz="quarter" idx="26" hasCustomPrompt="1"/>
          </p:nvPr>
        </p:nvSpPr>
        <p:spPr>
          <a:xfrm>
            <a:off x="7756263" y="850474"/>
            <a:ext cx="3864845" cy="884050"/>
          </a:xfrm>
        </p:spPr>
        <p:txBody>
          <a:bodyPr numCol="1" spcCol="240000"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8" name="Straight Connector 7"/>
          <p:cNvCxnSpPr/>
          <p:nvPr userDrawn="1"/>
        </p:nvCxnSpPr>
        <p:spPr>
          <a:xfrm>
            <a:off x="7622448" y="82468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7" hasCustomPrompt="1"/>
          </p:nvPr>
        </p:nvSpPr>
        <p:spPr>
          <a:xfrm>
            <a:off x="5387251" y="2055944"/>
            <a:ext cx="2101389" cy="553225"/>
          </a:xfrm>
        </p:spPr>
        <p:txBody>
          <a:bodyPr numCol="1" spcCol="240000"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0" name="テキスト プレースホルダー 5"/>
          <p:cNvSpPr>
            <a:spLocks noGrp="1"/>
          </p:cNvSpPr>
          <p:nvPr>
            <p:ph type="body" sz="quarter" idx="28" hasCustomPrompt="1"/>
          </p:nvPr>
        </p:nvSpPr>
        <p:spPr>
          <a:xfrm>
            <a:off x="7756263" y="1903917"/>
            <a:ext cx="3864845" cy="884050"/>
          </a:xfrm>
        </p:spPr>
        <p:txBody>
          <a:bodyPr numCol="1" spcCol="240000"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1" name="Straight Connector 10"/>
          <p:cNvCxnSpPr/>
          <p:nvPr userDrawn="1"/>
        </p:nvCxnSpPr>
        <p:spPr>
          <a:xfrm>
            <a:off x="7622448" y="187812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9" hasCustomPrompt="1"/>
          </p:nvPr>
        </p:nvSpPr>
        <p:spPr>
          <a:xfrm>
            <a:off x="5387251" y="3109388"/>
            <a:ext cx="2101389" cy="553225"/>
          </a:xfrm>
        </p:spPr>
        <p:txBody>
          <a:bodyPr numCol="1" spcCol="240000"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3" name="テキスト プレースホルダー 5"/>
          <p:cNvSpPr>
            <a:spLocks noGrp="1"/>
          </p:cNvSpPr>
          <p:nvPr>
            <p:ph type="body" sz="quarter" idx="30" hasCustomPrompt="1"/>
          </p:nvPr>
        </p:nvSpPr>
        <p:spPr>
          <a:xfrm>
            <a:off x="7756263" y="2957360"/>
            <a:ext cx="3864845" cy="884050"/>
          </a:xfrm>
        </p:spPr>
        <p:txBody>
          <a:bodyPr numCol="1" spcCol="240000"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4" name="Straight Connector 13"/>
          <p:cNvCxnSpPr/>
          <p:nvPr userDrawn="1"/>
        </p:nvCxnSpPr>
        <p:spPr>
          <a:xfrm>
            <a:off x="7622448" y="2931568"/>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31" hasCustomPrompt="1"/>
          </p:nvPr>
        </p:nvSpPr>
        <p:spPr>
          <a:xfrm>
            <a:off x="5387251" y="4162831"/>
            <a:ext cx="2101389" cy="553225"/>
          </a:xfrm>
        </p:spPr>
        <p:txBody>
          <a:bodyPr numCol="1" spcCol="240000"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32" hasCustomPrompt="1"/>
          </p:nvPr>
        </p:nvSpPr>
        <p:spPr>
          <a:xfrm>
            <a:off x="7756263" y="4010803"/>
            <a:ext cx="3864845" cy="884050"/>
          </a:xfrm>
        </p:spPr>
        <p:txBody>
          <a:bodyPr numCol="1" spcCol="240000"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398501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33" hasCustomPrompt="1"/>
          </p:nvPr>
        </p:nvSpPr>
        <p:spPr>
          <a:xfrm>
            <a:off x="5387251" y="5216275"/>
            <a:ext cx="2101389" cy="553225"/>
          </a:xfrm>
        </p:spPr>
        <p:txBody>
          <a:bodyPr numCol="1" spcCol="240000"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4" hasCustomPrompt="1"/>
          </p:nvPr>
        </p:nvSpPr>
        <p:spPr>
          <a:xfrm>
            <a:off x="7756263" y="5064247"/>
            <a:ext cx="3864845" cy="884050"/>
          </a:xfrm>
        </p:spPr>
        <p:txBody>
          <a:bodyPr numCol="1" spcCol="240000"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5038455"/>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8670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1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decel="100000"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18">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additive="base">
                                        <p:cTn id="72"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3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3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62"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1255183" y="1666976"/>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8" name="正方形/長方形 25"/>
          <p:cNvSpPr/>
          <p:nvPr userDrawn="1"/>
        </p:nvSpPr>
        <p:spPr>
          <a:xfrm>
            <a:off x="1255183" y="2092987"/>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9" name="正方形/長方形 26"/>
          <p:cNvSpPr/>
          <p:nvPr userDrawn="1"/>
        </p:nvSpPr>
        <p:spPr>
          <a:xfrm>
            <a:off x="1255183" y="2919868"/>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1255183" y="4795223"/>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1255183" y="2096116"/>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1255183" y="1670106"/>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1255183" y="303008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1255183" y="3455051"/>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1255183" y="3880013"/>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1255183" y="430497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4709583" y="1664594"/>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8" name="正方形/長方形 33"/>
          <p:cNvSpPr/>
          <p:nvPr userDrawn="1"/>
        </p:nvSpPr>
        <p:spPr>
          <a:xfrm>
            <a:off x="4709583" y="2090604"/>
            <a:ext cx="2768600"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9" name="正方形/長方形 34"/>
          <p:cNvSpPr/>
          <p:nvPr userDrawn="1"/>
        </p:nvSpPr>
        <p:spPr>
          <a:xfrm>
            <a:off x="4709583" y="2917486"/>
            <a:ext cx="2768600"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4709583" y="4792841"/>
            <a:ext cx="2768600"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4709583" y="2093734"/>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4709583" y="1667725"/>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4709583" y="3027705"/>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4709583" y="345266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4709583" y="387763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4709583" y="4302597"/>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8163983" y="1662181"/>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8" name="正方形/長方形 43"/>
          <p:cNvSpPr/>
          <p:nvPr userDrawn="1"/>
        </p:nvSpPr>
        <p:spPr>
          <a:xfrm>
            <a:off x="8163983" y="2088190"/>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8163983" y="2915073"/>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8163983" y="4790427"/>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8163983" y="2091321"/>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8163983" y="1665311"/>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8163983" y="302529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8163983" y="3450254"/>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8163983" y="387521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8163983" y="430018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7499981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bg/>
                                          </p:spTgt>
                                        </p:tgtEl>
                                        <p:attrNameLst>
                                          <p:attrName>style.visibility</p:attrName>
                                        </p:attrNameLst>
                                      </p:cBhvr>
                                      <p:to>
                                        <p:strVal val="visible"/>
                                      </p:to>
                                    </p:set>
                                    <p:anim calcmode="lin" valueType="num">
                                      <p:cBhvr additive="base">
                                        <p:cTn id="32"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bg/>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decel="10000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par>
                                <p:cTn id="44" presetID="22" presetClass="entr" presetSubtype="8" fill="hold" grpId="0" nodeType="withEffect">
                                  <p:stCondLst>
                                    <p:cond delay="10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1500"/>
                            </p:stCondLst>
                            <p:childTnLst>
                              <p:par>
                                <p:cTn id="54" presetID="2" presetClass="entr" presetSubtype="1" decel="10000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fill="hold"/>
                                        <p:tgtEl>
                                          <p:spTgt spid="17"/>
                                        </p:tgtEl>
                                        <p:attrNameLst>
                                          <p:attrName>ppt_x</p:attrName>
                                        </p:attrNameLst>
                                      </p:cBhvr>
                                      <p:tavLst>
                                        <p:tav tm="0">
                                          <p:val>
                                            <p:strVal val="#ppt_x"/>
                                          </p:val>
                                        </p:tav>
                                        <p:tav tm="100000">
                                          <p:val>
                                            <p:strVal val="#ppt_x"/>
                                          </p:val>
                                        </p:tav>
                                      </p:tavLst>
                                    </p:anim>
                                    <p:anim calcmode="lin" valueType="num">
                                      <p:cBhvr additive="base">
                                        <p:cTn id="57" dur="75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750" fill="hold"/>
                                        <p:tgtEl>
                                          <p:spTgt spid="18"/>
                                        </p:tgtEl>
                                        <p:attrNameLst>
                                          <p:attrName>ppt_x</p:attrName>
                                        </p:attrNameLst>
                                      </p:cBhvr>
                                      <p:tavLst>
                                        <p:tav tm="0">
                                          <p:val>
                                            <p:strVal val="#ppt_x"/>
                                          </p:val>
                                        </p:tav>
                                        <p:tav tm="100000">
                                          <p:val>
                                            <p:strVal val="#ppt_x"/>
                                          </p:val>
                                        </p:tav>
                                      </p:tavLst>
                                    </p:anim>
                                    <p:anim calcmode="lin" valueType="num">
                                      <p:cBhvr additive="base">
                                        <p:cTn id="61" dur="75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3"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250"/>
                                  </p:stCondLst>
                                  <p:childTnLst>
                                    <p:set>
                                      <p:cBhvr>
                                        <p:cTn id="75" dur="1" fill="hold">
                                          <p:stCondLst>
                                            <p:cond delay="0"/>
                                          </p:stCondLst>
                                        </p:cTn>
                                        <p:tgtEl>
                                          <p:spTgt spid="22">
                                            <p:bg/>
                                          </p:spTgt>
                                        </p:tgtEl>
                                        <p:attrNameLst>
                                          <p:attrName>style.visibility</p:attrName>
                                        </p:attrNameLst>
                                      </p:cBhvr>
                                      <p:to>
                                        <p:strVal val="visible"/>
                                      </p:to>
                                    </p:set>
                                    <p:anim calcmode="lin" valueType="num">
                                      <p:cBhvr additive="base">
                                        <p:cTn id="76" dur="750" fill="hold"/>
                                        <p:tgtEl>
                                          <p:spTgt spid="22">
                                            <p:bg/>
                                          </p:spTgt>
                                        </p:tgtEl>
                                        <p:attrNameLst>
                                          <p:attrName>ppt_x</p:attrName>
                                        </p:attrNameLst>
                                      </p:cBhvr>
                                      <p:tavLst>
                                        <p:tav tm="0">
                                          <p:val>
                                            <p:strVal val="#ppt_x"/>
                                          </p:val>
                                        </p:tav>
                                        <p:tav tm="100000">
                                          <p:val>
                                            <p:strVal val="#ppt_x"/>
                                          </p:val>
                                        </p:tav>
                                      </p:tavLst>
                                    </p:anim>
                                    <p:anim calcmode="lin" valueType="num">
                                      <p:cBhvr additive="base">
                                        <p:cTn id="77" dur="750" fill="hold"/>
                                        <p:tgtEl>
                                          <p:spTgt spid="22">
                                            <p:bg/>
                                          </p:spTgt>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decel="100000" fill="hold" grpId="0" nodeType="clickEffect">
                                  <p:stCondLst>
                                    <p:cond delay="250"/>
                                  </p:stCondLst>
                                  <p:childTnLst>
                                    <p:set>
                                      <p:cBhvr>
                                        <p:cTn id="81" dur="1" fill="hold">
                                          <p:stCondLst>
                                            <p:cond delay="0"/>
                                          </p:stCondLst>
                                        </p:cTn>
                                        <p:tgtEl>
                                          <p:spTgt spid="22">
                                            <p:txEl>
                                              <p:pRg st="0" end="0"/>
                                            </p:txEl>
                                          </p:spTgt>
                                        </p:tgtEl>
                                        <p:attrNameLst>
                                          <p:attrName>style.visibility</p:attrName>
                                        </p:attrNameLst>
                                      </p:cBhvr>
                                      <p:to>
                                        <p:strVal val="visible"/>
                                      </p:to>
                                    </p:set>
                                    <p:anim calcmode="lin" valueType="num">
                                      <p:cBhvr additive="base">
                                        <p:cTn id="82"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3"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84" fill="hold">
                            <p:stCondLst>
                              <p:cond delay="125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par>
                                <p:cTn id="88" presetID="22" presetClass="entr" presetSubtype="8" fill="hold" grpId="0" nodeType="withEffect">
                                  <p:stCondLst>
                                    <p:cond delay="10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wipe(left)">
                                      <p:cBhvr>
                                        <p:cTn id="90" dur="500"/>
                                        <p:tgtEl>
                                          <p:spTgt spid="24">
                                            <p:txEl>
                                              <p:pRg st="0" end="0"/>
                                            </p:txEl>
                                          </p:spTgt>
                                        </p:tgtEl>
                                      </p:cBhvr>
                                    </p:animEffect>
                                  </p:childTnLst>
                                </p:cTn>
                              </p:par>
                              <p:par>
                                <p:cTn id="91" presetID="22" presetClass="entr" presetSubtype="8" fill="hold" grpId="0" nodeType="withEffect">
                                  <p:stCondLst>
                                    <p:cond delay="200"/>
                                  </p:stCondLst>
                                  <p:childTnLst>
                                    <p:set>
                                      <p:cBhvr>
                                        <p:cTn id="92" dur="1" fill="hold">
                                          <p:stCondLst>
                                            <p:cond delay="0"/>
                                          </p:stCondLst>
                                        </p:cTn>
                                        <p:tgtEl>
                                          <p:spTgt spid="25">
                                            <p:txEl>
                                              <p:pRg st="0" end="0"/>
                                            </p:txEl>
                                          </p:spTgt>
                                        </p:tgtEl>
                                        <p:attrNameLst>
                                          <p:attrName>style.visibility</p:attrName>
                                        </p:attrNameLst>
                                      </p:cBhvr>
                                      <p:to>
                                        <p:strVal val="visible"/>
                                      </p:to>
                                    </p:set>
                                    <p:animEffect transition="in" filter="wipe(left)">
                                      <p:cBhvr>
                                        <p:cTn id="93" dur="500"/>
                                        <p:tgtEl>
                                          <p:spTgt spid="25">
                                            <p:txEl>
                                              <p:pRg st="0" end="0"/>
                                            </p:txEl>
                                          </p:spTgt>
                                        </p:tgtEl>
                                      </p:cBhvr>
                                    </p:animEffect>
                                  </p:childTnLst>
                                </p:cTn>
                              </p:par>
                              <p:par>
                                <p:cTn id="94" presetID="22" presetClass="entr" presetSubtype="8" fill="hold" grpId="0" nodeType="withEffect">
                                  <p:stCondLst>
                                    <p:cond delay="300"/>
                                  </p:stCondLst>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500"/>
                                        <p:tgtEl>
                                          <p:spTgt spid="26">
                                            <p:txEl>
                                              <p:pRg st="0" end="0"/>
                                            </p:txEl>
                                          </p:spTgt>
                                        </p:tgtEl>
                                      </p:cBhvr>
                                    </p:animEffect>
                                  </p:childTnLst>
                                </p:cTn>
                              </p:par>
                            </p:childTnLst>
                          </p:cTn>
                        </p:par>
                        <p:par>
                          <p:cTn id="97" fill="hold">
                            <p:stCondLst>
                              <p:cond delay="1750"/>
                            </p:stCondLst>
                            <p:childTnLst>
                              <p:par>
                                <p:cTn id="98" presetID="2" presetClass="entr" presetSubtype="1" decel="100000" fill="hold" grpId="0" nodeType="afterEffect">
                                  <p:stCondLst>
                                    <p:cond delay="25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750" fill="hold"/>
                                        <p:tgtEl>
                                          <p:spTgt spid="27"/>
                                        </p:tgtEl>
                                        <p:attrNameLst>
                                          <p:attrName>ppt_x</p:attrName>
                                        </p:attrNameLst>
                                      </p:cBhvr>
                                      <p:tavLst>
                                        <p:tav tm="0">
                                          <p:val>
                                            <p:strVal val="#ppt_x"/>
                                          </p:val>
                                        </p:tav>
                                        <p:tav tm="100000">
                                          <p:val>
                                            <p:strVal val="#ppt_x"/>
                                          </p:val>
                                        </p:tav>
                                      </p:tavLst>
                                    </p:anim>
                                    <p:anim calcmode="lin" valueType="num">
                                      <p:cBhvr additive="base">
                                        <p:cTn id="101" dur="750" fill="hold"/>
                                        <p:tgtEl>
                                          <p:spTgt spid="2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750" fill="hold"/>
                                        <p:tgtEl>
                                          <p:spTgt spid="28"/>
                                        </p:tgtEl>
                                        <p:attrNameLst>
                                          <p:attrName>ppt_x</p:attrName>
                                        </p:attrNameLst>
                                      </p:cBhvr>
                                      <p:tavLst>
                                        <p:tav tm="0">
                                          <p:val>
                                            <p:strVal val="#ppt_x"/>
                                          </p:val>
                                        </p:tav>
                                        <p:tav tm="100000">
                                          <p:val>
                                            <p:strVal val="#ppt_x"/>
                                          </p:val>
                                        </p:tav>
                                      </p:tavLst>
                                    </p:anim>
                                    <p:anim calcmode="lin" valueType="num">
                                      <p:cBhvr additive="base">
                                        <p:cTn id="105" dur="750" fill="hold"/>
                                        <p:tgtEl>
                                          <p:spTgt spid="28"/>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750" fill="hold"/>
                                        <p:tgtEl>
                                          <p:spTgt spid="29"/>
                                        </p:tgtEl>
                                        <p:attrNameLst>
                                          <p:attrName>ppt_x</p:attrName>
                                        </p:attrNameLst>
                                      </p:cBhvr>
                                      <p:tavLst>
                                        <p:tav tm="0">
                                          <p:val>
                                            <p:strVal val="#ppt_x"/>
                                          </p:val>
                                        </p:tav>
                                        <p:tav tm="100000">
                                          <p:val>
                                            <p:strVal val="#ppt_x"/>
                                          </p:val>
                                        </p:tav>
                                      </p:tavLst>
                                    </p:anim>
                                    <p:anim calcmode="lin" valueType="num">
                                      <p:cBhvr additive="base">
                                        <p:cTn id="109" dur="750" fill="hold"/>
                                        <p:tgtEl>
                                          <p:spTgt spid="29"/>
                                        </p:tgtEl>
                                        <p:attrNameLst>
                                          <p:attrName>ppt_y</p:attrName>
                                        </p:attrNameLst>
                                      </p:cBhvr>
                                      <p:tavLst>
                                        <p:tav tm="0">
                                          <p:val>
                                            <p:strVal val="0-#ppt_h/2"/>
                                          </p:val>
                                        </p:tav>
                                        <p:tav tm="100000">
                                          <p:val>
                                            <p:strVal val="#ppt_y"/>
                                          </p:val>
                                        </p:tav>
                                      </p:tavLst>
                                    </p:anim>
                                  </p:childTnLst>
                                </p:cTn>
                              </p:par>
                              <p:par>
                                <p:cTn id="110" presetID="2" presetClass="entr" presetSubtype="4" decel="100000" fill="hold" grpId="0" nodeType="withEffect">
                                  <p:stCondLst>
                                    <p:cond delay="25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750" fill="hold"/>
                                        <p:tgtEl>
                                          <p:spTgt spid="30"/>
                                        </p:tgtEl>
                                        <p:attrNameLst>
                                          <p:attrName>ppt_x</p:attrName>
                                        </p:attrNameLst>
                                      </p:cBhvr>
                                      <p:tavLst>
                                        <p:tav tm="0">
                                          <p:val>
                                            <p:strVal val="#ppt_x"/>
                                          </p:val>
                                        </p:tav>
                                        <p:tav tm="100000">
                                          <p:val>
                                            <p:strVal val="#ppt_x"/>
                                          </p:val>
                                        </p:tav>
                                      </p:tavLst>
                                    </p:anim>
                                    <p:anim calcmode="lin" valueType="num">
                                      <p:cBhvr additive="base">
                                        <p:cTn id="113" dur="75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250"/>
                                  </p:stCondLst>
                                  <p:childTnLst>
                                    <p:set>
                                      <p:cBhvr>
                                        <p:cTn id="115" dur="1" fill="hold">
                                          <p:stCondLst>
                                            <p:cond delay="0"/>
                                          </p:stCondLst>
                                        </p:cTn>
                                        <p:tgtEl>
                                          <p:spTgt spid="31">
                                            <p:txEl>
                                              <p:pRg st="0" end="0"/>
                                            </p:txEl>
                                          </p:spTgt>
                                        </p:tgtEl>
                                        <p:attrNameLst>
                                          <p:attrName>style.visibility</p:attrName>
                                        </p:attrNameLst>
                                      </p:cBhvr>
                                      <p:to>
                                        <p:strVal val="visible"/>
                                      </p:to>
                                    </p:set>
                                    <p:anim calcmode="lin" valueType="num">
                                      <p:cBhvr additive="base">
                                        <p:cTn id="116"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7"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18" presetID="2" presetClass="entr" presetSubtype="1" decel="100000" fill="hold" grpId="0" nodeType="withEffect">
                                  <p:stCondLst>
                                    <p:cond delay="250"/>
                                  </p:stCondLst>
                                  <p:childTnLst>
                                    <p:set>
                                      <p:cBhvr>
                                        <p:cTn id="119" dur="1" fill="hold">
                                          <p:stCondLst>
                                            <p:cond delay="0"/>
                                          </p:stCondLst>
                                        </p:cTn>
                                        <p:tgtEl>
                                          <p:spTgt spid="32">
                                            <p:bg/>
                                          </p:spTgt>
                                        </p:tgtEl>
                                        <p:attrNameLst>
                                          <p:attrName>style.visibility</p:attrName>
                                        </p:attrNameLst>
                                      </p:cBhvr>
                                      <p:to>
                                        <p:strVal val="visible"/>
                                      </p:to>
                                    </p:set>
                                    <p:anim calcmode="lin" valueType="num">
                                      <p:cBhvr additive="base">
                                        <p:cTn id="120"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121" dur="750" fill="hold"/>
                                        <p:tgtEl>
                                          <p:spTgt spid="32">
                                            <p:bg/>
                                          </p:spTgt>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decel="100000" fill="hold" grpId="0" nodeType="clickEffect">
                                  <p:stCondLst>
                                    <p:cond delay="250"/>
                                  </p:stCondLst>
                                  <p:childTnLst>
                                    <p:set>
                                      <p:cBhvr>
                                        <p:cTn id="125" dur="1" fill="hold">
                                          <p:stCondLst>
                                            <p:cond delay="0"/>
                                          </p:stCondLst>
                                        </p:cTn>
                                        <p:tgtEl>
                                          <p:spTgt spid="32">
                                            <p:txEl>
                                              <p:pRg st="0" end="0"/>
                                            </p:txEl>
                                          </p:spTgt>
                                        </p:tgtEl>
                                        <p:attrNameLst>
                                          <p:attrName>style.visibility</p:attrName>
                                        </p:attrNameLst>
                                      </p:cBhvr>
                                      <p:to>
                                        <p:strVal val="visible"/>
                                      </p:to>
                                    </p:set>
                                    <p:anim calcmode="lin" valueType="num">
                                      <p:cBhvr additive="base">
                                        <p:cTn id="126"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7"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28" fill="hold">
                            <p:stCondLst>
                              <p:cond delay="12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par>
                                <p:cTn id="132" presetID="22" presetClass="entr" presetSubtype="8" fill="hold" grpId="0" nodeType="withEffect">
                                  <p:stCondLst>
                                    <p:cond delay="100"/>
                                  </p:stCondLst>
                                  <p:childTnLst>
                                    <p:set>
                                      <p:cBhvr>
                                        <p:cTn id="133" dur="1" fill="hold">
                                          <p:stCondLst>
                                            <p:cond delay="0"/>
                                          </p:stCondLst>
                                        </p:cTn>
                                        <p:tgtEl>
                                          <p:spTgt spid="34">
                                            <p:txEl>
                                              <p:pRg st="0" end="0"/>
                                            </p:txEl>
                                          </p:spTgt>
                                        </p:tgtEl>
                                        <p:attrNameLst>
                                          <p:attrName>style.visibility</p:attrName>
                                        </p:attrNameLst>
                                      </p:cBhvr>
                                      <p:to>
                                        <p:strVal val="visible"/>
                                      </p:to>
                                    </p:set>
                                    <p:animEffect transition="in" filter="wipe(left)">
                                      <p:cBhvr>
                                        <p:cTn id="134" dur="500"/>
                                        <p:tgtEl>
                                          <p:spTgt spid="34">
                                            <p:txEl>
                                              <p:pRg st="0" end="0"/>
                                            </p:txEl>
                                          </p:spTgt>
                                        </p:tgtEl>
                                      </p:cBhvr>
                                    </p:animEffect>
                                  </p:childTnLst>
                                </p:cTn>
                              </p:par>
                              <p:par>
                                <p:cTn id="135" presetID="22" presetClass="entr" presetSubtype="8" fill="hold" grpId="0" nodeType="withEffect">
                                  <p:stCondLst>
                                    <p:cond delay="200"/>
                                  </p:stCondLst>
                                  <p:childTnLst>
                                    <p:set>
                                      <p:cBhvr>
                                        <p:cTn id="136" dur="1" fill="hold">
                                          <p:stCondLst>
                                            <p:cond delay="0"/>
                                          </p:stCondLst>
                                        </p:cTn>
                                        <p:tgtEl>
                                          <p:spTgt spid="35">
                                            <p:txEl>
                                              <p:pRg st="0" end="0"/>
                                            </p:txEl>
                                          </p:spTgt>
                                        </p:tgtEl>
                                        <p:attrNameLst>
                                          <p:attrName>style.visibility</p:attrName>
                                        </p:attrNameLst>
                                      </p:cBhvr>
                                      <p:to>
                                        <p:strVal val="visible"/>
                                      </p:to>
                                    </p:set>
                                    <p:animEffect transition="in" filter="wipe(left)">
                                      <p:cBhvr>
                                        <p:cTn id="137" dur="500"/>
                                        <p:tgtEl>
                                          <p:spTgt spid="35">
                                            <p:txEl>
                                              <p:pRg st="0" end="0"/>
                                            </p:txEl>
                                          </p:spTgt>
                                        </p:tgtEl>
                                      </p:cBhvr>
                                    </p:animEffect>
                                  </p:childTnLst>
                                </p:cTn>
                              </p:par>
                              <p:par>
                                <p:cTn id="138" presetID="22" presetClass="entr" presetSubtype="8" fill="hold" grpId="0" nodeType="withEffect">
                                  <p:stCondLst>
                                    <p:cond delay="300"/>
                                  </p:stCondLst>
                                  <p:childTnLst>
                                    <p:set>
                                      <p:cBhvr>
                                        <p:cTn id="139" dur="1" fill="hold">
                                          <p:stCondLst>
                                            <p:cond delay="0"/>
                                          </p:stCondLst>
                                        </p:cTn>
                                        <p:tgtEl>
                                          <p:spTgt spid="36">
                                            <p:txEl>
                                              <p:pRg st="0" end="0"/>
                                            </p:txEl>
                                          </p:spTgt>
                                        </p:tgtEl>
                                        <p:attrNameLst>
                                          <p:attrName>style.visibility</p:attrName>
                                        </p:attrNameLst>
                                      </p:cBhvr>
                                      <p:to>
                                        <p:strVal val="visible"/>
                                      </p:to>
                                    </p:set>
                                    <p:animEffect transition="in" filter="wipe(left)">
                                      <p:cBhvr>
                                        <p:cTn id="140" dur="500"/>
                                        <p:tgtEl>
                                          <p:spTgt spid="36">
                                            <p:txEl>
                                              <p:pRg st="0" end="0"/>
                                            </p:txEl>
                                          </p:spTgt>
                                        </p:tgtEl>
                                      </p:cBhvr>
                                    </p:animEffect>
                                  </p:childTnLst>
                                </p:cTn>
                              </p:par>
                            </p:childTnLst>
                          </p:cTn>
                        </p:par>
                        <p:par>
                          <p:cTn id="141" fill="hold">
                            <p:stCondLst>
                              <p:cond delay="1750"/>
                            </p:stCondLst>
                            <p:childTnLst>
                              <p:par>
                                <p:cTn id="142" presetID="10" presetClass="entr" presetSubtype="0" fill="hold" grpId="0" nodeType="afterEffect">
                                  <p:stCondLst>
                                    <p:cond delay="250"/>
                                  </p:stCondLst>
                                  <p:childTnLst>
                                    <p:set>
                                      <p:cBhvr>
                                        <p:cTn id="143" dur="1" fill="hold">
                                          <p:stCondLst>
                                            <p:cond delay="0"/>
                                          </p:stCondLst>
                                        </p:cTn>
                                        <p:tgtEl>
                                          <p:spTgt spid="6">
                                            <p:txEl>
                                              <p:pRg st="0" end="0"/>
                                            </p:txEl>
                                          </p:spTgt>
                                        </p:tgtEl>
                                        <p:attrNameLst>
                                          <p:attrName>style.visibility</p:attrName>
                                        </p:attrNameLst>
                                      </p:cBhvr>
                                      <p:to>
                                        <p:strVal val="visible"/>
                                      </p:to>
                                    </p:set>
                                    <p:animEffect transition="in" filter="fade">
                                      <p:cBhvr>
                                        <p:cTn id="1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animBg="1">
        <p:tmplLst>
          <p:tmpl lvl="1">
            <p:tnLst>
              <p:par>
                <p:cTn presetID="2" presetClass="entr" presetSubtype="1" decel="10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Lst>
  </p:timing>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62"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633864" y="1666976"/>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endParaRPr>
          </a:p>
        </p:txBody>
      </p:sp>
      <p:sp>
        <p:nvSpPr>
          <p:cNvPr id="8" name="正方形/長方形 25"/>
          <p:cNvSpPr/>
          <p:nvPr userDrawn="1"/>
        </p:nvSpPr>
        <p:spPr>
          <a:xfrm>
            <a:off x="633864" y="2092987"/>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endParaRPr>
          </a:p>
        </p:txBody>
      </p:sp>
      <p:sp>
        <p:nvSpPr>
          <p:cNvPr id="9" name="正方形/長方形 26"/>
          <p:cNvSpPr/>
          <p:nvPr userDrawn="1"/>
        </p:nvSpPr>
        <p:spPr>
          <a:xfrm>
            <a:off x="633864" y="2919868"/>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633864" y="4795223"/>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633864" y="2096116"/>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633864" y="1670106"/>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633864" y="30300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633864" y="345505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633864" y="38800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633864" y="430497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3417280" y="1664594"/>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endParaRPr>
          </a:p>
        </p:txBody>
      </p:sp>
      <p:sp>
        <p:nvSpPr>
          <p:cNvPr id="18" name="正方形/長方形 33"/>
          <p:cNvSpPr/>
          <p:nvPr userDrawn="1"/>
        </p:nvSpPr>
        <p:spPr>
          <a:xfrm>
            <a:off x="3417280" y="2090604"/>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endParaRPr>
          </a:p>
        </p:txBody>
      </p:sp>
      <p:sp>
        <p:nvSpPr>
          <p:cNvPr id="19" name="正方形/長方形 34"/>
          <p:cNvSpPr/>
          <p:nvPr userDrawn="1"/>
        </p:nvSpPr>
        <p:spPr>
          <a:xfrm>
            <a:off x="3417280" y="2917486"/>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3417280" y="4792841"/>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3417280" y="2093734"/>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3417280" y="1667725"/>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3417280" y="302770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3417280" y="345266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3417280" y="387763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3417280" y="4302597"/>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6200697" y="1662181"/>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endParaRPr>
          </a:p>
        </p:txBody>
      </p:sp>
      <p:sp>
        <p:nvSpPr>
          <p:cNvPr id="28" name="正方形/長方形 43"/>
          <p:cNvSpPr/>
          <p:nvPr userDrawn="1"/>
        </p:nvSpPr>
        <p:spPr>
          <a:xfrm>
            <a:off x="6200697" y="2088190"/>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6200697" y="2915073"/>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6200697" y="4790427"/>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6200697" y="209132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6200697" y="1665311"/>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6200697" y="302529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6200697" y="3450254"/>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6200697" y="387521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6200697" y="430018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7" name="正方形/長方形 52"/>
          <p:cNvSpPr/>
          <p:nvPr userDrawn="1"/>
        </p:nvSpPr>
        <p:spPr>
          <a:xfrm>
            <a:off x="8984114" y="1665311"/>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endParaRPr>
          </a:p>
        </p:txBody>
      </p:sp>
      <p:sp>
        <p:nvSpPr>
          <p:cNvPr id="38" name="正方形/長方形 53"/>
          <p:cNvSpPr/>
          <p:nvPr userDrawn="1"/>
        </p:nvSpPr>
        <p:spPr>
          <a:xfrm>
            <a:off x="8984114" y="2091322"/>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39" name="正方形/長方形 54"/>
          <p:cNvSpPr/>
          <p:nvPr userDrawn="1"/>
        </p:nvSpPr>
        <p:spPr>
          <a:xfrm>
            <a:off x="8984114" y="2918203"/>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40" name="正方形/長方形 55"/>
          <p:cNvSpPr/>
          <p:nvPr userDrawn="1"/>
        </p:nvSpPr>
        <p:spPr>
          <a:xfrm>
            <a:off x="8984114" y="4793558"/>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41" name="テキスト プレースホルダー 18"/>
          <p:cNvSpPr>
            <a:spLocks noGrp="1"/>
          </p:cNvSpPr>
          <p:nvPr>
            <p:ph type="body" sz="quarter" idx="47" hasCustomPrompt="1"/>
          </p:nvPr>
        </p:nvSpPr>
        <p:spPr>
          <a:xfrm>
            <a:off x="8984114" y="209445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42" name="テキスト プレースホルダー 18"/>
          <p:cNvSpPr>
            <a:spLocks noGrp="1"/>
          </p:cNvSpPr>
          <p:nvPr>
            <p:ph type="body" sz="quarter" idx="48" hasCustomPrompt="1"/>
          </p:nvPr>
        </p:nvSpPr>
        <p:spPr>
          <a:xfrm>
            <a:off x="8984114" y="1668442"/>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43" name="テキスト プレースホルダー 18"/>
          <p:cNvSpPr>
            <a:spLocks noGrp="1"/>
          </p:cNvSpPr>
          <p:nvPr>
            <p:ph type="body" sz="quarter" idx="49" hasCustomPrompt="1"/>
          </p:nvPr>
        </p:nvSpPr>
        <p:spPr>
          <a:xfrm>
            <a:off x="8984114" y="302842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4" name="テキスト プレースホルダー 18"/>
          <p:cNvSpPr>
            <a:spLocks noGrp="1"/>
          </p:cNvSpPr>
          <p:nvPr>
            <p:ph type="body" sz="quarter" idx="50" hasCustomPrompt="1"/>
          </p:nvPr>
        </p:nvSpPr>
        <p:spPr>
          <a:xfrm>
            <a:off x="8984114" y="34533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5" name="テキスト プレースホルダー 18"/>
          <p:cNvSpPr>
            <a:spLocks noGrp="1"/>
          </p:cNvSpPr>
          <p:nvPr>
            <p:ph type="body" sz="quarter" idx="51" hasCustomPrompt="1"/>
          </p:nvPr>
        </p:nvSpPr>
        <p:spPr>
          <a:xfrm>
            <a:off x="8984114" y="3878349"/>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6" name="テキスト プレースホルダー 18"/>
          <p:cNvSpPr>
            <a:spLocks noGrp="1"/>
          </p:cNvSpPr>
          <p:nvPr>
            <p:ph type="body" sz="quarter" idx="52" hasCustomPrompt="1"/>
          </p:nvPr>
        </p:nvSpPr>
        <p:spPr>
          <a:xfrm>
            <a:off x="8984114" y="43033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006812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par>
                                <p:cTn id="38" presetID="22" presetClass="entr" presetSubtype="8" fill="hold" grpId="0" nodeType="withEffect">
                                  <p:stCondLst>
                                    <p:cond delay="1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wipe(left)">
                                      <p:cBhvr>
                                        <p:cTn id="40" dur="500"/>
                                        <p:tgtEl>
                                          <p:spTgt spid="14">
                                            <p:txEl>
                                              <p:pRg st="0" end="0"/>
                                            </p:txEl>
                                          </p:spTgt>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p:stCondLst>
                              <p:cond delay="1500"/>
                            </p:stCondLst>
                            <p:childTnLst>
                              <p:par>
                                <p:cTn id="48" presetID="2" presetClass="entr" presetSubtype="1" decel="100000" fill="hold" grpId="0" nodeType="after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ppt_x"/>
                                          </p:val>
                                        </p:tav>
                                        <p:tav tm="100000">
                                          <p:val>
                                            <p:strVal val="#ppt_x"/>
                                          </p:val>
                                        </p:tav>
                                      </p:tavLst>
                                    </p:anim>
                                    <p:anim calcmode="lin" valueType="num">
                                      <p:cBhvr additive="base">
                                        <p:cTn id="51" dur="750" fill="hold"/>
                                        <p:tgtEl>
                                          <p:spTgt spid="17"/>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25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ppt_x"/>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750" fill="hold"/>
                                        <p:tgtEl>
                                          <p:spTgt spid="19"/>
                                        </p:tgtEl>
                                        <p:attrNameLst>
                                          <p:attrName>ppt_x</p:attrName>
                                        </p:attrNameLst>
                                      </p:cBhvr>
                                      <p:tavLst>
                                        <p:tav tm="0">
                                          <p:val>
                                            <p:strVal val="#ppt_x"/>
                                          </p:val>
                                        </p:tav>
                                        <p:tav tm="100000">
                                          <p:val>
                                            <p:strVal val="#ppt_x"/>
                                          </p:val>
                                        </p:tav>
                                      </p:tavLst>
                                    </p:anim>
                                    <p:anim calcmode="lin" valueType="num">
                                      <p:cBhvr additive="base">
                                        <p:cTn id="59" dur="750" fill="hold"/>
                                        <p:tgtEl>
                                          <p:spTgt spid="19"/>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ppt_x"/>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25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72" fill="hold">
                            <p:stCondLst>
                              <p:cond delay="2750"/>
                            </p:stCondLst>
                            <p:childTnLst>
                              <p:par>
                                <p:cTn id="73" presetID="22" presetClass="entr" presetSubtype="8"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left)">
                                      <p:cBhvr>
                                        <p:cTn id="75" dur="500"/>
                                        <p:tgtEl>
                                          <p:spTgt spid="23">
                                            <p:txEl>
                                              <p:pRg st="0" end="0"/>
                                            </p:txEl>
                                          </p:spTgt>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wipe(left)">
                                      <p:cBhvr>
                                        <p:cTn id="78" dur="500"/>
                                        <p:tgtEl>
                                          <p:spTgt spid="24">
                                            <p:txEl>
                                              <p:pRg st="0" end="0"/>
                                            </p:txEl>
                                          </p:spTgt>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25">
                                            <p:txEl>
                                              <p:pRg st="0" end="0"/>
                                            </p:txEl>
                                          </p:spTgt>
                                        </p:tgtEl>
                                        <p:attrNameLst>
                                          <p:attrName>style.visibility</p:attrName>
                                        </p:attrNameLst>
                                      </p:cBhvr>
                                      <p:to>
                                        <p:strVal val="visible"/>
                                      </p:to>
                                    </p:set>
                                    <p:animEffect transition="in" filter="wipe(left)">
                                      <p:cBhvr>
                                        <p:cTn id="81" dur="500"/>
                                        <p:tgtEl>
                                          <p:spTgt spid="25">
                                            <p:txEl>
                                              <p:pRg st="0" end="0"/>
                                            </p:txEl>
                                          </p:spTgt>
                                        </p:tgtEl>
                                      </p:cBhvr>
                                    </p:animEffect>
                                  </p:childTnLst>
                                </p:cTn>
                              </p:par>
                              <p:par>
                                <p:cTn id="82" presetID="22" presetClass="entr" presetSubtype="8" fill="hold" grpId="0" nodeType="withEffect">
                                  <p:stCondLst>
                                    <p:cond delay="30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wipe(left)">
                                      <p:cBhvr>
                                        <p:cTn id="84" dur="500"/>
                                        <p:tgtEl>
                                          <p:spTgt spid="26">
                                            <p:txEl>
                                              <p:pRg st="0" end="0"/>
                                            </p:txEl>
                                          </p:spTgt>
                                        </p:tgtEl>
                                      </p:cBhvr>
                                    </p:animEffect>
                                  </p:childTnLst>
                                </p:cTn>
                              </p:par>
                            </p:childTnLst>
                          </p:cTn>
                        </p:par>
                        <p:par>
                          <p:cTn id="85" fill="hold">
                            <p:stCondLst>
                              <p:cond delay="3250"/>
                            </p:stCondLst>
                            <p:childTnLst>
                              <p:par>
                                <p:cTn id="86" presetID="2" presetClass="entr" presetSubtype="1" decel="100000" fill="hold" grpId="0" nodeType="after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750" fill="hold"/>
                                        <p:tgtEl>
                                          <p:spTgt spid="27"/>
                                        </p:tgtEl>
                                        <p:attrNameLst>
                                          <p:attrName>ppt_x</p:attrName>
                                        </p:attrNameLst>
                                      </p:cBhvr>
                                      <p:tavLst>
                                        <p:tav tm="0">
                                          <p:val>
                                            <p:strVal val="#ppt_x"/>
                                          </p:val>
                                        </p:tav>
                                        <p:tav tm="100000">
                                          <p:val>
                                            <p:strVal val="#ppt_x"/>
                                          </p:val>
                                        </p:tav>
                                      </p:tavLst>
                                    </p:anim>
                                    <p:anim calcmode="lin" valueType="num">
                                      <p:cBhvr additive="base">
                                        <p:cTn id="89" dur="750" fill="hold"/>
                                        <p:tgtEl>
                                          <p:spTgt spid="27"/>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750" fill="hold"/>
                                        <p:tgtEl>
                                          <p:spTgt spid="28"/>
                                        </p:tgtEl>
                                        <p:attrNameLst>
                                          <p:attrName>ppt_x</p:attrName>
                                        </p:attrNameLst>
                                      </p:cBhvr>
                                      <p:tavLst>
                                        <p:tav tm="0">
                                          <p:val>
                                            <p:strVal val="#ppt_x"/>
                                          </p:val>
                                        </p:tav>
                                        <p:tav tm="100000">
                                          <p:val>
                                            <p:strVal val="#ppt_x"/>
                                          </p:val>
                                        </p:tav>
                                      </p:tavLst>
                                    </p:anim>
                                    <p:anim calcmode="lin" valueType="num">
                                      <p:cBhvr additive="base">
                                        <p:cTn id="93" dur="750" fill="hold"/>
                                        <p:tgtEl>
                                          <p:spTgt spid="28"/>
                                        </p:tgtEl>
                                        <p:attrNameLst>
                                          <p:attrName>ppt_y</p:attrName>
                                        </p:attrNameLst>
                                      </p:cBhvr>
                                      <p:tavLst>
                                        <p:tav tm="0">
                                          <p:val>
                                            <p:strVal val="0-#ppt_h/2"/>
                                          </p:val>
                                        </p:tav>
                                        <p:tav tm="100000">
                                          <p:val>
                                            <p:strVal val="#ppt_y"/>
                                          </p:val>
                                        </p:tav>
                                      </p:tavLst>
                                    </p:anim>
                                  </p:childTnLst>
                                </p:cTn>
                              </p:par>
                              <p:par>
                                <p:cTn id="94" presetID="2" presetClass="entr" presetSubtype="1" decel="100000" fill="hold" grpId="0" nodeType="withEffect">
                                  <p:stCondLst>
                                    <p:cond delay="25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750" fill="hold"/>
                                        <p:tgtEl>
                                          <p:spTgt spid="29"/>
                                        </p:tgtEl>
                                        <p:attrNameLst>
                                          <p:attrName>ppt_x</p:attrName>
                                        </p:attrNameLst>
                                      </p:cBhvr>
                                      <p:tavLst>
                                        <p:tav tm="0">
                                          <p:val>
                                            <p:strVal val="#ppt_x"/>
                                          </p:val>
                                        </p:tav>
                                        <p:tav tm="100000">
                                          <p:val>
                                            <p:strVal val="#ppt_x"/>
                                          </p:val>
                                        </p:tav>
                                      </p:tavLst>
                                    </p:anim>
                                    <p:anim calcmode="lin" valueType="num">
                                      <p:cBhvr additive="base">
                                        <p:cTn id="97" dur="750" fill="hold"/>
                                        <p:tgtEl>
                                          <p:spTgt spid="29"/>
                                        </p:tgtEl>
                                        <p:attrNameLst>
                                          <p:attrName>ppt_y</p:attrName>
                                        </p:attrNameLst>
                                      </p:cBhvr>
                                      <p:tavLst>
                                        <p:tav tm="0">
                                          <p:val>
                                            <p:strVal val="0-#ppt_h/2"/>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750" fill="hold"/>
                                        <p:tgtEl>
                                          <p:spTgt spid="30"/>
                                        </p:tgtEl>
                                        <p:attrNameLst>
                                          <p:attrName>ppt_x</p:attrName>
                                        </p:attrNameLst>
                                      </p:cBhvr>
                                      <p:tavLst>
                                        <p:tav tm="0">
                                          <p:val>
                                            <p:strVal val="#ppt_x"/>
                                          </p:val>
                                        </p:tav>
                                        <p:tav tm="100000">
                                          <p:val>
                                            <p:strVal val="#ppt_x"/>
                                          </p:val>
                                        </p:tav>
                                      </p:tavLst>
                                    </p:anim>
                                    <p:anim calcmode="lin" valueType="num">
                                      <p:cBhvr additive="base">
                                        <p:cTn id="101" dur="75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32">
                                            <p:txEl>
                                              <p:pRg st="0" end="0"/>
                                            </p:txEl>
                                          </p:spTgt>
                                        </p:tgtEl>
                                        <p:attrNameLst>
                                          <p:attrName>style.visibility</p:attrName>
                                        </p:attrNameLst>
                                      </p:cBhvr>
                                      <p:to>
                                        <p:strVal val="visible"/>
                                      </p:to>
                                    </p:set>
                                    <p:anim calcmode="lin" valueType="num">
                                      <p:cBhvr additive="base">
                                        <p:cTn id="10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9"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33">
                                            <p:txEl>
                                              <p:pRg st="0" end="0"/>
                                            </p:txEl>
                                          </p:spTgt>
                                        </p:tgtEl>
                                        <p:attrNameLst>
                                          <p:attrName>style.visibility</p:attrName>
                                        </p:attrNameLst>
                                      </p:cBhvr>
                                      <p:to>
                                        <p:strVal val="visible"/>
                                      </p:to>
                                    </p:set>
                                    <p:animEffect transition="in" filter="wipe(left)">
                                      <p:cBhvr>
                                        <p:cTn id="113" dur="500"/>
                                        <p:tgtEl>
                                          <p:spTgt spid="33">
                                            <p:txEl>
                                              <p:pRg st="0" end="0"/>
                                            </p:txEl>
                                          </p:spTgt>
                                        </p:tgtEl>
                                      </p:cBhvr>
                                    </p:animEffect>
                                  </p:childTnLst>
                                </p:cTn>
                              </p:par>
                              <p:par>
                                <p:cTn id="114" presetID="22" presetClass="entr" presetSubtype="8" fill="hold" grpId="0" nodeType="withEffect">
                                  <p:stCondLst>
                                    <p:cond delay="10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wipe(left)">
                                      <p:cBhvr>
                                        <p:cTn id="116" dur="500"/>
                                        <p:tgtEl>
                                          <p:spTgt spid="34">
                                            <p:txEl>
                                              <p:pRg st="0" end="0"/>
                                            </p:txEl>
                                          </p:spTgt>
                                        </p:tgtEl>
                                      </p:cBhvr>
                                    </p:animEffect>
                                  </p:childTnLst>
                                </p:cTn>
                              </p:par>
                              <p:par>
                                <p:cTn id="117" presetID="22" presetClass="entr" presetSubtype="8" fill="hold" grpId="0" nodeType="withEffect">
                                  <p:stCondLst>
                                    <p:cond delay="200"/>
                                  </p:stCondLst>
                                  <p:childTnLst>
                                    <p:set>
                                      <p:cBhvr>
                                        <p:cTn id="118" dur="1" fill="hold">
                                          <p:stCondLst>
                                            <p:cond delay="0"/>
                                          </p:stCondLst>
                                        </p:cTn>
                                        <p:tgtEl>
                                          <p:spTgt spid="35">
                                            <p:txEl>
                                              <p:pRg st="0" end="0"/>
                                            </p:txEl>
                                          </p:spTgt>
                                        </p:tgtEl>
                                        <p:attrNameLst>
                                          <p:attrName>style.visibility</p:attrName>
                                        </p:attrNameLst>
                                      </p:cBhvr>
                                      <p:to>
                                        <p:strVal val="visible"/>
                                      </p:to>
                                    </p:set>
                                    <p:animEffect transition="in" filter="wipe(left)">
                                      <p:cBhvr>
                                        <p:cTn id="119" dur="500"/>
                                        <p:tgtEl>
                                          <p:spTgt spid="35">
                                            <p:txEl>
                                              <p:pRg st="0" end="0"/>
                                            </p:txEl>
                                          </p:spTgt>
                                        </p:tgtEl>
                                      </p:cBhvr>
                                    </p:animEffect>
                                  </p:childTnLst>
                                </p:cTn>
                              </p:par>
                              <p:par>
                                <p:cTn id="120" presetID="22" presetClass="entr" presetSubtype="8" fill="hold" grpId="0" nodeType="withEffect">
                                  <p:stCondLst>
                                    <p:cond delay="30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5000"/>
                            </p:stCondLst>
                            <p:childTnLst>
                              <p:par>
                                <p:cTn id="124" presetID="2" presetClass="entr" presetSubtype="1" decel="100000" fill="hold" grpId="0" nodeType="afterEffect">
                                  <p:stCondLst>
                                    <p:cond delay="25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750" fill="hold"/>
                                        <p:tgtEl>
                                          <p:spTgt spid="37"/>
                                        </p:tgtEl>
                                        <p:attrNameLst>
                                          <p:attrName>ppt_x</p:attrName>
                                        </p:attrNameLst>
                                      </p:cBhvr>
                                      <p:tavLst>
                                        <p:tav tm="0">
                                          <p:val>
                                            <p:strVal val="#ppt_x"/>
                                          </p:val>
                                        </p:tav>
                                        <p:tav tm="100000">
                                          <p:val>
                                            <p:strVal val="#ppt_x"/>
                                          </p:val>
                                        </p:tav>
                                      </p:tavLst>
                                    </p:anim>
                                    <p:anim calcmode="lin" valueType="num">
                                      <p:cBhvr additive="base">
                                        <p:cTn id="127" dur="750" fill="hold"/>
                                        <p:tgtEl>
                                          <p:spTgt spid="37"/>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750" fill="hold"/>
                                        <p:tgtEl>
                                          <p:spTgt spid="38"/>
                                        </p:tgtEl>
                                        <p:attrNameLst>
                                          <p:attrName>ppt_x</p:attrName>
                                        </p:attrNameLst>
                                      </p:cBhvr>
                                      <p:tavLst>
                                        <p:tav tm="0">
                                          <p:val>
                                            <p:strVal val="#ppt_x"/>
                                          </p:val>
                                        </p:tav>
                                        <p:tav tm="100000">
                                          <p:val>
                                            <p:strVal val="#ppt_x"/>
                                          </p:val>
                                        </p:tav>
                                      </p:tavLst>
                                    </p:anim>
                                    <p:anim calcmode="lin" valueType="num">
                                      <p:cBhvr additive="base">
                                        <p:cTn id="131" dur="750" fill="hold"/>
                                        <p:tgtEl>
                                          <p:spTgt spid="38"/>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25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750" fill="hold"/>
                                        <p:tgtEl>
                                          <p:spTgt spid="39"/>
                                        </p:tgtEl>
                                        <p:attrNameLst>
                                          <p:attrName>ppt_x</p:attrName>
                                        </p:attrNameLst>
                                      </p:cBhvr>
                                      <p:tavLst>
                                        <p:tav tm="0">
                                          <p:val>
                                            <p:strVal val="#ppt_x"/>
                                          </p:val>
                                        </p:tav>
                                        <p:tav tm="100000">
                                          <p:val>
                                            <p:strVal val="#ppt_x"/>
                                          </p:val>
                                        </p:tav>
                                      </p:tavLst>
                                    </p:anim>
                                    <p:anim calcmode="lin" valueType="num">
                                      <p:cBhvr additive="base">
                                        <p:cTn id="135" dur="750" fill="hold"/>
                                        <p:tgtEl>
                                          <p:spTgt spid="39"/>
                                        </p:tgtEl>
                                        <p:attrNameLst>
                                          <p:attrName>ppt_y</p:attrName>
                                        </p:attrNameLst>
                                      </p:cBhvr>
                                      <p:tavLst>
                                        <p:tav tm="0">
                                          <p:val>
                                            <p:strVal val="0-#ppt_h/2"/>
                                          </p:val>
                                        </p:tav>
                                        <p:tav tm="100000">
                                          <p:val>
                                            <p:strVal val="#ppt_y"/>
                                          </p:val>
                                        </p:tav>
                                      </p:tavLst>
                                    </p:anim>
                                  </p:childTnLst>
                                </p:cTn>
                              </p:par>
                              <p:par>
                                <p:cTn id="136" presetID="2" presetClass="entr" presetSubtype="4" decel="100000" fill="hold" grpId="0" nodeType="withEffect">
                                  <p:stCondLst>
                                    <p:cond delay="25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750" fill="hold"/>
                                        <p:tgtEl>
                                          <p:spTgt spid="40"/>
                                        </p:tgtEl>
                                        <p:attrNameLst>
                                          <p:attrName>ppt_x</p:attrName>
                                        </p:attrNameLst>
                                      </p:cBhvr>
                                      <p:tavLst>
                                        <p:tav tm="0">
                                          <p:val>
                                            <p:strVal val="#ppt_x"/>
                                          </p:val>
                                        </p:tav>
                                        <p:tav tm="100000">
                                          <p:val>
                                            <p:strVal val="#ppt_x"/>
                                          </p:val>
                                        </p:tav>
                                      </p:tavLst>
                                    </p:anim>
                                    <p:anim calcmode="lin" valueType="num">
                                      <p:cBhvr additive="base">
                                        <p:cTn id="139" dur="750" fill="hold"/>
                                        <p:tgtEl>
                                          <p:spTgt spid="40"/>
                                        </p:tgtEl>
                                        <p:attrNameLst>
                                          <p:attrName>ppt_y</p:attrName>
                                        </p:attrNameLst>
                                      </p:cBhvr>
                                      <p:tavLst>
                                        <p:tav tm="0">
                                          <p:val>
                                            <p:strVal val="1+#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41">
                                            <p:txEl>
                                              <p:pRg st="0" end="0"/>
                                            </p:txEl>
                                          </p:spTgt>
                                        </p:tgtEl>
                                        <p:attrNameLst>
                                          <p:attrName>style.visibility</p:attrName>
                                        </p:attrNameLst>
                                      </p:cBhvr>
                                      <p:to>
                                        <p:strVal val="visible"/>
                                      </p:to>
                                    </p:set>
                                    <p:anim calcmode="lin" valueType="num">
                                      <p:cBhvr additive="base">
                                        <p:cTn id="14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144" presetID="2" presetClass="entr" presetSubtype="1" decel="100000" fill="hold" grpId="0" nodeType="withEffect">
                                  <p:stCondLst>
                                    <p:cond delay="250"/>
                                  </p:stCondLst>
                                  <p:childTnLst>
                                    <p:set>
                                      <p:cBhvr>
                                        <p:cTn id="145" dur="1" fill="hold">
                                          <p:stCondLst>
                                            <p:cond delay="0"/>
                                          </p:stCondLst>
                                        </p:cTn>
                                        <p:tgtEl>
                                          <p:spTgt spid="42">
                                            <p:txEl>
                                              <p:pRg st="0" end="0"/>
                                            </p:txEl>
                                          </p:spTgt>
                                        </p:tgtEl>
                                        <p:attrNameLst>
                                          <p:attrName>style.visibility</p:attrName>
                                        </p:attrNameLst>
                                      </p:cBhvr>
                                      <p:to>
                                        <p:strVal val="visible"/>
                                      </p:to>
                                    </p:set>
                                    <p:anim calcmode="lin" valueType="num">
                                      <p:cBhvr additive="base">
                                        <p:cTn id="146"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7" dur="75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148" fill="hold">
                            <p:stCondLst>
                              <p:cond delay="6250"/>
                            </p:stCondLst>
                            <p:childTnLst>
                              <p:par>
                                <p:cTn id="149" presetID="22" presetClass="entr" presetSubtype="8" fill="hold" grpId="0" nodeType="afterEffect">
                                  <p:stCondLst>
                                    <p:cond delay="0"/>
                                  </p:stCondLst>
                                  <p:childTnLst>
                                    <p:set>
                                      <p:cBhvr>
                                        <p:cTn id="150" dur="1" fill="hold">
                                          <p:stCondLst>
                                            <p:cond delay="0"/>
                                          </p:stCondLst>
                                        </p:cTn>
                                        <p:tgtEl>
                                          <p:spTgt spid="43">
                                            <p:txEl>
                                              <p:pRg st="0" end="0"/>
                                            </p:txEl>
                                          </p:spTgt>
                                        </p:tgtEl>
                                        <p:attrNameLst>
                                          <p:attrName>style.visibility</p:attrName>
                                        </p:attrNameLst>
                                      </p:cBhvr>
                                      <p:to>
                                        <p:strVal val="visible"/>
                                      </p:to>
                                    </p:set>
                                    <p:animEffect transition="in" filter="wipe(left)">
                                      <p:cBhvr>
                                        <p:cTn id="151" dur="500"/>
                                        <p:tgtEl>
                                          <p:spTgt spid="43">
                                            <p:txEl>
                                              <p:pRg st="0" end="0"/>
                                            </p:txEl>
                                          </p:spTgt>
                                        </p:tgtEl>
                                      </p:cBhvr>
                                    </p:animEffect>
                                  </p:childTnLst>
                                </p:cTn>
                              </p:par>
                              <p:par>
                                <p:cTn id="152" presetID="22" presetClass="entr" presetSubtype="8" fill="hold" grpId="0" nodeType="withEffect">
                                  <p:stCondLst>
                                    <p:cond delay="100"/>
                                  </p:stCondLst>
                                  <p:childTnLst>
                                    <p:set>
                                      <p:cBhvr>
                                        <p:cTn id="153" dur="1" fill="hold">
                                          <p:stCondLst>
                                            <p:cond delay="0"/>
                                          </p:stCondLst>
                                        </p:cTn>
                                        <p:tgtEl>
                                          <p:spTgt spid="44">
                                            <p:txEl>
                                              <p:pRg st="0" end="0"/>
                                            </p:txEl>
                                          </p:spTgt>
                                        </p:tgtEl>
                                        <p:attrNameLst>
                                          <p:attrName>style.visibility</p:attrName>
                                        </p:attrNameLst>
                                      </p:cBhvr>
                                      <p:to>
                                        <p:strVal val="visible"/>
                                      </p:to>
                                    </p:set>
                                    <p:animEffect transition="in" filter="wipe(left)">
                                      <p:cBhvr>
                                        <p:cTn id="154" dur="500"/>
                                        <p:tgtEl>
                                          <p:spTgt spid="44">
                                            <p:txEl>
                                              <p:pRg st="0" end="0"/>
                                            </p:txEl>
                                          </p:spTgt>
                                        </p:tgtEl>
                                      </p:cBhvr>
                                    </p:animEffect>
                                  </p:childTnLst>
                                </p:cTn>
                              </p:par>
                              <p:par>
                                <p:cTn id="155" presetID="22" presetClass="entr" presetSubtype="8" fill="hold" grpId="0" nodeType="withEffect">
                                  <p:stCondLst>
                                    <p:cond delay="200"/>
                                  </p:stCondLst>
                                  <p:childTnLst>
                                    <p:set>
                                      <p:cBhvr>
                                        <p:cTn id="156" dur="1" fill="hold">
                                          <p:stCondLst>
                                            <p:cond delay="0"/>
                                          </p:stCondLst>
                                        </p:cTn>
                                        <p:tgtEl>
                                          <p:spTgt spid="45">
                                            <p:txEl>
                                              <p:pRg st="0" end="0"/>
                                            </p:txEl>
                                          </p:spTgt>
                                        </p:tgtEl>
                                        <p:attrNameLst>
                                          <p:attrName>style.visibility</p:attrName>
                                        </p:attrNameLst>
                                      </p:cBhvr>
                                      <p:to>
                                        <p:strVal val="visible"/>
                                      </p:to>
                                    </p:set>
                                    <p:animEffect transition="in" filter="wipe(left)">
                                      <p:cBhvr>
                                        <p:cTn id="157" dur="500"/>
                                        <p:tgtEl>
                                          <p:spTgt spid="45">
                                            <p:txEl>
                                              <p:pRg st="0" end="0"/>
                                            </p:txEl>
                                          </p:spTgt>
                                        </p:tgtEl>
                                      </p:cBhvr>
                                    </p:animEffect>
                                  </p:childTnLst>
                                </p:cTn>
                              </p:par>
                              <p:par>
                                <p:cTn id="158" presetID="22" presetClass="entr" presetSubtype="8" fill="hold" grpId="0" nodeType="withEffect">
                                  <p:stCondLst>
                                    <p:cond delay="300"/>
                                  </p:stCondLst>
                                  <p:childTnLst>
                                    <p:set>
                                      <p:cBhvr>
                                        <p:cTn id="159" dur="1" fill="hold">
                                          <p:stCondLst>
                                            <p:cond delay="0"/>
                                          </p:stCondLst>
                                        </p:cTn>
                                        <p:tgtEl>
                                          <p:spTgt spid="46">
                                            <p:txEl>
                                              <p:pRg st="0" end="0"/>
                                            </p:txEl>
                                          </p:spTgt>
                                        </p:tgtEl>
                                        <p:attrNameLst>
                                          <p:attrName>style.visibility</p:attrName>
                                        </p:attrNameLst>
                                      </p:cBhvr>
                                      <p:to>
                                        <p:strVal val="visible"/>
                                      </p:to>
                                    </p:set>
                                    <p:animEffect transition="in" filter="wipe(left)">
                                      <p:cBhvr>
                                        <p:cTn id="160" dur="500"/>
                                        <p:tgtEl>
                                          <p:spTgt spid="46">
                                            <p:txEl>
                                              <p:pRg st="0" end="0"/>
                                            </p:txEl>
                                          </p:spTgt>
                                        </p:tgtEl>
                                      </p:cBhvr>
                                    </p:animEffect>
                                  </p:childTnLst>
                                </p:cTn>
                              </p:par>
                            </p:childTnLst>
                          </p:cTn>
                        </p:par>
                        <p:par>
                          <p:cTn id="161" fill="hold">
                            <p:stCondLst>
                              <p:cond delay="6750"/>
                            </p:stCondLst>
                            <p:childTnLst>
                              <p:par>
                                <p:cTn id="162" presetID="22" presetClass="entr" presetSubtype="8" fill="hold" grpId="0" nodeType="afterEffect">
                                  <p:stCondLst>
                                    <p:cond delay="250"/>
                                  </p:stCondLst>
                                  <p:childTnLst>
                                    <p:set>
                                      <p:cBhvr>
                                        <p:cTn id="163" dur="1" fill="hold">
                                          <p:stCondLst>
                                            <p:cond delay="0"/>
                                          </p:stCondLst>
                                        </p:cTn>
                                        <p:tgtEl>
                                          <p:spTgt spid="6"/>
                                        </p:tgtEl>
                                        <p:attrNameLst>
                                          <p:attrName>style.visibility</p:attrName>
                                        </p:attrNameLst>
                                      </p:cBhvr>
                                      <p:to>
                                        <p:strVal val="visible"/>
                                      </p:to>
                                    </p:set>
                                    <p:animEffect transition="in" filter="wipe(left)">
                                      <p:cBhvr>
                                        <p:cTn id="1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22" presetClass="entr" presetSubtype="8"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38" grpId="0" animBg="1"/>
      <p:bldP spid="39" grpId="0" animBg="1"/>
      <p:bldP spid="40" grpId="0" animBg="1"/>
      <p:bldP spid="41" grpId="0" build="p">
        <p:tmplLst>
          <p:tmpl lvl="1">
            <p:tnLst>
              <p:par>
                <p:cTn presetID="2" presetClass="entr" presetSubtype="1"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1"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withEffect">
                  <p:stCondLst>
                    <p:cond delay="3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5"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grpSp>
        <p:nvGrpSpPr>
          <p:cNvPr id="6" name="グループ化 4"/>
          <p:cNvGrpSpPr/>
          <p:nvPr userDrawn="1"/>
        </p:nvGrpSpPr>
        <p:grpSpPr>
          <a:xfrm>
            <a:off x="483918" y="1988891"/>
            <a:ext cx="11707027" cy="1650759"/>
            <a:chOff x="725872" y="2982872"/>
            <a:chExt cx="17560541" cy="2475756"/>
          </a:xfrm>
        </p:grpSpPr>
        <p:sp>
          <p:nvSpPr>
            <p:cNvPr id="7" name="正方形/長方形 24"/>
            <p:cNvSpPr/>
            <p:nvPr userDrawn="1"/>
          </p:nvSpPr>
          <p:spPr>
            <a:xfrm>
              <a:off x="10548745" y="2982873"/>
              <a:ext cx="7737668" cy="1332289"/>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dirty="0">
                <a:solidFill>
                  <a:srgbClr val="000000"/>
                </a:solidFill>
              </a:endParaRPr>
            </a:p>
          </p:txBody>
        </p:sp>
        <p:sp>
          <p:nvSpPr>
            <p:cNvPr id="8"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tx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dirty="0">
                <a:solidFill>
                  <a:srgbClr val="000000"/>
                </a:solidFill>
              </a:endParaRPr>
            </a:p>
          </p:txBody>
        </p:sp>
        <p:sp>
          <p:nvSpPr>
            <p:cNvPr id="9"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grpSp>
      <p:grpSp>
        <p:nvGrpSpPr>
          <p:cNvPr id="10" name="グループ化 5"/>
          <p:cNvGrpSpPr/>
          <p:nvPr userDrawn="1"/>
        </p:nvGrpSpPr>
        <p:grpSpPr>
          <a:xfrm>
            <a:off x="325254" y="2910006"/>
            <a:ext cx="11865691" cy="888330"/>
            <a:chOff x="487876" y="4364335"/>
            <a:chExt cx="17798537" cy="1332290"/>
          </a:xfrm>
        </p:grpSpPr>
        <p:sp>
          <p:nvSpPr>
            <p:cNvPr id="11" name="正方形/長方形 23"/>
            <p:cNvSpPr/>
            <p:nvPr userDrawn="1"/>
          </p:nvSpPr>
          <p:spPr>
            <a:xfrm>
              <a:off x="10548745" y="4364335"/>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sp>
          <p:nvSpPr>
            <p:cNvPr id="12"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sp>
          <p:nvSpPr>
            <p:cNvPr id="13"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grpSp>
      <p:grpSp>
        <p:nvGrpSpPr>
          <p:cNvPr id="14" name="グループ化 36"/>
          <p:cNvGrpSpPr/>
          <p:nvPr userDrawn="1"/>
        </p:nvGrpSpPr>
        <p:grpSpPr>
          <a:xfrm>
            <a:off x="483918" y="3990473"/>
            <a:ext cx="11707027" cy="1650759"/>
            <a:chOff x="725872" y="5984782"/>
            <a:chExt cx="17560541" cy="2475756"/>
          </a:xfrm>
        </p:grpSpPr>
        <p:sp>
          <p:nvSpPr>
            <p:cNvPr id="15" name="正方形/長方形 30"/>
            <p:cNvSpPr/>
            <p:nvPr userDrawn="1"/>
          </p:nvSpPr>
          <p:spPr>
            <a:xfrm flipV="1">
              <a:off x="10548745" y="7128248"/>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sp>
          <p:nvSpPr>
            <p:cNvPr id="16"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sp>
          <p:nvSpPr>
            <p:cNvPr id="17"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grpSp>
      <p:grpSp>
        <p:nvGrpSpPr>
          <p:cNvPr id="18" name="グループ化 35"/>
          <p:cNvGrpSpPr/>
          <p:nvPr userDrawn="1"/>
        </p:nvGrpSpPr>
        <p:grpSpPr>
          <a:xfrm>
            <a:off x="325254" y="3831783"/>
            <a:ext cx="11865691" cy="888330"/>
            <a:chOff x="487876" y="5746786"/>
            <a:chExt cx="17798537" cy="1332289"/>
          </a:xfrm>
        </p:grpSpPr>
        <p:sp>
          <p:nvSpPr>
            <p:cNvPr id="19" name="正方形/長方形 29"/>
            <p:cNvSpPr/>
            <p:nvPr userDrawn="1"/>
          </p:nvSpPr>
          <p:spPr>
            <a:xfrm flipV="1">
              <a:off x="10548745" y="5746786"/>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sp>
          <p:nvSpPr>
            <p:cNvPr id="20"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sp>
          <p:nvSpPr>
            <p:cNvPr id="21"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00" eaLnBrk="1" fontAlgn="auto" hangingPunct="1">
                <a:spcBef>
                  <a:spcPts val="0"/>
                </a:spcBef>
                <a:spcAft>
                  <a:spcPts val="0"/>
                </a:spcAft>
              </a:pPr>
              <a:endParaRPr kumimoji="1" lang="ja-JP" altLang="en-US" sz="1200">
                <a:solidFill>
                  <a:srgbClr val="000000"/>
                </a:solidFill>
              </a:endParaRPr>
            </a:p>
          </p:txBody>
        </p:sp>
      </p:grpSp>
      <p:sp>
        <p:nvSpPr>
          <p:cNvPr id="22" name="図プレースホルダー 7"/>
          <p:cNvSpPr>
            <a:spLocks noGrp="1"/>
          </p:cNvSpPr>
          <p:nvPr>
            <p:ph type="pic" sz="quarter" idx="16" hasCustomPrompt="1"/>
          </p:nvPr>
        </p:nvSpPr>
        <p:spPr>
          <a:xfrm>
            <a:off x="7199123" y="2220612"/>
            <a:ext cx="419708" cy="419773"/>
          </a:xfrm>
        </p:spPr>
        <p:txBody>
          <a:bodyPr>
            <a:normAutofit/>
          </a:bodyPr>
          <a:lstStyle>
            <a:lvl1pPr>
              <a:defRPr sz="700"/>
            </a:lvl1pPr>
          </a:lstStyle>
          <a:p>
            <a:r>
              <a:rPr kumimoji="1" lang="en-US" altLang="ja-JP" dirty="0"/>
              <a:t>ICON</a:t>
            </a:r>
            <a:endParaRPr kumimoji="1" lang="ja-JP" altLang="en-US" dirty="0"/>
          </a:p>
        </p:txBody>
      </p:sp>
      <p:sp>
        <p:nvSpPr>
          <p:cNvPr id="23" name="図プレースホルダー 7"/>
          <p:cNvSpPr>
            <a:spLocks noGrp="1"/>
          </p:cNvSpPr>
          <p:nvPr>
            <p:ph type="pic" sz="quarter" idx="17" hasCustomPrompt="1"/>
          </p:nvPr>
        </p:nvSpPr>
        <p:spPr>
          <a:xfrm>
            <a:off x="7199123" y="3138695"/>
            <a:ext cx="419708" cy="419773"/>
          </a:xfrm>
        </p:spPr>
        <p:txBody>
          <a:bodyPr>
            <a:normAutofit/>
          </a:bodyPr>
          <a:lstStyle>
            <a:lvl1pPr>
              <a:defRPr sz="700"/>
            </a:lvl1pPr>
          </a:lstStyle>
          <a:p>
            <a:r>
              <a:rPr kumimoji="1" lang="en-US" altLang="ja-JP" dirty="0"/>
              <a:t>ICON</a:t>
            </a:r>
            <a:endParaRPr kumimoji="1" lang="ja-JP" altLang="en-US" dirty="0"/>
          </a:p>
        </p:txBody>
      </p:sp>
      <p:sp>
        <p:nvSpPr>
          <p:cNvPr id="24" name="図プレースホルダー 7"/>
          <p:cNvSpPr>
            <a:spLocks noGrp="1"/>
          </p:cNvSpPr>
          <p:nvPr>
            <p:ph type="pic" sz="quarter" idx="18" hasCustomPrompt="1"/>
          </p:nvPr>
        </p:nvSpPr>
        <p:spPr>
          <a:xfrm>
            <a:off x="7199123" y="4048426"/>
            <a:ext cx="419708" cy="419773"/>
          </a:xfrm>
        </p:spPr>
        <p:txBody>
          <a:bodyPr>
            <a:normAutofit/>
          </a:bodyPr>
          <a:lstStyle>
            <a:lvl1pPr>
              <a:defRPr sz="700"/>
            </a:lvl1pPr>
          </a:lstStyle>
          <a:p>
            <a:r>
              <a:rPr kumimoji="1" lang="en-US" altLang="ja-JP" dirty="0"/>
              <a:t>ICON</a:t>
            </a:r>
            <a:endParaRPr kumimoji="1" lang="ja-JP" altLang="en-US" dirty="0"/>
          </a:p>
        </p:txBody>
      </p:sp>
      <p:sp>
        <p:nvSpPr>
          <p:cNvPr id="25" name="図プレースホルダー 7"/>
          <p:cNvSpPr>
            <a:spLocks noGrp="1"/>
          </p:cNvSpPr>
          <p:nvPr>
            <p:ph type="pic" sz="quarter" idx="19" hasCustomPrompt="1"/>
          </p:nvPr>
        </p:nvSpPr>
        <p:spPr>
          <a:xfrm>
            <a:off x="7199123" y="4958157"/>
            <a:ext cx="419708" cy="419773"/>
          </a:xfrm>
        </p:spPr>
        <p:txBody>
          <a:bodyPr>
            <a:normAutofit/>
          </a:bodyPr>
          <a:lstStyle>
            <a:lvl1pPr>
              <a:defRPr sz="700"/>
            </a:lvl1pPr>
          </a:lstStyle>
          <a:p>
            <a:r>
              <a:rPr kumimoji="1" lang="en-US" altLang="ja-JP" dirty="0"/>
              <a:t>ICON</a:t>
            </a:r>
            <a:endParaRPr kumimoji="1" lang="ja-JP" altLang="en-US" dirty="0"/>
          </a:p>
        </p:txBody>
      </p:sp>
      <p:sp>
        <p:nvSpPr>
          <p:cNvPr id="26" name="テキスト プレースホルダー 11"/>
          <p:cNvSpPr>
            <a:spLocks noGrp="1"/>
          </p:cNvSpPr>
          <p:nvPr>
            <p:ph type="body" sz="quarter" idx="31" hasCustomPrompt="1"/>
          </p:nvPr>
        </p:nvSpPr>
        <p:spPr>
          <a:xfrm>
            <a:off x="7714687" y="2032982"/>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32" hasCustomPrompt="1"/>
          </p:nvPr>
        </p:nvSpPr>
        <p:spPr>
          <a:xfrm>
            <a:off x="7714687" y="2962569"/>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3" hasCustomPrompt="1"/>
          </p:nvPr>
        </p:nvSpPr>
        <p:spPr>
          <a:xfrm>
            <a:off x="7714687" y="3879674"/>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34" hasCustomPrompt="1"/>
          </p:nvPr>
        </p:nvSpPr>
        <p:spPr>
          <a:xfrm>
            <a:off x="7714687" y="4797116"/>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14" hasCustomPrompt="1"/>
          </p:nvPr>
        </p:nvSpPr>
        <p:spPr>
          <a:xfrm>
            <a:off x="694874" y="2014873"/>
            <a:ext cx="4560507" cy="1475657"/>
          </a:xfrm>
        </p:spPr>
        <p:txBody>
          <a:bodyPr anchor="b">
            <a:noAutofit/>
          </a:bodyPr>
          <a:lstStyle>
            <a:lvl1pPr algn="l">
              <a:lnSpc>
                <a:spcPct val="100000"/>
              </a:lnSpc>
              <a:spcBef>
                <a:spcPts val="0"/>
              </a:spcBef>
              <a:defRPr sz="2900" b="1" spc="-100" baseline="0">
                <a:solidFill>
                  <a:schemeClr val="tx2"/>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94874" y="4211957"/>
            <a:ext cx="4560507" cy="1703496"/>
          </a:xfrm>
        </p:spPr>
        <p:txBody>
          <a:bodyPr anchor="t">
            <a:noAutofit/>
          </a:bodyPr>
          <a:lstStyle>
            <a:lvl1pPr algn="l">
              <a:lnSpc>
                <a:spcPct val="120000"/>
              </a:lnSpc>
              <a:defRPr sz="13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2034971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par>
                          <p:cTn id="53" fill="hold">
                            <p:stCondLst>
                              <p:cond delay="6000"/>
                            </p:stCondLst>
                            <p:childTnLst>
                              <p:par>
                                <p:cTn id="54" presetID="2" presetClass="entr" presetSubtype="9" decel="100000" fill="hold" grpId="0" nodeType="afterEffect">
                                  <p:stCondLst>
                                    <p:cond delay="0"/>
                                  </p:stCondLst>
                                  <p:iterate type="wd">
                                    <p:tmPct val="10000"/>
                                  </p:iterate>
                                  <p:childTnLst>
                                    <p:set>
                                      <p:cBhvr>
                                        <p:cTn id="55" dur="1" fill="hold">
                                          <p:stCondLst>
                                            <p:cond delay="0"/>
                                          </p:stCondLst>
                                        </p:cTn>
                                        <p:tgtEl>
                                          <p:spTgt spid="30">
                                            <p:txEl>
                                              <p:pRg st="0" end="0"/>
                                            </p:txEl>
                                          </p:spTgt>
                                        </p:tgtEl>
                                        <p:attrNameLst>
                                          <p:attrName>style.visibility</p:attrName>
                                        </p:attrNameLst>
                                      </p:cBhvr>
                                      <p:to>
                                        <p:strVal val="visible"/>
                                      </p:to>
                                    </p:set>
                                    <p:anim calcmode="lin" valueType="num">
                                      <p:cBhvr additive="base">
                                        <p:cTn id="56"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900"/>
                            </p:stCondLst>
                            <p:childTnLst>
                              <p:par>
                                <p:cTn id="59" presetID="2" presetClass="entr" presetSubtype="8" decel="100000" fill="hold" grpId="0" nodeType="afterEffect">
                                  <p:stCondLst>
                                    <p:cond delay="5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8" decel="100000" fill="hold" nodeType="after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正方形/長方形 4"/>
          <p:cNvSpPr/>
          <p:nvPr userDrawn="1"/>
        </p:nvSpPr>
        <p:spPr>
          <a:xfrm>
            <a:off x="5949747" y="2692815"/>
            <a:ext cx="91924" cy="41662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7" name="正方形/長方形 8"/>
          <p:cNvSpPr/>
          <p:nvPr userDrawn="1"/>
        </p:nvSpPr>
        <p:spPr>
          <a:xfrm>
            <a:off x="6149270" y="2190821"/>
            <a:ext cx="91924" cy="466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8" name="正方形/長方形 9"/>
          <p:cNvSpPr/>
          <p:nvPr userDrawn="1"/>
        </p:nvSpPr>
        <p:spPr>
          <a:xfrm>
            <a:off x="6348794" y="3326627"/>
            <a:ext cx="91926" cy="35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9" name="正方形/長方形 10"/>
          <p:cNvSpPr/>
          <p:nvPr userDrawn="1"/>
        </p:nvSpPr>
        <p:spPr>
          <a:xfrm>
            <a:off x="5750226" y="4896028"/>
            <a:ext cx="91925" cy="196303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0" name="正方形/長方形 11"/>
          <p:cNvSpPr/>
          <p:nvPr userDrawn="1"/>
        </p:nvSpPr>
        <p:spPr>
          <a:xfrm>
            <a:off x="5550700" y="3791507"/>
            <a:ext cx="90818" cy="30675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1" name="正方形/長方形 12"/>
          <p:cNvSpPr/>
          <p:nvPr userDrawn="1"/>
        </p:nvSpPr>
        <p:spPr>
          <a:xfrm>
            <a:off x="6548317" y="4462435"/>
            <a:ext cx="91924" cy="23966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2" name="正方形/長方形 15"/>
          <p:cNvSpPr/>
          <p:nvPr userDrawn="1"/>
        </p:nvSpPr>
        <p:spPr>
          <a:xfrm rot="16200000">
            <a:off x="3894422" y="871542"/>
            <a:ext cx="91215" cy="5001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3" name="円/楕円 16"/>
          <p:cNvSpPr/>
          <p:nvPr userDrawn="1"/>
        </p:nvSpPr>
        <p:spPr>
          <a:xfrm>
            <a:off x="747403" y="2984247"/>
            <a:ext cx="775855" cy="775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4" name="円/楕円 17"/>
          <p:cNvSpPr/>
          <p:nvPr userDrawn="1"/>
        </p:nvSpPr>
        <p:spPr>
          <a:xfrm>
            <a:off x="2463302" y="1848438"/>
            <a:ext cx="775855" cy="775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5" name="円/楕円 18"/>
          <p:cNvSpPr/>
          <p:nvPr userDrawn="1"/>
        </p:nvSpPr>
        <p:spPr>
          <a:xfrm>
            <a:off x="1771109" y="4120054"/>
            <a:ext cx="775855" cy="775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6" name="円/楕円 19"/>
          <p:cNvSpPr/>
          <p:nvPr userDrawn="1"/>
        </p:nvSpPr>
        <p:spPr>
          <a:xfrm>
            <a:off x="10564362" y="3449124"/>
            <a:ext cx="775855" cy="775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7" name="円/楕円 20"/>
          <p:cNvSpPr/>
          <p:nvPr userDrawn="1"/>
        </p:nvSpPr>
        <p:spPr>
          <a:xfrm>
            <a:off x="8956586" y="2350435"/>
            <a:ext cx="775855" cy="775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8" name="円/楕円 21"/>
          <p:cNvSpPr/>
          <p:nvPr userDrawn="1"/>
        </p:nvSpPr>
        <p:spPr>
          <a:xfrm>
            <a:off x="9344513" y="4547814"/>
            <a:ext cx="775855" cy="775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19" name="正方形/長方形 22"/>
          <p:cNvSpPr/>
          <p:nvPr userDrawn="1"/>
        </p:nvSpPr>
        <p:spPr>
          <a:xfrm rot="16200000">
            <a:off x="4506166" y="2419569"/>
            <a:ext cx="91215" cy="4176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0" name="正方形/長方形 23"/>
          <p:cNvSpPr/>
          <p:nvPr userDrawn="1"/>
        </p:nvSpPr>
        <p:spPr>
          <a:xfrm rot="16200000">
            <a:off x="4638556" y="679397"/>
            <a:ext cx="91214" cy="3114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1" name="正方形/長方形 24"/>
          <p:cNvSpPr/>
          <p:nvPr userDrawn="1"/>
        </p:nvSpPr>
        <p:spPr>
          <a:xfrm rot="16200000">
            <a:off x="7450466" y="1192097"/>
            <a:ext cx="91214" cy="3092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2" name="正方形/長方形 26"/>
          <p:cNvSpPr/>
          <p:nvPr userDrawn="1"/>
        </p:nvSpPr>
        <p:spPr>
          <a:xfrm rot="16200000">
            <a:off x="8084910" y="1257297"/>
            <a:ext cx="91214" cy="5159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3" name="正方形/長方形 27"/>
          <p:cNvSpPr/>
          <p:nvPr userDrawn="1"/>
        </p:nvSpPr>
        <p:spPr>
          <a:xfrm rot="16200000">
            <a:off x="7566605" y="3073815"/>
            <a:ext cx="91214" cy="3723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4" name="直角三角形 28"/>
          <p:cNvSpPr>
            <a:spLocks noChangeAspect="1"/>
          </p:cNvSpPr>
          <p:nvPr userDrawn="1"/>
        </p:nvSpPr>
        <p:spPr>
          <a:xfrm rot="5400000" flipH="1" flipV="1">
            <a:off x="6149988" y="2190824"/>
            <a:ext cx="91214" cy="912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5" name="直角三角形 29"/>
          <p:cNvSpPr>
            <a:spLocks noChangeAspect="1"/>
          </p:cNvSpPr>
          <p:nvPr userDrawn="1"/>
        </p:nvSpPr>
        <p:spPr>
          <a:xfrm rot="5400000" flipH="1" flipV="1">
            <a:off x="6349512" y="3326635"/>
            <a:ext cx="91214" cy="91200"/>
          </a:xfrm>
          <a:prstGeom prst="r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6" name="直角三角形 30"/>
          <p:cNvSpPr>
            <a:spLocks noChangeAspect="1"/>
          </p:cNvSpPr>
          <p:nvPr userDrawn="1"/>
        </p:nvSpPr>
        <p:spPr>
          <a:xfrm rot="5400000" flipH="1" flipV="1">
            <a:off x="6549036" y="4462441"/>
            <a:ext cx="91214" cy="912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7" name="直角三角形 31"/>
          <p:cNvSpPr>
            <a:spLocks noChangeAspect="1"/>
          </p:cNvSpPr>
          <p:nvPr userDrawn="1"/>
        </p:nvSpPr>
        <p:spPr>
          <a:xfrm rot="16200000" flipV="1">
            <a:off x="5550311" y="3791512"/>
            <a:ext cx="91214" cy="91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8" name="直角三角形 32"/>
          <p:cNvSpPr>
            <a:spLocks noChangeAspect="1"/>
          </p:cNvSpPr>
          <p:nvPr userDrawn="1"/>
        </p:nvSpPr>
        <p:spPr>
          <a:xfrm rot="16200000" flipV="1">
            <a:off x="5949740" y="2692822"/>
            <a:ext cx="91214" cy="91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9" name="直角三角形 33"/>
          <p:cNvSpPr>
            <a:spLocks noChangeAspect="1"/>
          </p:cNvSpPr>
          <p:nvPr userDrawn="1"/>
        </p:nvSpPr>
        <p:spPr>
          <a:xfrm rot="16200000" flipV="1">
            <a:off x="5751029" y="4890201"/>
            <a:ext cx="91214" cy="912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30" name="図プレースホルダー 7"/>
          <p:cNvSpPr>
            <a:spLocks noGrp="1"/>
          </p:cNvSpPr>
          <p:nvPr>
            <p:ph type="pic" sz="quarter" idx="16" hasCustomPrompt="1"/>
          </p:nvPr>
        </p:nvSpPr>
        <p:spPr>
          <a:xfrm>
            <a:off x="2666484" y="2051651"/>
            <a:ext cx="369491" cy="369548"/>
          </a:xfrm>
        </p:spPr>
        <p:txBody>
          <a:bodyPr>
            <a:normAutofit/>
          </a:bodyPr>
          <a:lstStyle>
            <a:lvl1pPr>
              <a:defRPr sz="700"/>
            </a:lvl1pPr>
          </a:lstStyle>
          <a:p>
            <a:r>
              <a:rPr kumimoji="1" lang="en-US" altLang="ja-JP" dirty="0"/>
              <a:t>ICON</a:t>
            </a:r>
            <a:endParaRPr kumimoji="1" lang="ja-JP" altLang="en-US" dirty="0"/>
          </a:p>
        </p:txBody>
      </p:sp>
      <p:sp>
        <p:nvSpPr>
          <p:cNvPr id="31" name="図プレースホルダー 7"/>
          <p:cNvSpPr>
            <a:spLocks noGrp="1"/>
          </p:cNvSpPr>
          <p:nvPr>
            <p:ph type="pic" sz="quarter" idx="17" hasCustomPrompt="1"/>
          </p:nvPr>
        </p:nvSpPr>
        <p:spPr>
          <a:xfrm>
            <a:off x="9159768" y="2553648"/>
            <a:ext cx="369491" cy="369548"/>
          </a:xfrm>
        </p:spPr>
        <p:txBody>
          <a:bodyPr>
            <a:normAutofit/>
          </a:bodyPr>
          <a:lstStyle>
            <a:lvl1pPr>
              <a:defRPr sz="700"/>
            </a:lvl1pPr>
          </a:lstStyle>
          <a:p>
            <a:r>
              <a:rPr kumimoji="1" lang="en-US" altLang="ja-JP" dirty="0"/>
              <a:t>ICON</a:t>
            </a:r>
            <a:endParaRPr kumimoji="1" lang="ja-JP" altLang="en-US" dirty="0"/>
          </a:p>
        </p:txBody>
      </p:sp>
      <p:sp>
        <p:nvSpPr>
          <p:cNvPr id="32" name="図プレースホルダー 7"/>
          <p:cNvSpPr>
            <a:spLocks noGrp="1"/>
          </p:cNvSpPr>
          <p:nvPr>
            <p:ph type="pic" sz="quarter" idx="18" hasCustomPrompt="1"/>
          </p:nvPr>
        </p:nvSpPr>
        <p:spPr>
          <a:xfrm>
            <a:off x="950585" y="3187459"/>
            <a:ext cx="369491" cy="369548"/>
          </a:xfrm>
        </p:spPr>
        <p:txBody>
          <a:bodyPr>
            <a:normAutofit/>
          </a:bodyPr>
          <a:lstStyle>
            <a:lvl1pPr>
              <a:defRPr sz="700"/>
            </a:lvl1pPr>
          </a:lstStyle>
          <a:p>
            <a:r>
              <a:rPr kumimoji="1" lang="en-US" altLang="ja-JP" dirty="0"/>
              <a:t>ICON</a:t>
            </a:r>
            <a:endParaRPr kumimoji="1" lang="ja-JP" altLang="en-US" dirty="0"/>
          </a:p>
        </p:txBody>
      </p:sp>
      <p:sp>
        <p:nvSpPr>
          <p:cNvPr id="33" name="図プレースホルダー 7"/>
          <p:cNvSpPr>
            <a:spLocks noGrp="1"/>
          </p:cNvSpPr>
          <p:nvPr>
            <p:ph type="pic" sz="quarter" idx="19" hasCustomPrompt="1"/>
          </p:nvPr>
        </p:nvSpPr>
        <p:spPr>
          <a:xfrm>
            <a:off x="1974291" y="4323267"/>
            <a:ext cx="369491" cy="369548"/>
          </a:xfrm>
        </p:spPr>
        <p:txBody>
          <a:bodyPr>
            <a:normAutofit/>
          </a:bodyPr>
          <a:lstStyle>
            <a:lvl1pPr>
              <a:defRPr sz="700"/>
            </a:lvl1pPr>
          </a:lstStyle>
          <a:p>
            <a:r>
              <a:rPr kumimoji="1" lang="en-US" altLang="ja-JP" dirty="0"/>
              <a:t>ICON</a:t>
            </a:r>
            <a:endParaRPr kumimoji="1" lang="ja-JP" altLang="en-US" dirty="0"/>
          </a:p>
        </p:txBody>
      </p:sp>
      <p:sp>
        <p:nvSpPr>
          <p:cNvPr id="34" name="図プレースホルダー 7"/>
          <p:cNvSpPr>
            <a:spLocks noGrp="1"/>
          </p:cNvSpPr>
          <p:nvPr>
            <p:ph type="pic" sz="quarter" idx="20" hasCustomPrompt="1"/>
          </p:nvPr>
        </p:nvSpPr>
        <p:spPr>
          <a:xfrm>
            <a:off x="10767544" y="3652337"/>
            <a:ext cx="369491" cy="369548"/>
          </a:xfrm>
        </p:spPr>
        <p:txBody>
          <a:bodyPr>
            <a:normAutofit/>
          </a:bodyPr>
          <a:lstStyle>
            <a:lvl1pPr>
              <a:defRPr sz="700"/>
            </a:lvl1pPr>
          </a:lstStyle>
          <a:p>
            <a:r>
              <a:rPr kumimoji="1" lang="en-US" altLang="ja-JP" dirty="0"/>
              <a:t>ICON</a:t>
            </a:r>
            <a:endParaRPr kumimoji="1" lang="ja-JP" altLang="en-US" dirty="0"/>
          </a:p>
        </p:txBody>
      </p:sp>
      <p:sp>
        <p:nvSpPr>
          <p:cNvPr id="35" name="図プレースホルダー 7"/>
          <p:cNvSpPr>
            <a:spLocks noGrp="1"/>
          </p:cNvSpPr>
          <p:nvPr>
            <p:ph type="pic" sz="quarter" idx="21" hasCustomPrompt="1"/>
          </p:nvPr>
        </p:nvSpPr>
        <p:spPr>
          <a:xfrm>
            <a:off x="9547695" y="4751027"/>
            <a:ext cx="369491" cy="369548"/>
          </a:xfrm>
        </p:spPr>
        <p:txBody>
          <a:bodyPr>
            <a:normAutofit/>
          </a:bodyPr>
          <a:lstStyle>
            <a:lvl1pPr>
              <a:defRPr sz="700"/>
            </a:lvl1pPr>
          </a:lstStyle>
          <a:p>
            <a:r>
              <a:rPr kumimoji="1" lang="en-US" altLang="ja-JP" dirty="0"/>
              <a:t>ICON</a:t>
            </a:r>
            <a:endParaRPr kumimoji="1" lang="ja-JP" altLang="en-US" dirty="0"/>
          </a:p>
        </p:txBody>
      </p:sp>
      <p:sp>
        <p:nvSpPr>
          <p:cNvPr id="36" name="テキスト プレースホルダー 6"/>
          <p:cNvSpPr>
            <a:spLocks noGrp="1"/>
          </p:cNvSpPr>
          <p:nvPr>
            <p:ph type="body" sz="quarter" idx="22" hasCustomPrompt="1"/>
          </p:nvPr>
        </p:nvSpPr>
        <p:spPr>
          <a:xfrm>
            <a:off x="3239157" y="1764955"/>
            <a:ext cx="2801793" cy="480127"/>
          </a:xfrm>
        </p:spPr>
        <p:txBody>
          <a:bodyPr anchor="t">
            <a:noAutofit/>
          </a:bodyPr>
          <a:lstStyle>
            <a:lvl1pPr algn="l">
              <a:defRPr sz="2100" b="1" i="0" cap="all" spc="-100" baseline="0">
                <a:solidFill>
                  <a:schemeClr val="accent4"/>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3" hasCustomPrompt="1"/>
          </p:nvPr>
        </p:nvSpPr>
        <p:spPr>
          <a:xfrm>
            <a:off x="3237619" y="2307470"/>
            <a:ext cx="2513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4" hasCustomPrompt="1"/>
          </p:nvPr>
        </p:nvSpPr>
        <p:spPr>
          <a:xfrm>
            <a:off x="1529561" y="2901930"/>
            <a:ext cx="3735169" cy="480127"/>
          </a:xfrm>
        </p:spPr>
        <p:txBody>
          <a:bodyPr anchor="t">
            <a:noAutofit/>
          </a:bodyPr>
          <a:lstStyle>
            <a:lvl1pPr algn="l">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5" hasCustomPrompt="1"/>
          </p:nvPr>
        </p:nvSpPr>
        <p:spPr>
          <a:xfrm>
            <a:off x="1528024" y="3444445"/>
            <a:ext cx="3745943" cy="61094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2548502" y="4037738"/>
            <a:ext cx="2801793" cy="480127"/>
          </a:xfrm>
        </p:spPr>
        <p:txBody>
          <a:bodyPr anchor="t">
            <a:noAutofit/>
          </a:bodyPr>
          <a:lstStyle>
            <a:lvl1pPr algn="l">
              <a:defRPr sz="2100" b="1" i="0" cap="all" spc="-100" baseline="0">
                <a:solidFill>
                  <a:schemeClr val="accent6"/>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7" hasCustomPrompt="1"/>
          </p:nvPr>
        </p:nvSpPr>
        <p:spPr>
          <a:xfrm>
            <a:off x="2546963" y="4580253"/>
            <a:ext cx="2782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28" hasCustomPrompt="1"/>
          </p:nvPr>
        </p:nvSpPr>
        <p:spPr>
          <a:xfrm>
            <a:off x="6555247" y="2272155"/>
            <a:ext cx="240133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9" hasCustomPrompt="1"/>
          </p:nvPr>
        </p:nvSpPr>
        <p:spPr>
          <a:xfrm>
            <a:off x="6548321" y="2784029"/>
            <a:ext cx="2408265"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30" hasCustomPrompt="1"/>
          </p:nvPr>
        </p:nvSpPr>
        <p:spPr>
          <a:xfrm>
            <a:off x="6834913" y="3339616"/>
            <a:ext cx="3703873" cy="480127"/>
          </a:xfrm>
        </p:spPr>
        <p:txBody>
          <a:bodyPr anchor="t">
            <a:noAutofit/>
          </a:bodyPr>
          <a:lstStyle>
            <a:lvl1pPr algn="r">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31" hasCustomPrompt="1"/>
          </p:nvPr>
        </p:nvSpPr>
        <p:spPr>
          <a:xfrm>
            <a:off x="6824226" y="3851491"/>
            <a:ext cx="3714557"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32" hasCustomPrompt="1"/>
          </p:nvPr>
        </p:nvSpPr>
        <p:spPr>
          <a:xfrm>
            <a:off x="6832866" y="4469534"/>
            <a:ext cx="2492819" cy="480127"/>
          </a:xfrm>
        </p:spPr>
        <p:txBody>
          <a:bodyPr anchor="t">
            <a:noAutofit/>
          </a:bodyPr>
          <a:lstStyle>
            <a:lvl1pPr algn="r">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33" hasCustomPrompt="1"/>
          </p:nvPr>
        </p:nvSpPr>
        <p:spPr>
          <a:xfrm>
            <a:off x="6825672" y="4981408"/>
            <a:ext cx="2500010"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2345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1000"/>
                            </p:stCondLst>
                            <p:childTnLst>
                              <p:par>
                                <p:cTn id="31" presetID="2" presetClass="entr" presetSubtype="8" decel="100000" fill="hold" grpId="0" nodeType="afterEffect">
                                  <p:stCondLst>
                                    <p:cond delay="250"/>
                                  </p:stCondLst>
                                  <p:childTnLst>
                                    <p:set>
                                      <p:cBhvr>
                                        <p:cTn id="32" dur="1" fill="hold">
                                          <p:stCondLst>
                                            <p:cond delay="0"/>
                                          </p:stCondLst>
                                        </p:cTn>
                                        <p:tgtEl>
                                          <p:spTgt spid="44">
                                            <p:txEl>
                                              <p:pRg st="0" end="0"/>
                                            </p:txEl>
                                          </p:spTgt>
                                        </p:tgtEl>
                                        <p:attrNameLst>
                                          <p:attrName>style.visibility</p:attrName>
                                        </p:attrNameLst>
                                      </p:cBhvr>
                                      <p:to>
                                        <p:strVal val="visible"/>
                                      </p:to>
                                    </p:set>
                                    <p:anim calcmode="lin" valueType="num">
                                      <p:cBhvr additive="base">
                                        <p:cTn id="3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45">
                                            <p:txEl>
                                              <p:pRg st="0" end="0"/>
                                            </p:txEl>
                                          </p:spTgt>
                                        </p:tgtEl>
                                        <p:attrNameLst>
                                          <p:attrName>style.visibility</p:attrName>
                                        </p:attrNameLst>
                                      </p:cBhvr>
                                      <p:to>
                                        <p:strVal val="visible"/>
                                      </p:to>
                                    </p:set>
                                    <p:anim calcmode="lin" valueType="num">
                                      <p:cBhvr additive="base">
                                        <p:cTn id="37"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2" presetClass="entr" presetSubtype="4"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000"/>
                            </p:stCondLst>
                            <p:childTnLst>
                              <p:par>
                                <p:cTn id="61" presetID="2" presetClass="entr" presetSubtype="2" decel="100000" fill="hold" grpId="0" nodeType="afterEffect">
                                  <p:stCondLst>
                                    <p:cond delay="250"/>
                                  </p:stCondLst>
                                  <p:childTnLst>
                                    <p:set>
                                      <p:cBhvr>
                                        <p:cTn id="62" dur="1" fill="hold">
                                          <p:stCondLst>
                                            <p:cond delay="0"/>
                                          </p:stCondLst>
                                        </p:cTn>
                                        <p:tgtEl>
                                          <p:spTgt spid="36">
                                            <p:txEl>
                                              <p:pRg st="0" end="0"/>
                                            </p:txEl>
                                          </p:spTgt>
                                        </p:tgtEl>
                                        <p:attrNameLst>
                                          <p:attrName>style.visibility</p:attrName>
                                        </p:attrNameLst>
                                      </p:cBhvr>
                                      <p:to>
                                        <p:strVal val="visible"/>
                                      </p:to>
                                    </p:set>
                                    <p:anim calcmode="lin" valueType="num">
                                      <p:cBhvr additive="base">
                                        <p:cTn id="6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7">
                                            <p:txEl>
                                              <p:pRg st="0" end="0"/>
                                            </p:txEl>
                                          </p:spTgt>
                                        </p:tgtEl>
                                        <p:attrNameLst>
                                          <p:attrName>style.visibility</p:attrName>
                                        </p:attrNameLst>
                                      </p:cBhvr>
                                      <p:to>
                                        <p:strVal val="visible"/>
                                      </p:to>
                                    </p:set>
                                    <p:anim calcmode="lin" valueType="num">
                                      <p:cBhvr additive="base">
                                        <p:cTn id="67"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3750"/>
                            </p:stCondLst>
                            <p:childTnLst>
                              <p:par>
                                <p:cTn id="70" presetID="22" presetClass="entr" presetSubtype="4" fill="hold" grpId="0" nodeType="afterEffect">
                                  <p:stCondLst>
                                    <p:cond delay="25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5000"/>
                            </p:stCondLst>
                            <p:childTnLst>
                              <p:par>
                                <p:cTn id="91" presetID="2" presetClass="entr" presetSubtype="8" decel="100000" fill="hold" grpId="0" nodeType="afterEffect">
                                  <p:stCondLst>
                                    <p:cond delay="250"/>
                                  </p:stCondLst>
                                  <p:childTnLst>
                                    <p:set>
                                      <p:cBhvr>
                                        <p:cTn id="92" dur="1" fill="hold">
                                          <p:stCondLst>
                                            <p:cond delay="0"/>
                                          </p:stCondLst>
                                        </p:cTn>
                                        <p:tgtEl>
                                          <p:spTgt spid="46">
                                            <p:txEl>
                                              <p:pRg st="0" end="0"/>
                                            </p:txEl>
                                          </p:spTgt>
                                        </p:tgtEl>
                                        <p:attrNameLst>
                                          <p:attrName>style.visibility</p:attrName>
                                        </p:attrNameLst>
                                      </p:cBhvr>
                                      <p:to>
                                        <p:strVal val="visible"/>
                                      </p:to>
                                    </p:set>
                                    <p:anim calcmode="lin" valueType="num">
                                      <p:cBhvr additive="base">
                                        <p:cTn id="93"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7">
                                            <p:txEl>
                                              <p:pRg st="0" end="0"/>
                                            </p:txEl>
                                          </p:spTgt>
                                        </p:tgtEl>
                                        <p:attrNameLst>
                                          <p:attrName>style.visibility</p:attrName>
                                        </p:attrNameLst>
                                      </p:cBhvr>
                                      <p:to>
                                        <p:strVal val="visible"/>
                                      </p:to>
                                    </p:set>
                                    <p:anim calcmode="lin" valueType="num">
                                      <p:cBhvr additive="base">
                                        <p:cTn id="9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750"/>
                            </p:stCondLst>
                            <p:childTnLst>
                              <p:par>
                                <p:cTn id="100" presetID="22" presetClass="entr" presetSubtype="4" fill="hold" grpId="0" nodeType="afterEffect">
                                  <p:stCondLst>
                                    <p:cond delay="25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00"/>
                                        <p:tgtEl>
                                          <p:spTgt spid="8"/>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right)">
                                      <p:cBhvr>
                                        <p:cTn id="106" dur="500"/>
                                        <p:tgtEl>
                                          <p:spTgt spid="1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right)">
                                      <p:cBhvr>
                                        <p:cTn id="109" dur="500"/>
                                        <p:tgtEl>
                                          <p:spTgt spid="2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7000"/>
                            </p:stCondLst>
                            <p:childTnLst>
                              <p:par>
                                <p:cTn id="121" presetID="2" presetClass="entr" presetSubtype="2" decel="100000" fill="hold" grpId="0" nodeType="afterEffect">
                                  <p:stCondLst>
                                    <p:cond delay="250"/>
                                  </p:stCondLst>
                                  <p:childTnLst>
                                    <p:set>
                                      <p:cBhvr>
                                        <p:cTn id="122" dur="1" fill="hold">
                                          <p:stCondLst>
                                            <p:cond delay="0"/>
                                          </p:stCondLst>
                                        </p:cTn>
                                        <p:tgtEl>
                                          <p:spTgt spid="38">
                                            <p:txEl>
                                              <p:pRg st="0" end="0"/>
                                            </p:txEl>
                                          </p:spTgt>
                                        </p:tgtEl>
                                        <p:attrNameLst>
                                          <p:attrName>style.visibility</p:attrName>
                                        </p:attrNameLst>
                                      </p:cBhvr>
                                      <p:to>
                                        <p:strVal val="visible"/>
                                      </p:to>
                                    </p:set>
                                    <p:anim calcmode="lin" valueType="num">
                                      <p:cBhvr additive="base">
                                        <p:cTn id="12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8">
                                            <p:txEl>
                                              <p:pRg st="0" end="0"/>
                                            </p:txEl>
                                          </p:spTgt>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250"/>
                                  </p:stCondLst>
                                  <p:childTnLst>
                                    <p:set>
                                      <p:cBhvr>
                                        <p:cTn id="126" dur="1" fill="hold">
                                          <p:stCondLst>
                                            <p:cond delay="0"/>
                                          </p:stCondLst>
                                        </p:cTn>
                                        <p:tgtEl>
                                          <p:spTgt spid="39">
                                            <p:txEl>
                                              <p:pRg st="0" end="0"/>
                                            </p:txEl>
                                          </p:spTgt>
                                        </p:tgtEl>
                                        <p:attrNameLst>
                                          <p:attrName>style.visibility</p:attrName>
                                        </p:attrNameLst>
                                      </p:cBhvr>
                                      <p:to>
                                        <p:strVal val="visible"/>
                                      </p:to>
                                    </p:set>
                                    <p:anim calcmode="lin" valueType="num">
                                      <p:cBhvr additive="base">
                                        <p:cTn id="12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129" fill="hold">
                            <p:stCondLst>
                              <p:cond delay="7750"/>
                            </p:stCondLst>
                            <p:childTnLst>
                              <p:par>
                                <p:cTn id="130" presetID="22" presetClass="entr" presetSubtype="4" fill="hold" grpId="0" nodeType="afterEffect">
                                  <p:stCondLst>
                                    <p:cond delay="250"/>
                                  </p:stCondLst>
                                  <p:childTnLst>
                                    <p:set>
                                      <p:cBhvr>
                                        <p:cTn id="131" dur="1" fill="hold">
                                          <p:stCondLst>
                                            <p:cond delay="0"/>
                                          </p:stCondLst>
                                        </p:cTn>
                                        <p:tgtEl>
                                          <p:spTgt spid="6"/>
                                        </p:tgtEl>
                                        <p:attrNameLst>
                                          <p:attrName>style.visibility</p:attrName>
                                        </p:attrNameLst>
                                      </p:cBhvr>
                                      <p:to>
                                        <p:strVal val="visible"/>
                                      </p:to>
                                    </p:set>
                                    <p:animEffect transition="in" filter="wipe(down)">
                                      <p:cBhvr>
                                        <p:cTn id="132" dur="500"/>
                                        <p:tgtEl>
                                          <p:spTgt spid="6"/>
                                        </p:tgtEl>
                                      </p:cBhvr>
                                    </p:animEffect>
                                  </p:childTnLst>
                                </p:cTn>
                              </p:par>
                            </p:childTnLst>
                          </p:cTn>
                        </p:par>
                        <p:par>
                          <p:cTn id="133" fill="hold">
                            <p:stCondLst>
                              <p:cond delay="8500"/>
                            </p:stCondLst>
                            <p:childTnLst>
                              <p:par>
                                <p:cTn id="134" presetID="22" presetClass="entr" presetSubtype="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ppt_w</p:attrName>
                                        </p:attrNameLst>
                                      </p:cBhvr>
                                      <p:tavLst>
                                        <p:tav tm="0">
                                          <p:val>
                                            <p:fltVal val="0"/>
                                          </p:val>
                                        </p:tav>
                                        <p:tav tm="100000">
                                          <p:val>
                                            <p:strVal val="#ppt_w"/>
                                          </p:val>
                                        </p:tav>
                                      </p:tavLst>
                                    </p:anim>
                                    <p:anim calcmode="lin" valueType="num">
                                      <p:cBhvr>
                                        <p:cTn id="143" dur="500" fill="hold"/>
                                        <p:tgtEl>
                                          <p:spTgt spid="17"/>
                                        </p:tgtEl>
                                        <p:attrNameLst>
                                          <p:attrName>ppt_h</p:attrName>
                                        </p:attrNameLst>
                                      </p:cBhvr>
                                      <p:tavLst>
                                        <p:tav tm="0">
                                          <p:val>
                                            <p:fltVal val="0"/>
                                          </p:val>
                                        </p:tav>
                                        <p:tav tm="100000">
                                          <p:val>
                                            <p:strVal val="#ppt_h"/>
                                          </p:val>
                                        </p:tav>
                                      </p:tavLst>
                                    </p:anim>
                                    <p:animEffect transition="in" filter="fade">
                                      <p:cBhvr>
                                        <p:cTn id="144" dur="500"/>
                                        <p:tgtEl>
                                          <p:spTgt spid="1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par>
                          <p:cTn id="150" fill="hold">
                            <p:stCondLst>
                              <p:cond delay="9000"/>
                            </p:stCondLst>
                            <p:childTnLst>
                              <p:par>
                                <p:cTn id="151" presetID="2" presetClass="entr" presetSubtype="8" decel="100000" fill="hold" grpId="0" nodeType="afterEffect">
                                  <p:stCondLst>
                                    <p:cond delay="250"/>
                                  </p:stCondLst>
                                  <p:childTnLst>
                                    <p:set>
                                      <p:cBhvr>
                                        <p:cTn id="152" dur="1" fill="hold">
                                          <p:stCondLst>
                                            <p:cond delay="0"/>
                                          </p:stCondLst>
                                        </p:cTn>
                                        <p:tgtEl>
                                          <p:spTgt spid="42">
                                            <p:txEl>
                                              <p:pRg st="0" end="0"/>
                                            </p:txEl>
                                          </p:spTgt>
                                        </p:tgtEl>
                                        <p:attrNameLst>
                                          <p:attrName>style.visibility</p:attrName>
                                        </p:attrNameLst>
                                      </p:cBhvr>
                                      <p:to>
                                        <p:strVal val="visible"/>
                                      </p:to>
                                    </p:set>
                                    <p:anim calcmode="lin" valueType="num">
                                      <p:cBhvr additive="base">
                                        <p:cTn id="15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42">
                                            <p:txEl>
                                              <p:pRg st="0" end="0"/>
                                            </p:txEl>
                                          </p:spTgt>
                                        </p:tgtEl>
                                        <p:attrNameLst>
                                          <p:attrName>ppt_y</p:attrName>
                                        </p:attrNameLst>
                                      </p:cBhvr>
                                      <p:tavLst>
                                        <p:tav tm="0">
                                          <p:val>
                                            <p:strVal val="#ppt_y"/>
                                          </p:val>
                                        </p:tav>
                                        <p:tav tm="100000">
                                          <p:val>
                                            <p:strVal val="#ppt_y"/>
                                          </p:val>
                                        </p:tav>
                                      </p:tavLst>
                                    </p:anim>
                                  </p:childTnLst>
                                </p:cTn>
                              </p:par>
                              <p:par>
                                <p:cTn id="155" presetID="2" presetClass="entr" presetSubtype="8" decel="100000" fill="hold" grpId="0" nodeType="withEffect">
                                  <p:stCondLst>
                                    <p:cond delay="250"/>
                                  </p:stCondLst>
                                  <p:childTnLst>
                                    <p:set>
                                      <p:cBhvr>
                                        <p:cTn id="156" dur="1" fill="hold">
                                          <p:stCondLst>
                                            <p:cond delay="0"/>
                                          </p:stCondLst>
                                        </p:cTn>
                                        <p:tgtEl>
                                          <p:spTgt spid="43">
                                            <p:txEl>
                                              <p:pRg st="0" end="0"/>
                                            </p:txEl>
                                          </p:spTgt>
                                        </p:tgtEl>
                                        <p:attrNameLst>
                                          <p:attrName>style.visibility</p:attrName>
                                        </p:attrNameLst>
                                      </p:cBhvr>
                                      <p:to>
                                        <p:strVal val="visible"/>
                                      </p:to>
                                    </p:set>
                                    <p:anim calcmode="lin" valueType="num">
                                      <p:cBhvr additive="base">
                                        <p:cTn id="15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159" fill="hold">
                            <p:stCondLst>
                              <p:cond delay="9750"/>
                            </p:stCondLst>
                            <p:childTnLst>
                              <p:par>
                                <p:cTn id="160" presetID="22" presetClass="entr" presetSubtype="4" fill="hold" grpId="0" nodeType="afterEffect">
                                  <p:stCondLst>
                                    <p:cond delay="250"/>
                                  </p:stCondLst>
                                  <p:childTnLst>
                                    <p:set>
                                      <p:cBhvr>
                                        <p:cTn id="161" dur="1" fill="hold">
                                          <p:stCondLst>
                                            <p:cond delay="0"/>
                                          </p:stCondLst>
                                        </p:cTn>
                                        <p:tgtEl>
                                          <p:spTgt spid="11"/>
                                        </p:tgtEl>
                                        <p:attrNameLst>
                                          <p:attrName>style.visibility</p:attrName>
                                        </p:attrNameLst>
                                      </p:cBhvr>
                                      <p:to>
                                        <p:strVal val="visible"/>
                                      </p:to>
                                    </p:set>
                                    <p:animEffect transition="in" filter="wipe(down)">
                                      <p:cBhvr>
                                        <p:cTn id="162" dur="500"/>
                                        <p:tgtEl>
                                          <p:spTgt spid="11"/>
                                        </p:tgtEl>
                                      </p:cBhvr>
                                    </p:animEffect>
                                  </p:childTnLst>
                                </p:cTn>
                              </p:par>
                            </p:childTnLst>
                          </p:cTn>
                        </p:par>
                        <p:par>
                          <p:cTn id="163" fill="hold">
                            <p:stCondLst>
                              <p:cond delay="10500"/>
                            </p:stCondLst>
                            <p:childTnLst>
                              <p:par>
                                <p:cTn id="164" presetID="22" presetClass="entr" presetSubtype="2"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Effect transition="in" filter="wipe(right)">
                                      <p:cBhvr>
                                        <p:cTn id="166" dur="500"/>
                                        <p:tgtEl>
                                          <p:spTgt spid="19"/>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right)">
                                      <p:cBhvr>
                                        <p:cTn id="169" dur="500"/>
                                        <p:tgtEl>
                                          <p:spTgt spid="26"/>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fltVal val="0"/>
                                          </p:val>
                                        </p:tav>
                                        <p:tav tm="100000">
                                          <p:val>
                                            <p:strVal val="#ppt_h"/>
                                          </p:val>
                                        </p:tav>
                                      </p:tavLst>
                                    </p:anim>
                                    <p:animEffect transition="in" filter="fade">
                                      <p:cBhvr>
                                        <p:cTn id="179" dur="500"/>
                                        <p:tgtEl>
                                          <p:spTgt spid="33"/>
                                        </p:tgtEl>
                                      </p:cBhvr>
                                    </p:animEffect>
                                  </p:childTnLst>
                                </p:cTn>
                              </p:par>
                            </p:childTnLst>
                          </p:cTn>
                        </p:par>
                        <p:par>
                          <p:cTn id="180" fill="hold">
                            <p:stCondLst>
                              <p:cond delay="11000"/>
                            </p:stCondLst>
                            <p:childTnLst>
                              <p:par>
                                <p:cTn id="181" presetID="2" presetClass="entr" presetSubtype="2" decel="100000" fill="hold" grpId="0" nodeType="afterEffect">
                                  <p:stCondLst>
                                    <p:cond delay="250"/>
                                  </p:stCondLst>
                                  <p:childTnLst>
                                    <p:set>
                                      <p:cBhvr>
                                        <p:cTn id="182" dur="1" fill="hold">
                                          <p:stCondLst>
                                            <p:cond delay="0"/>
                                          </p:stCondLst>
                                        </p:cTn>
                                        <p:tgtEl>
                                          <p:spTgt spid="40">
                                            <p:txEl>
                                              <p:pRg st="0" end="0"/>
                                            </p:txEl>
                                          </p:spTgt>
                                        </p:tgtEl>
                                        <p:attrNameLst>
                                          <p:attrName>style.visibility</p:attrName>
                                        </p:attrNameLst>
                                      </p:cBhvr>
                                      <p:to>
                                        <p:strVal val="visible"/>
                                      </p:to>
                                    </p:set>
                                    <p:anim calcmode="lin" valueType="num">
                                      <p:cBhvr additive="base">
                                        <p:cTn id="18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40">
                                            <p:txEl>
                                              <p:pRg st="0" end="0"/>
                                            </p:txEl>
                                          </p:spTgt>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250"/>
                                  </p:stCondLst>
                                  <p:childTnLst>
                                    <p:set>
                                      <p:cBhvr>
                                        <p:cTn id="186" dur="1" fill="hold">
                                          <p:stCondLst>
                                            <p:cond delay="0"/>
                                          </p:stCondLst>
                                        </p:cTn>
                                        <p:tgtEl>
                                          <p:spTgt spid="41">
                                            <p:txEl>
                                              <p:pRg st="0" end="0"/>
                                            </p:txEl>
                                          </p:spTgt>
                                        </p:tgtEl>
                                        <p:attrNameLst>
                                          <p:attrName>style.visibility</p:attrName>
                                        </p:attrNameLst>
                                      </p:cBhvr>
                                      <p:to>
                                        <p:strVal val="visible"/>
                                      </p:to>
                                    </p:set>
                                    <p:anim calcmode="lin" valueType="num">
                                      <p:cBhvr additive="base">
                                        <p:cTn id="18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build="p">
        <p:tmplLst>
          <p:tmpl lvl="1">
            <p:tnLst>
              <p:par>
                <p:cTn presetID="2" presetClass="entr" presetSubtype="2"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2"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正方形/長方形 6"/>
          <p:cNvSpPr/>
          <p:nvPr userDrawn="1"/>
        </p:nvSpPr>
        <p:spPr>
          <a:xfrm>
            <a:off x="507474" y="2235546"/>
            <a:ext cx="2613891" cy="220783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6" name="正方形/長方形 8"/>
          <p:cNvSpPr/>
          <p:nvPr userDrawn="1"/>
        </p:nvSpPr>
        <p:spPr>
          <a:xfrm>
            <a:off x="6215548" y="2235545"/>
            <a:ext cx="2613891" cy="298380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7" name="正方形/長方形 9"/>
          <p:cNvSpPr/>
          <p:nvPr userDrawn="1"/>
        </p:nvSpPr>
        <p:spPr>
          <a:xfrm>
            <a:off x="9069579" y="2235544"/>
            <a:ext cx="2613892" cy="3334842"/>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6"/>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8" name="正方形/長方形 4"/>
          <p:cNvSpPr/>
          <p:nvPr userDrawn="1"/>
        </p:nvSpPr>
        <p:spPr>
          <a:xfrm>
            <a:off x="0" y="1"/>
            <a:ext cx="12190942" cy="2235544"/>
          </a:xfrm>
          <a:prstGeom prst="rect">
            <a:avLst/>
          </a:prstGeom>
          <a:solidFill>
            <a:schemeClr val="tx1"/>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9" name="正方形/長方形 7"/>
          <p:cNvSpPr/>
          <p:nvPr userDrawn="1"/>
        </p:nvSpPr>
        <p:spPr>
          <a:xfrm>
            <a:off x="3361511" y="4"/>
            <a:ext cx="2613891" cy="484060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dirty="0">
              <a:solidFill>
                <a:srgbClr val="FFFFFF"/>
              </a:solidFill>
            </a:endParaRPr>
          </a:p>
        </p:txBody>
      </p:sp>
      <p:sp>
        <p:nvSpPr>
          <p:cNvPr id="10" name="テキスト ボックス 22"/>
          <p:cNvSpPr txBox="1"/>
          <p:nvPr userDrawn="1"/>
        </p:nvSpPr>
        <p:spPr>
          <a:xfrm>
            <a:off x="544418" y="1591452"/>
            <a:ext cx="1847802" cy="677213"/>
          </a:xfrm>
          <a:prstGeom prst="rect">
            <a:avLst/>
          </a:prstGeom>
          <a:noFill/>
        </p:spPr>
        <p:txBody>
          <a:bodyPr wrap="square" lIns="60960" tIns="30482" rIns="60960" bIns="30482" rtlCol="0">
            <a:spAutoFit/>
          </a:bodyPr>
          <a:lstStyle/>
          <a:p>
            <a:pPr defTabSz="30480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01</a:t>
            </a:r>
            <a:endParaRPr kumimoji="1" lang="ja-JP" altLang="en-US" sz="4000" dirty="0">
              <a:solidFill>
                <a:srgbClr val="FFFFFF"/>
              </a:solidFill>
              <a:latin typeface="Arial"/>
              <a:cs typeface="Open Sans Light" panose="020B0306030504020204" pitchFamily="34" charset="0"/>
            </a:endParaRPr>
          </a:p>
        </p:txBody>
      </p:sp>
      <p:sp>
        <p:nvSpPr>
          <p:cNvPr id="11" name="テキスト ボックス 23"/>
          <p:cNvSpPr txBox="1"/>
          <p:nvPr userDrawn="1"/>
        </p:nvSpPr>
        <p:spPr>
          <a:xfrm>
            <a:off x="3404614" y="1591451"/>
            <a:ext cx="1847802" cy="677213"/>
          </a:xfrm>
          <a:prstGeom prst="rect">
            <a:avLst/>
          </a:prstGeom>
          <a:noFill/>
        </p:spPr>
        <p:txBody>
          <a:bodyPr wrap="square" lIns="60960" tIns="30482" rIns="60960" bIns="30482" rtlCol="0">
            <a:spAutoFit/>
          </a:bodyPr>
          <a:lstStyle/>
          <a:p>
            <a:pPr defTabSz="30480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02</a:t>
            </a:r>
            <a:endParaRPr kumimoji="1" lang="ja-JP" altLang="en-US" sz="4000" dirty="0">
              <a:solidFill>
                <a:srgbClr val="FFFFFF"/>
              </a:solidFill>
              <a:latin typeface="Arial"/>
              <a:cs typeface="Open Sans Light" panose="020B0306030504020204" pitchFamily="34" charset="0"/>
            </a:endParaRPr>
          </a:p>
        </p:txBody>
      </p:sp>
      <p:sp>
        <p:nvSpPr>
          <p:cNvPr id="12" name="テキスト ボックス 24"/>
          <p:cNvSpPr txBox="1"/>
          <p:nvPr userDrawn="1"/>
        </p:nvSpPr>
        <p:spPr>
          <a:xfrm>
            <a:off x="6264810" y="1591451"/>
            <a:ext cx="1847802" cy="677213"/>
          </a:xfrm>
          <a:prstGeom prst="rect">
            <a:avLst/>
          </a:prstGeom>
          <a:noFill/>
        </p:spPr>
        <p:txBody>
          <a:bodyPr wrap="square" lIns="60960" tIns="30482" rIns="60960" bIns="30482" rtlCol="0">
            <a:spAutoFit/>
          </a:bodyPr>
          <a:lstStyle/>
          <a:p>
            <a:pPr defTabSz="30480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03</a:t>
            </a:r>
            <a:endParaRPr kumimoji="1" lang="ja-JP" altLang="en-US" sz="4000" dirty="0">
              <a:solidFill>
                <a:srgbClr val="FFFFFF"/>
              </a:solidFill>
              <a:latin typeface="Arial"/>
              <a:cs typeface="Open Sans Light" panose="020B0306030504020204" pitchFamily="34" charset="0"/>
            </a:endParaRPr>
          </a:p>
        </p:txBody>
      </p:sp>
      <p:sp>
        <p:nvSpPr>
          <p:cNvPr id="13" name="テキスト ボックス 25"/>
          <p:cNvSpPr txBox="1"/>
          <p:nvPr userDrawn="1"/>
        </p:nvSpPr>
        <p:spPr>
          <a:xfrm>
            <a:off x="9125004" y="1591450"/>
            <a:ext cx="1847802" cy="677213"/>
          </a:xfrm>
          <a:prstGeom prst="rect">
            <a:avLst/>
          </a:prstGeom>
          <a:noFill/>
        </p:spPr>
        <p:txBody>
          <a:bodyPr wrap="square" lIns="60960" tIns="30482" rIns="60960" bIns="30482" rtlCol="0">
            <a:spAutoFit/>
          </a:bodyPr>
          <a:lstStyle/>
          <a:p>
            <a:pPr defTabSz="30480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04</a:t>
            </a:r>
            <a:endParaRPr kumimoji="1" lang="ja-JP" altLang="en-US" sz="4000" dirty="0">
              <a:solidFill>
                <a:srgbClr val="FFFFFF"/>
              </a:solidFill>
              <a:latin typeface="Arial"/>
              <a:cs typeface="Open Sans Light" panose="020B0306030504020204" pitchFamily="34" charset="0"/>
            </a:endParaRPr>
          </a:p>
        </p:txBody>
      </p:sp>
      <p:sp>
        <p:nvSpPr>
          <p:cNvPr id="14" name="タイトル 1"/>
          <p:cNvSpPr>
            <a:spLocks noGrp="1"/>
          </p:cNvSpPr>
          <p:nvPr>
            <p:ph type="title" hasCustomPrompt="1"/>
          </p:nvPr>
        </p:nvSpPr>
        <p:spPr>
          <a:xfrm>
            <a:off x="6187308" y="165626"/>
            <a:ext cx="5496167" cy="802224"/>
          </a:xfrm>
        </p:spPr>
        <p:txBody>
          <a:bodyPr/>
          <a:lstStyle>
            <a:lvl1pPr>
              <a:defRPr baseline="0">
                <a:solidFill>
                  <a:schemeClr val="bg1"/>
                </a:solidFill>
                <a:latin typeface="+mj-lt"/>
              </a:defRPr>
            </a:lvl1pPr>
          </a:lstStyle>
          <a:p>
            <a:r>
              <a:rPr kumimoji="1" lang="en-US" altLang="ja-JP" dirty="0"/>
              <a:t>Slide Title Here</a:t>
            </a:r>
            <a:endParaRPr kumimoji="1" lang="ja-JP" altLang="en-US" dirty="0"/>
          </a:p>
        </p:txBody>
      </p:sp>
      <p:sp>
        <p:nvSpPr>
          <p:cNvPr id="16" name="テキスト プレースホルダー 6"/>
          <p:cNvSpPr>
            <a:spLocks noGrp="1"/>
          </p:cNvSpPr>
          <p:nvPr>
            <p:ph type="body" sz="quarter" idx="20" hasCustomPrompt="1"/>
          </p:nvPr>
        </p:nvSpPr>
        <p:spPr>
          <a:xfrm>
            <a:off x="542453" y="2368518"/>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3" hasCustomPrompt="1"/>
          </p:nvPr>
        </p:nvSpPr>
        <p:spPr>
          <a:xfrm>
            <a:off x="552126" y="2790324"/>
            <a:ext cx="2486198" cy="1206560"/>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4" hasCustomPrompt="1"/>
          </p:nvPr>
        </p:nvSpPr>
        <p:spPr>
          <a:xfrm>
            <a:off x="3394823" y="2368518"/>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5" hasCustomPrompt="1"/>
          </p:nvPr>
        </p:nvSpPr>
        <p:spPr>
          <a:xfrm>
            <a:off x="3404496" y="2790326"/>
            <a:ext cx="2486198" cy="1653053"/>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247193" y="2368518"/>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56866" y="2790323"/>
            <a:ext cx="2486198" cy="1932386"/>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8" hasCustomPrompt="1"/>
          </p:nvPr>
        </p:nvSpPr>
        <p:spPr>
          <a:xfrm>
            <a:off x="9118916" y="2368518"/>
            <a:ext cx="2463487"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9" hasCustomPrompt="1"/>
          </p:nvPr>
        </p:nvSpPr>
        <p:spPr>
          <a:xfrm>
            <a:off x="9109238" y="2790326"/>
            <a:ext cx="2486198" cy="2348527"/>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15" hasCustomPrompt="1"/>
          </p:nvPr>
        </p:nvSpPr>
        <p:spPr>
          <a:xfrm>
            <a:off x="411464" y="5400147"/>
            <a:ext cx="8490635" cy="870992"/>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25" name="正方形/長方形 39"/>
          <p:cNvSpPr/>
          <p:nvPr userDrawn="1"/>
        </p:nvSpPr>
        <p:spPr>
          <a:xfrm>
            <a:off x="507471" y="5333311"/>
            <a:ext cx="2160240" cy="48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26" name="テキスト プレースホルダー 6"/>
          <p:cNvSpPr>
            <a:spLocks noGrp="1"/>
          </p:cNvSpPr>
          <p:nvPr>
            <p:ph type="body" sz="quarter" idx="13" hasCustomPrompt="1"/>
          </p:nvPr>
        </p:nvSpPr>
        <p:spPr>
          <a:xfrm>
            <a:off x="6215544" y="1028893"/>
            <a:ext cx="5399254" cy="336089"/>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702059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wipe(left)">
                                      <p:cBhvr>
                                        <p:cTn id="16" dur="500"/>
                                        <p:tgtEl>
                                          <p:spTgt spid="26">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 presetClass="entr" presetSubtype="1" decel="100000" fill="hold" grpId="0" nodeType="withEffect">
                                  <p:stCondLst>
                                    <p:cond delay="25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25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up)">
                                      <p:cBhvr>
                                        <p:cTn id="27" dur="500"/>
                                        <p:tgtEl>
                                          <p:spTgt spid="16">
                                            <p:txEl>
                                              <p:pRg st="0" end="0"/>
                                            </p:txEl>
                                          </p:spTgt>
                                        </p:tgtEl>
                                      </p:cBhvr>
                                    </p:animEffect>
                                  </p:childTnLst>
                                </p:cTn>
                              </p:par>
                              <p:par>
                                <p:cTn id="28" presetID="22" presetClass="entr" presetSubtype="1" fill="hold" grpId="0" nodeType="with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up)">
                                      <p:cBhvr>
                                        <p:cTn id="30" dur="500"/>
                                        <p:tgtEl>
                                          <p:spTgt spid="17">
                                            <p:txEl>
                                              <p:pRg st="0" end="0"/>
                                            </p:txEl>
                                          </p:spTgt>
                                        </p:tgtEl>
                                      </p:cBhvr>
                                    </p:animEffect>
                                  </p:childTnLst>
                                </p:cTn>
                              </p:par>
                            </p:childTnLst>
                          </p:cTn>
                        </p:par>
                        <p:par>
                          <p:cTn id="31" fill="hold">
                            <p:stCondLst>
                              <p:cond delay="2549"/>
                            </p:stCondLst>
                            <p:childTnLst>
                              <p:par>
                                <p:cTn id="32" presetID="22" presetClass="entr" presetSubtype="1"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 presetClass="entr" presetSubtype="1" decel="100000" fill="hold" grpId="0" nodeType="withEffect">
                                  <p:stCondLst>
                                    <p:cond delay="25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2" presetClass="entr" presetSubtype="1"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up)">
                                      <p:cBhvr>
                                        <p:cTn id="41" dur="500"/>
                                        <p:tgtEl>
                                          <p:spTgt spid="18">
                                            <p:txEl>
                                              <p:pRg st="0" end="0"/>
                                            </p:txEl>
                                          </p:spTgt>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up)">
                                      <p:cBhvr>
                                        <p:cTn id="44" dur="500"/>
                                        <p:tgtEl>
                                          <p:spTgt spid="19">
                                            <p:txEl>
                                              <p:pRg st="0" end="0"/>
                                            </p:txEl>
                                          </p:spTgt>
                                        </p:tgtEl>
                                      </p:cBhvr>
                                    </p:animEffect>
                                  </p:childTnLst>
                                </p:cTn>
                              </p:par>
                            </p:childTnLst>
                          </p:cTn>
                        </p:par>
                        <p:par>
                          <p:cTn id="45" fill="hold">
                            <p:stCondLst>
                              <p:cond delay="3349"/>
                            </p:stCondLst>
                            <p:childTnLst>
                              <p:par>
                                <p:cTn id="46" presetID="22" presetClass="entr" presetSubtype="1" fill="hold" grpId="0" nodeType="afterEffect">
                                  <p:stCondLst>
                                    <p:cond delay="25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grpId="0" nodeType="withEffect">
                                  <p:stCondLst>
                                    <p:cond delay="25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up)">
                                      <p:cBhvr>
                                        <p:cTn id="51" dur="500"/>
                                        <p:tgtEl>
                                          <p:spTgt spid="20">
                                            <p:txEl>
                                              <p:pRg st="0" end="0"/>
                                            </p:txEl>
                                          </p:spTgt>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wipe(up)">
                                      <p:cBhvr>
                                        <p:cTn id="54" dur="500"/>
                                        <p:tgtEl>
                                          <p:spTgt spid="21">
                                            <p:txEl>
                                              <p:pRg st="0" end="0"/>
                                            </p:txEl>
                                          </p:spTgt>
                                        </p:tgtEl>
                                      </p:cBhvr>
                                    </p:animEffect>
                                  </p:childTnLst>
                                </p:cTn>
                              </p:par>
                              <p:par>
                                <p:cTn id="55" presetID="2" presetClass="entr" presetSubtype="1" decel="100000" fill="hold" grpId="0" nodeType="withEffect">
                                  <p:stCondLst>
                                    <p:cond delay="25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4150"/>
                            </p:stCondLst>
                            <p:childTnLst>
                              <p:par>
                                <p:cTn id="60" presetID="22" presetClass="entr" presetSubtype="1" fill="hold" grpId="0" nodeType="afterEffect">
                                  <p:stCondLst>
                                    <p:cond delay="25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par>
                                <p:cTn id="63" presetID="2" presetClass="entr" presetSubtype="1" decel="100000" fill="hold" grpId="0" nodeType="withEffect">
                                  <p:stCondLst>
                                    <p:cond delay="25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par>
                                <p:cTn id="67" presetID="22" presetClass="entr" presetSubtype="1"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wipe(up)">
                                      <p:cBhvr>
                                        <p:cTn id="69" dur="500"/>
                                        <p:tgtEl>
                                          <p:spTgt spid="22">
                                            <p:txEl>
                                              <p:pRg st="0" end="0"/>
                                            </p:txEl>
                                          </p:spTgt>
                                        </p:tgtEl>
                                      </p:cBhvr>
                                    </p:animEffect>
                                  </p:childTnLst>
                                </p:cTn>
                              </p:par>
                              <p:par>
                                <p:cTn id="70" presetID="22" presetClass="entr" presetSubtype="1" fill="hold" grpId="0" nodeType="withEffect">
                                  <p:stCondLst>
                                    <p:cond delay="25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up)">
                                      <p:cBhvr>
                                        <p:cTn id="72" dur="500"/>
                                        <p:tgtEl>
                                          <p:spTgt spid="23">
                                            <p:txEl>
                                              <p:pRg st="0" end="0"/>
                                            </p:txEl>
                                          </p:spTgt>
                                        </p:tgtEl>
                                      </p:cBhvr>
                                    </p:animEffect>
                                  </p:childTnLst>
                                </p:cTn>
                              </p:par>
                            </p:childTnLst>
                          </p:cTn>
                        </p:par>
                        <p:par>
                          <p:cTn id="73" fill="hold">
                            <p:stCondLst>
                              <p:cond delay="4949"/>
                            </p:stCondLst>
                            <p:childTnLst>
                              <p:par>
                                <p:cTn id="74" presetID="2" presetClass="entr" presetSubtype="8" decel="100000" fill="hold" grpId="0" nodeType="afterEffect">
                                  <p:stCondLst>
                                    <p:cond delay="5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50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6" grpId="0" build="p">
        <p:tmplLst>
          <p:tmpl lvl="1">
            <p:tnLst>
              <p:par>
                <p:cTn presetID="22" presetClass="entr" presetSubtype="1"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build="p">
        <p:tmplLst>
          <p:tmpl lvl="1">
            <p:tnLst>
              <p:par>
                <p:cTn presetID="22" presetClass="entr" presetSubtype="1"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build="p">
        <p:tmplLst>
          <p:tmpl lvl="1">
            <p:tnLst>
              <p:par>
                <p:cTn presetID="22" presetClass="entr" presetSubtype="1"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build="p">
        <p:tmplLst>
          <p:tmpl lvl="1">
            <p:tnLst>
              <p:par>
                <p:cTn presetID="22" presetClass="entr" presetSubtype="1"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build="p">
        <p:tmplLst>
          <p:tmpl lvl="1">
            <p:tnLst>
              <p:par>
                <p:cTn presetID="22" presetClass="entr" presetSubtype="1"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build="p">
        <p:tmplLst>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allAtOnce">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7"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44813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Custom page">
    <p:spTree>
      <p:nvGrpSpPr>
        <p:cNvPr id="1" name=""/>
        <p:cNvGrpSpPr/>
        <p:nvPr/>
      </p:nvGrpSpPr>
      <p:grpSpPr>
        <a:xfrm>
          <a:off x="0" y="0"/>
          <a:ext cx="0" cy="0"/>
          <a:chOff x="0" y="0"/>
          <a:chExt cx="0" cy="0"/>
        </a:xfrm>
      </p:grpSpPr>
      <p:sp>
        <p:nvSpPr>
          <p:cNvPr id="6" name="Rectangle 5"/>
          <p:cNvSpPr/>
          <p:nvPr userDrawn="1"/>
        </p:nvSpPr>
        <p:spPr>
          <a:xfrm>
            <a:off x="0" y="3"/>
            <a:ext cx="12192000" cy="3428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2" rIns="60960" bIns="30482" rtlCol="0" anchor="ctr"/>
          <a:lstStyle/>
          <a:p>
            <a:pPr algn="ctr" defTabSz="304800" eaLnBrk="1" fontAlgn="auto" hangingPunct="1">
              <a:spcBef>
                <a:spcPts val="0"/>
              </a:spcBef>
              <a:spcAft>
                <a:spcPts val="0"/>
              </a:spcAft>
            </a:pPr>
            <a:endParaRPr kumimoji="1" lang="ja-JP" altLang="en-US" sz="1200">
              <a:solidFill>
                <a:srgbClr val="FFFFFF"/>
              </a:solidFill>
            </a:endParaRPr>
          </a:p>
        </p:txBody>
      </p:sp>
      <p:sp>
        <p:nvSpPr>
          <p:cNvPr id="5" name="Title 1"/>
          <p:cNvSpPr>
            <a:spLocks noGrp="1"/>
          </p:cNvSpPr>
          <p:nvPr>
            <p:ph type="title" hasCustomPrompt="1"/>
          </p:nvPr>
        </p:nvSpPr>
        <p:spPr>
          <a:xfrm>
            <a:off x="8295861" y="2152044"/>
            <a:ext cx="3441056" cy="1093614"/>
          </a:xfrm>
        </p:spPr>
        <p:txBody>
          <a:bodyPr anchor="b"/>
          <a:lstStyle>
            <a:lvl1pPr algn="r">
              <a:lnSpc>
                <a:spcPct val="100000"/>
              </a:lnSpc>
              <a:defRPr sz="4400" cap="none" baseline="0">
                <a:solidFill>
                  <a:schemeClr val="bg1"/>
                </a:solidFill>
              </a:defRPr>
            </a:lvl1pPr>
          </a:lstStyle>
          <a:p>
            <a:r>
              <a:rPr kumimoji="1" lang="en-US" altLang="ja-JP" dirty="0"/>
              <a:t>TITLE</a:t>
            </a:r>
            <a:endParaRPr kumimoji="1" lang="ja-JP" altLang="en-US" dirty="0"/>
          </a:p>
        </p:txBody>
      </p:sp>
    </p:spTree>
    <p:extLst>
      <p:ext uri="{BB962C8B-B14F-4D97-AF65-F5344CB8AC3E}">
        <p14:creationId xmlns:p14="http://schemas.microsoft.com/office/powerpoint/2010/main" val="33165526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theme" Target="../theme/theme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41" Type="http://schemas.openxmlformats.org/officeDocument/2006/relationships/slideLayout" Target="../slideLayouts/slideLayout9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slideLayout" Target="../slideLayouts/slideLayout138.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42" Type="http://schemas.openxmlformats.org/officeDocument/2006/relationships/slideLayout" Target="../slideLayouts/slideLayout141.xml"/><Relationship Id="rId47" Type="http://schemas.openxmlformats.org/officeDocument/2006/relationships/slideLayout" Target="../slideLayouts/slideLayout146.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46" Type="http://schemas.openxmlformats.org/officeDocument/2006/relationships/slideLayout" Target="../slideLayouts/slideLayout145.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41" Type="http://schemas.openxmlformats.org/officeDocument/2006/relationships/slideLayout" Target="../slideLayouts/slideLayout140.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slideLayout" Target="../slideLayouts/slideLayout139.xml"/><Relationship Id="rId45" Type="http://schemas.openxmlformats.org/officeDocument/2006/relationships/slideLayout" Target="../slideLayouts/slideLayout144.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4" Type="http://schemas.openxmlformats.org/officeDocument/2006/relationships/slideLayout" Target="../slideLayouts/slideLayout143.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slideLayout" Target="../slideLayouts/slideLayout142.xml"/><Relationship Id="rId48"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theme" Target="../theme/theme6.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theme" Target="../theme/theme7.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theme" Target="../theme/theme8.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3"/>
            <a:ext cx="2743200" cy="365125"/>
          </a:xfrm>
          <a:prstGeom prst="rect">
            <a:avLst/>
          </a:prstGeom>
        </p:spPr>
        <p:txBody>
          <a:bodyPr vert="horz" lIns="91435" tIns="45717" rIns="91435" bIns="45717"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6DAD63B-56C7-4526-AA30-17F377895956}" type="datetimeFigureOut">
              <a:rPr lang="ru-RU"/>
              <a:t>17.12.2020</a:t>
            </a:fld>
            <a:endParaRPr lang="ru-RU"/>
          </a:p>
        </p:txBody>
      </p:sp>
      <p:sp>
        <p:nvSpPr>
          <p:cNvPr id="5" name="Нижний колонтитул 4"/>
          <p:cNvSpPr>
            <a:spLocks noGrp="1"/>
          </p:cNvSpPr>
          <p:nvPr>
            <p:ph type="ftr" sz="quarter" idx="3"/>
          </p:nvPr>
        </p:nvSpPr>
        <p:spPr>
          <a:xfrm>
            <a:off x="4038600" y="6356353"/>
            <a:ext cx="4114800" cy="365125"/>
          </a:xfrm>
          <a:prstGeom prst="rect">
            <a:avLst/>
          </a:prstGeom>
        </p:spPr>
        <p:txBody>
          <a:bodyPr vert="horz" lIns="91435" tIns="45717" rIns="91435" bIns="45717"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3"/>
            <a:ext cx="2743200" cy="365125"/>
          </a:xfrm>
          <a:prstGeom prst="rect">
            <a:avLst/>
          </a:prstGeom>
        </p:spPr>
        <p:txBody>
          <a:bodyPr vert="horz" lIns="91435" tIns="45717" rIns="91435" bIns="45717"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A57F66E-6FAE-4E22-BD4D-8A9B210E1B3F}"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76"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55"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31"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09"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88" indent="-228588"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64" indent="-228588"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43" indent="-228588"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19" indent="-2285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298" indent="-2285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5"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55" rtl="0" eaLnBrk="1" latinLnBrk="0" hangingPunct="1">
        <a:defRPr sz="1800" kern="1200">
          <a:solidFill>
            <a:schemeClr val="tx1"/>
          </a:solidFill>
          <a:latin typeface="+mn-lt"/>
          <a:ea typeface="+mn-ea"/>
          <a:cs typeface="+mn-cs"/>
        </a:defRPr>
      </a:lvl1pPr>
      <a:lvl2pPr marL="457176"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1"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2" algn="l" defTabSz="914355" rtl="0" eaLnBrk="1" latinLnBrk="0" hangingPunct="1">
        <a:defRPr sz="1800" kern="1200">
          <a:solidFill>
            <a:schemeClr val="tx1"/>
          </a:solidFill>
          <a:latin typeface="+mn-lt"/>
          <a:ea typeface="+mn-ea"/>
          <a:cs typeface="+mn-cs"/>
        </a:defRPr>
      </a:lvl7pPr>
      <a:lvl8pPr marL="3200239"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7" y="624110"/>
            <a:ext cx="8911687" cy="1280890"/>
          </a:xfrm>
          <a:prstGeom prst="rect">
            <a:avLst/>
          </a:prstGeom>
        </p:spPr>
        <p:txBody>
          <a:bodyPr vert="horz" lIns="91435" tIns="45717" rIns="91435" bIns="45717"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35" tIns="45717" rIns="91435"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5" y="6130437"/>
            <a:ext cx="1146283" cy="370396"/>
          </a:xfrm>
          <a:prstGeom prst="rect">
            <a:avLst/>
          </a:prstGeom>
        </p:spPr>
        <p:txBody>
          <a:bodyPr vert="horz" lIns="91435" tIns="45717" rIns="91435" bIns="45717" rtlCol="0" anchor="ctr"/>
          <a:lstStyle>
            <a:lvl1pPr algn="r">
              <a:defRPr sz="900">
                <a:solidFill>
                  <a:schemeClr val="tx1">
                    <a:tint val="75000"/>
                  </a:schemeClr>
                </a:solidFill>
              </a:defRPr>
            </a:lvl1pPr>
          </a:lstStyle>
          <a:p>
            <a:pPr defTabSz="457176" eaLnBrk="1" fontAlgn="auto" hangingPunct="1">
              <a:spcBef>
                <a:spcPts val="0"/>
              </a:spcBef>
              <a:spcAft>
                <a:spcPts val="0"/>
              </a:spcAft>
            </a:pPr>
            <a:fld id="{21CD42A1-25F7-4B8C-82F1-95A9CB8A1297}" type="datetimeFigureOut">
              <a:rPr lang="en-MY" smtClean="0">
                <a:solidFill>
                  <a:prstClr val="black">
                    <a:tint val="75000"/>
                  </a:prstClr>
                </a:solidFill>
                <a:latin typeface="Century Gothic"/>
              </a:rPr>
              <a:pPr defTabSz="457176" eaLnBrk="1" fontAlgn="auto" hangingPunct="1">
                <a:spcBef>
                  <a:spcPts val="0"/>
                </a:spcBef>
                <a:spcAft>
                  <a:spcPts val="0"/>
                </a:spcAft>
              </a:pPr>
              <a:t>17/12/2020</a:t>
            </a:fld>
            <a:endParaRPr lang="en-MY">
              <a:solidFill>
                <a:prstClr val="black">
                  <a:tint val="75000"/>
                </a:prstClr>
              </a:solidFill>
              <a:latin typeface="Century Gothic"/>
            </a:endParaRPr>
          </a:p>
        </p:txBody>
      </p:sp>
      <p:sp>
        <p:nvSpPr>
          <p:cNvPr id="5" name="Footer Placeholder 4"/>
          <p:cNvSpPr>
            <a:spLocks noGrp="1"/>
          </p:cNvSpPr>
          <p:nvPr>
            <p:ph type="ftr" sz="quarter" idx="3"/>
          </p:nvPr>
        </p:nvSpPr>
        <p:spPr>
          <a:xfrm>
            <a:off x="2589215" y="6135811"/>
            <a:ext cx="7619999" cy="365125"/>
          </a:xfrm>
          <a:prstGeom prst="rect">
            <a:avLst/>
          </a:prstGeom>
        </p:spPr>
        <p:txBody>
          <a:bodyPr vert="horz" lIns="91435" tIns="45717" rIns="91435" bIns="45717" rtlCol="0" anchor="ctr"/>
          <a:lstStyle>
            <a:lvl1pPr algn="l">
              <a:defRPr sz="900">
                <a:solidFill>
                  <a:schemeClr val="tx1">
                    <a:tint val="75000"/>
                  </a:schemeClr>
                </a:solidFill>
              </a:defRPr>
            </a:lvl1pPr>
          </a:lstStyle>
          <a:p>
            <a:pPr defTabSz="457176" eaLnBrk="1" fontAlgn="auto" hangingPunct="1">
              <a:spcBef>
                <a:spcPts val="0"/>
              </a:spcBef>
              <a:spcAft>
                <a:spcPts val="0"/>
              </a:spcAft>
            </a:pPr>
            <a:endParaRPr lang="en-MY">
              <a:solidFill>
                <a:prstClr val="black">
                  <a:tint val="75000"/>
                </a:prstClr>
              </a:solidFill>
              <a:latin typeface="Century Gothic"/>
            </a:endParaRPr>
          </a:p>
        </p:txBody>
      </p:sp>
      <p:sp>
        <p:nvSpPr>
          <p:cNvPr id="6" name="Slide Number Placeholder 5"/>
          <p:cNvSpPr>
            <a:spLocks noGrp="1"/>
          </p:cNvSpPr>
          <p:nvPr>
            <p:ph type="sldNum" sz="quarter" idx="4"/>
          </p:nvPr>
        </p:nvSpPr>
        <p:spPr>
          <a:xfrm>
            <a:off x="531815" y="787785"/>
            <a:ext cx="779767" cy="365125"/>
          </a:xfrm>
          <a:prstGeom prst="rect">
            <a:avLst/>
          </a:prstGeom>
        </p:spPr>
        <p:txBody>
          <a:bodyPr vert="horz" lIns="91435" tIns="45717" rIns="91435" bIns="45717" rtlCol="0" anchor="ctr"/>
          <a:lstStyle>
            <a:lvl1pPr algn="r">
              <a:defRPr sz="2000">
                <a:solidFill>
                  <a:srgbClr val="FEFFFF"/>
                </a:solidFill>
              </a:defRPr>
            </a:lvl1pPr>
          </a:lstStyle>
          <a:p>
            <a:pPr defTabSz="457176" eaLnBrk="1" fontAlgn="auto" hangingPunct="1">
              <a:spcBef>
                <a:spcPts val="0"/>
              </a:spcBef>
              <a:spcAft>
                <a:spcPts val="0"/>
              </a:spcAft>
            </a:pPr>
            <a:fld id="{7241AF17-CE60-4BC2-9406-A2E5AE955827}" type="slidenum">
              <a:rPr lang="en-MY" smtClean="0">
                <a:latin typeface="Century Gothic"/>
              </a:rPr>
              <a:pPr defTabSz="457176" eaLnBrk="1" fontAlgn="auto" hangingPunct="1">
                <a:spcBef>
                  <a:spcPts val="0"/>
                </a:spcBef>
                <a:spcAft>
                  <a:spcPts val="0"/>
                </a:spcAft>
              </a:pPr>
              <a:t>‹#›</a:t>
            </a:fld>
            <a:endParaRPr lang="en-MY">
              <a:latin typeface="Century Gothic"/>
            </a:endParaRPr>
          </a:p>
        </p:txBody>
      </p:sp>
    </p:spTree>
    <p:extLst>
      <p:ext uri="{BB962C8B-B14F-4D97-AF65-F5344CB8AC3E}">
        <p14:creationId xmlns:p14="http://schemas.microsoft.com/office/powerpoint/2010/main" val="30522233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l" defTabSz="457176"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2" indent="-342882" algn="l" defTabSz="457176"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14" indent="-285735" algn="l" defTabSz="457176"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43" indent="-228588" algn="l" defTabSz="457176"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19" indent="-228588" algn="l" defTabSz="45717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298" indent="-228588" algn="l" defTabSz="45717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474" indent="-228588" algn="l" defTabSz="45717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651" indent="-228588" algn="l" defTabSz="45717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829" indent="-228588" algn="l" defTabSz="45717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005" indent="-228588" algn="l" defTabSz="45717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76" rtl="0" eaLnBrk="1" latinLnBrk="0" hangingPunct="1">
        <a:defRPr sz="1800" kern="1200">
          <a:solidFill>
            <a:schemeClr val="tx1"/>
          </a:solidFill>
          <a:latin typeface="+mn-lt"/>
          <a:ea typeface="+mn-ea"/>
          <a:cs typeface="+mn-cs"/>
        </a:defRPr>
      </a:lvl1pPr>
      <a:lvl2pPr marL="457176" algn="l" defTabSz="457176" rtl="0" eaLnBrk="1" latinLnBrk="0" hangingPunct="1">
        <a:defRPr sz="1800" kern="1200">
          <a:solidFill>
            <a:schemeClr val="tx1"/>
          </a:solidFill>
          <a:latin typeface="+mn-lt"/>
          <a:ea typeface="+mn-ea"/>
          <a:cs typeface="+mn-cs"/>
        </a:defRPr>
      </a:lvl2pPr>
      <a:lvl3pPr marL="914355" algn="l" defTabSz="457176" rtl="0" eaLnBrk="1" latinLnBrk="0" hangingPunct="1">
        <a:defRPr sz="1800" kern="1200">
          <a:solidFill>
            <a:schemeClr val="tx1"/>
          </a:solidFill>
          <a:latin typeface="+mn-lt"/>
          <a:ea typeface="+mn-ea"/>
          <a:cs typeface="+mn-cs"/>
        </a:defRPr>
      </a:lvl3pPr>
      <a:lvl4pPr marL="1371531" algn="l" defTabSz="457176" rtl="0" eaLnBrk="1" latinLnBrk="0" hangingPunct="1">
        <a:defRPr sz="1800" kern="1200">
          <a:solidFill>
            <a:schemeClr val="tx1"/>
          </a:solidFill>
          <a:latin typeface="+mn-lt"/>
          <a:ea typeface="+mn-ea"/>
          <a:cs typeface="+mn-cs"/>
        </a:defRPr>
      </a:lvl4pPr>
      <a:lvl5pPr marL="1828709" algn="l" defTabSz="457176" rtl="0" eaLnBrk="1" latinLnBrk="0" hangingPunct="1">
        <a:defRPr sz="1800" kern="1200">
          <a:solidFill>
            <a:schemeClr val="tx1"/>
          </a:solidFill>
          <a:latin typeface="+mn-lt"/>
          <a:ea typeface="+mn-ea"/>
          <a:cs typeface="+mn-cs"/>
        </a:defRPr>
      </a:lvl5pPr>
      <a:lvl6pPr marL="2285886" algn="l" defTabSz="457176" rtl="0" eaLnBrk="1" latinLnBrk="0" hangingPunct="1">
        <a:defRPr sz="1800" kern="1200">
          <a:solidFill>
            <a:schemeClr val="tx1"/>
          </a:solidFill>
          <a:latin typeface="+mn-lt"/>
          <a:ea typeface="+mn-ea"/>
          <a:cs typeface="+mn-cs"/>
        </a:defRPr>
      </a:lvl6pPr>
      <a:lvl7pPr marL="2743062" algn="l" defTabSz="457176" rtl="0" eaLnBrk="1" latinLnBrk="0" hangingPunct="1">
        <a:defRPr sz="1800" kern="1200">
          <a:solidFill>
            <a:schemeClr val="tx1"/>
          </a:solidFill>
          <a:latin typeface="+mn-lt"/>
          <a:ea typeface="+mn-ea"/>
          <a:cs typeface="+mn-cs"/>
        </a:defRPr>
      </a:lvl7pPr>
      <a:lvl8pPr marL="3200239" algn="l" defTabSz="457176" rtl="0" eaLnBrk="1" latinLnBrk="0" hangingPunct="1">
        <a:defRPr sz="1800" kern="1200">
          <a:solidFill>
            <a:schemeClr val="tx1"/>
          </a:solidFill>
          <a:latin typeface="+mn-lt"/>
          <a:ea typeface="+mn-ea"/>
          <a:cs typeface="+mn-cs"/>
        </a:defRPr>
      </a:lvl8pPr>
      <a:lvl9pPr marL="3657417" algn="l" defTabSz="45717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37"/>
            <a:ext cx="10515600" cy="1325590"/>
          </a:xfrm>
          <a:prstGeom prst="rect">
            <a:avLst/>
          </a:prstGeom>
        </p:spPr>
        <p:txBody>
          <a:bodyPr vert="horz" lIns="121877" tIns="60939" rIns="121877" bIns="6093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63"/>
            <a:ext cx="10515600" cy="4351428"/>
          </a:xfrm>
          <a:prstGeom prst="rect">
            <a:avLst/>
          </a:prstGeom>
        </p:spPr>
        <p:txBody>
          <a:bodyPr vert="horz" lIns="121877" tIns="60939" rIns="121877" bIns="609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486"/>
            <a:ext cx="2743200" cy="365132"/>
          </a:xfrm>
          <a:prstGeom prst="rect">
            <a:avLst/>
          </a:prstGeom>
        </p:spPr>
        <p:txBody>
          <a:bodyPr vert="horz" lIns="121877" tIns="60939" rIns="121877" bIns="60939" rtlCol="0" anchor="ctr"/>
          <a:lstStyle>
            <a:lvl1pPr algn="l">
              <a:defRPr sz="1200">
                <a:solidFill>
                  <a:schemeClr val="tx1">
                    <a:tint val="75000"/>
                  </a:schemeClr>
                </a:solidFill>
                <a:latin typeface="Lato Regular"/>
              </a:defRPr>
            </a:lvl1pPr>
          </a:lstStyle>
          <a:p>
            <a:pPr defTabSz="1218595" eaLnBrk="1" fontAlgn="auto" hangingPunct="1">
              <a:spcBef>
                <a:spcPts val="0"/>
              </a:spcBef>
              <a:spcAft>
                <a:spcPts val="0"/>
              </a:spcAft>
            </a:pPr>
            <a:endParaRPr lang="en-US" dirty="0">
              <a:solidFill>
                <a:srgbClr val="445469">
                  <a:tint val="75000"/>
                </a:srgbClr>
              </a:solidFill>
            </a:endParaRPr>
          </a:p>
        </p:txBody>
      </p:sp>
      <p:sp>
        <p:nvSpPr>
          <p:cNvPr id="5" name="Footer Placeholder 4"/>
          <p:cNvSpPr>
            <a:spLocks noGrp="1"/>
          </p:cNvSpPr>
          <p:nvPr>
            <p:ph type="ftr" sz="quarter" idx="3"/>
          </p:nvPr>
        </p:nvSpPr>
        <p:spPr>
          <a:xfrm>
            <a:off x="4038600" y="6356486"/>
            <a:ext cx="4114800" cy="365132"/>
          </a:xfrm>
          <a:prstGeom prst="rect">
            <a:avLst/>
          </a:prstGeom>
        </p:spPr>
        <p:txBody>
          <a:bodyPr vert="horz" lIns="121877" tIns="60939" rIns="121877" bIns="60939" rtlCol="0" anchor="ctr"/>
          <a:lstStyle>
            <a:lvl1pPr algn="ctr">
              <a:defRPr sz="1200">
                <a:solidFill>
                  <a:schemeClr val="tx1">
                    <a:tint val="75000"/>
                  </a:schemeClr>
                </a:solidFill>
                <a:latin typeface="Lato Regular"/>
              </a:defRPr>
            </a:lvl1pPr>
          </a:lstStyle>
          <a:p>
            <a:pPr defTabSz="1218595" eaLnBrk="1" fontAlgn="auto" hangingPunct="1">
              <a:spcBef>
                <a:spcPts val="0"/>
              </a:spcBef>
              <a:spcAft>
                <a:spcPts val="0"/>
              </a:spcAft>
            </a:pPr>
            <a:endParaRPr lang="en-US" dirty="0">
              <a:solidFill>
                <a:srgbClr val="445469">
                  <a:tint val="75000"/>
                </a:srgbClr>
              </a:solidFill>
            </a:endParaRPr>
          </a:p>
        </p:txBody>
      </p:sp>
      <p:sp>
        <p:nvSpPr>
          <p:cNvPr id="6" name="Slide Number Placeholder 5"/>
          <p:cNvSpPr>
            <a:spLocks noGrp="1"/>
          </p:cNvSpPr>
          <p:nvPr>
            <p:ph type="sldNum" sz="quarter" idx="4"/>
          </p:nvPr>
        </p:nvSpPr>
        <p:spPr>
          <a:xfrm>
            <a:off x="8610600" y="6356486"/>
            <a:ext cx="2743200" cy="365132"/>
          </a:xfrm>
          <a:prstGeom prst="rect">
            <a:avLst/>
          </a:prstGeom>
        </p:spPr>
        <p:txBody>
          <a:bodyPr vert="horz" lIns="121877" tIns="60939" rIns="121877" bIns="60939" rtlCol="0" anchor="ctr"/>
          <a:lstStyle>
            <a:lvl1pPr algn="r">
              <a:defRPr sz="1200">
                <a:solidFill>
                  <a:schemeClr val="tx1">
                    <a:tint val="75000"/>
                  </a:schemeClr>
                </a:solidFill>
                <a:latin typeface="Lato Regular"/>
              </a:defRPr>
            </a:lvl1pPr>
          </a:lstStyle>
          <a:p>
            <a:pPr defTabSz="1218595" eaLnBrk="1" fontAlgn="auto" hangingPunct="1">
              <a:spcBef>
                <a:spcPts val="0"/>
              </a:spcBef>
              <a:spcAft>
                <a:spcPts val="0"/>
              </a:spcAft>
            </a:pPr>
            <a:fld id="{FCEE2C88-6C8F-484D-AF69-578F576B1F44}" type="slidenum">
              <a:rPr lang="en-US" smtClean="0">
                <a:solidFill>
                  <a:srgbClr val="445469">
                    <a:tint val="75000"/>
                  </a:srgbClr>
                </a:solidFill>
              </a:rPr>
              <a:pPr defTabSz="1218595" eaLnBrk="1" fontAlgn="auto" hangingPunct="1">
                <a:spcBef>
                  <a:spcPts val="0"/>
                </a:spcBef>
                <a:spcAft>
                  <a:spcPts val="0"/>
                </a:spcAft>
              </a:pPr>
              <a:t>‹#›</a:t>
            </a:fld>
            <a:endParaRPr lang="en-US" dirty="0">
              <a:solidFill>
                <a:srgbClr val="445469">
                  <a:tint val="75000"/>
                </a:srgbClr>
              </a:solidFill>
            </a:endParaRPr>
          </a:p>
        </p:txBody>
      </p:sp>
      <p:sp>
        <p:nvSpPr>
          <p:cNvPr id="10" name="Rectangle 9"/>
          <p:cNvSpPr/>
          <p:nvPr userDrawn="1"/>
        </p:nvSpPr>
        <p:spPr>
          <a:xfrm>
            <a:off x="17549708" y="9312"/>
            <a:ext cx="3959437" cy="6839164"/>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60951" tIns="30476" rIns="60951" bIns="30476" rtlCol="0" anchor="ctr"/>
          <a:lstStyle/>
          <a:p>
            <a:pPr algn="ctr" defTabSz="1218595" eaLnBrk="1" hangingPunct="1">
              <a:spcBef>
                <a:spcPts val="0"/>
              </a:spcBef>
              <a:spcAft>
                <a:spcPts val="0"/>
              </a:spcAft>
            </a:pPr>
            <a:endParaRPr lang="en-US" sz="2400" noProof="1">
              <a:solidFill>
                <a:prstClr val="white"/>
              </a:solidFill>
            </a:endParaRPr>
          </a:p>
        </p:txBody>
      </p:sp>
    </p:spTree>
    <p:extLst>
      <p:ext uri="{BB962C8B-B14F-4D97-AF65-F5344CB8AC3E}">
        <p14:creationId xmlns:p14="http://schemas.microsoft.com/office/powerpoint/2010/main" val="405882433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914264"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65" indent="-228565" algn="l" defTabSz="914264"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96" indent="-228565" algn="l" defTabSz="914264"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829" indent="-228565" algn="l" defTabSz="914264"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959" indent="-228565" algn="l" defTabSz="914264"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092" indent="-228565" algn="l" defTabSz="914264"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223" indent="-228565"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53" indent="-228565"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86" indent="-228565"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16" indent="-228565"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0"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4" algn="l" defTabSz="914264" rtl="0" eaLnBrk="1" latinLnBrk="0" hangingPunct="1">
        <a:defRPr sz="1800" kern="1200">
          <a:solidFill>
            <a:schemeClr val="tx1"/>
          </a:solidFill>
          <a:latin typeface="+mn-lt"/>
          <a:ea typeface="+mn-ea"/>
          <a:cs typeface="+mn-cs"/>
        </a:defRPr>
      </a:lvl4pPr>
      <a:lvl5pPr marL="1828527" algn="l" defTabSz="914264" rtl="0" eaLnBrk="1" latinLnBrk="0" hangingPunct="1">
        <a:defRPr sz="1800" kern="1200">
          <a:solidFill>
            <a:schemeClr val="tx1"/>
          </a:solidFill>
          <a:latin typeface="+mn-lt"/>
          <a:ea typeface="+mn-ea"/>
          <a:cs typeface="+mn-cs"/>
        </a:defRPr>
      </a:lvl5pPr>
      <a:lvl6pPr marL="2285657"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0" algn="l" defTabSz="914264" rtl="0" eaLnBrk="1" latinLnBrk="0" hangingPunct="1">
        <a:defRPr sz="1800" kern="1200">
          <a:solidFill>
            <a:schemeClr val="tx1"/>
          </a:solidFill>
          <a:latin typeface="+mn-lt"/>
          <a:ea typeface="+mn-ea"/>
          <a:cs typeface="+mn-cs"/>
        </a:defRPr>
      </a:lvl8pPr>
      <a:lvl9pPr marL="3657051" algn="l" defTabSz="91426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5087" y="290390"/>
            <a:ext cx="11281833" cy="996742"/>
          </a:xfrm>
          <a:prstGeom prst="rect">
            <a:avLst/>
          </a:prstGeom>
        </p:spPr>
        <p:txBody>
          <a:bodyPr vert="horz" lIns="60960" tIns="30482" rIns="60960" bIns="3048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455087" y="1515767"/>
            <a:ext cx="11281833" cy="4661196"/>
          </a:xfrm>
          <a:prstGeom prst="rect">
            <a:avLst/>
          </a:prstGeom>
        </p:spPr>
        <p:txBody>
          <a:bodyPr vert="horz" lIns="60960" tIns="30482" rIns="60960" bIns="30482"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240486502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hf sldNum="0" hdr="0" ftr="0" dt="0"/>
  <p:txStyles>
    <p:titleStyle>
      <a:lvl1pPr algn="ctr" defTabSz="913977" rtl="0" eaLnBrk="1" latinLnBrk="0" hangingPunct="1">
        <a:lnSpc>
          <a:spcPct val="90000"/>
        </a:lnSpc>
        <a:spcBef>
          <a:spcPct val="0"/>
        </a:spcBef>
        <a:buNone/>
        <a:defRPr sz="5900" b="1" kern="1200" cap="all" spc="-167" baseline="0">
          <a:solidFill>
            <a:schemeClr val="tx1"/>
          </a:solidFill>
          <a:latin typeface="+mj-lt"/>
          <a:ea typeface="+mj-ea"/>
          <a:cs typeface="+mj-cs"/>
        </a:defRPr>
      </a:lvl1pPr>
    </p:titleStyle>
    <p:bodyStyle>
      <a:lvl1pPr marL="0" indent="0" algn="l" defTabSz="913977" rtl="0" eaLnBrk="1" latinLnBrk="0" hangingPunct="1">
        <a:lnSpc>
          <a:spcPct val="130000"/>
        </a:lnSpc>
        <a:spcBef>
          <a:spcPts val="1000"/>
        </a:spcBef>
        <a:buFont typeface="Arial" panose="020B0604020202020204" pitchFamily="34" charset="0"/>
        <a:buNone/>
        <a:defRPr sz="1300" kern="1200">
          <a:solidFill>
            <a:schemeClr val="tx1"/>
          </a:solidFill>
          <a:latin typeface="+mn-lt"/>
          <a:ea typeface="+mn-ea"/>
          <a:cs typeface="+mn-cs"/>
        </a:defRPr>
      </a:lvl1pPr>
      <a:lvl2pPr marL="685798" indent="-228599" algn="l" defTabSz="9139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599" algn="l" defTabSz="9139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79" indent="-228599" algn="l" defTabSz="9139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78" indent="-228599" algn="l" defTabSz="9139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76" indent="-228599" algn="l" defTabSz="9139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75" indent="-228599" algn="l" defTabSz="9139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7" indent="-228599" algn="l" defTabSz="9139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76" indent="-228599" algn="l" defTabSz="9139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77" rtl="0" eaLnBrk="1" latinLnBrk="0" hangingPunct="1">
        <a:defRPr sz="1800" kern="1200">
          <a:solidFill>
            <a:schemeClr val="tx1"/>
          </a:solidFill>
          <a:latin typeface="+mn-lt"/>
          <a:ea typeface="+mn-ea"/>
          <a:cs typeface="+mn-cs"/>
        </a:defRPr>
      </a:lvl1pPr>
      <a:lvl2pPr marL="457200" algn="l" defTabSz="913977" rtl="0" eaLnBrk="1" latinLnBrk="0" hangingPunct="1">
        <a:defRPr sz="1800" kern="1200">
          <a:solidFill>
            <a:schemeClr val="tx1"/>
          </a:solidFill>
          <a:latin typeface="+mn-lt"/>
          <a:ea typeface="+mn-ea"/>
          <a:cs typeface="+mn-cs"/>
        </a:defRPr>
      </a:lvl2pPr>
      <a:lvl3pPr marL="914401" algn="l" defTabSz="913977" rtl="0" eaLnBrk="1" latinLnBrk="0" hangingPunct="1">
        <a:defRPr sz="1800" kern="1200">
          <a:solidFill>
            <a:schemeClr val="tx1"/>
          </a:solidFill>
          <a:latin typeface="+mn-lt"/>
          <a:ea typeface="+mn-ea"/>
          <a:cs typeface="+mn-cs"/>
        </a:defRPr>
      </a:lvl3pPr>
      <a:lvl4pPr marL="1371600" algn="l" defTabSz="913977" rtl="0" eaLnBrk="1" latinLnBrk="0" hangingPunct="1">
        <a:defRPr sz="1800" kern="1200">
          <a:solidFill>
            <a:schemeClr val="tx1"/>
          </a:solidFill>
          <a:latin typeface="+mn-lt"/>
          <a:ea typeface="+mn-ea"/>
          <a:cs typeface="+mn-cs"/>
        </a:defRPr>
      </a:lvl4pPr>
      <a:lvl5pPr marL="1828377" algn="l" defTabSz="913977" rtl="0" eaLnBrk="1" latinLnBrk="0" hangingPunct="1">
        <a:defRPr sz="1800" kern="1200">
          <a:solidFill>
            <a:schemeClr val="tx1"/>
          </a:solidFill>
          <a:latin typeface="+mn-lt"/>
          <a:ea typeface="+mn-ea"/>
          <a:cs typeface="+mn-cs"/>
        </a:defRPr>
      </a:lvl5pPr>
      <a:lvl6pPr marL="2285577" algn="l" defTabSz="913977" rtl="0" eaLnBrk="1" latinLnBrk="0" hangingPunct="1">
        <a:defRPr sz="1800" kern="1200">
          <a:solidFill>
            <a:schemeClr val="tx1"/>
          </a:solidFill>
          <a:latin typeface="+mn-lt"/>
          <a:ea typeface="+mn-ea"/>
          <a:cs typeface="+mn-cs"/>
        </a:defRPr>
      </a:lvl6pPr>
      <a:lvl7pPr marL="2742776" algn="l" defTabSz="913977" rtl="0" eaLnBrk="1" latinLnBrk="0" hangingPunct="1">
        <a:defRPr sz="1800" kern="1200">
          <a:solidFill>
            <a:schemeClr val="tx1"/>
          </a:solidFill>
          <a:latin typeface="+mn-lt"/>
          <a:ea typeface="+mn-ea"/>
          <a:cs typeface="+mn-cs"/>
        </a:defRPr>
      </a:lvl7pPr>
      <a:lvl8pPr marL="3199975" algn="l" defTabSz="913977" rtl="0" eaLnBrk="1" latinLnBrk="0" hangingPunct="1">
        <a:defRPr sz="1800" kern="1200">
          <a:solidFill>
            <a:schemeClr val="tx1"/>
          </a:solidFill>
          <a:latin typeface="+mn-lt"/>
          <a:ea typeface="+mn-ea"/>
          <a:cs typeface="+mn-cs"/>
        </a:defRPr>
      </a:lvl8pPr>
      <a:lvl9pPr marL="3657177" algn="l" defTabSz="9139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5084" y="290390"/>
            <a:ext cx="11281833" cy="996742"/>
          </a:xfrm>
          <a:prstGeom prst="rect">
            <a:avLst/>
          </a:prstGeom>
        </p:spPr>
        <p:txBody>
          <a:bodyPr vert="horz" lIns="60963" tIns="30482" rIns="60963" bIns="3048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455084" y="1515767"/>
            <a:ext cx="11281833" cy="4661196"/>
          </a:xfrm>
          <a:prstGeom prst="rect">
            <a:avLst/>
          </a:prstGeom>
        </p:spPr>
        <p:txBody>
          <a:bodyPr vert="horz" lIns="60963" tIns="30482" rIns="60963" bIns="30482"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298314535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 id="2147483835" r:id="rId35"/>
    <p:sldLayoutId id="2147483836" r:id="rId36"/>
    <p:sldLayoutId id="2147483837" r:id="rId37"/>
    <p:sldLayoutId id="2147483838" r:id="rId38"/>
    <p:sldLayoutId id="2147483839" r:id="rId39"/>
    <p:sldLayoutId id="2147483840" r:id="rId40"/>
    <p:sldLayoutId id="2147483841" r:id="rId41"/>
    <p:sldLayoutId id="2147483842" r:id="rId42"/>
    <p:sldLayoutId id="2147483843" r:id="rId43"/>
    <p:sldLayoutId id="2147483844" r:id="rId44"/>
    <p:sldLayoutId id="2147483845" r:id="rId45"/>
    <p:sldLayoutId id="2147483846" r:id="rId46"/>
    <p:sldLayoutId id="2147483898" r:id="rId47"/>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hf sldNum="0" hdr="0" ftr="0" dt="0"/>
  <p:txStyles>
    <p:titleStyle>
      <a:lvl1pPr algn="ctr" defTabSz="914022" rtl="0" eaLnBrk="1" latinLnBrk="0" hangingPunct="1">
        <a:lnSpc>
          <a:spcPct val="90000"/>
        </a:lnSpc>
        <a:spcBef>
          <a:spcPct val="0"/>
        </a:spcBef>
        <a:buNone/>
        <a:defRPr sz="5900" b="1" kern="1200" cap="all" spc="-167" baseline="0">
          <a:solidFill>
            <a:schemeClr val="tx1"/>
          </a:solidFill>
          <a:latin typeface="+mj-lt"/>
          <a:ea typeface="+mj-ea"/>
          <a:cs typeface="+mj-cs"/>
        </a:defRPr>
      </a:lvl1pPr>
    </p:titleStyle>
    <p:bodyStyle>
      <a:lvl1pPr marL="0" indent="0" algn="l" defTabSz="914022" rtl="0" eaLnBrk="1" latinLnBrk="0" hangingPunct="1">
        <a:lnSpc>
          <a:spcPct val="130000"/>
        </a:lnSpc>
        <a:spcBef>
          <a:spcPts val="1000"/>
        </a:spcBef>
        <a:buFont typeface="Arial" panose="020B0604020202020204" pitchFamily="34" charset="0"/>
        <a:buNone/>
        <a:defRPr sz="1300" kern="1200">
          <a:solidFill>
            <a:schemeClr val="tx1"/>
          </a:solidFill>
          <a:latin typeface="+mn-lt"/>
          <a:ea typeface="+mn-ea"/>
          <a:cs typeface="+mn-cs"/>
        </a:defRPr>
      </a:lvl1pPr>
      <a:lvl2pPr marL="685834" indent="-228611" algn="l" defTabSz="9140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0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57" indent="-228611" algn="l" defTabSz="9140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80" indent="-228611" algn="l" defTabSz="9140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02" indent="-228611" algn="l" defTabSz="9140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5" indent="-228611" algn="l" defTabSz="9140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8" indent="-228611" algn="l" defTabSz="9140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71" indent="-228611" algn="l" defTabSz="9140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22" rtl="0" eaLnBrk="1" latinLnBrk="0" hangingPunct="1">
        <a:defRPr sz="1800" kern="1200">
          <a:solidFill>
            <a:schemeClr val="tx1"/>
          </a:solidFill>
          <a:latin typeface="+mn-lt"/>
          <a:ea typeface="+mn-ea"/>
          <a:cs typeface="+mn-cs"/>
        </a:defRPr>
      </a:lvl1pPr>
      <a:lvl2pPr marL="457223" algn="l" defTabSz="914022" rtl="0" eaLnBrk="1" latinLnBrk="0" hangingPunct="1">
        <a:defRPr sz="1800" kern="1200">
          <a:solidFill>
            <a:schemeClr val="tx1"/>
          </a:solidFill>
          <a:latin typeface="+mn-lt"/>
          <a:ea typeface="+mn-ea"/>
          <a:cs typeface="+mn-cs"/>
        </a:defRPr>
      </a:lvl2pPr>
      <a:lvl3pPr marL="914446" algn="l" defTabSz="914022" rtl="0" eaLnBrk="1" latinLnBrk="0" hangingPunct="1">
        <a:defRPr sz="1800" kern="1200">
          <a:solidFill>
            <a:schemeClr val="tx1"/>
          </a:solidFill>
          <a:latin typeface="+mn-lt"/>
          <a:ea typeface="+mn-ea"/>
          <a:cs typeface="+mn-cs"/>
        </a:defRPr>
      </a:lvl3pPr>
      <a:lvl4pPr marL="1371669" algn="l" defTabSz="914022" rtl="0" eaLnBrk="1" latinLnBrk="0" hangingPunct="1">
        <a:defRPr sz="1800" kern="1200">
          <a:solidFill>
            <a:schemeClr val="tx1"/>
          </a:solidFill>
          <a:latin typeface="+mn-lt"/>
          <a:ea typeface="+mn-ea"/>
          <a:cs typeface="+mn-cs"/>
        </a:defRPr>
      </a:lvl4pPr>
      <a:lvl5pPr marL="1828468" algn="l" defTabSz="914022" rtl="0" eaLnBrk="1" latinLnBrk="0" hangingPunct="1">
        <a:defRPr sz="1800" kern="1200">
          <a:solidFill>
            <a:schemeClr val="tx1"/>
          </a:solidFill>
          <a:latin typeface="+mn-lt"/>
          <a:ea typeface="+mn-ea"/>
          <a:cs typeface="+mn-cs"/>
        </a:defRPr>
      </a:lvl5pPr>
      <a:lvl6pPr marL="2285691" algn="l" defTabSz="914022" rtl="0" eaLnBrk="1" latinLnBrk="0" hangingPunct="1">
        <a:defRPr sz="1800" kern="1200">
          <a:solidFill>
            <a:schemeClr val="tx1"/>
          </a:solidFill>
          <a:latin typeface="+mn-lt"/>
          <a:ea typeface="+mn-ea"/>
          <a:cs typeface="+mn-cs"/>
        </a:defRPr>
      </a:lvl6pPr>
      <a:lvl7pPr marL="2742914" algn="l" defTabSz="914022" rtl="0" eaLnBrk="1" latinLnBrk="0" hangingPunct="1">
        <a:defRPr sz="1800" kern="1200">
          <a:solidFill>
            <a:schemeClr val="tx1"/>
          </a:solidFill>
          <a:latin typeface="+mn-lt"/>
          <a:ea typeface="+mn-ea"/>
          <a:cs typeface="+mn-cs"/>
        </a:defRPr>
      </a:lvl7pPr>
      <a:lvl8pPr marL="3200137" algn="l" defTabSz="914022" rtl="0" eaLnBrk="1" latinLnBrk="0" hangingPunct="1">
        <a:defRPr sz="1800" kern="1200">
          <a:solidFill>
            <a:schemeClr val="tx1"/>
          </a:solidFill>
          <a:latin typeface="+mn-lt"/>
          <a:ea typeface="+mn-ea"/>
          <a:cs typeface="+mn-cs"/>
        </a:defRPr>
      </a:lvl8pPr>
      <a:lvl9pPr marL="3657360" algn="l" defTabSz="91402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21CD42A1-25F7-4B8C-82F1-95A9CB8A1297}" type="datetimeFigureOut">
              <a:rPr lang="en-MY" smtClean="0">
                <a:solidFill>
                  <a:prstClr val="black">
                    <a:tint val="75000"/>
                  </a:prstClr>
                </a:solidFill>
                <a:latin typeface="Century Gothic"/>
              </a:rPr>
              <a:pPr defTabSz="457200" eaLnBrk="1" fontAlgn="auto" hangingPunct="1">
                <a:spcBef>
                  <a:spcPts val="0"/>
                </a:spcBef>
                <a:spcAft>
                  <a:spcPts val="0"/>
                </a:spcAft>
              </a:pPr>
              <a:t>17/12/2020</a:t>
            </a:fld>
            <a:endParaRPr lang="en-MY">
              <a:solidFill>
                <a:prstClr val="black">
                  <a:tint val="75000"/>
                </a:prstClr>
              </a:solidFill>
              <a:latin typeface="Century Gothic"/>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MY">
              <a:solidFill>
                <a:prstClr val="black">
                  <a:tint val="75000"/>
                </a:prstClr>
              </a:solidFill>
              <a:latin typeface="Century Gothic"/>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7241AF17-CE60-4BC2-9406-A2E5AE955827}" type="slidenum">
              <a:rPr lang="en-MY" smtClean="0">
                <a:latin typeface="Century Gothic"/>
              </a:rPr>
              <a:pPr defTabSz="457200" eaLnBrk="1" fontAlgn="auto" hangingPunct="1">
                <a:spcBef>
                  <a:spcPts val="0"/>
                </a:spcBef>
                <a:spcAft>
                  <a:spcPts val="0"/>
                </a:spcAft>
              </a:pPr>
              <a:t>‹#›</a:t>
            </a:fld>
            <a:endParaRPr lang="en-MY">
              <a:latin typeface="Century Gothic"/>
            </a:endParaRPr>
          </a:p>
        </p:txBody>
      </p:sp>
    </p:spTree>
    <p:extLst>
      <p:ext uri="{BB962C8B-B14F-4D97-AF65-F5344CB8AC3E}">
        <p14:creationId xmlns:p14="http://schemas.microsoft.com/office/powerpoint/2010/main" val="130601211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21CD42A1-25F7-4B8C-82F1-95A9CB8A1297}" type="datetimeFigureOut">
              <a:rPr lang="en-MY" smtClean="0">
                <a:solidFill>
                  <a:prstClr val="black">
                    <a:tint val="75000"/>
                  </a:prstClr>
                </a:solidFill>
                <a:latin typeface="Century Gothic"/>
              </a:rPr>
              <a:pPr defTabSz="457200" eaLnBrk="1" fontAlgn="auto" hangingPunct="1">
                <a:spcBef>
                  <a:spcPts val="0"/>
                </a:spcBef>
                <a:spcAft>
                  <a:spcPts val="0"/>
                </a:spcAft>
              </a:pPr>
              <a:t>17/12/2020</a:t>
            </a:fld>
            <a:endParaRPr lang="en-MY">
              <a:solidFill>
                <a:prstClr val="black">
                  <a:tint val="75000"/>
                </a:prstClr>
              </a:solidFill>
              <a:latin typeface="Century Gothic"/>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MY">
              <a:solidFill>
                <a:prstClr val="black">
                  <a:tint val="75000"/>
                </a:prstClr>
              </a:solidFill>
              <a:latin typeface="Century Gothic"/>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7241AF17-CE60-4BC2-9406-A2E5AE955827}" type="slidenum">
              <a:rPr lang="en-MY" smtClean="0">
                <a:latin typeface="Century Gothic"/>
              </a:rPr>
              <a:pPr defTabSz="457200" eaLnBrk="1" fontAlgn="auto" hangingPunct="1">
                <a:spcBef>
                  <a:spcPts val="0"/>
                </a:spcBef>
                <a:spcAft>
                  <a:spcPts val="0"/>
                </a:spcAft>
              </a:pPr>
              <a:t>‹#›</a:t>
            </a:fld>
            <a:endParaRPr lang="en-MY">
              <a:latin typeface="Century Gothic"/>
            </a:endParaRPr>
          </a:p>
        </p:txBody>
      </p:sp>
    </p:spTree>
    <p:extLst>
      <p:ext uri="{BB962C8B-B14F-4D97-AF65-F5344CB8AC3E}">
        <p14:creationId xmlns:p14="http://schemas.microsoft.com/office/powerpoint/2010/main" val="65979754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21CD42A1-25F7-4B8C-82F1-95A9CB8A1297}" type="datetimeFigureOut">
              <a:rPr lang="en-MY" smtClean="0">
                <a:solidFill>
                  <a:prstClr val="black">
                    <a:tint val="75000"/>
                  </a:prstClr>
                </a:solidFill>
                <a:latin typeface="Century Gothic"/>
              </a:rPr>
              <a:pPr defTabSz="457200" eaLnBrk="1" fontAlgn="auto" hangingPunct="1">
                <a:spcBef>
                  <a:spcPts val="0"/>
                </a:spcBef>
                <a:spcAft>
                  <a:spcPts val="0"/>
                </a:spcAft>
              </a:pPr>
              <a:t>17/12/2020</a:t>
            </a:fld>
            <a:endParaRPr lang="en-MY">
              <a:solidFill>
                <a:prstClr val="black">
                  <a:tint val="75000"/>
                </a:prstClr>
              </a:solidFill>
              <a:latin typeface="Century Gothic"/>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MY">
              <a:solidFill>
                <a:prstClr val="black">
                  <a:tint val="75000"/>
                </a:prstClr>
              </a:solidFill>
              <a:latin typeface="Century Gothic"/>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7241AF17-CE60-4BC2-9406-A2E5AE955827}" type="slidenum">
              <a:rPr lang="en-MY" smtClean="0">
                <a:latin typeface="Century Gothic"/>
              </a:rPr>
              <a:pPr defTabSz="457200" eaLnBrk="1" fontAlgn="auto" hangingPunct="1">
                <a:spcBef>
                  <a:spcPts val="0"/>
                </a:spcBef>
                <a:spcAft>
                  <a:spcPts val="0"/>
                </a:spcAft>
              </a:pPr>
              <a:t>‹#›</a:t>
            </a:fld>
            <a:endParaRPr lang="en-MY">
              <a:latin typeface="Century Gothic"/>
            </a:endParaRPr>
          </a:p>
        </p:txBody>
      </p:sp>
    </p:spTree>
    <p:extLst>
      <p:ext uri="{BB962C8B-B14F-4D97-AF65-F5344CB8AC3E}">
        <p14:creationId xmlns:p14="http://schemas.microsoft.com/office/powerpoint/2010/main" val="237306982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Extraterrestrial_lif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Artificial_intelligence" TargetMode="External"/><Relationship Id="rId2" Type="http://schemas.openxmlformats.org/officeDocument/2006/relationships/hyperlink" Target="https://en.wikipedia.org/wiki/Superintelligent" TargetMode="External"/><Relationship Id="rId1" Type="http://schemas.openxmlformats.org/officeDocument/2006/relationships/slideLayout" Target="../slideLayouts/slideLayout2.xml"/><Relationship Id="rId6" Type="http://schemas.openxmlformats.org/officeDocument/2006/relationships/hyperlink" Target="https://en.wikipedia.org/wiki/Computer_virus" TargetMode="External"/><Relationship Id="rId5" Type="http://schemas.openxmlformats.org/officeDocument/2006/relationships/hyperlink" Target="https://en.wikipedia.org/wiki/Economic_inequality" TargetMode="External"/><Relationship Id="rId4" Type="http://schemas.openxmlformats.org/officeDocument/2006/relationships/hyperlink" Target="https://en.wikipedia.org/wiki/Criticism_of_capitalis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3.png"/><Relationship Id="rId7" Type="http://schemas.openxmlformats.org/officeDocument/2006/relationships/diagramLayout" Target="../diagrams/layout5.xml"/><Relationship Id="rId2" Type="http://schemas.openxmlformats.org/officeDocument/2006/relationships/image" Target="../media/image12.png"/><Relationship Id="rId1" Type="http://schemas.openxmlformats.org/officeDocument/2006/relationships/slideLayout" Target="../slideLayouts/slideLayout180.xml"/><Relationship Id="rId6" Type="http://schemas.openxmlformats.org/officeDocument/2006/relationships/diagramData" Target="../diagrams/data5.xml"/><Relationship Id="rId5" Type="http://schemas.openxmlformats.org/officeDocument/2006/relationships/image" Target="../media/image15.png"/><Relationship Id="rId10" Type="http://schemas.microsoft.com/office/2007/relationships/diagramDrawing" Target="../diagrams/drawing5.xml"/><Relationship Id="rId4" Type="http://schemas.openxmlformats.org/officeDocument/2006/relationships/image" Target="../media/image14.png"/><Relationship Id="rId9" Type="http://schemas.openxmlformats.org/officeDocument/2006/relationships/diagramColors" Target="../diagrams/colors5.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7"/>
          <p:cNvSpPr/>
          <p:nvPr/>
        </p:nvSpPr>
        <p:spPr bwMode="auto">
          <a:xfrm>
            <a:off x="5637214" y="1549400"/>
            <a:ext cx="488950" cy="2857500"/>
          </a:xfrm>
          <a:custGeom>
            <a:avLst/>
            <a:gdLst>
              <a:gd name="T0" fmla="*/ 2147483646 w 120"/>
              <a:gd name="T1" fmla="*/ 2147483646 h 700"/>
              <a:gd name="T2" fmla="*/ 0 w 120"/>
              <a:gd name="T3" fmla="*/ 0 h 700"/>
              <a:gd name="T4" fmla="*/ 0 w 120"/>
              <a:gd name="T5" fmla="*/ 2147483646 h 700"/>
              <a:gd name="T6" fmla="*/ 2147483646 w 120"/>
              <a:gd name="T7" fmla="*/ 2147483646 h 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00">
                <a:moveTo>
                  <a:pt x="114" y="268"/>
                </a:moveTo>
                <a:cubicBezTo>
                  <a:pt x="109" y="150"/>
                  <a:pt x="69" y="63"/>
                  <a:pt x="0" y="0"/>
                </a:cubicBezTo>
                <a:cubicBezTo>
                  <a:pt x="0" y="700"/>
                  <a:pt x="0" y="700"/>
                  <a:pt x="0" y="700"/>
                </a:cubicBezTo>
                <a:cubicBezTo>
                  <a:pt x="86" y="573"/>
                  <a:pt x="120" y="426"/>
                  <a:pt x="114" y="268"/>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07" name="Freeform 8"/>
          <p:cNvSpPr/>
          <p:nvPr/>
        </p:nvSpPr>
        <p:spPr bwMode="auto">
          <a:xfrm>
            <a:off x="4552953" y="3625853"/>
            <a:ext cx="1019175" cy="1038225"/>
          </a:xfrm>
          <a:custGeom>
            <a:avLst/>
            <a:gdLst>
              <a:gd name="T0" fmla="*/ 0 w 250"/>
              <a:gd name="T1" fmla="*/ 0 h 254"/>
              <a:gd name="T2" fmla="*/ 0 w 250"/>
              <a:gd name="T3" fmla="*/ 2147483646 h 254"/>
              <a:gd name="T4" fmla="*/ 2147483646 w 250"/>
              <a:gd name="T5" fmla="*/ 2147483646 h 254"/>
              <a:gd name="T6" fmla="*/ 2147483646 w 250"/>
              <a:gd name="T7" fmla="*/ 2147483646 h 254"/>
              <a:gd name="T8" fmla="*/ 2147483646 w 250"/>
              <a:gd name="T9" fmla="*/ 2147483646 h 254"/>
              <a:gd name="T10" fmla="*/ 2147483646 w 250"/>
              <a:gd name="T11" fmla="*/ 2147483646 h 254"/>
              <a:gd name="T12" fmla="*/ 2147483646 w 250"/>
              <a:gd name="T13" fmla="*/ 2147483646 h 254"/>
              <a:gd name="T14" fmla="*/ 0 w 250"/>
              <a:gd name="T15" fmla="*/ 2147483646 h 254"/>
              <a:gd name="T16" fmla="*/ 0 w 250"/>
              <a:gd name="T17" fmla="*/ 2147483646 h 254"/>
              <a:gd name="T18" fmla="*/ 2147483646 w 250"/>
              <a:gd name="T19" fmla="*/ 2147483646 h 254"/>
              <a:gd name="T20" fmla="*/ 2147483646 w 250"/>
              <a:gd name="T21" fmla="*/ 2147483646 h 254"/>
              <a:gd name="T22" fmla="*/ 2147483646 w 250"/>
              <a:gd name="T23" fmla="*/ 0 h 254"/>
              <a:gd name="T24" fmla="*/ 0 w 250"/>
              <a:gd name="T25" fmla="*/ 0 h 2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54">
                <a:moveTo>
                  <a:pt x="0" y="0"/>
                </a:moveTo>
                <a:cubicBezTo>
                  <a:pt x="0" y="91"/>
                  <a:pt x="0" y="91"/>
                  <a:pt x="0" y="91"/>
                </a:cubicBezTo>
                <a:cubicBezTo>
                  <a:pt x="6" y="84"/>
                  <a:pt x="14" y="80"/>
                  <a:pt x="23" y="80"/>
                </a:cubicBezTo>
                <a:cubicBezTo>
                  <a:pt x="32" y="80"/>
                  <a:pt x="40" y="84"/>
                  <a:pt x="46" y="91"/>
                </a:cubicBezTo>
                <a:cubicBezTo>
                  <a:pt x="55" y="101"/>
                  <a:pt x="59" y="115"/>
                  <a:pt x="59" y="131"/>
                </a:cubicBezTo>
                <a:cubicBezTo>
                  <a:pt x="59" y="147"/>
                  <a:pt x="55" y="161"/>
                  <a:pt x="46" y="171"/>
                </a:cubicBezTo>
                <a:cubicBezTo>
                  <a:pt x="40" y="178"/>
                  <a:pt x="32" y="182"/>
                  <a:pt x="23" y="182"/>
                </a:cubicBezTo>
                <a:cubicBezTo>
                  <a:pt x="14" y="182"/>
                  <a:pt x="6" y="178"/>
                  <a:pt x="0" y="170"/>
                </a:cubicBezTo>
                <a:cubicBezTo>
                  <a:pt x="0" y="254"/>
                  <a:pt x="0" y="254"/>
                  <a:pt x="0" y="254"/>
                </a:cubicBezTo>
                <a:cubicBezTo>
                  <a:pt x="218" y="254"/>
                  <a:pt x="218" y="254"/>
                  <a:pt x="218" y="254"/>
                </a:cubicBezTo>
                <a:cubicBezTo>
                  <a:pt x="229" y="241"/>
                  <a:pt x="240" y="228"/>
                  <a:pt x="250" y="214"/>
                </a:cubicBezTo>
                <a:cubicBezTo>
                  <a:pt x="250" y="0"/>
                  <a:pt x="250" y="0"/>
                  <a:pt x="250" y="0"/>
                </a:cubicBezTo>
                <a:lnTo>
                  <a:pt x="0" y="0"/>
                </a:lnTo>
                <a:close/>
              </a:path>
            </a:pathLst>
          </a:custGeom>
          <a:solidFill>
            <a:srgbClr val="E2566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08" name="Freeform 9"/>
          <p:cNvSpPr/>
          <p:nvPr/>
        </p:nvSpPr>
        <p:spPr bwMode="auto">
          <a:xfrm>
            <a:off x="3463926" y="1458916"/>
            <a:ext cx="1263650" cy="1012825"/>
          </a:xfrm>
          <a:custGeom>
            <a:avLst/>
            <a:gdLst>
              <a:gd name="T0" fmla="*/ 0 w 310"/>
              <a:gd name="T1" fmla="*/ 0 h 248"/>
              <a:gd name="T2" fmla="*/ 0 w 310"/>
              <a:gd name="T3" fmla="*/ 2147483646 h 248"/>
              <a:gd name="T4" fmla="*/ 2147483646 w 310"/>
              <a:gd name="T5" fmla="*/ 2147483646 h 248"/>
              <a:gd name="T6" fmla="*/ 2147483646 w 310"/>
              <a:gd name="T7" fmla="*/ 2147483646 h 248"/>
              <a:gd name="T8" fmla="*/ 2147483646 w 310"/>
              <a:gd name="T9" fmla="*/ 2147483646 h 248"/>
              <a:gd name="T10" fmla="*/ 2147483646 w 310"/>
              <a:gd name="T11" fmla="*/ 2147483646 h 248"/>
              <a:gd name="T12" fmla="*/ 2147483646 w 310"/>
              <a:gd name="T13" fmla="*/ 2147483646 h 248"/>
              <a:gd name="T14" fmla="*/ 0 w 310"/>
              <a:gd name="T15" fmla="*/ 2147483646 h 248"/>
              <a:gd name="T16" fmla="*/ 0 w 310"/>
              <a:gd name="T17" fmla="*/ 2147483646 h 248"/>
              <a:gd name="T18" fmla="*/ 2147483646 w 310"/>
              <a:gd name="T19" fmla="*/ 2147483646 h 248"/>
              <a:gd name="T20" fmla="*/ 2147483646 w 310"/>
              <a:gd name="T21" fmla="*/ 2147483646 h 248"/>
              <a:gd name="T22" fmla="*/ 2147483646 w 310"/>
              <a:gd name="T23" fmla="*/ 2147483646 h 248"/>
              <a:gd name="T24" fmla="*/ 2147483646 w 310"/>
              <a:gd name="T25" fmla="*/ 2147483646 h 248"/>
              <a:gd name="T26" fmla="*/ 2147483646 w 310"/>
              <a:gd name="T27" fmla="*/ 2147483646 h 248"/>
              <a:gd name="T28" fmla="*/ 2147483646 w 310"/>
              <a:gd name="T29" fmla="*/ 2147483646 h 248"/>
              <a:gd name="T30" fmla="*/ 2147483646 w 310"/>
              <a:gd name="T31" fmla="*/ 2147483646 h 248"/>
              <a:gd name="T32" fmla="*/ 2147483646 w 310"/>
              <a:gd name="T33" fmla="*/ 2147483646 h 248"/>
              <a:gd name="T34" fmla="*/ 2147483646 w 310"/>
              <a:gd name="T35" fmla="*/ 2147483646 h 248"/>
              <a:gd name="T36" fmla="*/ 2147483646 w 310"/>
              <a:gd name="T37" fmla="*/ 2147483646 h 248"/>
              <a:gd name="T38" fmla="*/ 2147483646 w 310"/>
              <a:gd name="T39" fmla="*/ 2147483646 h 248"/>
              <a:gd name="T40" fmla="*/ 2147483646 w 310"/>
              <a:gd name="T41" fmla="*/ 2147483646 h 248"/>
              <a:gd name="T42" fmla="*/ 2147483646 w 310"/>
              <a:gd name="T43" fmla="*/ 0 h 248"/>
              <a:gd name="T44" fmla="*/ 0 w 310"/>
              <a:gd name="T45" fmla="*/ 0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0" h="248">
                <a:moveTo>
                  <a:pt x="0" y="0"/>
                </a:moveTo>
                <a:cubicBezTo>
                  <a:pt x="0" y="108"/>
                  <a:pt x="0" y="108"/>
                  <a:pt x="0" y="108"/>
                </a:cubicBezTo>
                <a:cubicBezTo>
                  <a:pt x="6" y="101"/>
                  <a:pt x="15" y="97"/>
                  <a:pt x="24" y="97"/>
                </a:cubicBezTo>
                <a:cubicBezTo>
                  <a:pt x="32" y="97"/>
                  <a:pt x="41" y="101"/>
                  <a:pt x="46" y="108"/>
                </a:cubicBezTo>
                <a:cubicBezTo>
                  <a:pt x="55" y="118"/>
                  <a:pt x="59" y="132"/>
                  <a:pt x="59" y="148"/>
                </a:cubicBezTo>
                <a:cubicBezTo>
                  <a:pt x="59" y="164"/>
                  <a:pt x="55" y="178"/>
                  <a:pt x="46" y="188"/>
                </a:cubicBezTo>
                <a:cubicBezTo>
                  <a:pt x="41" y="195"/>
                  <a:pt x="32" y="199"/>
                  <a:pt x="24" y="199"/>
                </a:cubicBezTo>
                <a:cubicBezTo>
                  <a:pt x="15" y="199"/>
                  <a:pt x="6" y="195"/>
                  <a:pt x="0" y="188"/>
                </a:cubicBezTo>
                <a:cubicBezTo>
                  <a:pt x="0" y="248"/>
                  <a:pt x="0" y="248"/>
                  <a:pt x="0" y="248"/>
                </a:cubicBezTo>
                <a:cubicBezTo>
                  <a:pt x="251" y="248"/>
                  <a:pt x="251" y="248"/>
                  <a:pt x="251" y="248"/>
                </a:cubicBezTo>
                <a:cubicBezTo>
                  <a:pt x="251" y="138"/>
                  <a:pt x="251" y="138"/>
                  <a:pt x="251" y="138"/>
                </a:cubicBezTo>
                <a:cubicBezTo>
                  <a:pt x="252" y="135"/>
                  <a:pt x="254" y="133"/>
                  <a:pt x="257" y="133"/>
                </a:cubicBezTo>
                <a:cubicBezTo>
                  <a:pt x="262" y="132"/>
                  <a:pt x="268" y="132"/>
                  <a:pt x="271" y="138"/>
                </a:cubicBezTo>
                <a:cubicBezTo>
                  <a:pt x="273" y="140"/>
                  <a:pt x="275" y="144"/>
                  <a:pt x="277" y="147"/>
                </a:cubicBezTo>
                <a:cubicBezTo>
                  <a:pt x="282" y="156"/>
                  <a:pt x="294" y="157"/>
                  <a:pt x="301" y="148"/>
                </a:cubicBezTo>
                <a:cubicBezTo>
                  <a:pt x="308" y="140"/>
                  <a:pt x="310" y="129"/>
                  <a:pt x="310" y="118"/>
                </a:cubicBezTo>
                <a:cubicBezTo>
                  <a:pt x="310" y="107"/>
                  <a:pt x="308" y="96"/>
                  <a:pt x="301" y="87"/>
                </a:cubicBezTo>
                <a:cubicBezTo>
                  <a:pt x="294" y="79"/>
                  <a:pt x="282" y="79"/>
                  <a:pt x="277" y="89"/>
                </a:cubicBezTo>
                <a:cubicBezTo>
                  <a:pt x="275" y="92"/>
                  <a:pt x="273" y="95"/>
                  <a:pt x="271" y="98"/>
                </a:cubicBezTo>
                <a:cubicBezTo>
                  <a:pt x="268" y="103"/>
                  <a:pt x="262" y="103"/>
                  <a:pt x="257" y="103"/>
                </a:cubicBezTo>
                <a:cubicBezTo>
                  <a:pt x="254" y="103"/>
                  <a:pt x="252" y="100"/>
                  <a:pt x="251" y="98"/>
                </a:cubicBezTo>
                <a:cubicBezTo>
                  <a:pt x="251" y="0"/>
                  <a:pt x="251" y="0"/>
                  <a:pt x="251" y="0"/>
                </a:cubicBezTo>
                <a:lnTo>
                  <a:pt x="0" y="0"/>
                </a:lnTo>
                <a:close/>
              </a:path>
            </a:pathLst>
          </a:custGeom>
          <a:solidFill>
            <a:srgbClr val="FFB899"/>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09" name="Freeform 10"/>
          <p:cNvSpPr/>
          <p:nvPr/>
        </p:nvSpPr>
        <p:spPr bwMode="auto">
          <a:xfrm>
            <a:off x="4311653" y="4732339"/>
            <a:ext cx="1293813" cy="1004887"/>
          </a:xfrm>
          <a:custGeom>
            <a:avLst/>
            <a:gdLst>
              <a:gd name="T0" fmla="*/ 2147483646 w 317"/>
              <a:gd name="T1" fmla="*/ 2147483646 h 246"/>
              <a:gd name="T2" fmla="*/ 2147483646 w 317"/>
              <a:gd name="T3" fmla="*/ 2147483646 h 246"/>
              <a:gd name="T4" fmla="*/ 2147483646 w 317"/>
              <a:gd name="T5" fmla="*/ 2147483646 h 246"/>
              <a:gd name="T6" fmla="*/ 2147483646 w 317"/>
              <a:gd name="T7" fmla="*/ 0 h 246"/>
              <a:gd name="T8" fmla="*/ 2147483646 w 317"/>
              <a:gd name="T9" fmla="*/ 0 h 246"/>
              <a:gd name="T10" fmla="*/ 2147483646 w 317"/>
              <a:gd name="T11" fmla="*/ 2147483646 h 246"/>
              <a:gd name="T12" fmla="*/ 2147483646 w 317"/>
              <a:gd name="T13" fmla="*/ 2147483646 h 246"/>
              <a:gd name="T14" fmla="*/ 2147483646 w 317"/>
              <a:gd name="T15" fmla="*/ 2147483646 h 246"/>
              <a:gd name="T16" fmla="*/ 2147483646 w 317"/>
              <a:gd name="T17" fmla="*/ 2147483646 h 246"/>
              <a:gd name="T18" fmla="*/ 2147483646 w 317"/>
              <a:gd name="T19" fmla="*/ 2147483646 h 246"/>
              <a:gd name="T20" fmla="*/ 0 w 317"/>
              <a:gd name="T21" fmla="*/ 2147483646 h 246"/>
              <a:gd name="T22" fmla="*/ 2147483646 w 317"/>
              <a:gd name="T23" fmla="*/ 2147483646 h 246"/>
              <a:gd name="T24" fmla="*/ 2147483646 w 317"/>
              <a:gd name="T25" fmla="*/ 2147483646 h 246"/>
              <a:gd name="T26" fmla="*/ 2147483646 w 317"/>
              <a:gd name="T27" fmla="*/ 2147483646 h 246"/>
              <a:gd name="T28" fmla="*/ 2147483646 w 317"/>
              <a:gd name="T29" fmla="*/ 2147483646 h 246"/>
              <a:gd name="T30" fmla="*/ 2147483646 w 317"/>
              <a:gd name="T31" fmla="*/ 2147483646 h 246"/>
              <a:gd name="T32" fmla="*/ 2147483646 w 317"/>
              <a:gd name="T33" fmla="*/ 2147483646 h 246"/>
              <a:gd name="T34" fmla="*/ 2147483646 w 317"/>
              <a:gd name="T35" fmla="*/ 2147483646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7" h="246">
                <a:moveTo>
                  <a:pt x="317" y="246"/>
                </a:moveTo>
                <a:cubicBezTo>
                  <a:pt x="309" y="243"/>
                  <a:pt x="301" y="240"/>
                  <a:pt x="294" y="237"/>
                </a:cubicBezTo>
                <a:cubicBezTo>
                  <a:pt x="194" y="198"/>
                  <a:pt x="165" y="96"/>
                  <a:pt x="240" y="23"/>
                </a:cubicBezTo>
                <a:cubicBezTo>
                  <a:pt x="248" y="15"/>
                  <a:pt x="255" y="7"/>
                  <a:pt x="262" y="0"/>
                </a:cubicBezTo>
                <a:cubicBezTo>
                  <a:pt x="59" y="0"/>
                  <a:pt x="59" y="0"/>
                  <a:pt x="59" y="0"/>
                </a:cubicBezTo>
                <a:cubicBezTo>
                  <a:pt x="59" y="103"/>
                  <a:pt x="59" y="103"/>
                  <a:pt x="59" y="103"/>
                </a:cubicBezTo>
                <a:cubicBezTo>
                  <a:pt x="58" y="105"/>
                  <a:pt x="56" y="108"/>
                  <a:pt x="53" y="108"/>
                </a:cubicBezTo>
                <a:cubicBezTo>
                  <a:pt x="48" y="108"/>
                  <a:pt x="42" y="108"/>
                  <a:pt x="39" y="103"/>
                </a:cubicBezTo>
                <a:cubicBezTo>
                  <a:pt x="37" y="100"/>
                  <a:pt x="35" y="96"/>
                  <a:pt x="33" y="93"/>
                </a:cubicBezTo>
                <a:cubicBezTo>
                  <a:pt x="28" y="84"/>
                  <a:pt x="16" y="83"/>
                  <a:pt x="9" y="92"/>
                </a:cubicBezTo>
                <a:cubicBezTo>
                  <a:pt x="2" y="100"/>
                  <a:pt x="0" y="112"/>
                  <a:pt x="0" y="122"/>
                </a:cubicBezTo>
                <a:cubicBezTo>
                  <a:pt x="0" y="133"/>
                  <a:pt x="2" y="145"/>
                  <a:pt x="9" y="153"/>
                </a:cubicBezTo>
                <a:cubicBezTo>
                  <a:pt x="16" y="161"/>
                  <a:pt x="28" y="161"/>
                  <a:pt x="33" y="151"/>
                </a:cubicBezTo>
                <a:cubicBezTo>
                  <a:pt x="35" y="148"/>
                  <a:pt x="37" y="145"/>
                  <a:pt x="39" y="142"/>
                </a:cubicBezTo>
                <a:cubicBezTo>
                  <a:pt x="42" y="137"/>
                  <a:pt x="48" y="137"/>
                  <a:pt x="53" y="137"/>
                </a:cubicBezTo>
                <a:cubicBezTo>
                  <a:pt x="56" y="137"/>
                  <a:pt x="58" y="140"/>
                  <a:pt x="59" y="142"/>
                </a:cubicBezTo>
                <a:cubicBezTo>
                  <a:pt x="59" y="246"/>
                  <a:pt x="59" y="246"/>
                  <a:pt x="59" y="246"/>
                </a:cubicBezTo>
                <a:lnTo>
                  <a:pt x="317" y="246"/>
                </a:lnTo>
                <a:close/>
              </a:path>
            </a:pathLst>
          </a:custGeom>
          <a:solidFill>
            <a:srgbClr val="686191"/>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0" name="Freeform 11"/>
          <p:cNvSpPr/>
          <p:nvPr/>
        </p:nvSpPr>
        <p:spPr bwMode="auto">
          <a:xfrm>
            <a:off x="2390778" y="2540000"/>
            <a:ext cx="1008063" cy="1020763"/>
          </a:xfrm>
          <a:custGeom>
            <a:avLst/>
            <a:gdLst>
              <a:gd name="T0" fmla="*/ 2147483646 w 247"/>
              <a:gd name="T1" fmla="*/ 2147483646 h 250"/>
              <a:gd name="T2" fmla="*/ 2147483646 w 247"/>
              <a:gd name="T3" fmla="*/ 2147483646 h 250"/>
              <a:gd name="T4" fmla="*/ 2147483646 w 247"/>
              <a:gd name="T5" fmla="*/ 2147483646 h 250"/>
              <a:gd name="T6" fmla="*/ 2147483646 w 247"/>
              <a:gd name="T7" fmla="*/ 2147483646 h 250"/>
              <a:gd name="T8" fmla="*/ 2147483646 w 247"/>
              <a:gd name="T9" fmla="*/ 2147483646 h 250"/>
              <a:gd name="T10" fmla="*/ 2147483646 w 247"/>
              <a:gd name="T11" fmla="*/ 2147483646 h 250"/>
              <a:gd name="T12" fmla="*/ 2147483646 w 247"/>
              <a:gd name="T13" fmla="*/ 2147483646 h 250"/>
              <a:gd name="T14" fmla="*/ 2147483646 w 247"/>
              <a:gd name="T15" fmla="*/ 2147483646 h 250"/>
              <a:gd name="T16" fmla="*/ 2147483646 w 247"/>
              <a:gd name="T17" fmla="*/ 0 h 250"/>
              <a:gd name="T18" fmla="*/ 2147483646 w 247"/>
              <a:gd name="T19" fmla="*/ 0 h 250"/>
              <a:gd name="T20" fmla="*/ 2147483646 w 247"/>
              <a:gd name="T21" fmla="*/ 2147483646 h 250"/>
              <a:gd name="T22" fmla="*/ 2147483646 w 247"/>
              <a:gd name="T23" fmla="*/ 2147483646 h 250"/>
              <a:gd name="T24" fmla="*/ 2147483646 w 247"/>
              <a:gd name="T25" fmla="*/ 2147483646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50">
                <a:moveTo>
                  <a:pt x="247" y="250"/>
                </a:moveTo>
                <a:cubicBezTo>
                  <a:pt x="247" y="162"/>
                  <a:pt x="247" y="162"/>
                  <a:pt x="247" y="162"/>
                </a:cubicBezTo>
                <a:cubicBezTo>
                  <a:pt x="241" y="170"/>
                  <a:pt x="233" y="174"/>
                  <a:pt x="224" y="174"/>
                </a:cubicBezTo>
                <a:cubicBezTo>
                  <a:pt x="215" y="174"/>
                  <a:pt x="207" y="170"/>
                  <a:pt x="201" y="163"/>
                </a:cubicBezTo>
                <a:cubicBezTo>
                  <a:pt x="193" y="153"/>
                  <a:pt x="188" y="139"/>
                  <a:pt x="188" y="123"/>
                </a:cubicBezTo>
                <a:cubicBezTo>
                  <a:pt x="188" y="107"/>
                  <a:pt x="193" y="93"/>
                  <a:pt x="201" y="83"/>
                </a:cubicBezTo>
                <a:cubicBezTo>
                  <a:pt x="207" y="76"/>
                  <a:pt x="215" y="72"/>
                  <a:pt x="224" y="72"/>
                </a:cubicBezTo>
                <a:cubicBezTo>
                  <a:pt x="233" y="72"/>
                  <a:pt x="241" y="76"/>
                  <a:pt x="247" y="83"/>
                </a:cubicBezTo>
                <a:cubicBezTo>
                  <a:pt x="247" y="0"/>
                  <a:pt x="247" y="0"/>
                  <a:pt x="247" y="0"/>
                </a:cubicBezTo>
                <a:cubicBezTo>
                  <a:pt x="4" y="0"/>
                  <a:pt x="4" y="0"/>
                  <a:pt x="4" y="0"/>
                </a:cubicBezTo>
                <a:cubicBezTo>
                  <a:pt x="3" y="8"/>
                  <a:pt x="3" y="17"/>
                  <a:pt x="3" y="25"/>
                </a:cubicBezTo>
                <a:cubicBezTo>
                  <a:pt x="0" y="103"/>
                  <a:pt x="6" y="178"/>
                  <a:pt x="24" y="250"/>
                </a:cubicBezTo>
                <a:lnTo>
                  <a:pt x="247" y="250"/>
                </a:lnTo>
                <a:close/>
              </a:path>
            </a:pathLst>
          </a:custGeom>
          <a:solidFill>
            <a:srgbClr val="BDAFA1"/>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1" name="Freeform 12"/>
          <p:cNvSpPr/>
          <p:nvPr/>
        </p:nvSpPr>
        <p:spPr bwMode="auto">
          <a:xfrm>
            <a:off x="2414591" y="1458916"/>
            <a:ext cx="1228725" cy="1012825"/>
          </a:xfrm>
          <a:custGeom>
            <a:avLst/>
            <a:gdLst>
              <a:gd name="T0" fmla="*/ 2147483646 w 301"/>
              <a:gd name="T1" fmla="*/ 2147483646 h 248"/>
              <a:gd name="T2" fmla="*/ 2147483646 w 301"/>
              <a:gd name="T3" fmla="*/ 2147483646 h 248"/>
              <a:gd name="T4" fmla="*/ 2147483646 w 301"/>
              <a:gd name="T5" fmla="*/ 2147483646 h 248"/>
              <a:gd name="T6" fmla="*/ 2147483646 w 301"/>
              <a:gd name="T7" fmla="*/ 2147483646 h 248"/>
              <a:gd name="T8" fmla="*/ 2147483646 w 301"/>
              <a:gd name="T9" fmla="*/ 2147483646 h 248"/>
              <a:gd name="T10" fmla="*/ 2147483646 w 301"/>
              <a:gd name="T11" fmla="*/ 2147483646 h 248"/>
              <a:gd name="T12" fmla="*/ 2147483646 w 301"/>
              <a:gd name="T13" fmla="*/ 2147483646 h 248"/>
              <a:gd name="T14" fmla="*/ 2147483646 w 301"/>
              <a:gd name="T15" fmla="*/ 2147483646 h 248"/>
              <a:gd name="T16" fmla="*/ 2147483646 w 301"/>
              <a:gd name="T17" fmla="*/ 2147483646 h 248"/>
              <a:gd name="T18" fmla="*/ 2147483646 w 301"/>
              <a:gd name="T19" fmla="*/ 2147483646 h 248"/>
              <a:gd name="T20" fmla="*/ 2147483646 w 301"/>
              <a:gd name="T21" fmla="*/ 2147483646 h 248"/>
              <a:gd name="T22" fmla="*/ 2147483646 w 301"/>
              <a:gd name="T23" fmla="*/ 2147483646 h 248"/>
              <a:gd name="T24" fmla="*/ 2147483646 w 301"/>
              <a:gd name="T25" fmla="*/ 0 h 248"/>
              <a:gd name="T26" fmla="*/ 2147483646 w 301"/>
              <a:gd name="T27" fmla="*/ 0 h 248"/>
              <a:gd name="T28" fmla="*/ 0 w 301"/>
              <a:gd name="T29" fmla="*/ 2147483646 h 248"/>
              <a:gd name="T30" fmla="*/ 2147483646 w 301"/>
              <a:gd name="T31" fmla="*/ 2147483646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1" h="248">
                <a:moveTo>
                  <a:pt x="241" y="248"/>
                </a:moveTo>
                <a:cubicBezTo>
                  <a:pt x="241" y="168"/>
                  <a:pt x="241" y="168"/>
                  <a:pt x="241" y="168"/>
                </a:cubicBezTo>
                <a:cubicBezTo>
                  <a:pt x="242" y="166"/>
                  <a:pt x="244" y="163"/>
                  <a:pt x="247" y="163"/>
                </a:cubicBezTo>
                <a:cubicBezTo>
                  <a:pt x="253" y="163"/>
                  <a:pt x="258" y="163"/>
                  <a:pt x="262" y="168"/>
                </a:cubicBezTo>
                <a:cubicBezTo>
                  <a:pt x="264" y="171"/>
                  <a:pt x="265" y="174"/>
                  <a:pt x="267" y="177"/>
                </a:cubicBezTo>
                <a:cubicBezTo>
                  <a:pt x="273" y="187"/>
                  <a:pt x="284" y="187"/>
                  <a:pt x="291" y="179"/>
                </a:cubicBezTo>
                <a:cubicBezTo>
                  <a:pt x="298" y="170"/>
                  <a:pt x="301" y="159"/>
                  <a:pt x="300" y="148"/>
                </a:cubicBezTo>
                <a:cubicBezTo>
                  <a:pt x="301" y="137"/>
                  <a:pt x="298" y="126"/>
                  <a:pt x="291" y="118"/>
                </a:cubicBezTo>
                <a:cubicBezTo>
                  <a:pt x="284" y="109"/>
                  <a:pt x="273" y="110"/>
                  <a:pt x="267" y="119"/>
                </a:cubicBezTo>
                <a:cubicBezTo>
                  <a:pt x="265" y="122"/>
                  <a:pt x="264" y="125"/>
                  <a:pt x="262" y="128"/>
                </a:cubicBezTo>
                <a:cubicBezTo>
                  <a:pt x="258" y="134"/>
                  <a:pt x="253" y="134"/>
                  <a:pt x="247" y="133"/>
                </a:cubicBezTo>
                <a:cubicBezTo>
                  <a:pt x="244" y="133"/>
                  <a:pt x="242" y="131"/>
                  <a:pt x="241" y="128"/>
                </a:cubicBezTo>
                <a:cubicBezTo>
                  <a:pt x="241" y="0"/>
                  <a:pt x="241" y="0"/>
                  <a:pt x="241" y="0"/>
                </a:cubicBezTo>
                <a:cubicBezTo>
                  <a:pt x="136" y="0"/>
                  <a:pt x="136" y="0"/>
                  <a:pt x="136" y="0"/>
                </a:cubicBezTo>
                <a:cubicBezTo>
                  <a:pt x="61" y="57"/>
                  <a:pt x="13" y="138"/>
                  <a:pt x="0" y="248"/>
                </a:cubicBezTo>
                <a:lnTo>
                  <a:pt x="241" y="248"/>
                </a:lnTo>
                <a:close/>
              </a:path>
            </a:pathLst>
          </a:custGeom>
          <a:solidFill>
            <a:srgbClr val="57D487"/>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2" name="Freeform 13"/>
          <p:cNvSpPr/>
          <p:nvPr/>
        </p:nvSpPr>
        <p:spPr bwMode="auto">
          <a:xfrm>
            <a:off x="3467103" y="3625850"/>
            <a:ext cx="1260475" cy="2355850"/>
          </a:xfrm>
          <a:custGeom>
            <a:avLst/>
            <a:gdLst>
              <a:gd name="T0" fmla="*/ 2147483646 w 309"/>
              <a:gd name="T1" fmla="*/ 2147483646 h 577"/>
              <a:gd name="T2" fmla="*/ 2147483646 w 309"/>
              <a:gd name="T3" fmla="*/ 2147483646 h 577"/>
              <a:gd name="T4" fmla="*/ 2147483646 w 309"/>
              <a:gd name="T5" fmla="*/ 2147483646 h 577"/>
              <a:gd name="T6" fmla="*/ 2147483646 w 309"/>
              <a:gd name="T7" fmla="*/ 2147483646 h 577"/>
              <a:gd name="T8" fmla="*/ 2147483646 w 309"/>
              <a:gd name="T9" fmla="*/ 2147483646 h 577"/>
              <a:gd name="T10" fmla="*/ 2147483646 w 309"/>
              <a:gd name="T11" fmla="*/ 2147483646 h 577"/>
              <a:gd name="T12" fmla="*/ 2147483646 w 309"/>
              <a:gd name="T13" fmla="*/ 2147483646 h 577"/>
              <a:gd name="T14" fmla="*/ 2147483646 w 309"/>
              <a:gd name="T15" fmla="*/ 2147483646 h 577"/>
              <a:gd name="T16" fmla="*/ 2147483646 w 309"/>
              <a:gd name="T17" fmla="*/ 2147483646 h 577"/>
              <a:gd name="T18" fmla="*/ 2147483646 w 309"/>
              <a:gd name="T19" fmla="*/ 2147483646 h 577"/>
              <a:gd name="T20" fmla="*/ 2147483646 w 309"/>
              <a:gd name="T21" fmla="*/ 2147483646 h 577"/>
              <a:gd name="T22" fmla="*/ 2147483646 w 309"/>
              <a:gd name="T23" fmla="*/ 2147483646 h 577"/>
              <a:gd name="T24" fmla="*/ 2147483646 w 309"/>
              <a:gd name="T25" fmla="*/ 2147483646 h 577"/>
              <a:gd name="T26" fmla="*/ 2147483646 w 309"/>
              <a:gd name="T27" fmla="*/ 2147483646 h 577"/>
              <a:gd name="T28" fmla="*/ 2147483646 w 309"/>
              <a:gd name="T29" fmla="*/ 2147483646 h 577"/>
              <a:gd name="T30" fmla="*/ 2147483646 w 309"/>
              <a:gd name="T31" fmla="*/ 2147483646 h 577"/>
              <a:gd name="T32" fmla="*/ 2147483646 w 309"/>
              <a:gd name="T33" fmla="*/ 2147483646 h 577"/>
              <a:gd name="T34" fmla="*/ 2147483646 w 309"/>
              <a:gd name="T35" fmla="*/ 2147483646 h 577"/>
              <a:gd name="T36" fmla="*/ 2147483646 w 309"/>
              <a:gd name="T37" fmla="*/ 2147483646 h 577"/>
              <a:gd name="T38" fmla="*/ 2147483646 w 309"/>
              <a:gd name="T39" fmla="*/ 2147483646 h 577"/>
              <a:gd name="T40" fmla="*/ 2147483646 w 309"/>
              <a:gd name="T41" fmla="*/ 2147483646 h 577"/>
              <a:gd name="T42" fmla="*/ 2147483646 w 309"/>
              <a:gd name="T43" fmla="*/ 2147483646 h 577"/>
              <a:gd name="T44" fmla="*/ 2147483646 w 309"/>
              <a:gd name="T45" fmla="*/ 2147483646 h 577"/>
              <a:gd name="T46" fmla="*/ 2147483646 w 309"/>
              <a:gd name="T47" fmla="*/ 2147483646 h 577"/>
              <a:gd name="T48" fmla="*/ 2147483646 w 309"/>
              <a:gd name="T49" fmla="*/ 0 h 577"/>
              <a:gd name="T50" fmla="*/ 2147483646 w 309"/>
              <a:gd name="T51" fmla="*/ 0 h 577"/>
              <a:gd name="T52" fmla="*/ 2147483646 w 309"/>
              <a:gd name="T53" fmla="*/ 2147483646 h 577"/>
              <a:gd name="T54" fmla="*/ 2147483646 w 309"/>
              <a:gd name="T55" fmla="*/ 2147483646 h 577"/>
              <a:gd name="T56" fmla="*/ 2147483646 w 309"/>
              <a:gd name="T57" fmla="*/ 2147483646 h 577"/>
              <a:gd name="T58" fmla="*/ 2147483646 w 309"/>
              <a:gd name="T59" fmla="*/ 2147483646 h 577"/>
              <a:gd name="T60" fmla="*/ 2147483646 w 309"/>
              <a:gd name="T61" fmla="*/ 2147483646 h 577"/>
              <a:gd name="T62" fmla="*/ 2147483646 w 309"/>
              <a:gd name="T63" fmla="*/ 0 h 577"/>
              <a:gd name="T64" fmla="*/ 0 w 309"/>
              <a:gd name="T65" fmla="*/ 0 h 577"/>
              <a:gd name="T66" fmla="*/ 0 w 309"/>
              <a:gd name="T67" fmla="*/ 2147483646 h 577"/>
              <a:gd name="T68" fmla="*/ 0 w 309"/>
              <a:gd name="T69" fmla="*/ 2147483646 h 577"/>
              <a:gd name="T70" fmla="*/ 0 w 309"/>
              <a:gd name="T71" fmla="*/ 2147483646 h 577"/>
              <a:gd name="T72" fmla="*/ 2147483646 w 309"/>
              <a:gd name="T73" fmla="*/ 2147483646 h 577"/>
              <a:gd name="T74" fmla="*/ 2147483646 w 309"/>
              <a:gd name="T75" fmla="*/ 2147483646 h 577"/>
              <a:gd name="T76" fmla="*/ 2147483646 w 309"/>
              <a:gd name="T77" fmla="*/ 2147483646 h 577"/>
              <a:gd name="T78" fmla="*/ 2147483646 w 309"/>
              <a:gd name="T79" fmla="*/ 2147483646 h 577"/>
              <a:gd name="T80" fmla="*/ 2147483646 w 309"/>
              <a:gd name="T81" fmla="*/ 2147483646 h 577"/>
              <a:gd name="T82" fmla="*/ 0 w 309"/>
              <a:gd name="T83" fmla="*/ 2147483646 h 577"/>
              <a:gd name="T84" fmla="*/ 0 w 309"/>
              <a:gd name="T85" fmla="*/ 2147483646 h 577"/>
              <a:gd name="T86" fmla="*/ 2147483646 w 309"/>
              <a:gd name="T87" fmla="*/ 2147483646 h 577"/>
              <a:gd name="T88" fmla="*/ 2147483646 w 309"/>
              <a:gd name="T89" fmla="*/ 2147483646 h 577"/>
              <a:gd name="T90" fmla="*/ 2147483646 w 309"/>
              <a:gd name="T91" fmla="*/ 2147483646 h 577"/>
              <a:gd name="T92" fmla="*/ 2147483646 w 309"/>
              <a:gd name="T93" fmla="*/ 2147483646 h 577"/>
              <a:gd name="T94" fmla="*/ 2147483646 w 309"/>
              <a:gd name="T95" fmla="*/ 2147483646 h 577"/>
              <a:gd name="T96" fmla="*/ 2147483646 w 309"/>
              <a:gd name="T97" fmla="*/ 2147483646 h 577"/>
              <a:gd name="T98" fmla="*/ 2147483646 w 309"/>
              <a:gd name="T99" fmla="*/ 2147483646 h 577"/>
              <a:gd name="T100" fmla="*/ 2147483646 w 309"/>
              <a:gd name="T101" fmla="*/ 2147483646 h 577"/>
              <a:gd name="T102" fmla="*/ 2147483646 w 309"/>
              <a:gd name="T103" fmla="*/ 2147483646 h 577"/>
              <a:gd name="T104" fmla="*/ 2147483646 w 309"/>
              <a:gd name="T105" fmla="*/ 2147483646 h 577"/>
              <a:gd name="T106" fmla="*/ 2147483646 w 309"/>
              <a:gd name="T107" fmla="*/ 2147483646 h 5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9" h="577">
                <a:moveTo>
                  <a:pt x="160" y="517"/>
                </a:moveTo>
                <a:cubicBezTo>
                  <a:pt x="250" y="517"/>
                  <a:pt x="250" y="517"/>
                  <a:pt x="250" y="517"/>
                </a:cubicBezTo>
                <a:cubicBezTo>
                  <a:pt x="250" y="433"/>
                  <a:pt x="250" y="433"/>
                  <a:pt x="250" y="433"/>
                </a:cubicBezTo>
                <a:cubicBezTo>
                  <a:pt x="244" y="440"/>
                  <a:pt x="236" y="445"/>
                  <a:pt x="227" y="445"/>
                </a:cubicBezTo>
                <a:cubicBezTo>
                  <a:pt x="218" y="445"/>
                  <a:pt x="210" y="441"/>
                  <a:pt x="204" y="434"/>
                </a:cubicBezTo>
                <a:cubicBezTo>
                  <a:pt x="196" y="423"/>
                  <a:pt x="191" y="409"/>
                  <a:pt x="191" y="393"/>
                </a:cubicBezTo>
                <a:cubicBezTo>
                  <a:pt x="191" y="378"/>
                  <a:pt x="196" y="363"/>
                  <a:pt x="204" y="353"/>
                </a:cubicBezTo>
                <a:cubicBezTo>
                  <a:pt x="210" y="346"/>
                  <a:pt x="218" y="342"/>
                  <a:pt x="227" y="342"/>
                </a:cubicBezTo>
                <a:cubicBezTo>
                  <a:pt x="236" y="342"/>
                  <a:pt x="244" y="346"/>
                  <a:pt x="250" y="354"/>
                </a:cubicBezTo>
                <a:cubicBezTo>
                  <a:pt x="250" y="271"/>
                  <a:pt x="250" y="271"/>
                  <a:pt x="250" y="271"/>
                </a:cubicBezTo>
                <a:cubicBezTo>
                  <a:pt x="250" y="271"/>
                  <a:pt x="250" y="271"/>
                  <a:pt x="250" y="271"/>
                </a:cubicBezTo>
                <a:cubicBezTo>
                  <a:pt x="250" y="258"/>
                  <a:pt x="250" y="258"/>
                  <a:pt x="250" y="258"/>
                </a:cubicBezTo>
                <a:cubicBezTo>
                  <a:pt x="250" y="254"/>
                  <a:pt x="250" y="254"/>
                  <a:pt x="250" y="254"/>
                </a:cubicBezTo>
                <a:cubicBezTo>
                  <a:pt x="250" y="151"/>
                  <a:pt x="250" y="151"/>
                  <a:pt x="250" y="151"/>
                </a:cubicBezTo>
                <a:cubicBezTo>
                  <a:pt x="251" y="148"/>
                  <a:pt x="253" y="146"/>
                  <a:pt x="256" y="145"/>
                </a:cubicBezTo>
                <a:cubicBezTo>
                  <a:pt x="262" y="145"/>
                  <a:pt x="267" y="145"/>
                  <a:pt x="271" y="150"/>
                </a:cubicBezTo>
                <a:cubicBezTo>
                  <a:pt x="273" y="153"/>
                  <a:pt x="274" y="157"/>
                  <a:pt x="276" y="160"/>
                </a:cubicBezTo>
                <a:cubicBezTo>
                  <a:pt x="282" y="169"/>
                  <a:pt x="293" y="170"/>
                  <a:pt x="300" y="161"/>
                </a:cubicBezTo>
                <a:cubicBezTo>
                  <a:pt x="307" y="153"/>
                  <a:pt x="309" y="141"/>
                  <a:pt x="309" y="131"/>
                </a:cubicBezTo>
                <a:cubicBezTo>
                  <a:pt x="309" y="120"/>
                  <a:pt x="307" y="108"/>
                  <a:pt x="300" y="100"/>
                </a:cubicBezTo>
                <a:cubicBezTo>
                  <a:pt x="293" y="92"/>
                  <a:pt x="282" y="92"/>
                  <a:pt x="276" y="102"/>
                </a:cubicBezTo>
                <a:cubicBezTo>
                  <a:pt x="274" y="105"/>
                  <a:pt x="273" y="108"/>
                  <a:pt x="271" y="111"/>
                </a:cubicBezTo>
                <a:cubicBezTo>
                  <a:pt x="267" y="116"/>
                  <a:pt x="262" y="116"/>
                  <a:pt x="256" y="116"/>
                </a:cubicBezTo>
                <a:cubicBezTo>
                  <a:pt x="253" y="116"/>
                  <a:pt x="251" y="113"/>
                  <a:pt x="250" y="111"/>
                </a:cubicBezTo>
                <a:cubicBezTo>
                  <a:pt x="250" y="0"/>
                  <a:pt x="250" y="0"/>
                  <a:pt x="250" y="0"/>
                </a:cubicBezTo>
                <a:cubicBezTo>
                  <a:pt x="160" y="0"/>
                  <a:pt x="160" y="0"/>
                  <a:pt x="160" y="0"/>
                </a:cubicBezTo>
                <a:cubicBezTo>
                  <a:pt x="167" y="6"/>
                  <a:pt x="171" y="14"/>
                  <a:pt x="171" y="23"/>
                </a:cubicBezTo>
                <a:cubicBezTo>
                  <a:pt x="171" y="32"/>
                  <a:pt x="167" y="40"/>
                  <a:pt x="160" y="46"/>
                </a:cubicBezTo>
                <a:cubicBezTo>
                  <a:pt x="150" y="54"/>
                  <a:pt x="136" y="59"/>
                  <a:pt x="120" y="59"/>
                </a:cubicBezTo>
                <a:cubicBezTo>
                  <a:pt x="104" y="59"/>
                  <a:pt x="90" y="54"/>
                  <a:pt x="80" y="46"/>
                </a:cubicBezTo>
                <a:cubicBezTo>
                  <a:pt x="73" y="40"/>
                  <a:pt x="69" y="32"/>
                  <a:pt x="69" y="23"/>
                </a:cubicBezTo>
                <a:cubicBezTo>
                  <a:pt x="69" y="14"/>
                  <a:pt x="73" y="6"/>
                  <a:pt x="80" y="0"/>
                </a:cubicBezTo>
                <a:cubicBezTo>
                  <a:pt x="0" y="0"/>
                  <a:pt x="0" y="0"/>
                  <a:pt x="0" y="0"/>
                </a:cubicBezTo>
                <a:cubicBezTo>
                  <a:pt x="0" y="260"/>
                  <a:pt x="0" y="260"/>
                  <a:pt x="0" y="260"/>
                </a:cubicBezTo>
                <a:cubicBezTo>
                  <a:pt x="0" y="260"/>
                  <a:pt x="0" y="260"/>
                  <a:pt x="0" y="260"/>
                </a:cubicBezTo>
                <a:cubicBezTo>
                  <a:pt x="0" y="363"/>
                  <a:pt x="0" y="363"/>
                  <a:pt x="0" y="363"/>
                </a:cubicBezTo>
                <a:cubicBezTo>
                  <a:pt x="5" y="356"/>
                  <a:pt x="14" y="351"/>
                  <a:pt x="23" y="351"/>
                </a:cubicBezTo>
                <a:cubicBezTo>
                  <a:pt x="31" y="351"/>
                  <a:pt x="40" y="355"/>
                  <a:pt x="45" y="362"/>
                </a:cubicBezTo>
                <a:cubicBezTo>
                  <a:pt x="54" y="372"/>
                  <a:pt x="58" y="387"/>
                  <a:pt x="58" y="402"/>
                </a:cubicBezTo>
                <a:cubicBezTo>
                  <a:pt x="58" y="418"/>
                  <a:pt x="54" y="433"/>
                  <a:pt x="45" y="443"/>
                </a:cubicBezTo>
                <a:cubicBezTo>
                  <a:pt x="40" y="450"/>
                  <a:pt x="31" y="454"/>
                  <a:pt x="23" y="454"/>
                </a:cubicBezTo>
                <a:cubicBezTo>
                  <a:pt x="14" y="454"/>
                  <a:pt x="5" y="449"/>
                  <a:pt x="0" y="442"/>
                </a:cubicBezTo>
                <a:cubicBezTo>
                  <a:pt x="0" y="517"/>
                  <a:pt x="0" y="517"/>
                  <a:pt x="0" y="517"/>
                </a:cubicBezTo>
                <a:cubicBezTo>
                  <a:pt x="120" y="517"/>
                  <a:pt x="120" y="517"/>
                  <a:pt x="120" y="517"/>
                </a:cubicBezTo>
                <a:cubicBezTo>
                  <a:pt x="123" y="518"/>
                  <a:pt x="125" y="520"/>
                  <a:pt x="125" y="523"/>
                </a:cubicBezTo>
                <a:cubicBezTo>
                  <a:pt x="125" y="529"/>
                  <a:pt x="125" y="534"/>
                  <a:pt x="120" y="538"/>
                </a:cubicBezTo>
                <a:cubicBezTo>
                  <a:pt x="117" y="540"/>
                  <a:pt x="114" y="541"/>
                  <a:pt x="111" y="543"/>
                </a:cubicBezTo>
                <a:cubicBezTo>
                  <a:pt x="102" y="549"/>
                  <a:pt x="101" y="561"/>
                  <a:pt x="109" y="567"/>
                </a:cubicBezTo>
                <a:cubicBezTo>
                  <a:pt x="118" y="574"/>
                  <a:pt x="129" y="577"/>
                  <a:pt x="140" y="576"/>
                </a:cubicBezTo>
                <a:cubicBezTo>
                  <a:pt x="151" y="577"/>
                  <a:pt x="162" y="574"/>
                  <a:pt x="170" y="567"/>
                </a:cubicBezTo>
                <a:cubicBezTo>
                  <a:pt x="179" y="561"/>
                  <a:pt x="178" y="549"/>
                  <a:pt x="169" y="543"/>
                </a:cubicBezTo>
                <a:cubicBezTo>
                  <a:pt x="166" y="541"/>
                  <a:pt x="163" y="540"/>
                  <a:pt x="160" y="538"/>
                </a:cubicBezTo>
                <a:cubicBezTo>
                  <a:pt x="155" y="534"/>
                  <a:pt x="154" y="529"/>
                  <a:pt x="155" y="523"/>
                </a:cubicBezTo>
                <a:cubicBezTo>
                  <a:pt x="155" y="520"/>
                  <a:pt x="157" y="518"/>
                  <a:pt x="160" y="517"/>
                </a:cubicBezTo>
                <a:close/>
              </a:path>
            </a:pathLst>
          </a:custGeom>
          <a:solidFill>
            <a:srgbClr val="FFA64D"/>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3" name="Freeform 14"/>
          <p:cNvSpPr/>
          <p:nvPr/>
        </p:nvSpPr>
        <p:spPr bwMode="auto">
          <a:xfrm>
            <a:off x="3222626" y="5807075"/>
            <a:ext cx="1504950" cy="1052513"/>
          </a:xfrm>
          <a:custGeom>
            <a:avLst/>
            <a:gdLst>
              <a:gd name="T0" fmla="*/ 2147483646 w 369"/>
              <a:gd name="T1" fmla="*/ 2147483646 h 258"/>
              <a:gd name="T2" fmla="*/ 2147483646 w 369"/>
              <a:gd name="T3" fmla="*/ 2147483646 h 258"/>
              <a:gd name="T4" fmla="*/ 2147483646 w 369"/>
              <a:gd name="T5" fmla="*/ 2147483646 h 258"/>
              <a:gd name="T6" fmla="*/ 2147483646 w 369"/>
              <a:gd name="T7" fmla="*/ 2147483646 h 258"/>
              <a:gd name="T8" fmla="*/ 2147483646 w 369"/>
              <a:gd name="T9" fmla="*/ 2147483646 h 258"/>
              <a:gd name="T10" fmla="*/ 2147483646 w 369"/>
              <a:gd name="T11" fmla="*/ 2147483646 h 258"/>
              <a:gd name="T12" fmla="*/ 2147483646 w 369"/>
              <a:gd name="T13" fmla="*/ 2147483646 h 258"/>
              <a:gd name="T14" fmla="*/ 2147483646 w 369"/>
              <a:gd name="T15" fmla="*/ 2147483646 h 258"/>
              <a:gd name="T16" fmla="*/ 2147483646 w 369"/>
              <a:gd name="T17" fmla="*/ 2147483646 h 258"/>
              <a:gd name="T18" fmla="*/ 2147483646 w 369"/>
              <a:gd name="T19" fmla="*/ 2147483646 h 258"/>
              <a:gd name="T20" fmla="*/ 2147483646 w 369"/>
              <a:gd name="T21" fmla="*/ 0 h 258"/>
              <a:gd name="T22" fmla="*/ 2147483646 w 369"/>
              <a:gd name="T23" fmla="*/ 0 h 258"/>
              <a:gd name="T24" fmla="*/ 2147483646 w 369"/>
              <a:gd name="T25" fmla="*/ 2147483646 h 258"/>
              <a:gd name="T26" fmla="*/ 2147483646 w 369"/>
              <a:gd name="T27" fmla="*/ 2147483646 h 258"/>
              <a:gd name="T28" fmla="*/ 2147483646 w 369"/>
              <a:gd name="T29" fmla="*/ 2147483646 h 258"/>
              <a:gd name="T30" fmla="*/ 2147483646 w 369"/>
              <a:gd name="T31" fmla="*/ 2147483646 h 258"/>
              <a:gd name="T32" fmla="*/ 2147483646 w 369"/>
              <a:gd name="T33" fmla="*/ 2147483646 h 258"/>
              <a:gd name="T34" fmla="*/ 2147483646 w 369"/>
              <a:gd name="T35" fmla="*/ 0 h 258"/>
              <a:gd name="T36" fmla="*/ 2147483646 w 369"/>
              <a:gd name="T37" fmla="*/ 0 h 258"/>
              <a:gd name="T38" fmla="*/ 2147483646 w 369"/>
              <a:gd name="T39" fmla="*/ 2147483646 h 258"/>
              <a:gd name="T40" fmla="*/ 2147483646 w 369"/>
              <a:gd name="T41" fmla="*/ 2147483646 h 258"/>
              <a:gd name="T42" fmla="*/ 2147483646 w 369"/>
              <a:gd name="T43" fmla="*/ 2147483646 h 258"/>
              <a:gd name="T44" fmla="*/ 2147483646 w 369"/>
              <a:gd name="T45" fmla="*/ 2147483646 h 258"/>
              <a:gd name="T46" fmla="*/ 2147483646 w 369"/>
              <a:gd name="T47" fmla="*/ 2147483646 h 258"/>
              <a:gd name="T48" fmla="*/ 0 w 369"/>
              <a:gd name="T49" fmla="*/ 2147483646 h 258"/>
              <a:gd name="T50" fmla="*/ 2147483646 w 369"/>
              <a:gd name="T51" fmla="*/ 2147483646 h 258"/>
              <a:gd name="T52" fmla="*/ 2147483646 w 369"/>
              <a:gd name="T53" fmla="*/ 2147483646 h 258"/>
              <a:gd name="T54" fmla="*/ 2147483646 w 369"/>
              <a:gd name="T55" fmla="*/ 2147483646 h 258"/>
              <a:gd name="T56" fmla="*/ 2147483646 w 369"/>
              <a:gd name="T57" fmla="*/ 2147483646 h 258"/>
              <a:gd name="T58" fmla="*/ 2147483646 w 369"/>
              <a:gd name="T59" fmla="*/ 2147483646 h 258"/>
              <a:gd name="T60" fmla="*/ 2147483646 w 369"/>
              <a:gd name="T61" fmla="*/ 2147483646 h 258"/>
              <a:gd name="T62" fmla="*/ 2147483646 w 369"/>
              <a:gd name="T63" fmla="*/ 2147483646 h 258"/>
              <a:gd name="T64" fmla="*/ 2147483646 w 369"/>
              <a:gd name="T65" fmla="*/ 2147483646 h 258"/>
              <a:gd name="T66" fmla="*/ 2147483646 w 369"/>
              <a:gd name="T67" fmla="*/ 2147483646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258">
                <a:moveTo>
                  <a:pt x="316" y="145"/>
                </a:moveTo>
                <a:cubicBezTo>
                  <a:pt x="321" y="145"/>
                  <a:pt x="327" y="145"/>
                  <a:pt x="330" y="150"/>
                </a:cubicBezTo>
                <a:cubicBezTo>
                  <a:pt x="332" y="153"/>
                  <a:pt x="334" y="157"/>
                  <a:pt x="336" y="160"/>
                </a:cubicBezTo>
                <a:cubicBezTo>
                  <a:pt x="341" y="169"/>
                  <a:pt x="353" y="170"/>
                  <a:pt x="360" y="161"/>
                </a:cubicBezTo>
                <a:cubicBezTo>
                  <a:pt x="367" y="153"/>
                  <a:pt x="369" y="141"/>
                  <a:pt x="369" y="131"/>
                </a:cubicBezTo>
                <a:cubicBezTo>
                  <a:pt x="369" y="120"/>
                  <a:pt x="367" y="108"/>
                  <a:pt x="360" y="100"/>
                </a:cubicBezTo>
                <a:cubicBezTo>
                  <a:pt x="353" y="92"/>
                  <a:pt x="341" y="92"/>
                  <a:pt x="336" y="102"/>
                </a:cubicBezTo>
                <a:cubicBezTo>
                  <a:pt x="334" y="105"/>
                  <a:pt x="332" y="108"/>
                  <a:pt x="330" y="111"/>
                </a:cubicBezTo>
                <a:cubicBezTo>
                  <a:pt x="327" y="116"/>
                  <a:pt x="321" y="116"/>
                  <a:pt x="316" y="116"/>
                </a:cubicBezTo>
                <a:cubicBezTo>
                  <a:pt x="313" y="116"/>
                  <a:pt x="311" y="113"/>
                  <a:pt x="310" y="111"/>
                </a:cubicBezTo>
                <a:cubicBezTo>
                  <a:pt x="310" y="0"/>
                  <a:pt x="310" y="0"/>
                  <a:pt x="310" y="0"/>
                </a:cubicBezTo>
                <a:cubicBezTo>
                  <a:pt x="240" y="0"/>
                  <a:pt x="240" y="0"/>
                  <a:pt x="240" y="0"/>
                </a:cubicBezTo>
                <a:cubicBezTo>
                  <a:pt x="247" y="5"/>
                  <a:pt x="251" y="14"/>
                  <a:pt x="251" y="23"/>
                </a:cubicBezTo>
                <a:cubicBezTo>
                  <a:pt x="251" y="31"/>
                  <a:pt x="247" y="40"/>
                  <a:pt x="240" y="45"/>
                </a:cubicBezTo>
                <a:cubicBezTo>
                  <a:pt x="230" y="54"/>
                  <a:pt x="216" y="58"/>
                  <a:pt x="200" y="58"/>
                </a:cubicBezTo>
                <a:cubicBezTo>
                  <a:pt x="184" y="58"/>
                  <a:pt x="170" y="54"/>
                  <a:pt x="160" y="45"/>
                </a:cubicBezTo>
                <a:cubicBezTo>
                  <a:pt x="153" y="40"/>
                  <a:pt x="149" y="31"/>
                  <a:pt x="149" y="23"/>
                </a:cubicBezTo>
                <a:cubicBezTo>
                  <a:pt x="149" y="14"/>
                  <a:pt x="153" y="5"/>
                  <a:pt x="160" y="0"/>
                </a:cubicBezTo>
                <a:cubicBezTo>
                  <a:pt x="60" y="0"/>
                  <a:pt x="60" y="0"/>
                  <a:pt x="60" y="0"/>
                </a:cubicBezTo>
                <a:cubicBezTo>
                  <a:pt x="60" y="94"/>
                  <a:pt x="60" y="94"/>
                  <a:pt x="60" y="94"/>
                </a:cubicBezTo>
                <a:cubicBezTo>
                  <a:pt x="59" y="97"/>
                  <a:pt x="57" y="100"/>
                  <a:pt x="54" y="100"/>
                </a:cubicBezTo>
                <a:cubicBezTo>
                  <a:pt x="48" y="100"/>
                  <a:pt x="43" y="100"/>
                  <a:pt x="39" y="95"/>
                </a:cubicBezTo>
                <a:cubicBezTo>
                  <a:pt x="37" y="92"/>
                  <a:pt x="36" y="88"/>
                  <a:pt x="34" y="85"/>
                </a:cubicBezTo>
                <a:cubicBezTo>
                  <a:pt x="28" y="76"/>
                  <a:pt x="16" y="75"/>
                  <a:pt x="9" y="84"/>
                </a:cubicBezTo>
                <a:cubicBezTo>
                  <a:pt x="3" y="92"/>
                  <a:pt x="0" y="104"/>
                  <a:pt x="0" y="114"/>
                </a:cubicBezTo>
                <a:cubicBezTo>
                  <a:pt x="0" y="125"/>
                  <a:pt x="3" y="137"/>
                  <a:pt x="9" y="145"/>
                </a:cubicBezTo>
                <a:cubicBezTo>
                  <a:pt x="16" y="153"/>
                  <a:pt x="28" y="153"/>
                  <a:pt x="34" y="143"/>
                </a:cubicBezTo>
                <a:cubicBezTo>
                  <a:pt x="36" y="140"/>
                  <a:pt x="37" y="137"/>
                  <a:pt x="39" y="134"/>
                </a:cubicBezTo>
                <a:cubicBezTo>
                  <a:pt x="43" y="129"/>
                  <a:pt x="48" y="129"/>
                  <a:pt x="54" y="129"/>
                </a:cubicBezTo>
                <a:cubicBezTo>
                  <a:pt x="57" y="129"/>
                  <a:pt x="59" y="132"/>
                  <a:pt x="60" y="134"/>
                </a:cubicBezTo>
                <a:cubicBezTo>
                  <a:pt x="60" y="258"/>
                  <a:pt x="60" y="258"/>
                  <a:pt x="60" y="258"/>
                </a:cubicBezTo>
                <a:cubicBezTo>
                  <a:pt x="310" y="258"/>
                  <a:pt x="310" y="258"/>
                  <a:pt x="310" y="258"/>
                </a:cubicBezTo>
                <a:cubicBezTo>
                  <a:pt x="310" y="151"/>
                  <a:pt x="310" y="151"/>
                  <a:pt x="310" y="151"/>
                </a:cubicBezTo>
                <a:cubicBezTo>
                  <a:pt x="311" y="148"/>
                  <a:pt x="313" y="146"/>
                  <a:pt x="316" y="145"/>
                </a:cubicBezTo>
                <a:close/>
              </a:path>
            </a:pathLst>
          </a:custGeom>
          <a:solidFill>
            <a:srgbClr val="916C49"/>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4" name="Freeform 15"/>
          <p:cNvSpPr/>
          <p:nvPr/>
        </p:nvSpPr>
        <p:spPr bwMode="auto">
          <a:xfrm>
            <a:off x="2505076" y="3625851"/>
            <a:ext cx="1138238" cy="2111375"/>
          </a:xfrm>
          <a:custGeom>
            <a:avLst/>
            <a:gdLst>
              <a:gd name="T0" fmla="*/ 2147483646 w 279"/>
              <a:gd name="T1" fmla="*/ 2147483646 h 517"/>
              <a:gd name="T2" fmla="*/ 2147483646 w 279"/>
              <a:gd name="T3" fmla="*/ 2147483646 h 517"/>
              <a:gd name="T4" fmla="*/ 2147483646 w 279"/>
              <a:gd name="T5" fmla="*/ 2147483646 h 517"/>
              <a:gd name="T6" fmla="*/ 2147483646 w 279"/>
              <a:gd name="T7" fmla="*/ 2147483646 h 517"/>
              <a:gd name="T8" fmla="*/ 2147483646 w 279"/>
              <a:gd name="T9" fmla="*/ 2147483646 h 517"/>
              <a:gd name="T10" fmla="*/ 2147483646 w 279"/>
              <a:gd name="T11" fmla="*/ 2147483646 h 517"/>
              <a:gd name="T12" fmla="*/ 2147483646 w 279"/>
              <a:gd name="T13" fmla="*/ 2147483646 h 517"/>
              <a:gd name="T14" fmla="*/ 2147483646 w 279"/>
              <a:gd name="T15" fmla="*/ 2147483646 h 517"/>
              <a:gd name="T16" fmla="*/ 2147483646 w 279"/>
              <a:gd name="T17" fmla="*/ 2147483646 h 517"/>
              <a:gd name="T18" fmla="*/ 2147483646 w 279"/>
              <a:gd name="T19" fmla="*/ 2147483646 h 517"/>
              <a:gd name="T20" fmla="*/ 2147483646 w 279"/>
              <a:gd name="T21" fmla="*/ 2147483646 h 517"/>
              <a:gd name="T22" fmla="*/ 2147483646 w 279"/>
              <a:gd name="T23" fmla="*/ 2147483646 h 517"/>
              <a:gd name="T24" fmla="*/ 2147483646 w 279"/>
              <a:gd name="T25" fmla="*/ 2147483646 h 517"/>
              <a:gd name="T26" fmla="*/ 2147483646 w 279"/>
              <a:gd name="T27" fmla="*/ 2147483646 h 517"/>
              <a:gd name="T28" fmla="*/ 2147483646 w 279"/>
              <a:gd name="T29" fmla="*/ 2147483646 h 517"/>
              <a:gd name="T30" fmla="*/ 2147483646 w 279"/>
              <a:gd name="T31" fmla="*/ 2147483646 h 517"/>
              <a:gd name="T32" fmla="*/ 2147483646 w 279"/>
              <a:gd name="T33" fmla="*/ 0 h 517"/>
              <a:gd name="T34" fmla="*/ 2147483646 w 279"/>
              <a:gd name="T35" fmla="*/ 0 h 517"/>
              <a:gd name="T36" fmla="*/ 2147483646 w 279"/>
              <a:gd name="T37" fmla="*/ 0 h 517"/>
              <a:gd name="T38" fmla="*/ 0 w 279"/>
              <a:gd name="T39" fmla="*/ 0 h 517"/>
              <a:gd name="T40" fmla="*/ 2147483646 w 279"/>
              <a:gd name="T41" fmla="*/ 2147483646 h 517"/>
              <a:gd name="T42" fmla="*/ 2147483646 w 279"/>
              <a:gd name="T43" fmla="*/ 2147483646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9" h="517">
                <a:moveTo>
                  <a:pt x="120" y="508"/>
                </a:moveTo>
                <a:cubicBezTo>
                  <a:pt x="112" y="511"/>
                  <a:pt x="104" y="514"/>
                  <a:pt x="96" y="517"/>
                </a:cubicBezTo>
                <a:cubicBezTo>
                  <a:pt x="219" y="517"/>
                  <a:pt x="219" y="517"/>
                  <a:pt x="219" y="517"/>
                </a:cubicBezTo>
                <a:cubicBezTo>
                  <a:pt x="219" y="422"/>
                  <a:pt x="219" y="422"/>
                  <a:pt x="219" y="422"/>
                </a:cubicBezTo>
                <a:cubicBezTo>
                  <a:pt x="220" y="420"/>
                  <a:pt x="222" y="417"/>
                  <a:pt x="225" y="417"/>
                </a:cubicBezTo>
                <a:cubicBezTo>
                  <a:pt x="231" y="417"/>
                  <a:pt x="236" y="417"/>
                  <a:pt x="240" y="422"/>
                </a:cubicBezTo>
                <a:cubicBezTo>
                  <a:pt x="242" y="425"/>
                  <a:pt x="243" y="428"/>
                  <a:pt x="245" y="431"/>
                </a:cubicBezTo>
                <a:cubicBezTo>
                  <a:pt x="251" y="441"/>
                  <a:pt x="262" y="442"/>
                  <a:pt x="269" y="433"/>
                </a:cubicBezTo>
                <a:cubicBezTo>
                  <a:pt x="276" y="425"/>
                  <a:pt x="279" y="413"/>
                  <a:pt x="278" y="402"/>
                </a:cubicBezTo>
                <a:cubicBezTo>
                  <a:pt x="279" y="392"/>
                  <a:pt x="276" y="380"/>
                  <a:pt x="269" y="372"/>
                </a:cubicBezTo>
                <a:cubicBezTo>
                  <a:pt x="262" y="363"/>
                  <a:pt x="251" y="364"/>
                  <a:pt x="245" y="374"/>
                </a:cubicBezTo>
                <a:cubicBezTo>
                  <a:pt x="243" y="377"/>
                  <a:pt x="242" y="380"/>
                  <a:pt x="240" y="383"/>
                </a:cubicBezTo>
                <a:cubicBezTo>
                  <a:pt x="236" y="388"/>
                  <a:pt x="231" y="388"/>
                  <a:pt x="225" y="388"/>
                </a:cubicBezTo>
                <a:cubicBezTo>
                  <a:pt x="222" y="388"/>
                  <a:pt x="220" y="385"/>
                  <a:pt x="219" y="383"/>
                </a:cubicBezTo>
                <a:cubicBezTo>
                  <a:pt x="219" y="259"/>
                  <a:pt x="219" y="259"/>
                  <a:pt x="219" y="259"/>
                </a:cubicBezTo>
                <a:cubicBezTo>
                  <a:pt x="219" y="259"/>
                  <a:pt x="219" y="259"/>
                  <a:pt x="219" y="259"/>
                </a:cubicBezTo>
                <a:cubicBezTo>
                  <a:pt x="219" y="0"/>
                  <a:pt x="219" y="0"/>
                  <a:pt x="219" y="0"/>
                </a:cubicBezTo>
                <a:cubicBezTo>
                  <a:pt x="219" y="0"/>
                  <a:pt x="219" y="0"/>
                  <a:pt x="219" y="0"/>
                </a:cubicBezTo>
                <a:cubicBezTo>
                  <a:pt x="219" y="0"/>
                  <a:pt x="219" y="0"/>
                  <a:pt x="219" y="0"/>
                </a:cubicBezTo>
                <a:cubicBezTo>
                  <a:pt x="0" y="0"/>
                  <a:pt x="0" y="0"/>
                  <a:pt x="0" y="0"/>
                </a:cubicBezTo>
                <a:cubicBezTo>
                  <a:pt x="30" y="107"/>
                  <a:pt x="86" y="206"/>
                  <a:pt x="173" y="294"/>
                </a:cubicBezTo>
                <a:cubicBezTo>
                  <a:pt x="247" y="368"/>
                  <a:pt x="219" y="469"/>
                  <a:pt x="120" y="508"/>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5" name="Freeform 16"/>
          <p:cNvSpPr/>
          <p:nvPr/>
        </p:nvSpPr>
        <p:spPr bwMode="auto">
          <a:xfrm>
            <a:off x="2378078" y="5807075"/>
            <a:ext cx="1020763" cy="1052513"/>
          </a:xfrm>
          <a:custGeom>
            <a:avLst/>
            <a:gdLst>
              <a:gd name="T0" fmla="*/ 2147483646 w 250"/>
              <a:gd name="T1" fmla="*/ 2147483646 h 258"/>
              <a:gd name="T2" fmla="*/ 2147483646 w 250"/>
              <a:gd name="T3" fmla="*/ 2147483646 h 258"/>
              <a:gd name="T4" fmla="*/ 2147483646 w 250"/>
              <a:gd name="T5" fmla="*/ 2147483646 h 258"/>
              <a:gd name="T6" fmla="*/ 2147483646 w 250"/>
              <a:gd name="T7" fmla="*/ 2147483646 h 258"/>
              <a:gd name="T8" fmla="*/ 2147483646 w 250"/>
              <a:gd name="T9" fmla="*/ 2147483646 h 258"/>
              <a:gd name="T10" fmla="*/ 2147483646 w 250"/>
              <a:gd name="T11" fmla="*/ 2147483646 h 258"/>
              <a:gd name="T12" fmla="*/ 2147483646 w 250"/>
              <a:gd name="T13" fmla="*/ 0 h 258"/>
              <a:gd name="T14" fmla="*/ 2147483646 w 250"/>
              <a:gd name="T15" fmla="*/ 0 h 258"/>
              <a:gd name="T16" fmla="*/ 0 w 250"/>
              <a:gd name="T17" fmla="*/ 2147483646 h 258"/>
              <a:gd name="T18" fmla="*/ 0 w 250"/>
              <a:gd name="T19" fmla="*/ 2147483646 h 258"/>
              <a:gd name="T20" fmla="*/ 2147483646 w 250"/>
              <a:gd name="T21" fmla="*/ 2147483646 h 258"/>
              <a:gd name="T22" fmla="*/ 2147483646 w 250"/>
              <a:gd name="T23" fmla="*/ 2147483646 h 258"/>
              <a:gd name="T24" fmla="*/ 2147483646 w 250"/>
              <a:gd name="T25" fmla="*/ 2147483646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58">
                <a:moveTo>
                  <a:pt x="227" y="165"/>
                </a:moveTo>
                <a:cubicBezTo>
                  <a:pt x="218" y="165"/>
                  <a:pt x="210" y="161"/>
                  <a:pt x="204" y="155"/>
                </a:cubicBezTo>
                <a:cubicBezTo>
                  <a:pt x="196" y="144"/>
                  <a:pt x="191" y="130"/>
                  <a:pt x="192" y="114"/>
                </a:cubicBezTo>
                <a:cubicBezTo>
                  <a:pt x="191" y="99"/>
                  <a:pt x="196" y="84"/>
                  <a:pt x="204" y="74"/>
                </a:cubicBezTo>
                <a:cubicBezTo>
                  <a:pt x="210" y="67"/>
                  <a:pt x="218" y="63"/>
                  <a:pt x="227" y="63"/>
                </a:cubicBezTo>
                <a:cubicBezTo>
                  <a:pt x="236" y="63"/>
                  <a:pt x="244" y="67"/>
                  <a:pt x="250" y="75"/>
                </a:cubicBezTo>
                <a:cubicBezTo>
                  <a:pt x="250" y="0"/>
                  <a:pt x="250" y="0"/>
                  <a:pt x="250" y="0"/>
                </a:cubicBezTo>
                <a:cubicBezTo>
                  <a:pt x="85" y="0"/>
                  <a:pt x="85" y="0"/>
                  <a:pt x="85" y="0"/>
                </a:cubicBezTo>
                <a:cubicBezTo>
                  <a:pt x="56" y="11"/>
                  <a:pt x="28" y="22"/>
                  <a:pt x="0" y="35"/>
                </a:cubicBezTo>
                <a:cubicBezTo>
                  <a:pt x="0" y="258"/>
                  <a:pt x="0" y="258"/>
                  <a:pt x="0" y="258"/>
                </a:cubicBezTo>
                <a:cubicBezTo>
                  <a:pt x="250" y="258"/>
                  <a:pt x="250" y="258"/>
                  <a:pt x="250" y="258"/>
                </a:cubicBezTo>
                <a:cubicBezTo>
                  <a:pt x="250" y="154"/>
                  <a:pt x="250" y="154"/>
                  <a:pt x="250" y="154"/>
                </a:cubicBezTo>
                <a:cubicBezTo>
                  <a:pt x="244" y="161"/>
                  <a:pt x="236" y="165"/>
                  <a:pt x="227" y="165"/>
                </a:cubicBezTo>
                <a:close/>
              </a:path>
            </a:pathLst>
          </a:custGeom>
          <a:solidFill>
            <a:srgbClr val="9269A1"/>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6" name="Freeform 17"/>
          <p:cNvSpPr/>
          <p:nvPr/>
        </p:nvSpPr>
        <p:spPr bwMode="auto">
          <a:xfrm>
            <a:off x="6726241" y="6264276"/>
            <a:ext cx="771525" cy="595313"/>
          </a:xfrm>
          <a:custGeom>
            <a:avLst/>
            <a:gdLst>
              <a:gd name="T0" fmla="*/ 0 w 189"/>
              <a:gd name="T1" fmla="*/ 0 h 146"/>
              <a:gd name="T2" fmla="*/ 0 w 189"/>
              <a:gd name="T3" fmla="*/ 2147483646 h 146"/>
              <a:gd name="T4" fmla="*/ 2147483646 w 189"/>
              <a:gd name="T5" fmla="*/ 2147483646 h 146"/>
              <a:gd name="T6" fmla="*/ 2147483646 w 189"/>
              <a:gd name="T7" fmla="*/ 2147483646 h 146"/>
              <a:gd name="T8" fmla="*/ 0 w 189"/>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46">
                <a:moveTo>
                  <a:pt x="0" y="0"/>
                </a:moveTo>
                <a:cubicBezTo>
                  <a:pt x="0" y="146"/>
                  <a:pt x="0" y="146"/>
                  <a:pt x="0" y="146"/>
                </a:cubicBezTo>
                <a:cubicBezTo>
                  <a:pt x="189" y="146"/>
                  <a:pt x="189" y="146"/>
                  <a:pt x="189" y="146"/>
                </a:cubicBezTo>
                <a:cubicBezTo>
                  <a:pt x="186" y="143"/>
                  <a:pt x="183" y="140"/>
                  <a:pt x="180" y="137"/>
                </a:cubicBezTo>
                <a:cubicBezTo>
                  <a:pt x="126" y="82"/>
                  <a:pt x="65" y="38"/>
                  <a:pt x="0" y="0"/>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7" name="Freeform 18"/>
          <p:cNvSpPr/>
          <p:nvPr/>
        </p:nvSpPr>
        <p:spPr bwMode="auto">
          <a:xfrm>
            <a:off x="4552950" y="5807075"/>
            <a:ext cx="2108200" cy="1052513"/>
          </a:xfrm>
          <a:custGeom>
            <a:avLst/>
            <a:gdLst>
              <a:gd name="T0" fmla="*/ 2147483646 w 517"/>
              <a:gd name="T1" fmla="*/ 2147483646 h 258"/>
              <a:gd name="T2" fmla="*/ 2147483646 w 517"/>
              <a:gd name="T3" fmla="*/ 2147483646 h 258"/>
              <a:gd name="T4" fmla="*/ 2147483646 w 517"/>
              <a:gd name="T5" fmla="*/ 0 h 258"/>
              <a:gd name="T6" fmla="*/ 0 w 517"/>
              <a:gd name="T7" fmla="*/ 0 h 258"/>
              <a:gd name="T8" fmla="*/ 0 w 517"/>
              <a:gd name="T9" fmla="*/ 2147483646 h 258"/>
              <a:gd name="T10" fmla="*/ 0 w 517"/>
              <a:gd name="T11" fmla="*/ 2147483646 h 258"/>
              <a:gd name="T12" fmla="*/ 0 w 517"/>
              <a:gd name="T13" fmla="*/ 2147483646 h 258"/>
              <a:gd name="T14" fmla="*/ 2147483646 w 517"/>
              <a:gd name="T15" fmla="*/ 2147483646 h 258"/>
              <a:gd name="T16" fmla="*/ 2147483646 w 517"/>
              <a:gd name="T17" fmla="*/ 2147483646 h 258"/>
              <a:gd name="T18" fmla="*/ 2147483646 w 517"/>
              <a:gd name="T19" fmla="*/ 2147483646 h 258"/>
              <a:gd name="T20" fmla="*/ 2147483646 w 517"/>
              <a:gd name="T21" fmla="*/ 2147483646 h 258"/>
              <a:gd name="T22" fmla="*/ 2147483646 w 517"/>
              <a:gd name="T23" fmla="*/ 2147483646 h 258"/>
              <a:gd name="T24" fmla="*/ 0 w 517"/>
              <a:gd name="T25" fmla="*/ 2147483646 h 258"/>
              <a:gd name="T26" fmla="*/ 0 w 517"/>
              <a:gd name="T27" fmla="*/ 2147483646 h 258"/>
              <a:gd name="T28" fmla="*/ 2147483646 w 517"/>
              <a:gd name="T29" fmla="*/ 2147483646 h 258"/>
              <a:gd name="T30" fmla="*/ 2147483646 w 517"/>
              <a:gd name="T31" fmla="*/ 2147483646 h 2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7" h="258">
                <a:moveTo>
                  <a:pt x="517" y="102"/>
                </a:moveTo>
                <a:cubicBezTo>
                  <a:pt x="477" y="79"/>
                  <a:pt x="436" y="58"/>
                  <a:pt x="394" y="39"/>
                </a:cubicBezTo>
                <a:cubicBezTo>
                  <a:pt x="363" y="25"/>
                  <a:pt x="332" y="12"/>
                  <a:pt x="300" y="0"/>
                </a:cubicBezTo>
                <a:cubicBezTo>
                  <a:pt x="0" y="0"/>
                  <a:pt x="0" y="0"/>
                  <a:pt x="0" y="0"/>
                </a:cubicBezTo>
                <a:cubicBezTo>
                  <a:pt x="0" y="3"/>
                  <a:pt x="0" y="3"/>
                  <a:pt x="0" y="3"/>
                </a:cubicBezTo>
                <a:cubicBezTo>
                  <a:pt x="0" y="3"/>
                  <a:pt x="0" y="3"/>
                  <a:pt x="0" y="3"/>
                </a:cubicBezTo>
                <a:cubicBezTo>
                  <a:pt x="0" y="91"/>
                  <a:pt x="0" y="91"/>
                  <a:pt x="0" y="91"/>
                </a:cubicBezTo>
                <a:cubicBezTo>
                  <a:pt x="6" y="84"/>
                  <a:pt x="14" y="80"/>
                  <a:pt x="23" y="80"/>
                </a:cubicBezTo>
                <a:cubicBezTo>
                  <a:pt x="32" y="80"/>
                  <a:pt x="40" y="84"/>
                  <a:pt x="46" y="91"/>
                </a:cubicBezTo>
                <a:cubicBezTo>
                  <a:pt x="54" y="101"/>
                  <a:pt x="59" y="115"/>
                  <a:pt x="59" y="131"/>
                </a:cubicBezTo>
                <a:cubicBezTo>
                  <a:pt x="59" y="147"/>
                  <a:pt x="54" y="161"/>
                  <a:pt x="46" y="171"/>
                </a:cubicBezTo>
                <a:cubicBezTo>
                  <a:pt x="40" y="178"/>
                  <a:pt x="32" y="182"/>
                  <a:pt x="23" y="182"/>
                </a:cubicBezTo>
                <a:cubicBezTo>
                  <a:pt x="14" y="182"/>
                  <a:pt x="6" y="178"/>
                  <a:pt x="0" y="170"/>
                </a:cubicBezTo>
                <a:cubicBezTo>
                  <a:pt x="0" y="258"/>
                  <a:pt x="0" y="258"/>
                  <a:pt x="0" y="258"/>
                </a:cubicBezTo>
                <a:cubicBezTo>
                  <a:pt x="517" y="258"/>
                  <a:pt x="517" y="258"/>
                  <a:pt x="517" y="258"/>
                </a:cubicBezTo>
                <a:lnTo>
                  <a:pt x="517" y="102"/>
                </a:lnTo>
                <a:close/>
              </a:path>
            </a:pathLst>
          </a:custGeom>
          <a:solidFill>
            <a:srgbClr val="993659"/>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8" name="Freeform 19"/>
          <p:cNvSpPr/>
          <p:nvPr/>
        </p:nvSpPr>
        <p:spPr bwMode="auto">
          <a:xfrm>
            <a:off x="1003303" y="5981701"/>
            <a:ext cx="1306513" cy="877888"/>
          </a:xfrm>
          <a:custGeom>
            <a:avLst/>
            <a:gdLst>
              <a:gd name="T0" fmla="*/ 2147483646 w 320"/>
              <a:gd name="T1" fmla="*/ 0 h 215"/>
              <a:gd name="T2" fmla="*/ 2147483646 w 320"/>
              <a:gd name="T3" fmla="*/ 2147483646 h 215"/>
              <a:gd name="T4" fmla="*/ 0 w 320"/>
              <a:gd name="T5" fmla="*/ 2147483646 h 215"/>
              <a:gd name="T6" fmla="*/ 2147483646 w 320"/>
              <a:gd name="T7" fmla="*/ 2147483646 h 215"/>
              <a:gd name="T8" fmla="*/ 2147483646 w 320"/>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215">
                <a:moveTo>
                  <a:pt x="320" y="0"/>
                </a:moveTo>
                <a:cubicBezTo>
                  <a:pt x="206" y="53"/>
                  <a:pt x="98" y="116"/>
                  <a:pt x="9" y="206"/>
                </a:cubicBezTo>
                <a:cubicBezTo>
                  <a:pt x="6" y="209"/>
                  <a:pt x="3" y="212"/>
                  <a:pt x="0" y="215"/>
                </a:cubicBezTo>
                <a:cubicBezTo>
                  <a:pt x="320" y="215"/>
                  <a:pt x="320" y="215"/>
                  <a:pt x="320" y="215"/>
                </a:cubicBezTo>
                <a:lnTo>
                  <a:pt x="32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19" name="Freeform 20"/>
          <p:cNvSpPr/>
          <p:nvPr/>
        </p:nvSpPr>
        <p:spPr bwMode="auto">
          <a:xfrm>
            <a:off x="4552953" y="1458913"/>
            <a:ext cx="1019175" cy="1257300"/>
          </a:xfrm>
          <a:custGeom>
            <a:avLst/>
            <a:gdLst>
              <a:gd name="T0" fmla="*/ 2147483646 w 250"/>
              <a:gd name="T1" fmla="*/ 2147483646 h 308"/>
              <a:gd name="T2" fmla="*/ 2147483646 w 250"/>
              <a:gd name="T3" fmla="*/ 2147483646 h 308"/>
              <a:gd name="T4" fmla="*/ 2147483646 w 250"/>
              <a:gd name="T5" fmla="*/ 2147483646 h 308"/>
              <a:gd name="T6" fmla="*/ 2147483646 w 250"/>
              <a:gd name="T7" fmla="*/ 2147483646 h 308"/>
              <a:gd name="T8" fmla="*/ 2147483646 w 250"/>
              <a:gd name="T9" fmla="*/ 2147483646 h 308"/>
              <a:gd name="T10" fmla="*/ 2147483646 w 250"/>
              <a:gd name="T11" fmla="*/ 2147483646 h 308"/>
              <a:gd name="T12" fmla="*/ 2147483646 w 250"/>
              <a:gd name="T13" fmla="*/ 2147483646 h 308"/>
              <a:gd name="T14" fmla="*/ 2147483646 w 250"/>
              <a:gd name="T15" fmla="*/ 2147483646 h 308"/>
              <a:gd name="T16" fmla="*/ 2147483646 w 250"/>
              <a:gd name="T17" fmla="*/ 2147483646 h 308"/>
              <a:gd name="T18" fmla="*/ 2147483646 w 250"/>
              <a:gd name="T19" fmla="*/ 2147483646 h 308"/>
              <a:gd name="T20" fmla="*/ 2147483646 w 250"/>
              <a:gd name="T21" fmla="*/ 2147483646 h 308"/>
              <a:gd name="T22" fmla="*/ 2147483646 w 250"/>
              <a:gd name="T23" fmla="*/ 2147483646 h 308"/>
              <a:gd name="T24" fmla="*/ 2147483646 w 250"/>
              <a:gd name="T25" fmla="*/ 2147483646 h 308"/>
              <a:gd name="T26" fmla="*/ 2147483646 w 250"/>
              <a:gd name="T27" fmla="*/ 2147483646 h 308"/>
              <a:gd name="T28" fmla="*/ 2147483646 w 250"/>
              <a:gd name="T29" fmla="*/ 0 h 308"/>
              <a:gd name="T30" fmla="*/ 0 w 250"/>
              <a:gd name="T31" fmla="*/ 0 h 308"/>
              <a:gd name="T32" fmla="*/ 0 w 250"/>
              <a:gd name="T33" fmla="*/ 2147483646 h 308"/>
              <a:gd name="T34" fmla="*/ 2147483646 w 250"/>
              <a:gd name="T35" fmla="*/ 2147483646 h 308"/>
              <a:gd name="T36" fmla="*/ 2147483646 w 250"/>
              <a:gd name="T37" fmla="*/ 2147483646 h 308"/>
              <a:gd name="T38" fmla="*/ 2147483646 w 250"/>
              <a:gd name="T39" fmla="*/ 2147483646 h 308"/>
              <a:gd name="T40" fmla="*/ 2147483646 w 250"/>
              <a:gd name="T41" fmla="*/ 2147483646 h 308"/>
              <a:gd name="T42" fmla="*/ 2147483646 w 250"/>
              <a:gd name="T43" fmla="*/ 2147483646 h 308"/>
              <a:gd name="T44" fmla="*/ 0 w 250"/>
              <a:gd name="T45" fmla="*/ 2147483646 h 308"/>
              <a:gd name="T46" fmla="*/ 0 w 250"/>
              <a:gd name="T47" fmla="*/ 2147483646 h 308"/>
              <a:gd name="T48" fmla="*/ 2147483646 w 250"/>
              <a:gd name="T49" fmla="*/ 2147483646 h 308"/>
              <a:gd name="T50" fmla="*/ 2147483646 w 250"/>
              <a:gd name="T51" fmla="*/ 2147483646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308">
                <a:moveTo>
                  <a:pt x="105" y="254"/>
                </a:moveTo>
                <a:cubicBezTo>
                  <a:pt x="106" y="260"/>
                  <a:pt x="106" y="266"/>
                  <a:pt x="100" y="269"/>
                </a:cubicBezTo>
                <a:cubicBezTo>
                  <a:pt x="98" y="271"/>
                  <a:pt x="94" y="273"/>
                  <a:pt x="91" y="274"/>
                </a:cubicBezTo>
                <a:cubicBezTo>
                  <a:pt x="82" y="280"/>
                  <a:pt x="81" y="292"/>
                  <a:pt x="90" y="299"/>
                </a:cubicBezTo>
                <a:cubicBezTo>
                  <a:pt x="98" y="305"/>
                  <a:pt x="109" y="308"/>
                  <a:pt x="120" y="308"/>
                </a:cubicBezTo>
                <a:cubicBezTo>
                  <a:pt x="131" y="308"/>
                  <a:pt x="142" y="305"/>
                  <a:pt x="151" y="299"/>
                </a:cubicBezTo>
                <a:cubicBezTo>
                  <a:pt x="159" y="292"/>
                  <a:pt x="159" y="280"/>
                  <a:pt x="149" y="274"/>
                </a:cubicBezTo>
                <a:cubicBezTo>
                  <a:pt x="146" y="273"/>
                  <a:pt x="143" y="271"/>
                  <a:pt x="140" y="269"/>
                </a:cubicBezTo>
                <a:cubicBezTo>
                  <a:pt x="135" y="266"/>
                  <a:pt x="135" y="260"/>
                  <a:pt x="135" y="254"/>
                </a:cubicBezTo>
                <a:cubicBezTo>
                  <a:pt x="135" y="251"/>
                  <a:pt x="138" y="250"/>
                  <a:pt x="140" y="248"/>
                </a:cubicBezTo>
                <a:cubicBezTo>
                  <a:pt x="242" y="248"/>
                  <a:pt x="242" y="248"/>
                  <a:pt x="242" y="248"/>
                </a:cubicBezTo>
                <a:cubicBezTo>
                  <a:pt x="249" y="248"/>
                  <a:pt x="249" y="248"/>
                  <a:pt x="249" y="248"/>
                </a:cubicBezTo>
                <a:cubicBezTo>
                  <a:pt x="250" y="248"/>
                  <a:pt x="250" y="248"/>
                  <a:pt x="250" y="248"/>
                </a:cubicBezTo>
                <a:cubicBezTo>
                  <a:pt x="250" y="8"/>
                  <a:pt x="250" y="8"/>
                  <a:pt x="250" y="8"/>
                </a:cubicBezTo>
                <a:cubicBezTo>
                  <a:pt x="247" y="5"/>
                  <a:pt x="243" y="2"/>
                  <a:pt x="240" y="0"/>
                </a:cubicBezTo>
                <a:cubicBezTo>
                  <a:pt x="0" y="0"/>
                  <a:pt x="0" y="0"/>
                  <a:pt x="0" y="0"/>
                </a:cubicBezTo>
                <a:cubicBezTo>
                  <a:pt x="0" y="78"/>
                  <a:pt x="0" y="78"/>
                  <a:pt x="0" y="78"/>
                </a:cubicBezTo>
                <a:cubicBezTo>
                  <a:pt x="6" y="71"/>
                  <a:pt x="14" y="67"/>
                  <a:pt x="23" y="67"/>
                </a:cubicBezTo>
                <a:cubicBezTo>
                  <a:pt x="32" y="67"/>
                  <a:pt x="40" y="71"/>
                  <a:pt x="46" y="78"/>
                </a:cubicBezTo>
                <a:cubicBezTo>
                  <a:pt x="54" y="88"/>
                  <a:pt x="59" y="102"/>
                  <a:pt x="59" y="118"/>
                </a:cubicBezTo>
                <a:cubicBezTo>
                  <a:pt x="59" y="134"/>
                  <a:pt x="54" y="148"/>
                  <a:pt x="46" y="158"/>
                </a:cubicBezTo>
                <a:cubicBezTo>
                  <a:pt x="40" y="165"/>
                  <a:pt x="32" y="169"/>
                  <a:pt x="23" y="169"/>
                </a:cubicBezTo>
                <a:cubicBezTo>
                  <a:pt x="14" y="169"/>
                  <a:pt x="6" y="165"/>
                  <a:pt x="0" y="157"/>
                </a:cubicBezTo>
                <a:cubicBezTo>
                  <a:pt x="0" y="248"/>
                  <a:pt x="0" y="248"/>
                  <a:pt x="0" y="248"/>
                </a:cubicBezTo>
                <a:cubicBezTo>
                  <a:pt x="100" y="248"/>
                  <a:pt x="100" y="248"/>
                  <a:pt x="100" y="248"/>
                </a:cubicBezTo>
                <a:cubicBezTo>
                  <a:pt x="103" y="250"/>
                  <a:pt x="105" y="251"/>
                  <a:pt x="105" y="254"/>
                </a:cubicBezTo>
                <a:close/>
              </a:path>
            </a:pathLst>
          </a:custGeom>
          <a:solidFill>
            <a:srgbClr val="32749C"/>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20" name="Freeform 21"/>
          <p:cNvSpPr/>
          <p:nvPr/>
        </p:nvSpPr>
        <p:spPr bwMode="auto">
          <a:xfrm>
            <a:off x="3222625" y="2540000"/>
            <a:ext cx="2349500" cy="1262063"/>
          </a:xfrm>
          <a:custGeom>
            <a:avLst/>
            <a:gdLst>
              <a:gd name="T0" fmla="*/ 2147483646 w 576"/>
              <a:gd name="T1" fmla="*/ 2147483646 h 309"/>
              <a:gd name="T2" fmla="*/ 2147483646 w 576"/>
              <a:gd name="T3" fmla="*/ 2147483646 h 309"/>
              <a:gd name="T4" fmla="*/ 2147483646 w 576"/>
              <a:gd name="T5" fmla="*/ 0 h 309"/>
              <a:gd name="T6" fmla="*/ 2147483646 w 576"/>
              <a:gd name="T7" fmla="*/ 0 h 309"/>
              <a:gd name="T8" fmla="*/ 2147483646 w 576"/>
              <a:gd name="T9" fmla="*/ 0 h 309"/>
              <a:gd name="T10" fmla="*/ 2147483646 w 576"/>
              <a:gd name="T11" fmla="*/ 0 h 309"/>
              <a:gd name="T12" fmla="*/ 2147483646 w 576"/>
              <a:gd name="T13" fmla="*/ 2147483646 h 309"/>
              <a:gd name="T14" fmla="*/ 2147483646 w 576"/>
              <a:gd name="T15" fmla="*/ 2147483646 h 309"/>
              <a:gd name="T16" fmla="*/ 2147483646 w 576"/>
              <a:gd name="T17" fmla="*/ 2147483646 h 309"/>
              <a:gd name="T18" fmla="*/ 2147483646 w 576"/>
              <a:gd name="T19" fmla="*/ 2147483646 h 309"/>
              <a:gd name="T20" fmla="*/ 2147483646 w 576"/>
              <a:gd name="T21" fmla="*/ 2147483646 h 309"/>
              <a:gd name="T22" fmla="*/ 2147483646 w 576"/>
              <a:gd name="T23" fmla="*/ 0 h 309"/>
              <a:gd name="T24" fmla="*/ 2147483646 w 576"/>
              <a:gd name="T25" fmla="*/ 0 h 309"/>
              <a:gd name="T26" fmla="*/ 2147483646 w 576"/>
              <a:gd name="T27" fmla="*/ 2147483646 h 309"/>
              <a:gd name="T28" fmla="*/ 2147483646 w 576"/>
              <a:gd name="T29" fmla="*/ 2147483646 h 309"/>
              <a:gd name="T30" fmla="*/ 2147483646 w 576"/>
              <a:gd name="T31" fmla="*/ 2147483646 h 309"/>
              <a:gd name="T32" fmla="*/ 2147483646 w 576"/>
              <a:gd name="T33" fmla="*/ 2147483646 h 309"/>
              <a:gd name="T34" fmla="*/ 2147483646 w 576"/>
              <a:gd name="T35" fmla="*/ 2147483646 h 309"/>
              <a:gd name="T36" fmla="*/ 2147483646 w 576"/>
              <a:gd name="T37" fmla="*/ 2147483646 h 309"/>
              <a:gd name="T38" fmla="*/ 2147483646 w 576"/>
              <a:gd name="T39" fmla="*/ 2147483646 h 309"/>
              <a:gd name="T40" fmla="*/ 0 w 576"/>
              <a:gd name="T41" fmla="*/ 2147483646 h 309"/>
              <a:gd name="T42" fmla="*/ 2147483646 w 576"/>
              <a:gd name="T43" fmla="*/ 2147483646 h 309"/>
              <a:gd name="T44" fmla="*/ 2147483646 w 576"/>
              <a:gd name="T45" fmla="*/ 2147483646 h 309"/>
              <a:gd name="T46" fmla="*/ 2147483646 w 576"/>
              <a:gd name="T47" fmla="*/ 2147483646 h 309"/>
              <a:gd name="T48" fmla="*/ 2147483646 w 576"/>
              <a:gd name="T49" fmla="*/ 2147483646 h 309"/>
              <a:gd name="T50" fmla="*/ 2147483646 w 576"/>
              <a:gd name="T51" fmla="*/ 2147483646 h 309"/>
              <a:gd name="T52" fmla="*/ 2147483646 w 576"/>
              <a:gd name="T53" fmla="*/ 2147483646 h 309"/>
              <a:gd name="T54" fmla="*/ 2147483646 w 576"/>
              <a:gd name="T55" fmla="*/ 2147483646 h 309"/>
              <a:gd name="T56" fmla="*/ 2147483646 w 576"/>
              <a:gd name="T57" fmla="*/ 2147483646 h 309"/>
              <a:gd name="T58" fmla="*/ 2147483646 w 576"/>
              <a:gd name="T59" fmla="*/ 2147483646 h 309"/>
              <a:gd name="T60" fmla="*/ 2147483646 w 576"/>
              <a:gd name="T61" fmla="*/ 2147483646 h 309"/>
              <a:gd name="T62" fmla="*/ 2147483646 w 576"/>
              <a:gd name="T63" fmla="*/ 2147483646 h 309"/>
              <a:gd name="T64" fmla="*/ 2147483646 w 576"/>
              <a:gd name="T65" fmla="*/ 2147483646 h 309"/>
              <a:gd name="T66" fmla="*/ 2147483646 w 576"/>
              <a:gd name="T67" fmla="*/ 2147483646 h 309"/>
              <a:gd name="T68" fmla="*/ 2147483646 w 576"/>
              <a:gd name="T69" fmla="*/ 2147483646 h 309"/>
              <a:gd name="T70" fmla="*/ 2147483646 w 576"/>
              <a:gd name="T71" fmla="*/ 2147483646 h 309"/>
              <a:gd name="T72" fmla="*/ 2147483646 w 576"/>
              <a:gd name="T73" fmla="*/ 2147483646 h 309"/>
              <a:gd name="T74" fmla="*/ 2147483646 w 576"/>
              <a:gd name="T75" fmla="*/ 2147483646 h 3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6" h="309">
                <a:moveTo>
                  <a:pt x="200" y="250"/>
                </a:moveTo>
                <a:cubicBezTo>
                  <a:pt x="576" y="250"/>
                  <a:pt x="576" y="250"/>
                  <a:pt x="576" y="250"/>
                </a:cubicBezTo>
                <a:cubicBezTo>
                  <a:pt x="576" y="0"/>
                  <a:pt x="576" y="0"/>
                  <a:pt x="576" y="0"/>
                </a:cubicBezTo>
                <a:cubicBezTo>
                  <a:pt x="575" y="0"/>
                  <a:pt x="575" y="0"/>
                  <a:pt x="575" y="0"/>
                </a:cubicBezTo>
                <a:cubicBezTo>
                  <a:pt x="568" y="0"/>
                  <a:pt x="568" y="0"/>
                  <a:pt x="568" y="0"/>
                </a:cubicBezTo>
                <a:cubicBezTo>
                  <a:pt x="486" y="0"/>
                  <a:pt x="486" y="0"/>
                  <a:pt x="486" y="0"/>
                </a:cubicBezTo>
                <a:cubicBezTo>
                  <a:pt x="493" y="6"/>
                  <a:pt x="497" y="14"/>
                  <a:pt x="497" y="23"/>
                </a:cubicBezTo>
                <a:cubicBezTo>
                  <a:pt x="497" y="32"/>
                  <a:pt x="493" y="40"/>
                  <a:pt x="486" y="46"/>
                </a:cubicBezTo>
                <a:cubicBezTo>
                  <a:pt x="476" y="54"/>
                  <a:pt x="462" y="59"/>
                  <a:pt x="446" y="58"/>
                </a:cubicBezTo>
                <a:cubicBezTo>
                  <a:pt x="430" y="59"/>
                  <a:pt x="416" y="54"/>
                  <a:pt x="406" y="46"/>
                </a:cubicBezTo>
                <a:cubicBezTo>
                  <a:pt x="399" y="40"/>
                  <a:pt x="395" y="32"/>
                  <a:pt x="395" y="23"/>
                </a:cubicBezTo>
                <a:cubicBezTo>
                  <a:pt x="395" y="14"/>
                  <a:pt x="399" y="6"/>
                  <a:pt x="407" y="0"/>
                </a:cubicBezTo>
                <a:cubicBezTo>
                  <a:pt x="59" y="0"/>
                  <a:pt x="59" y="0"/>
                  <a:pt x="59" y="0"/>
                </a:cubicBezTo>
                <a:cubicBezTo>
                  <a:pt x="59" y="10"/>
                  <a:pt x="59" y="10"/>
                  <a:pt x="59" y="10"/>
                </a:cubicBezTo>
                <a:cubicBezTo>
                  <a:pt x="59" y="10"/>
                  <a:pt x="59" y="10"/>
                  <a:pt x="59" y="10"/>
                </a:cubicBezTo>
                <a:cubicBezTo>
                  <a:pt x="59" y="103"/>
                  <a:pt x="59" y="103"/>
                  <a:pt x="59" y="103"/>
                </a:cubicBezTo>
                <a:cubicBezTo>
                  <a:pt x="58" y="105"/>
                  <a:pt x="56" y="108"/>
                  <a:pt x="53" y="108"/>
                </a:cubicBezTo>
                <a:cubicBezTo>
                  <a:pt x="47" y="108"/>
                  <a:pt x="42" y="108"/>
                  <a:pt x="39" y="103"/>
                </a:cubicBezTo>
                <a:cubicBezTo>
                  <a:pt x="37" y="100"/>
                  <a:pt x="35" y="97"/>
                  <a:pt x="33" y="94"/>
                </a:cubicBezTo>
                <a:cubicBezTo>
                  <a:pt x="27" y="84"/>
                  <a:pt x="16" y="84"/>
                  <a:pt x="9" y="92"/>
                </a:cubicBezTo>
                <a:cubicBezTo>
                  <a:pt x="2" y="101"/>
                  <a:pt x="0" y="112"/>
                  <a:pt x="0" y="123"/>
                </a:cubicBezTo>
                <a:cubicBezTo>
                  <a:pt x="0" y="134"/>
                  <a:pt x="2" y="145"/>
                  <a:pt x="9" y="153"/>
                </a:cubicBezTo>
                <a:cubicBezTo>
                  <a:pt x="16" y="162"/>
                  <a:pt x="27" y="161"/>
                  <a:pt x="33" y="152"/>
                </a:cubicBezTo>
                <a:cubicBezTo>
                  <a:pt x="35" y="149"/>
                  <a:pt x="37" y="145"/>
                  <a:pt x="39" y="143"/>
                </a:cubicBezTo>
                <a:cubicBezTo>
                  <a:pt x="42" y="137"/>
                  <a:pt x="47" y="137"/>
                  <a:pt x="53" y="138"/>
                </a:cubicBezTo>
                <a:cubicBezTo>
                  <a:pt x="56" y="138"/>
                  <a:pt x="58" y="140"/>
                  <a:pt x="59" y="143"/>
                </a:cubicBezTo>
                <a:cubicBezTo>
                  <a:pt x="59" y="250"/>
                  <a:pt x="59" y="250"/>
                  <a:pt x="59" y="250"/>
                </a:cubicBezTo>
                <a:cubicBezTo>
                  <a:pt x="160" y="250"/>
                  <a:pt x="160" y="250"/>
                  <a:pt x="160" y="250"/>
                </a:cubicBezTo>
                <a:cubicBezTo>
                  <a:pt x="163" y="251"/>
                  <a:pt x="165" y="253"/>
                  <a:pt x="165" y="256"/>
                </a:cubicBezTo>
                <a:cubicBezTo>
                  <a:pt x="166" y="262"/>
                  <a:pt x="165" y="267"/>
                  <a:pt x="160" y="270"/>
                </a:cubicBezTo>
                <a:cubicBezTo>
                  <a:pt x="157" y="272"/>
                  <a:pt x="154" y="274"/>
                  <a:pt x="151" y="276"/>
                </a:cubicBezTo>
                <a:cubicBezTo>
                  <a:pt x="142" y="282"/>
                  <a:pt x="141" y="293"/>
                  <a:pt x="150" y="300"/>
                </a:cubicBezTo>
                <a:cubicBezTo>
                  <a:pt x="158" y="307"/>
                  <a:pt x="169" y="309"/>
                  <a:pt x="180" y="309"/>
                </a:cubicBezTo>
                <a:cubicBezTo>
                  <a:pt x="191" y="309"/>
                  <a:pt x="202" y="307"/>
                  <a:pt x="210" y="300"/>
                </a:cubicBezTo>
                <a:cubicBezTo>
                  <a:pt x="219" y="293"/>
                  <a:pt x="218" y="282"/>
                  <a:pt x="209" y="276"/>
                </a:cubicBezTo>
                <a:cubicBezTo>
                  <a:pt x="206" y="274"/>
                  <a:pt x="203" y="272"/>
                  <a:pt x="200" y="270"/>
                </a:cubicBezTo>
                <a:cubicBezTo>
                  <a:pt x="195" y="267"/>
                  <a:pt x="195" y="262"/>
                  <a:pt x="195" y="256"/>
                </a:cubicBezTo>
                <a:cubicBezTo>
                  <a:pt x="195" y="253"/>
                  <a:pt x="197" y="251"/>
                  <a:pt x="200" y="250"/>
                </a:cubicBezTo>
                <a:close/>
              </a:path>
            </a:pathLst>
          </a:custGeom>
          <a:solidFill>
            <a:srgbClr val="81D3DA"/>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21" name="Freeform 22"/>
          <p:cNvSpPr/>
          <p:nvPr/>
        </p:nvSpPr>
        <p:spPr bwMode="auto">
          <a:xfrm>
            <a:off x="3067053" y="1046163"/>
            <a:ext cx="2366963" cy="342900"/>
          </a:xfrm>
          <a:custGeom>
            <a:avLst/>
            <a:gdLst>
              <a:gd name="T0" fmla="*/ 2147483646 w 580"/>
              <a:gd name="T1" fmla="*/ 2147483646 h 84"/>
              <a:gd name="T2" fmla="*/ 2147483646 w 580"/>
              <a:gd name="T3" fmla="*/ 2147483646 h 84"/>
              <a:gd name="T4" fmla="*/ 2147483646 w 580"/>
              <a:gd name="T5" fmla="*/ 0 h 84"/>
              <a:gd name="T6" fmla="*/ 2147483646 w 580"/>
              <a:gd name="T7" fmla="*/ 2147483646 h 84"/>
              <a:gd name="T8" fmla="*/ 0 w 580"/>
              <a:gd name="T9" fmla="*/ 2147483646 h 84"/>
              <a:gd name="T10" fmla="*/ 2147483646 w 580"/>
              <a:gd name="T11" fmla="*/ 2147483646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0" h="84">
                <a:moveTo>
                  <a:pt x="580" y="84"/>
                </a:moveTo>
                <a:cubicBezTo>
                  <a:pt x="533" y="54"/>
                  <a:pt x="477" y="32"/>
                  <a:pt x="414" y="16"/>
                </a:cubicBezTo>
                <a:cubicBezTo>
                  <a:pt x="372" y="6"/>
                  <a:pt x="330" y="1"/>
                  <a:pt x="290" y="0"/>
                </a:cubicBezTo>
                <a:cubicBezTo>
                  <a:pt x="250" y="1"/>
                  <a:pt x="208" y="6"/>
                  <a:pt x="166" y="16"/>
                </a:cubicBezTo>
                <a:cubicBezTo>
                  <a:pt x="103" y="32"/>
                  <a:pt x="47" y="54"/>
                  <a:pt x="0" y="84"/>
                </a:cubicBezTo>
                <a:lnTo>
                  <a:pt x="580" y="8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22" name="Rectangle 23"/>
          <p:cNvSpPr>
            <a:spLocks noChangeArrowheads="1"/>
          </p:cNvSpPr>
          <p:nvPr/>
        </p:nvSpPr>
        <p:spPr bwMode="auto">
          <a:xfrm>
            <a:off x="3635378" y="2868614"/>
            <a:ext cx="15686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200" b="1" dirty="0">
                <a:solidFill>
                  <a:srgbClr val="FFFFFF"/>
                </a:solidFill>
                <a:latin typeface="Open Sans Semibold" panose="020B0706030804020204" pitchFamily="34" charset="0"/>
              </a:rPr>
              <a:t>FALSAFAH </a:t>
            </a:r>
            <a:endParaRPr lang="en-US" altLang="en-US" sz="1800" dirty="0"/>
          </a:p>
        </p:txBody>
      </p:sp>
      <p:sp>
        <p:nvSpPr>
          <p:cNvPr id="21523" name="Rectangle 24"/>
          <p:cNvSpPr>
            <a:spLocks noChangeArrowheads="1"/>
          </p:cNvSpPr>
          <p:nvPr/>
        </p:nvSpPr>
        <p:spPr bwMode="auto">
          <a:xfrm>
            <a:off x="4935541" y="6186488"/>
            <a:ext cx="14266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dirty="0">
                <a:solidFill>
                  <a:srgbClr val="FFFFFF"/>
                </a:solidFill>
                <a:latin typeface="Open Sans Semibold" panose="020B0706030804020204" pitchFamily="34" charset="0"/>
              </a:rPr>
              <a:t>SEMASA</a:t>
            </a:r>
            <a:endParaRPr lang="en-US" altLang="en-US" sz="1800" dirty="0"/>
          </a:p>
        </p:txBody>
      </p:sp>
      <p:sp>
        <p:nvSpPr>
          <p:cNvPr id="21524" name="Rectangle 25"/>
          <p:cNvSpPr>
            <a:spLocks noChangeArrowheads="1"/>
          </p:cNvSpPr>
          <p:nvPr/>
        </p:nvSpPr>
        <p:spPr bwMode="auto">
          <a:xfrm>
            <a:off x="3643316" y="3895954"/>
            <a:ext cx="7213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600" b="1" dirty="0">
                <a:solidFill>
                  <a:srgbClr val="FFFFFF"/>
                </a:solidFill>
                <a:latin typeface="Open Sans Semibold" panose="020B0706030804020204" pitchFamily="34" charset="0"/>
              </a:rPr>
              <a:t>DAN</a:t>
            </a:r>
          </a:p>
          <a:p>
            <a:pPr algn="ctr">
              <a:lnSpc>
                <a:spcPct val="100000"/>
              </a:lnSpc>
              <a:spcBef>
                <a:spcPct val="0"/>
              </a:spcBef>
              <a:buFontTx/>
              <a:buNone/>
            </a:pPr>
            <a:endParaRPr lang="en-US" altLang="en-US" sz="2600" b="1" dirty="0">
              <a:solidFill>
                <a:srgbClr val="FFFFFF"/>
              </a:solidFill>
              <a:latin typeface="Open Sans Semibold" panose="020B0706030804020204" pitchFamily="34" charset="0"/>
            </a:endParaRPr>
          </a:p>
          <a:p>
            <a:pPr algn="ctr">
              <a:lnSpc>
                <a:spcPct val="100000"/>
              </a:lnSpc>
              <a:spcBef>
                <a:spcPct val="0"/>
              </a:spcBef>
              <a:buFontTx/>
              <a:buNone/>
            </a:pPr>
            <a:r>
              <a:rPr lang="en-US" altLang="en-US" sz="2600" b="1" dirty="0">
                <a:solidFill>
                  <a:srgbClr val="FFFFFF"/>
                </a:solidFill>
                <a:latin typeface="Open Sans Semibold" panose="020B0706030804020204" pitchFamily="34" charset="0"/>
              </a:rPr>
              <a:t>ISU </a:t>
            </a:r>
            <a:endParaRPr lang="en-US" altLang="en-US" sz="1800" dirty="0"/>
          </a:p>
        </p:txBody>
      </p:sp>
      <p:sp>
        <p:nvSpPr>
          <p:cNvPr id="21525" name="Freeform 26"/>
          <p:cNvSpPr>
            <a:spLocks noEditPoints="1"/>
          </p:cNvSpPr>
          <p:nvPr/>
        </p:nvSpPr>
        <p:spPr bwMode="auto">
          <a:xfrm>
            <a:off x="4935538" y="3892553"/>
            <a:ext cx="461962" cy="550863"/>
          </a:xfrm>
          <a:custGeom>
            <a:avLst/>
            <a:gdLst>
              <a:gd name="T0" fmla="*/ 2147483646 w 113"/>
              <a:gd name="T1" fmla="*/ 2147483646 h 135"/>
              <a:gd name="T2" fmla="*/ 2147483646 w 113"/>
              <a:gd name="T3" fmla="*/ 2147483646 h 135"/>
              <a:gd name="T4" fmla="*/ 2147483646 w 113"/>
              <a:gd name="T5" fmla="*/ 2147483646 h 135"/>
              <a:gd name="T6" fmla="*/ 2147483646 w 113"/>
              <a:gd name="T7" fmla="*/ 2147483646 h 135"/>
              <a:gd name="T8" fmla="*/ 2147483646 w 113"/>
              <a:gd name="T9" fmla="*/ 2147483646 h 135"/>
              <a:gd name="T10" fmla="*/ 2147483646 w 113"/>
              <a:gd name="T11" fmla="*/ 2147483646 h 135"/>
              <a:gd name="T12" fmla="*/ 2147483646 w 113"/>
              <a:gd name="T13" fmla="*/ 2147483646 h 135"/>
              <a:gd name="T14" fmla="*/ 2147483646 w 113"/>
              <a:gd name="T15" fmla="*/ 2147483646 h 135"/>
              <a:gd name="T16" fmla="*/ 2147483646 w 113"/>
              <a:gd name="T17" fmla="*/ 2147483646 h 135"/>
              <a:gd name="T18" fmla="*/ 2147483646 w 113"/>
              <a:gd name="T19" fmla="*/ 2147483646 h 135"/>
              <a:gd name="T20" fmla="*/ 2147483646 w 113"/>
              <a:gd name="T21" fmla="*/ 2147483646 h 135"/>
              <a:gd name="T22" fmla="*/ 2147483646 w 113"/>
              <a:gd name="T23" fmla="*/ 2147483646 h 135"/>
              <a:gd name="T24" fmla="*/ 2147483646 w 113"/>
              <a:gd name="T25" fmla="*/ 2147483646 h 135"/>
              <a:gd name="T26" fmla="*/ 2147483646 w 113"/>
              <a:gd name="T27" fmla="*/ 2147483646 h 135"/>
              <a:gd name="T28" fmla="*/ 2147483646 w 113"/>
              <a:gd name="T29" fmla="*/ 2147483646 h 135"/>
              <a:gd name="T30" fmla="*/ 2147483646 w 113"/>
              <a:gd name="T31" fmla="*/ 2147483646 h 135"/>
              <a:gd name="T32" fmla="*/ 2147483646 w 113"/>
              <a:gd name="T33" fmla="*/ 2147483646 h 135"/>
              <a:gd name="T34" fmla="*/ 2147483646 w 113"/>
              <a:gd name="T35" fmla="*/ 2147483646 h 135"/>
              <a:gd name="T36" fmla="*/ 2147483646 w 113"/>
              <a:gd name="T37" fmla="*/ 2147483646 h 135"/>
              <a:gd name="T38" fmla="*/ 2147483646 w 113"/>
              <a:gd name="T39" fmla="*/ 2147483646 h 135"/>
              <a:gd name="T40" fmla="*/ 2147483646 w 113"/>
              <a:gd name="T41" fmla="*/ 2147483646 h 135"/>
              <a:gd name="T42" fmla="*/ 2147483646 w 113"/>
              <a:gd name="T43" fmla="*/ 2147483646 h 135"/>
              <a:gd name="T44" fmla="*/ 2147483646 w 113"/>
              <a:gd name="T45" fmla="*/ 2147483646 h 135"/>
              <a:gd name="T46" fmla="*/ 2147483646 w 113"/>
              <a:gd name="T47" fmla="*/ 2147483646 h 135"/>
              <a:gd name="T48" fmla="*/ 2147483646 w 113"/>
              <a:gd name="T49" fmla="*/ 0 h 135"/>
              <a:gd name="T50" fmla="*/ 2147483646 w 113"/>
              <a:gd name="T51" fmla="*/ 2147483646 h 135"/>
              <a:gd name="T52" fmla="*/ 2147483646 w 113"/>
              <a:gd name="T53" fmla="*/ 2147483646 h 135"/>
              <a:gd name="T54" fmla="*/ 2147483646 w 113"/>
              <a:gd name="T55" fmla="*/ 2147483646 h 135"/>
              <a:gd name="T56" fmla="*/ 2147483646 w 113"/>
              <a:gd name="T57" fmla="*/ 2147483646 h 135"/>
              <a:gd name="T58" fmla="*/ 2147483646 w 113"/>
              <a:gd name="T59" fmla="*/ 2147483646 h 135"/>
              <a:gd name="T60" fmla="*/ 2147483646 w 113"/>
              <a:gd name="T61" fmla="*/ 2147483646 h 135"/>
              <a:gd name="T62" fmla="*/ 2147483646 w 113"/>
              <a:gd name="T63" fmla="*/ 2147483646 h 135"/>
              <a:gd name="T64" fmla="*/ 2147483646 w 113"/>
              <a:gd name="T65" fmla="*/ 2147483646 h 135"/>
              <a:gd name="T66" fmla="*/ 2147483646 w 113"/>
              <a:gd name="T67" fmla="*/ 2147483646 h 135"/>
              <a:gd name="T68" fmla="*/ 2147483646 w 113"/>
              <a:gd name="T69" fmla="*/ 2147483646 h 135"/>
              <a:gd name="T70" fmla="*/ 2147483646 w 113"/>
              <a:gd name="T71" fmla="*/ 2147483646 h 135"/>
              <a:gd name="T72" fmla="*/ 2147483646 w 113"/>
              <a:gd name="T73" fmla="*/ 2147483646 h 135"/>
              <a:gd name="T74" fmla="*/ 2147483646 w 113"/>
              <a:gd name="T75" fmla="*/ 2147483646 h 135"/>
              <a:gd name="T76" fmla="*/ 2147483646 w 113"/>
              <a:gd name="T77" fmla="*/ 2147483646 h 135"/>
              <a:gd name="T78" fmla="*/ 2147483646 w 113"/>
              <a:gd name="T79" fmla="*/ 2147483646 h 135"/>
              <a:gd name="T80" fmla="*/ 2147483646 w 113"/>
              <a:gd name="T81" fmla="*/ 2147483646 h 135"/>
              <a:gd name="T82" fmla="*/ 2147483646 w 113"/>
              <a:gd name="T83" fmla="*/ 2147483646 h 135"/>
              <a:gd name="T84" fmla="*/ 2147483646 w 113"/>
              <a:gd name="T85" fmla="*/ 2147483646 h 135"/>
              <a:gd name="T86" fmla="*/ 2147483646 w 113"/>
              <a:gd name="T87" fmla="*/ 2147483646 h 135"/>
              <a:gd name="T88" fmla="*/ 2147483646 w 113"/>
              <a:gd name="T89" fmla="*/ 2147483646 h 135"/>
              <a:gd name="T90" fmla="*/ 2147483646 w 113"/>
              <a:gd name="T91" fmla="*/ 2147483646 h 135"/>
              <a:gd name="T92" fmla="*/ 2147483646 w 113"/>
              <a:gd name="T93" fmla="*/ 2147483646 h 135"/>
              <a:gd name="T94" fmla="*/ 2147483646 w 113"/>
              <a:gd name="T95" fmla="*/ 2147483646 h 135"/>
              <a:gd name="T96" fmla="*/ 2147483646 w 113"/>
              <a:gd name="T97" fmla="*/ 2147483646 h 135"/>
              <a:gd name="T98" fmla="*/ 2147483646 w 113"/>
              <a:gd name="T99" fmla="*/ 2147483646 h 135"/>
              <a:gd name="T100" fmla="*/ 2147483646 w 113"/>
              <a:gd name="T101" fmla="*/ 2147483646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35">
                <a:moveTo>
                  <a:pt x="76" y="131"/>
                </a:moveTo>
                <a:cubicBezTo>
                  <a:pt x="76" y="133"/>
                  <a:pt x="74" y="135"/>
                  <a:pt x="71" y="135"/>
                </a:cubicBezTo>
                <a:cubicBezTo>
                  <a:pt x="43" y="135"/>
                  <a:pt x="43" y="135"/>
                  <a:pt x="43" y="135"/>
                </a:cubicBezTo>
                <a:cubicBezTo>
                  <a:pt x="40" y="135"/>
                  <a:pt x="38" y="133"/>
                  <a:pt x="38" y="131"/>
                </a:cubicBezTo>
                <a:cubicBezTo>
                  <a:pt x="38" y="131"/>
                  <a:pt x="38" y="131"/>
                  <a:pt x="38" y="131"/>
                </a:cubicBezTo>
                <a:cubicBezTo>
                  <a:pt x="38" y="128"/>
                  <a:pt x="40" y="126"/>
                  <a:pt x="43" y="126"/>
                </a:cubicBezTo>
                <a:cubicBezTo>
                  <a:pt x="71" y="126"/>
                  <a:pt x="71" y="126"/>
                  <a:pt x="71" y="126"/>
                </a:cubicBezTo>
                <a:cubicBezTo>
                  <a:pt x="74" y="126"/>
                  <a:pt x="76" y="128"/>
                  <a:pt x="76" y="131"/>
                </a:cubicBezTo>
                <a:close/>
                <a:moveTo>
                  <a:pt x="76" y="118"/>
                </a:moveTo>
                <a:cubicBezTo>
                  <a:pt x="76" y="116"/>
                  <a:pt x="74" y="114"/>
                  <a:pt x="71" y="114"/>
                </a:cubicBezTo>
                <a:cubicBezTo>
                  <a:pt x="43" y="114"/>
                  <a:pt x="43" y="114"/>
                  <a:pt x="43" y="114"/>
                </a:cubicBezTo>
                <a:cubicBezTo>
                  <a:pt x="40" y="114"/>
                  <a:pt x="38" y="116"/>
                  <a:pt x="38" y="118"/>
                </a:cubicBezTo>
                <a:cubicBezTo>
                  <a:pt x="38" y="118"/>
                  <a:pt x="38" y="118"/>
                  <a:pt x="38" y="118"/>
                </a:cubicBezTo>
                <a:cubicBezTo>
                  <a:pt x="38" y="121"/>
                  <a:pt x="40" y="123"/>
                  <a:pt x="43" y="123"/>
                </a:cubicBezTo>
                <a:cubicBezTo>
                  <a:pt x="71" y="123"/>
                  <a:pt x="71" y="123"/>
                  <a:pt x="71" y="123"/>
                </a:cubicBezTo>
                <a:cubicBezTo>
                  <a:pt x="74" y="123"/>
                  <a:pt x="76" y="121"/>
                  <a:pt x="76" y="118"/>
                </a:cubicBezTo>
                <a:close/>
                <a:moveTo>
                  <a:pt x="61" y="67"/>
                </a:moveTo>
                <a:cubicBezTo>
                  <a:pt x="55" y="67"/>
                  <a:pt x="55" y="67"/>
                  <a:pt x="55" y="67"/>
                </a:cubicBezTo>
                <a:cubicBezTo>
                  <a:pt x="52" y="67"/>
                  <a:pt x="52" y="67"/>
                  <a:pt x="52" y="67"/>
                </a:cubicBezTo>
                <a:cubicBezTo>
                  <a:pt x="52" y="111"/>
                  <a:pt x="52" y="111"/>
                  <a:pt x="52" y="111"/>
                </a:cubicBezTo>
                <a:cubicBezTo>
                  <a:pt x="54" y="111"/>
                  <a:pt x="55" y="111"/>
                  <a:pt x="57" y="111"/>
                </a:cubicBezTo>
                <a:cubicBezTo>
                  <a:pt x="57" y="111"/>
                  <a:pt x="57" y="111"/>
                  <a:pt x="57" y="111"/>
                </a:cubicBezTo>
                <a:cubicBezTo>
                  <a:pt x="57" y="111"/>
                  <a:pt x="57" y="111"/>
                  <a:pt x="57" y="111"/>
                </a:cubicBezTo>
                <a:cubicBezTo>
                  <a:pt x="57" y="111"/>
                  <a:pt x="57" y="111"/>
                  <a:pt x="57" y="111"/>
                </a:cubicBezTo>
                <a:cubicBezTo>
                  <a:pt x="57" y="111"/>
                  <a:pt x="57" y="111"/>
                  <a:pt x="57" y="111"/>
                </a:cubicBezTo>
                <a:cubicBezTo>
                  <a:pt x="58" y="111"/>
                  <a:pt x="60" y="111"/>
                  <a:pt x="61" y="111"/>
                </a:cubicBezTo>
                <a:lnTo>
                  <a:pt x="61" y="67"/>
                </a:lnTo>
                <a:close/>
                <a:moveTo>
                  <a:pt x="41" y="49"/>
                </a:moveTo>
                <a:cubicBezTo>
                  <a:pt x="37" y="49"/>
                  <a:pt x="34" y="52"/>
                  <a:pt x="34" y="56"/>
                </a:cubicBezTo>
                <a:cubicBezTo>
                  <a:pt x="34" y="59"/>
                  <a:pt x="37" y="62"/>
                  <a:pt x="41" y="62"/>
                </a:cubicBezTo>
                <a:cubicBezTo>
                  <a:pt x="48" y="62"/>
                  <a:pt x="48" y="62"/>
                  <a:pt x="48" y="62"/>
                </a:cubicBezTo>
                <a:cubicBezTo>
                  <a:pt x="48" y="56"/>
                  <a:pt x="48" y="56"/>
                  <a:pt x="48" y="56"/>
                </a:cubicBezTo>
                <a:cubicBezTo>
                  <a:pt x="48" y="52"/>
                  <a:pt x="45" y="49"/>
                  <a:pt x="41" y="49"/>
                </a:cubicBezTo>
                <a:close/>
                <a:moveTo>
                  <a:pt x="79" y="56"/>
                </a:moveTo>
                <a:cubicBezTo>
                  <a:pt x="79" y="52"/>
                  <a:pt x="76" y="49"/>
                  <a:pt x="73" y="49"/>
                </a:cubicBezTo>
                <a:cubicBezTo>
                  <a:pt x="69" y="49"/>
                  <a:pt x="66" y="52"/>
                  <a:pt x="66" y="56"/>
                </a:cubicBezTo>
                <a:cubicBezTo>
                  <a:pt x="66" y="62"/>
                  <a:pt x="66" y="62"/>
                  <a:pt x="66" y="62"/>
                </a:cubicBezTo>
                <a:cubicBezTo>
                  <a:pt x="73" y="62"/>
                  <a:pt x="73" y="62"/>
                  <a:pt x="73" y="62"/>
                </a:cubicBezTo>
                <a:cubicBezTo>
                  <a:pt x="76" y="62"/>
                  <a:pt x="79" y="59"/>
                  <a:pt x="79" y="56"/>
                </a:cubicBezTo>
                <a:close/>
                <a:moveTo>
                  <a:pt x="94" y="43"/>
                </a:moveTo>
                <a:cubicBezTo>
                  <a:pt x="91" y="31"/>
                  <a:pt x="77" y="18"/>
                  <a:pt x="57" y="18"/>
                </a:cubicBezTo>
                <a:cubicBezTo>
                  <a:pt x="37" y="18"/>
                  <a:pt x="22" y="31"/>
                  <a:pt x="19" y="43"/>
                </a:cubicBezTo>
                <a:cubicBezTo>
                  <a:pt x="17" y="52"/>
                  <a:pt x="19" y="61"/>
                  <a:pt x="23" y="70"/>
                </a:cubicBezTo>
                <a:cubicBezTo>
                  <a:pt x="27" y="77"/>
                  <a:pt x="32" y="83"/>
                  <a:pt x="35" y="91"/>
                </a:cubicBezTo>
                <a:cubicBezTo>
                  <a:pt x="37" y="96"/>
                  <a:pt x="38" y="102"/>
                  <a:pt x="39" y="106"/>
                </a:cubicBezTo>
                <a:cubicBezTo>
                  <a:pt x="39" y="110"/>
                  <a:pt x="41" y="111"/>
                  <a:pt x="45" y="111"/>
                </a:cubicBezTo>
                <a:cubicBezTo>
                  <a:pt x="46" y="111"/>
                  <a:pt x="47" y="111"/>
                  <a:pt x="48" y="111"/>
                </a:cubicBezTo>
                <a:cubicBezTo>
                  <a:pt x="48" y="67"/>
                  <a:pt x="48" y="67"/>
                  <a:pt x="48" y="67"/>
                </a:cubicBezTo>
                <a:cubicBezTo>
                  <a:pt x="41" y="67"/>
                  <a:pt x="41" y="67"/>
                  <a:pt x="41" y="67"/>
                </a:cubicBezTo>
                <a:cubicBezTo>
                  <a:pt x="38" y="67"/>
                  <a:pt x="35" y="66"/>
                  <a:pt x="33" y="63"/>
                </a:cubicBezTo>
                <a:cubicBezTo>
                  <a:pt x="31" y="61"/>
                  <a:pt x="30" y="59"/>
                  <a:pt x="30" y="56"/>
                </a:cubicBezTo>
                <a:cubicBezTo>
                  <a:pt x="30" y="53"/>
                  <a:pt x="31" y="50"/>
                  <a:pt x="33" y="48"/>
                </a:cubicBezTo>
                <a:cubicBezTo>
                  <a:pt x="35" y="45"/>
                  <a:pt x="38" y="44"/>
                  <a:pt x="41" y="44"/>
                </a:cubicBezTo>
                <a:cubicBezTo>
                  <a:pt x="47" y="44"/>
                  <a:pt x="52" y="49"/>
                  <a:pt x="52" y="55"/>
                </a:cubicBezTo>
                <a:cubicBezTo>
                  <a:pt x="52" y="55"/>
                  <a:pt x="52" y="55"/>
                  <a:pt x="52" y="55"/>
                </a:cubicBezTo>
                <a:cubicBezTo>
                  <a:pt x="52" y="62"/>
                  <a:pt x="52" y="62"/>
                  <a:pt x="52" y="62"/>
                </a:cubicBezTo>
                <a:cubicBezTo>
                  <a:pt x="55" y="62"/>
                  <a:pt x="55" y="62"/>
                  <a:pt x="55" y="62"/>
                </a:cubicBezTo>
                <a:cubicBezTo>
                  <a:pt x="61" y="62"/>
                  <a:pt x="61" y="62"/>
                  <a:pt x="61" y="62"/>
                </a:cubicBezTo>
                <a:cubicBezTo>
                  <a:pt x="61" y="55"/>
                  <a:pt x="61" y="55"/>
                  <a:pt x="61" y="55"/>
                </a:cubicBezTo>
                <a:cubicBezTo>
                  <a:pt x="61" y="55"/>
                  <a:pt x="61" y="55"/>
                  <a:pt x="61" y="55"/>
                </a:cubicBezTo>
                <a:cubicBezTo>
                  <a:pt x="61" y="52"/>
                  <a:pt x="62" y="50"/>
                  <a:pt x="65" y="48"/>
                </a:cubicBezTo>
                <a:cubicBezTo>
                  <a:pt x="67" y="45"/>
                  <a:pt x="70" y="44"/>
                  <a:pt x="73" y="44"/>
                </a:cubicBezTo>
                <a:cubicBezTo>
                  <a:pt x="76" y="44"/>
                  <a:pt x="78" y="45"/>
                  <a:pt x="80" y="48"/>
                </a:cubicBezTo>
                <a:cubicBezTo>
                  <a:pt x="83" y="50"/>
                  <a:pt x="84" y="53"/>
                  <a:pt x="84" y="56"/>
                </a:cubicBezTo>
                <a:cubicBezTo>
                  <a:pt x="84" y="59"/>
                  <a:pt x="83" y="61"/>
                  <a:pt x="80" y="63"/>
                </a:cubicBezTo>
                <a:cubicBezTo>
                  <a:pt x="78" y="66"/>
                  <a:pt x="76" y="67"/>
                  <a:pt x="73" y="67"/>
                </a:cubicBezTo>
                <a:cubicBezTo>
                  <a:pt x="66" y="67"/>
                  <a:pt x="66" y="67"/>
                  <a:pt x="66" y="67"/>
                </a:cubicBezTo>
                <a:cubicBezTo>
                  <a:pt x="66" y="111"/>
                  <a:pt x="66" y="111"/>
                  <a:pt x="66" y="111"/>
                </a:cubicBezTo>
                <a:cubicBezTo>
                  <a:pt x="67" y="111"/>
                  <a:pt x="68" y="111"/>
                  <a:pt x="68" y="111"/>
                </a:cubicBezTo>
                <a:cubicBezTo>
                  <a:pt x="73" y="111"/>
                  <a:pt x="74" y="110"/>
                  <a:pt x="75" y="106"/>
                </a:cubicBezTo>
                <a:cubicBezTo>
                  <a:pt x="76" y="102"/>
                  <a:pt x="77" y="96"/>
                  <a:pt x="79" y="91"/>
                </a:cubicBezTo>
                <a:cubicBezTo>
                  <a:pt x="82" y="83"/>
                  <a:pt x="86" y="77"/>
                  <a:pt x="90" y="70"/>
                </a:cubicBezTo>
                <a:cubicBezTo>
                  <a:pt x="94" y="61"/>
                  <a:pt x="97" y="52"/>
                  <a:pt x="94" y="43"/>
                </a:cubicBezTo>
                <a:close/>
                <a:moveTo>
                  <a:pt x="61" y="4"/>
                </a:moveTo>
                <a:cubicBezTo>
                  <a:pt x="61" y="2"/>
                  <a:pt x="59" y="0"/>
                  <a:pt x="57" y="0"/>
                </a:cubicBezTo>
                <a:cubicBezTo>
                  <a:pt x="57" y="0"/>
                  <a:pt x="57" y="0"/>
                  <a:pt x="57" y="0"/>
                </a:cubicBezTo>
                <a:cubicBezTo>
                  <a:pt x="55" y="0"/>
                  <a:pt x="53" y="2"/>
                  <a:pt x="53" y="4"/>
                </a:cubicBezTo>
                <a:cubicBezTo>
                  <a:pt x="53" y="12"/>
                  <a:pt x="53" y="12"/>
                  <a:pt x="53" y="12"/>
                </a:cubicBezTo>
                <a:cubicBezTo>
                  <a:pt x="53" y="14"/>
                  <a:pt x="55" y="16"/>
                  <a:pt x="57" y="16"/>
                </a:cubicBezTo>
                <a:cubicBezTo>
                  <a:pt x="57" y="16"/>
                  <a:pt x="57" y="16"/>
                  <a:pt x="57" y="16"/>
                </a:cubicBezTo>
                <a:cubicBezTo>
                  <a:pt x="59" y="16"/>
                  <a:pt x="61" y="14"/>
                  <a:pt x="61" y="12"/>
                </a:cubicBezTo>
                <a:lnTo>
                  <a:pt x="61" y="4"/>
                </a:lnTo>
                <a:close/>
                <a:moveTo>
                  <a:pt x="84" y="11"/>
                </a:moveTo>
                <a:cubicBezTo>
                  <a:pt x="85" y="9"/>
                  <a:pt x="84" y="6"/>
                  <a:pt x="82" y="5"/>
                </a:cubicBezTo>
                <a:cubicBezTo>
                  <a:pt x="82" y="5"/>
                  <a:pt x="82" y="5"/>
                  <a:pt x="82" y="5"/>
                </a:cubicBezTo>
                <a:cubicBezTo>
                  <a:pt x="80" y="4"/>
                  <a:pt x="78" y="5"/>
                  <a:pt x="77" y="7"/>
                </a:cubicBezTo>
                <a:cubicBezTo>
                  <a:pt x="73" y="14"/>
                  <a:pt x="73" y="14"/>
                  <a:pt x="73" y="14"/>
                </a:cubicBezTo>
                <a:cubicBezTo>
                  <a:pt x="72" y="16"/>
                  <a:pt x="73" y="18"/>
                  <a:pt x="75" y="19"/>
                </a:cubicBezTo>
                <a:cubicBezTo>
                  <a:pt x="75" y="19"/>
                  <a:pt x="75" y="19"/>
                  <a:pt x="75" y="19"/>
                </a:cubicBezTo>
                <a:cubicBezTo>
                  <a:pt x="77" y="20"/>
                  <a:pt x="79" y="20"/>
                  <a:pt x="80" y="18"/>
                </a:cubicBezTo>
                <a:lnTo>
                  <a:pt x="84" y="11"/>
                </a:lnTo>
                <a:close/>
                <a:moveTo>
                  <a:pt x="101" y="24"/>
                </a:moveTo>
                <a:cubicBezTo>
                  <a:pt x="102" y="23"/>
                  <a:pt x="103" y="20"/>
                  <a:pt x="101" y="18"/>
                </a:cubicBezTo>
                <a:cubicBezTo>
                  <a:pt x="101" y="18"/>
                  <a:pt x="101" y="18"/>
                  <a:pt x="101" y="18"/>
                </a:cubicBezTo>
                <a:cubicBezTo>
                  <a:pt x="99" y="17"/>
                  <a:pt x="97" y="16"/>
                  <a:pt x="95" y="18"/>
                </a:cubicBezTo>
                <a:cubicBezTo>
                  <a:pt x="89" y="23"/>
                  <a:pt x="89" y="23"/>
                  <a:pt x="89" y="23"/>
                </a:cubicBezTo>
                <a:cubicBezTo>
                  <a:pt x="88" y="25"/>
                  <a:pt x="88" y="27"/>
                  <a:pt x="89" y="29"/>
                </a:cubicBezTo>
                <a:cubicBezTo>
                  <a:pt x="89" y="29"/>
                  <a:pt x="89" y="29"/>
                  <a:pt x="89" y="29"/>
                </a:cubicBezTo>
                <a:cubicBezTo>
                  <a:pt x="91" y="31"/>
                  <a:pt x="93" y="31"/>
                  <a:pt x="95" y="29"/>
                </a:cubicBezTo>
                <a:lnTo>
                  <a:pt x="101" y="24"/>
                </a:lnTo>
                <a:close/>
                <a:moveTo>
                  <a:pt x="110" y="44"/>
                </a:moveTo>
                <a:cubicBezTo>
                  <a:pt x="112" y="44"/>
                  <a:pt x="113" y="42"/>
                  <a:pt x="113" y="40"/>
                </a:cubicBezTo>
                <a:cubicBezTo>
                  <a:pt x="113" y="40"/>
                  <a:pt x="113" y="40"/>
                  <a:pt x="113" y="40"/>
                </a:cubicBezTo>
                <a:cubicBezTo>
                  <a:pt x="112" y="37"/>
                  <a:pt x="110" y="36"/>
                  <a:pt x="108" y="36"/>
                </a:cubicBezTo>
                <a:cubicBezTo>
                  <a:pt x="101" y="38"/>
                  <a:pt x="101" y="38"/>
                  <a:pt x="101" y="38"/>
                </a:cubicBezTo>
                <a:cubicBezTo>
                  <a:pt x="98" y="38"/>
                  <a:pt x="97" y="40"/>
                  <a:pt x="97" y="42"/>
                </a:cubicBezTo>
                <a:cubicBezTo>
                  <a:pt x="97" y="42"/>
                  <a:pt x="97" y="42"/>
                  <a:pt x="97" y="42"/>
                </a:cubicBezTo>
                <a:cubicBezTo>
                  <a:pt x="98" y="45"/>
                  <a:pt x="100" y="46"/>
                  <a:pt x="102" y="46"/>
                </a:cubicBezTo>
                <a:lnTo>
                  <a:pt x="110" y="44"/>
                </a:lnTo>
                <a:close/>
                <a:moveTo>
                  <a:pt x="108" y="66"/>
                </a:moveTo>
                <a:cubicBezTo>
                  <a:pt x="110" y="67"/>
                  <a:pt x="112" y="65"/>
                  <a:pt x="113" y="63"/>
                </a:cubicBezTo>
                <a:cubicBezTo>
                  <a:pt x="113" y="63"/>
                  <a:pt x="113" y="63"/>
                  <a:pt x="113" y="63"/>
                </a:cubicBezTo>
                <a:cubicBezTo>
                  <a:pt x="113" y="61"/>
                  <a:pt x="112" y="59"/>
                  <a:pt x="109" y="58"/>
                </a:cubicBezTo>
                <a:cubicBezTo>
                  <a:pt x="102" y="57"/>
                  <a:pt x="102" y="57"/>
                  <a:pt x="102" y="57"/>
                </a:cubicBezTo>
                <a:cubicBezTo>
                  <a:pt x="100" y="56"/>
                  <a:pt x="97" y="58"/>
                  <a:pt x="97" y="60"/>
                </a:cubicBezTo>
                <a:cubicBezTo>
                  <a:pt x="97" y="60"/>
                  <a:pt x="97" y="60"/>
                  <a:pt x="97" y="60"/>
                </a:cubicBezTo>
                <a:cubicBezTo>
                  <a:pt x="97" y="62"/>
                  <a:pt x="98" y="65"/>
                  <a:pt x="100" y="65"/>
                </a:cubicBezTo>
                <a:lnTo>
                  <a:pt x="108" y="66"/>
                </a:lnTo>
                <a:close/>
                <a:moveTo>
                  <a:pt x="33" y="18"/>
                </a:moveTo>
                <a:cubicBezTo>
                  <a:pt x="34" y="20"/>
                  <a:pt x="36" y="20"/>
                  <a:pt x="38" y="19"/>
                </a:cubicBezTo>
                <a:cubicBezTo>
                  <a:pt x="38" y="19"/>
                  <a:pt x="38" y="19"/>
                  <a:pt x="38" y="19"/>
                </a:cubicBezTo>
                <a:cubicBezTo>
                  <a:pt x="40" y="18"/>
                  <a:pt x="41" y="16"/>
                  <a:pt x="40" y="14"/>
                </a:cubicBezTo>
                <a:cubicBezTo>
                  <a:pt x="36" y="7"/>
                  <a:pt x="36" y="7"/>
                  <a:pt x="36" y="7"/>
                </a:cubicBezTo>
                <a:cubicBezTo>
                  <a:pt x="35" y="5"/>
                  <a:pt x="33" y="4"/>
                  <a:pt x="31" y="5"/>
                </a:cubicBezTo>
                <a:cubicBezTo>
                  <a:pt x="31" y="5"/>
                  <a:pt x="31" y="5"/>
                  <a:pt x="31" y="5"/>
                </a:cubicBezTo>
                <a:cubicBezTo>
                  <a:pt x="29" y="6"/>
                  <a:pt x="28" y="9"/>
                  <a:pt x="29" y="11"/>
                </a:cubicBezTo>
                <a:lnTo>
                  <a:pt x="33" y="18"/>
                </a:lnTo>
                <a:close/>
                <a:moveTo>
                  <a:pt x="18" y="29"/>
                </a:moveTo>
                <a:cubicBezTo>
                  <a:pt x="20" y="31"/>
                  <a:pt x="22" y="31"/>
                  <a:pt x="24" y="29"/>
                </a:cubicBezTo>
                <a:cubicBezTo>
                  <a:pt x="24" y="29"/>
                  <a:pt x="24" y="29"/>
                  <a:pt x="24" y="29"/>
                </a:cubicBezTo>
                <a:cubicBezTo>
                  <a:pt x="25" y="27"/>
                  <a:pt x="25" y="25"/>
                  <a:pt x="24" y="23"/>
                </a:cubicBezTo>
                <a:cubicBezTo>
                  <a:pt x="18" y="18"/>
                  <a:pt x="18" y="18"/>
                  <a:pt x="18" y="18"/>
                </a:cubicBezTo>
                <a:cubicBezTo>
                  <a:pt x="16" y="16"/>
                  <a:pt x="14" y="17"/>
                  <a:pt x="12" y="18"/>
                </a:cubicBezTo>
                <a:cubicBezTo>
                  <a:pt x="12" y="18"/>
                  <a:pt x="12" y="18"/>
                  <a:pt x="12" y="18"/>
                </a:cubicBezTo>
                <a:cubicBezTo>
                  <a:pt x="11" y="20"/>
                  <a:pt x="11" y="23"/>
                  <a:pt x="12" y="24"/>
                </a:cubicBezTo>
                <a:lnTo>
                  <a:pt x="18" y="29"/>
                </a:lnTo>
                <a:close/>
                <a:moveTo>
                  <a:pt x="11" y="46"/>
                </a:moveTo>
                <a:cubicBezTo>
                  <a:pt x="13" y="46"/>
                  <a:pt x="15" y="45"/>
                  <a:pt x="16" y="42"/>
                </a:cubicBezTo>
                <a:cubicBezTo>
                  <a:pt x="16" y="42"/>
                  <a:pt x="16" y="42"/>
                  <a:pt x="16" y="42"/>
                </a:cubicBezTo>
                <a:cubicBezTo>
                  <a:pt x="16" y="40"/>
                  <a:pt x="15" y="38"/>
                  <a:pt x="12" y="38"/>
                </a:cubicBezTo>
                <a:cubicBezTo>
                  <a:pt x="5" y="36"/>
                  <a:pt x="5" y="36"/>
                  <a:pt x="5" y="36"/>
                </a:cubicBezTo>
                <a:cubicBezTo>
                  <a:pt x="3" y="36"/>
                  <a:pt x="1" y="37"/>
                  <a:pt x="0" y="40"/>
                </a:cubicBezTo>
                <a:cubicBezTo>
                  <a:pt x="0" y="40"/>
                  <a:pt x="0" y="40"/>
                  <a:pt x="0" y="40"/>
                </a:cubicBezTo>
                <a:cubicBezTo>
                  <a:pt x="0" y="42"/>
                  <a:pt x="1" y="44"/>
                  <a:pt x="3" y="44"/>
                </a:cubicBezTo>
                <a:lnTo>
                  <a:pt x="11" y="46"/>
                </a:lnTo>
                <a:close/>
                <a:moveTo>
                  <a:pt x="13" y="65"/>
                </a:moveTo>
                <a:cubicBezTo>
                  <a:pt x="15" y="65"/>
                  <a:pt x="16" y="62"/>
                  <a:pt x="16" y="60"/>
                </a:cubicBezTo>
                <a:cubicBezTo>
                  <a:pt x="16" y="60"/>
                  <a:pt x="16" y="60"/>
                  <a:pt x="16" y="60"/>
                </a:cubicBezTo>
                <a:cubicBezTo>
                  <a:pt x="16" y="58"/>
                  <a:pt x="13" y="56"/>
                  <a:pt x="11" y="57"/>
                </a:cubicBezTo>
                <a:cubicBezTo>
                  <a:pt x="4" y="58"/>
                  <a:pt x="4" y="58"/>
                  <a:pt x="4" y="58"/>
                </a:cubicBezTo>
                <a:cubicBezTo>
                  <a:pt x="1" y="59"/>
                  <a:pt x="0" y="61"/>
                  <a:pt x="0" y="63"/>
                </a:cubicBezTo>
                <a:cubicBezTo>
                  <a:pt x="0" y="63"/>
                  <a:pt x="0" y="63"/>
                  <a:pt x="0" y="63"/>
                </a:cubicBezTo>
                <a:cubicBezTo>
                  <a:pt x="1" y="65"/>
                  <a:pt x="3" y="67"/>
                  <a:pt x="5" y="66"/>
                </a:cubicBezTo>
                <a:lnTo>
                  <a:pt x="13"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26" name="Freeform 27"/>
          <p:cNvSpPr>
            <a:spLocks noEditPoints="1"/>
          </p:cNvSpPr>
          <p:nvPr/>
        </p:nvSpPr>
        <p:spPr bwMode="auto">
          <a:xfrm>
            <a:off x="3716341" y="6186488"/>
            <a:ext cx="534987" cy="481012"/>
          </a:xfrm>
          <a:custGeom>
            <a:avLst/>
            <a:gdLst>
              <a:gd name="T0" fmla="*/ 2147483646 w 131"/>
              <a:gd name="T1" fmla="*/ 2147483646 h 118"/>
              <a:gd name="T2" fmla="*/ 2147483646 w 131"/>
              <a:gd name="T3" fmla="*/ 2147483646 h 118"/>
              <a:gd name="T4" fmla="*/ 2147483646 w 131"/>
              <a:gd name="T5" fmla="*/ 2147483646 h 118"/>
              <a:gd name="T6" fmla="*/ 2147483646 w 131"/>
              <a:gd name="T7" fmla="*/ 0 h 118"/>
              <a:gd name="T8" fmla="*/ 2147483646 w 131"/>
              <a:gd name="T9" fmla="*/ 2147483646 h 118"/>
              <a:gd name="T10" fmla="*/ 2147483646 w 131"/>
              <a:gd name="T11" fmla="*/ 2147483646 h 118"/>
              <a:gd name="T12" fmla="*/ 2147483646 w 131"/>
              <a:gd name="T13" fmla="*/ 2147483646 h 118"/>
              <a:gd name="T14" fmla="*/ 2147483646 w 131"/>
              <a:gd name="T15" fmla="*/ 2147483646 h 118"/>
              <a:gd name="T16" fmla="*/ 2147483646 w 131"/>
              <a:gd name="T17" fmla="*/ 2147483646 h 118"/>
              <a:gd name="T18" fmla="*/ 2147483646 w 131"/>
              <a:gd name="T19" fmla="*/ 2147483646 h 118"/>
              <a:gd name="T20" fmla="*/ 2147483646 w 131"/>
              <a:gd name="T21" fmla="*/ 2147483646 h 118"/>
              <a:gd name="T22" fmla="*/ 2147483646 w 131"/>
              <a:gd name="T23" fmla="*/ 2147483646 h 118"/>
              <a:gd name="T24" fmla="*/ 2147483646 w 131"/>
              <a:gd name="T25" fmla="*/ 2147483646 h 118"/>
              <a:gd name="T26" fmla="*/ 2147483646 w 131"/>
              <a:gd name="T27" fmla="*/ 2147483646 h 118"/>
              <a:gd name="T28" fmla="*/ 2147483646 w 131"/>
              <a:gd name="T29" fmla="*/ 2147483646 h 118"/>
              <a:gd name="T30" fmla="*/ 2147483646 w 131"/>
              <a:gd name="T31" fmla="*/ 2147483646 h 118"/>
              <a:gd name="T32" fmla="*/ 0 w 131"/>
              <a:gd name="T33" fmla="*/ 2147483646 h 118"/>
              <a:gd name="T34" fmla="*/ 2147483646 w 131"/>
              <a:gd name="T35" fmla="*/ 2147483646 h 118"/>
              <a:gd name="T36" fmla="*/ 2147483646 w 131"/>
              <a:gd name="T37" fmla="*/ 2147483646 h 118"/>
              <a:gd name="T38" fmla="*/ 2147483646 w 131"/>
              <a:gd name="T39" fmla="*/ 2147483646 h 118"/>
              <a:gd name="T40" fmla="*/ 2147483646 w 131"/>
              <a:gd name="T41" fmla="*/ 2147483646 h 118"/>
              <a:gd name="T42" fmla="*/ 0 w 131"/>
              <a:gd name="T43" fmla="*/ 2147483646 h 118"/>
              <a:gd name="T44" fmla="*/ 2147483646 w 131"/>
              <a:gd name="T45" fmla="*/ 2147483646 h 118"/>
              <a:gd name="T46" fmla="*/ 2147483646 w 131"/>
              <a:gd name="T47" fmla="*/ 2147483646 h 118"/>
              <a:gd name="T48" fmla="*/ 2147483646 w 131"/>
              <a:gd name="T49" fmla="*/ 2147483646 h 118"/>
              <a:gd name="T50" fmla="*/ 2147483646 w 131"/>
              <a:gd name="T51" fmla="*/ 2147483646 h 118"/>
              <a:gd name="T52" fmla="*/ 2147483646 w 131"/>
              <a:gd name="T53" fmla="*/ 2147483646 h 118"/>
              <a:gd name="T54" fmla="*/ 2147483646 w 131"/>
              <a:gd name="T55" fmla="*/ 2147483646 h 118"/>
              <a:gd name="T56" fmla="*/ 2147483646 w 131"/>
              <a:gd name="T57" fmla="*/ 2147483646 h 118"/>
              <a:gd name="T58" fmla="*/ 2147483646 w 131"/>
              <a:gd name="T59" fmla="*/ 2147483646 h 118"/>
              <a:gd name="T60" fmla="*/ 2147483646 w 131"/>
              <a:gd name="T61" fmla="*/ 2147483646 h 118"/>
              <a:gd name="T62" fmla="*/ 2147483646 w 131"/>
              <a:gd name="T63" fmla="*/ 2147483646 h 118"/>
              <a:gd name="T64" fmla="*/ 2147483646 w 131"/>
              <a:gd name="T65" fmla="*/ 2147483646 h 118"/>
              <a:gd name="T66" fmla="*/ 2147483646 w 131"/>
              <a:gd name="T67" fmla="*/ 2147483646 h 118"/>
              <a:gd name="T68" fmla="*/ 2147483646 w 131"/>
              <a:gd name="T69" fmla="*/ 2147483646 h 118"/>
              <a:gd name="T70" fmla="*/ 2147483646 w 131"/>
              <a:gd name="T71" fmla="*/ 2147483646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1" h="118">
                <a:moveTo>
                  <a:pt x="89" y="16"/>
                </a:moveTo>
                <a:cubicBezTo>
                  <a:pt x="81" y="16"/>
                  <a:pt x="81" y="16"/>
                  <a:pt x="81" y="16"/>
                </a:cubicBezTo>
                <a:cubicBezTo>
                  <a:pt x="81" y="11"/>
                  <a:pt x="77" y="7"/>
                  <a:pt x="73" y="7"/>
                </a:cubicBezTo>
                <a:cubicBezTo>
                  <a:pt x="58" y="7"/>
                  <a:pt x="58" y="7"/>
                  <a:pt x="58" y="7"/>
                </a:cubicBezTo>
                <a:cubicBezTo>
                  <a:pt x="54" y="7"/>
                  <a:pt x="50" y="11"/>
                  <a:pt x="49" y="16"/>
                </a:cubicBezTo>
                <a:cubicBezTo>
                  <a:pt x="42" y="16"/>
                  <a:pt x="42" y="16"/>
                  <a:pt x="42" y="16"/>
                </a:cubicBezTo>
                <a:cubicBezTo>
                  <a:pt x="42" y="7"/>
                  <a:pt x="48" y="0"/>
                  <a:pt x="56" y="0"/>
                </a:cubicBezTo>
                <a:cubicBezTo>
                  <a:pt x="75" y="0"/>
                  <a:pt x="75" y="0"/>
                  <a:pt x="75" y="0"/>
                </a:cubicBezTo>
                <a:cubicBezTo>
                  <a:pt x="82" y="0"/>
                  <a:pt x="89" y="7"/>
                  <a:pt x="89" y="16"/>
                </a:cubicBezTo>
                <a:close/>
                <a:moveTo>
                  <a:pt x="19" y="66"/>
                </a:moveTo>
                <a:cubicBezTo>
                  <a:pt x="53" y="66"/>
                  <a:pt x="53" y="66"/>
                  <a:pt x="53" y="66"/>
                </a:cubicBezTo>
                <a:cubicBezTo>
                  <a:pt x="53" y="61"/>
                  <a:pt x="53" y="61"/>
                  <a:pt x="53" y="61"/>
                </a:cubicBezTo>
                <a:cubicBezTo>
                  <a:pt x="53" y="57"/>
                  <a:pt x="55" y="54"/>
                  <a:pt x="59" y="54"/>
                </a:cubicBezTo>
                <a:cubicBezTo>
                  <a:pt x="72" y="54"/>
                  <a:pt x="72" y="54"/>
                  <a:pt x="72" y="54"/>
                </a:cubicBezTo>
                <a:cubicBezTo>
                  <a:pt x="75" y="54"/>
                  <a:pt x="78" y="57"/>
                  <a:pt x="78" y="61"/>
                </a:cubicBezTo>
                <a:cubicBezTo>
                  <a:pt x="78" y="66"/>
                  <a:pt x="78" y="66"/>
                  <a:pt x="78" y="66"/>
                </a:cubicBezTo>
                <a:cubicBezTo>
                  <a:pt x="111" y="66"/>
                  <a:pt x="111" y="66"/>
                  <a:pt x="111" y="66"/>
                </a:cubicBezTo>
                <a:cubicBezTo>
                  <a:pt x="121" y="66"/>
                  <a:pt x="129" y="57"/>
                  <a:pt x="131" y="47"/>
                </a:cubicBezTo>
                <a:cubicBezTo>
                  <a:pt x="131" y="37"/>
                  <a:pt x="131" y="37"/>
                  <a:pt x="131" y="37"/>
                </a:cubicBezTo>
                <a:cubicBezTo>
                  <a:pt x="131" y="27"/>
                  <a:pt x="124" y="19"/>
                  <a:pt x="116" y="19"/>
                </a:cubicBezTo>
                <a:cubicBezTo>
                  <a:pt x="108" y="19"/>
                  <a:pt x="108" y="19"/>
                  <a:pt x="108" y="19"/>
                </a:cubicBezTo>
                <a:cubicBezTo>
                  <a:pt x="105" y="19"/>
                  <a:pt x="105" y="19"/>
                  <a:pt x="105" y="19"/>
                </a:cubicBezTo>
                <a:cubicBezTo>
                  <a:pt x="99" y="19"/>
                  <a:pt x="99" y="19"/>
                  <a:pt x="99" y="19"/>
                </a:cubicBezTo>
                <a:cubicBezTo>
                  <a:pt x="94" y="19"/>
                  <a:pt x="94" y="19"/>
                  <a:pt x="94" y="19"/>
                </a:cubicBezTo>
                <a:cubicBezTo>
                  <a:pt x="90" y="19"/>
                  <a:pt x="90" y="19"/>
                  <a:pt x="90" y="19"/>
                </a:cubicBezTo>
                <a:cubicBezTo>
                  <a:pt x="81" y="19"/>
                  <a:pt x="81" y="19"/>
                  <a:pt x="81" y="19"/>
                </a:cubicBezTo>
                <a:cubicBezTo>
                  <a:pt x="50" y="19"/>
                  <a:pt x="50" y="19"/>
                  <a:pt x="50" y="19"/>
                </a:cubicBezTo>
                <a:cubicBezTo>
                  <a:pt x="41" y="19"/>
                  <a:pt x="41" y="19"/>
                  <a:pt x="41" y="19"/>
                </a:cubicBezTo>
                <a:cubicBezTo>
                  <a:pt x="30" y="19"/>
                  <a:pt x="30" y="19"/>
                  <a:pt x="30" y="19"/>
                </a:cubicBezTo>
                <a:cubicBezTo>
                  <a:pt x="25" y="19"/>
                  <a:pt x="25" y="19"/>
                  <a:pt x="25" y="19"/>
                </a:cubicBezTo>
                <a:cubicBezTo>
                  <a:pt x="20" y="19"/>
                  <a:pt x="20" y="19"/>
                  <a:pt x="20" y="19"/>
                </a:cubicBezTo>
                <a:cubicBezTo>
                  <a:pt x="15" y="19"/>
                  <a:pt x="15" y="19"/>
                  <a:pt x="15" y="19"/>
                </a:cubicBezTo>
                <a:cubicBezTo>
                  <a:pt x="6" y="19"/>
                  <a:pt x="0" y="27"/>
                  <a:pt x="0" y="37"/>
                </a:cubicBezTo>
                <a:cubicBezTo>
                  <a:pt x="0" y="47"/>
                  <a:pt x="0" y="47"/>
                  <a:pt x="0" y="47"/>
                </a:cubicBezTo>
                <a:cubicBezTo>
                  <a:pt x="1" y="57"/>
                  <a:pt x="10" y="66"/>
                  <a:pt x="19" y="66"/>
                </a:cubicBezTo>
                <a:close/>
                <a:moveTo>
                  <a:pt x="111" y="71"/>
                </a:moveTo>
                <a:cubicBezTo>
                  <a:pt x="78" y="71"/>
                  <a:pt x="78" y="71"/>
                  <a:pt x="78" y="71"/>
                </a:cubicBezTo>
                <a:cubicBezTo>
                  <a:pt x="78" y="76"/>
                  <a:pt x="78" y="76"/>
                  <a:pt x="78" y="76"/>
                </a:cubicBezTo>
                <a:cubicBezTo>
                  <a:pt x="78" y="79"/>
                  <a:pt x="75" y="82"/>
                  <a:pt x="72" y="82"/>
                </a:cubicBezTo>
                <a:cubicBezTo>
                  <a:pt x="59" y="82"/>
                  <a:pt x="59" y="82"/>
                  <a:pt x="59" y="82"/>
                </a:cubicBezTo>
                <a:cubicBezTo>
                  <a:pt x="55" y="82"/>
                  <a:pt x="53" y="79"/>
                  <a:pt x="53" y="76"/>
                </a:cubicBezTo>
                <a:cubicBezTo>
                  <a:pt x="53" y="71"/>
                  <a:pt x="53" y="71"/>
                  <a:pt x="53" y="71"/>
                </a:cubicBezTo>
                <a:cubicBezTo>
                  <a:pt x="19" y="71"/>
                  <a:pt x="19" y="71"/>
                  <a:pt x="19" y="71"/>
                </a:cubicBezTo>
                <a:cubicBezTo>
                  <a:pt x="11" y="71"/>
                  <a:pt x="4" y="66"/>
                  <a:pt x="0" y="60"/>
                </a:cubicBezTo>
                <a:cubicBezTo>
                  <a:pt x="0" y="100"/>
                  <a:pt x="0" y="100"/>
                  <a:pt x="0" y="100"/>
                </a:cubicBezTo>
                <a:cubicBezTo>
                  <a:pt x="0" y="110"/>
                  <a:pt x="6" y="118"/>
                  <a:pt x="15" y="118"/>
                </a:cubicBezTo>
                <a:cubicBezTo>
                  <a:pt x="20" y="118"/>
                  <a:pt x="20" y="118"/>
                  <a:pt x="20" y="118"/>
                </a:cubicBezTo>
                <a:cubicBezTo>
                  <a:pt x="25" y="118"/>
                  <a:pt x="25" y="118"/>
                  <a:pt x="25" y="118"/>
                </a:cubicBezTo>
                <a:cubicBezTo>
                  <a:pt x="30" y="118"/>
                  <a:pt x="30" y="118"/>
                  <a:pt x="30" y="118"/>
                </a:cubicBezTo>
                <a:cubicBezTo>
                  <a:pt x="99" y="118"/>
                  <a:pt x="99" y="118"/>
                  <a:pt x="99" y="118"/>
                </a:cubicBezTo>
                <a:cubicBezTo>
                  <a:pt x="105" y="118"/>
                  <a:pt x="105" y="118"/>
                  <a:pt x="105" y="118"/>
                </a:cubicBezTo>
                <a:cubicBezTo>
                  <a:pt x="108" y="118"/>
                  <a:pt x="108" y="118"/>
                  <a:pt x="108" y="118"/>
                </a:cubicBezTo>
                <a:cubicBezTo>
                  <a:pt x="116" y="118"/>
                  <a:pt x="116" y="118"/>
                  <a:pt x="116" y="118"/>
                </a:cubicBezTo>
                <a:cubicBezTo>
                  <a:pt x="124" y="118"/>
                  <a:pt x="131" y="110"/>
                  <a:pt x="131" y="100"/>
                </a:cubicBezTo>
                <a:cubicBezTo>
                  <a:pt x="131" y="60"/>
                  <a:pt x="131" y="60"/>
                  <a:pt x="131" y="60"/>
                </a:cubicBezTo>
                <a:cubicBezTo>
                  <a:pt x="127" y="66"/>
                  <a:pt x="119" y="71"/>
                  <a:pt x="111" y="71"/>
                </a:cubicBezTo>
                <a:close/>
                <a:moveTo>
                  <a:pt x="71" y="59"/>
                </a:moveTo>
                <a:cubicBezTo>
                  <a:pt x="59" y="59"/>
                  <a:pt x="59" y="59"/>
                  <a:pt x="59" y="59"/>
                </a:cubicBezTo>
                <a:cubicBezTo>
                  <a:pt x="58" y="59"/>
                  <a:pt x="57" y="60"/>
                  <a:pt x="57" y="62"/>
                </a:cubicBezTo>
                <a:cubicBezTo>
                  <a:pt x="57" y="65"/>
                  <a:pt x="57" y="65"/>
                  <a:pt x="57" y="65"/>
                </a:cubicBezTo>
                <a:cubicBezTo>
                  <a:pt x="57" y="66"/>
                  <a:pt x="57" y="66"/>
                  <a:pt x="57" y="66"/>
                </a:cubicBezTo>
                <a:cubicBezTo>
                  <a:pt x="57" y="70"/>
                  <a:pt x="57" y="70"/>
                  <a:pt x="57" y="70"/>
                </a:cubicBezTo>
                <a:cubicBezTo>
                  <a:pt x="57" y="72"/>
                  <a:pt x="57" y="72"/>
                  <a:pt x="57" y="72"/>
                </a:cubicBezTo>
                <a:cubicBezTo>
                  <a:pt x="57" y="75"/>
                  <a:pt x="57" y="75"/>
                  <a:pt x="57" y="75"/>
                </a:cubicBezTo>
                <a:cubicBezTo>
                  <a:pt x="57" y="77"/>
                  <a:pt x="58" y="78"/>
                  <a:pt x="59" y="78"/>
                </a:cubicBezTo>
                <a:cubicBezTo>
                  <a:pt x="71" y="78"/>
                  <a:pt x="71" y="78"/>
                  <a:pt x="71" y="78"/>
                </a:cubicBezTo>
                <a:cubicBezTo>
                  <a:pt x="73" y="78"/>
                  <a:pt x="74" y="77"/>
                  <a:pt x="74" y="75"/>
                </a:cubicBezTo>
                <a:cubicBezTo>
                  <a:pt x="74" y="72"/>
                  <a:pt x="74" y="72"/>
                  <a:pt x="74" y="72"/>
                </a:cubicBezTo>
                <a:cubicBezTo>
                  <a:pt x="74" y="70"/>
                  <a:pt x="74" y="70"/>
                  <a:pt x="74" y="70"/>
                </a:cubicBezTo>
                <a:cubicBezTo>
                  <a:pt x="74" y="66"/>
                  <a:pt x="74" y="66"/>
                  <a:pt x="74" y="66"/>
                </a:cubicBezTo>
                <a:cubicBezTo>
                  <a:pt x="74" y="65"/>
                  <a:pt x="74" y="65"/>
                  <a:pt x="74" y="65"/>
                </a:cubicBezTo>
                <a:cubicBezTo>
                  <a:pt x="74" y="62"/>
                  <a:pt x="74" y="62"/>
                  <a:pt x="74" y="62"/>
                </a:cubicBezTo>
                <a:cubicBezTo>
                  <a:pt x="74" y="60"/>
                  <a:pt x="73" y="59"/>
                  <a:pt x="7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21527" name="Freeform 28"/>
          <p:cNvSpPr>
            <a:spLocks noEditPoints="1"/>
          </p:cNvSpPr>
          <p:nvPr/>
        </p:nvSpPr>
        <p:spPr bwMode="auto">
          <a:xfrm>
            <a:off x="3825878" y="1711325"/>
            <a:ext cx="511175" cy="511175"/>
          </a:xfrm>
          <a:custGeom>
            <a:avLst/>
            <a:gdLst>
              <a:gd name="T0" fmla="*/ 2147483646 w 125"/>
              <a:gd name="T1" fmla="*/ 2147483646 h 125"/>
              <a:gd name="T2" fmla="*/ 2147483646 w 125"/>
              <a:gd name="T3" fmla="*/ 2147483646 h 125"/>
              <a:gd name="T4" fmla="*/ 2147483646 w 125"/>
              <a:gd name="T5" fmla="*/ 2147483646 h 125"/>
              <a:gd name="T6" fmla="*/ 2147483646 w 125"/>
              <a:gd name="T7" fmla="*/ 2147483646 h 125"/>
              <a:gd name="T8" fmla="*/ 2147483646 w 125"/>
              <a:gd name="T9" fmla="*/ 2147483646 h 125"/>
              <a:gd name="T10" fmla="*/ 2147483646 w 125"/>
              <a:gd name="T11" fmla="*/ 2147483646 h 125"/>
              <a:gd name="T12" fmla="*/ 2147483646 w 125"/>
              <a:gd name="T13" fmla="*/ 2147483646 h 125"/>
              <a:gd name="T14" fmla="*/ 2147483646 w 125"/>
              <a:gd name="T15" fmla="*/ 2147483646 h 125"/>
              <a:gd name="T16" fmla="*/ 2147483646 w 125"/>
              <a:gd name="T17" fmla="*/ 2147483646 h 125"/>
              <a:gd name="T18" fmla="*/ 2147483646 w 125"/>
              <a:gd name="T19" fmla="*/ 2147483646 h 125"/>
              <a:gd name="T20" fmla="*/ 2147483646 w 125"/>
              <a:gd name="T21" fmla="*/ 0 h 125"/>
              <a:gd name="T22" fmla="*/ 2147483646 w 125"/>
              <a:gd name="T23" fmla="*/ 0 h 125"/>
              <a:gd name="T24" fmla="*/ 2147483646 w 125"/>
              <a:gd name="T25" fmla="*/ 2147483646 h 125"/>
              <a:gd name="T26" fmla="*/ 2147483646 w 125"/>
              <a:gd name="T27" fmla="*/ 2147483646 h 125"/>
              <a:gd name="T28" fmla="*/ 2147483646 w 125"/>
              <a:gd name="T29" fmla="*/ 2147483646 h 125"/>
              <a:gd name="T30" fmla="*/ 2147483646 w 125"/>
              <a:gd name="T31" fmla="*/ 2147483646 h 125"/>
              <a:gd name="T32" fmla="*/ 2147483646 w 125"/>
              <a:gd name="T33" fmla="*/ 2147483646 h 125"/>
              <a:gd name="T34" fmla="*/ 2147483646 w 125"/>
              <a:gd name="T35" fmla="*/ 2147483646 h 125"/>
              <a:gd name="T36" fmla="*/ 2147483646 w 125"/>
              <a:gd name="T37" fmla="*/ 2147483646 h 125"/>
              <a:gd name="T38" fmla="*/ 2147483646 w 125"/>
              <a:gd name="T39" fmla="*/ 2147483646 h 125"/>
              <a:gd name="T40" fmla="*/ 2147483646 w 125"/>
              <a:gd name="T41" fmla="*/ 2147483646 h 125"/>
              <a:gd name="T42" fmla="*/ 2147483646 w 125"/>
              <a:gd name="T43" fmla="*/ 2147483646 h 125"/>
              <a:gd name="T44" fmla="*/ 0 w 125"/>
              <a:gd name="T45" fmla="*/ 2147483646 h 125"/>
              <a:gd name="T46" fmla="*/ 0 w 125"/>
              <a:gd name="T47" fmla="*/ 2147483646 h 125"/>
              <a:gd name="T48" fmla="*/ 2147483646 w 125"/>
              <a:gd name="T49" fmla="*/ 2147483646 h 125"/>
              <a:gd name="T50" fmla="*/ 2147483646 w 125"/>
              <a:gd name="T51" fmla="*/ 2147483646 h 125"/>
              <a:gd name="T52" fmla="*/ 2147483646 w 125"/>
              <a:gd name="T53" fmla="*/ 2147483646 h 125"/>
              <a:gd name="T54" fmla="*/ 2147483646 w 125"/>
              <a:gd name="T55" fmla="*/ 2147483646 h 125"/>
              <a:gd name="T56" fmla="*/ 2147483646 w 125"/>
              <a:gd name="T57" fmla="*/ 2147483646 h 125"/>
              <a:gd name="T58" fmla="*/ 2147483646 w 125"/>
              <a:gd name="T59" fmla="*/ 2147483646 h 125"/>
              <a:gd name="T60" fmla="*/ 2147483646 w 125"/>
              <a:gd name="T61" fmla="*/ 2147483646 h 125"/>
              <a:gd name="T62" fmla="*/ 2147483646 w 125"/>
              <a:gd name="T63" fmla="*/ 2147483646 h 125"/>
              <a:gd name="T64" fmla="*/ 2147483646 w 125"/>
              <a:gd name="T65" fmla="*/ 2147483646 h 125"/>
              <a:gd name="T66" fmla="*/ 2147483646 w 125"/>
              <a:gd name="T67" fmla="*/ 2147483646 h 125"/>
              <a:gd name="T68" fmla="*/ 2147483646 w 125"/>
              <a:gd name="T69" fmla="*/ 2147483646 h 125"/>
              <a:gd name="T70" fmla="*/ 2147483646 w 125"/>
              <a:gd name="T71" fmla="*/ 2147483646 h 125"/>
              <a:gd name="T72" fmla="*/ 2147483646 w 125"/>
              <a:gd name="T73" fmla="*/ 2147483646 h 125"/>
              <a:gd name="T74" fmla="*/ 2147483646 w 125"/>
              <a:gd name="T75" fmla="*/ 2147483646 h 125"/>
              <a:gd name="T76" fmla="*/ 2147483646 w 125"/>
              <a:gd name="T77" fmla="*/ 2147483646 h 125"/>
              <a:gd name="T78" fmla="*/ 2147483646 w 125"/>
              <a:gd name="T79" fmla="*/ 2147483646 h 125"/>
              <a:gd name="T80" fmla="*/ 2147483646 w 125"/>
              <a:gd name="T81" fmla="*/ 2147483646 h 125"/>
              <a:gd name="T82" fmla="*/ 2147483646 w 125"/>
              <a:gd name="T83" fmla="*/ 2147483646 h 125"/>
              <a:gd name="T84" fmla="*/ 2147483646 w 125"/>
              <a:gd name="T85" fmla="*/ 2147483646 h 125"/>
              <a:gd name="T86" fmla="*/ 2147483646 w 125"/>
              <a:gd name="T87" fmla="*/ 2147483646 h 125"/>
              <a:gd name="T88" fmla="*/ 2147483646 w 125"/>
              <a:gd name="T89" fmla="*/ 2147483646 h 125"/>
              <a:gd name="T90" fmla="*/ 2147483646 w 125"/>
              <a:gd name="T91" fmla="*/ 2147483646 h 125"/>
              <a:gd name="T92" fmla="*/ 2147483646 w 125"/>
              <a:gd name="T93" fmla="*/ 2147483646 h 125"/>
              <a:gd name="T94" fmla="*/ 2147483646 w 125"/>
              <a:gd name="T95" fmla="*/ 2147483646 h 125"/>
              <a:gd name="T96" fmla="*/ 2147483646 w 125"/>
              <a:gd name="T97" fmla="*/ 2147483646 h 125"/>
              <a:gd name="T98" fmla="*/ 2147483646 w 125"/>
              <a:gd name="T99" fmla="*/ 2147483646 h 125"/>
              <a:gd name="T100" fmla="*/ 2147483646 w 125"/>
              <a:gd name="T101" fmla="*/ 2147483646 h 125"/>
              <a:gd name="T102" fmla="*/ 2147483646 w 125"/>
              <a:gd name="T103" fmla="*/ 2147483646 h 125"/>
              <a:gd name="T104" fmla="*/ 2147483646 w 125"/>
              <a:gd name="T105" fmla="*/ 2147483646 h 125"/>
              <a:gd name="T106" fmla="*/ 2147483646 w 125"/>
              <a:gd name="T107" fmla="*/ 2147483646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5" h="125">
                <a:moveTo>
                  <a:pt x="123" y="53"/>
                </a:moveTo>
                <a:cubicBezTo>
                  <a:pt x="107" y="51"/>
                  <a:pt x="107" y="51"/>
                  <a:pt x="107" y="51"/>
                </a:cubicBezTo>
                <a:cubicBezTo>
                  <a:pt x="106" y="47"/>
                  <a:pt x="104" y="43"/>
                  <a:pt x="102" y="39"/>
                </a:cubicBezTo>
                <a:cubicBezTo>
                  <a:pt x="111" y="26"/>
                  <a:pt x="111" y="26"/>
                  <a:pt x="111" y="26"/>
                </a:cubicBezTo>
                <a:cubicBezTo>
                  <a:pt x="112" y="25"/>
                  <a:pt x="112" y="24"/>
                  <a:pt x="111" y="23"/>
                </a:cubicBezTo>
                <a:cubicBezTo>
                  <a:pt x="102" y="14"/>
                  <a:pt x="102" y="14"/>
                  <a:pt x="102" y="14"/>
                </a:cubicBezTo>
                <a:cubicBezTo>
                  <a:pt x="101" y="13"/>
                  <a:pt x="100" y="13"/>
                  <a:pt x="99" y="13"/>
                </a:cubicBezTo>
                <a:cubicBezTo>
                  <a:pt x="86" y="23"/>
                  <a:pt x="86" y="23"/>
                  <a:pt x="86" y="23"/>
                </a:cubicBezTo>
                <a:cubicBezTo>
                  <a:pt x="82" y="21"/>
                  <a:pt x="78" y="19"/>
                  <a:pt x="74" y="18"/>
                </a:cubicBezTo>
                <a:cubicBezTo>
                  <a:pt x="72" y="2"/>
                  <a:pt x="72" y="2"/>
                  <a:pt x="72" y="2"/>
                </a:cubicBezTo>
                <a:cubicBezTo>
                  <a:pt x="71" y="1"/>
                  <a:pt x="70" y="0"/>
                  <a:pt x="69" y="0"/>
                </a:cubicBezTo>
                <a:cubicBezTo>
                  <a:pt x="56" y="0"/>
                  <a:pt x="56" y="0"/>
                  <a:pt x="56" y="0"/>
                </a:cubicBezTo>
                <a:cubicBezTo>
                  <a:pt x="55" y="0"/>
                  <a:pt x="54" y="1"/>
                  <a:pt x="53" y="2"/>
                </a:cubicBezTo>
                <a:cubicBezTo>
                  <a:pt x="51" y="18"/>
                  <a:pt x="51" y="18"/>
                  <a:pt x="51" y="18"/>
                </a:cubicBezTo>
                <a:cubicBezTo>
                  <a:pt x="47" y="19"/>
                  <a:pt x="43" y="21"/>
                  <a:pt x="39" y="23"/>
                </a:cubicBezTo>
                <a:cubicBezTo>
                  <a:pt x="26" y="13"/>
                  <a:pt x="26" y="13"/>
                  <a:pt x="26" y="13"/>
                </a:cubicBezTo>
                <a:cubicBezTo>
                  <a:pt x="25" y="13"/>
                  <a:pt x="24" y="13"/>
                  <a:pt x="23" y="14"/>
                </a:cubicBezTo>
                <a:cubicBezTo>
                  <a:pt x="14" y="23"/>
                  <a:pt x="14" y="23"/>
                  <a:pt x="14" y="23"/>
                </a:cubicBezTo>
                <a:cubicBezTo>
                  <a:pt x="13" y="24"/>
                  <a:pt x="13" y="25"/>
                  <a:pt x="13" y="26"/>
                </a:cubicBezTo>
                <a:cubicBezTo>
                  <a:pt x="23" y="39"/>
                  <a:pt x="23" y="39"/>
                  <a:pt x="23" y="39"/>
                </a:cubicBezTo>
                <a:cubicBezTo>
                  <a:pt x="21" y="43"/>
                  <a:pt x="19" y="47"/>
                  <a:pt x="18" y="51"/>
                </a:cubicBezTo>
                <a:cubicBezTo>
                  <a:pt x="2" y="53"/>
                  <a:pt x="2" y="53"/>
                  <a:pt x="2" y="53"/>
                </a:cubicBezTo>
                <a:cubicBezTo>
                  <a:pt x="1" y="54"/>
                  <a:pt x="0" y="55"/>
                  <a:pt x="0" y="56"/>
                </a:cubicBezTo>
                <a:cubicBezTo>
                  <a:pt x="0" y="69"/>
                  <a:pt x="0" y="69"/>
                  <a:pt x="0" y="69"/>
                </a:cubicBezTo>
                <a:cubicBezTo>
                  <a:pt x="0" y="70"/>
                  <a:pt x="1" y="71"/>
                  <a:pt x="2" y="71"/>
                </a:cubicBezTo>
                <a:cubicBezTo>
                  <a:pt x="18" y="74"/>
                  <a:pt x="18" y="74"/>
                  <a:pt x="18" y="74"/>
                </a:cubicBezTo>
                <a:cubicBezTo>
                  <a:pt x="19" y="78"/>
                  <a:pt x="21" y="82"/>
                  <a:pt x="23" y="86"/>
                </a:cubicBezTo>
                <a:cubicBezTo>
                  <a:pt x="13" y="99"/>
                  <a:pt x="13" y="99"/>
                  <a:pt x="13" y="99"/>
                </a:cubicBezTo>
                <a:cubicBezTo>
                  <a:pt x="13" y="100"/>
                  <a:pt x="13" y="101"/>
                  <a:pt x="14" y="102"/>
                </a:cubicBezTo>
                <a:cubicBezTo>
                  <a:pt x="23" y="111"/>
                  <a:pt x="23" y="111"/>
                  <a:pt x="23" y="111"/>
                </a:cubicBezTo>
                <a:cubicBezTo>
                  <a:pt x="24" y="112"/>
                  <a:pt x="25" y="112"/>
                  <a:pt x="26" y="111"/>
                </a:cubicBezTo>
                <a:cubicBezTo>
                  <a:pt x="39" y="102"/>
                  <a:pt x="39" y="102"/>
                  <a:pt x="39" y="102"/>
                </a:cubicBezTo>
                <a:cubicBezTo>
                  <a:pt x="43" y="104"/>
                  <a:pt x="47" y="106"/>
                  <a:pt x="51" y="107"/>
                </a:cubicBezTo>
                <a:cubicBezTo>
                  <a:pt x="53" y="123"/>
                  <a:pt x="53" y="123"/>
                  <a:pt x="53" y="123"/>
                </a:cubicBezTo>
                <a:cubicBezTo>
                  <a:pt x="54" y="124"/>
                  <a:pt x="55" y="125"/>
                  <a:pt x="56" y="125"/>
                </a:cubicBezTo>
                <a:cubicBezTo>
                  <a:pt x="69" y="125"/>
                  <a:pt x="69" y="125"/>
                  <a:pt x="69" y="125"/>
                </a:cubicBezTo>
                <a:cubicBezTo>
                  <a:pt x="70" y="125"/>
                  <a:pt x="71" y="124"/>
                  <a:pt x="72" y="123"/>
                </a:cubicBezTo>
                <a:cubicBezTo>
                  <a:pt x="74" y="107"/>
                  <a:pt x="74" y="107"/>
                  <a:pt x="74" y="107"/>
                </a:cubicBezTo>
                <a:cubicBezTo>
                  <a:pt x="78" y="106"/>
                  <a:pt x="82" y="104"/>
                  <a:pt x="86" y="102"/>
                </a:cubicBezTo>
                <a:cubicBezTo>
                  <a:pt x="99" y="111"/>
                  <a:pt x="99" y="111"/>
                  <a:pt x="99" y="111"/>
                </a:cubicBezTo>
                <a:cubicBezTo>
                  <a:pt x="100" y="112"/>
                  <a:pt x="101" y="112"/>
                  <a:pt x="102" y="111"/>
                </a:cubicBezTo>
                <a:cubicBezTo>
                  <a:pt x="111" y="102"/>
                  <a:pt x="111" y="102"/>
                  <a:pt x="111" y="102"/>
                </a:cubicBezTo>
                <a:cubicBezTo>
                  <a:pt x="112" y="101"/>
                  <a:pt x="112" y="100"/>
                  <a:pt x="111" y="99"/>
                </a:cubicBezTo>
                <a:cubicBezTo>
                  <a:pt x="102" y="86"/>
                  <a:pt x="102" y="86"/>
                  <a:pt x="102" y="86"/>
                </a:cubicBezTo>
                <a:cubicBezTo>
                  <a:pt x="104" y="82"/>
                  <a:pt x="106" y="78"/>
                  <a:pt x="107" y="74"/>
                </a:cubicBezTo>
                <a:cubicBezTo>
                  <a:pt x="123" y="71"/>
                  <a:pt x="123" y="71"/>
                  <a:pt x="123" y="71"/>
                </a:cubicBezTo>
                <a:cubicBezTo>
                  <a:pt x="124" y="71"/>
                  <a:pt x="125" y="70"/>
                  <a:pt x="125" y="69"/>
                </a:cubicBezTo>
                <a:cubicBezTo>
                  <a:pt x="125" y="56"/>
                  <a:pt x="125" y="56"/>
                  <a:pt x="125" y="56"/>
                </a:cubicBezTo>
                <a:cubicBezTo>
                  <a:pt x="125" y="55"/>
                  <a:pt x="124" y="54"/>
                  <a:pt x="123" y="53"/>
                </a:cubicBezTo>
                <a:close/>
                <a:moveTo>
                  <a:pt x="62" y="85"/>
                </a:moveTo>
                <a:cubicBezTo>
                  <a:pt x="50" y="85"/>
                  <a:pt x="39" y="75"/>
                  <a:pt x="39" y="62"/>
                </a:cubicBezTo>
                <a:cubicBezTo>
                  <a:pt x="39" y="50"/>
                  <a:pt x="50" y="39"/>
                  <a:pt x="62" y="39"/>
                </a:cubicBezTo>
                <a:cubicBezTo>
                  <a:pt x="75" y="39"/>
                  <a:pt x="86" y="50"/>
                  <a:pt x="86" y="62"/>
                </a:cubicBezTo>
                <a:cubicBezTo>
                  <a:pt x="86" y="75"/>
                  <a:pt x="75" y="85"/>
                  <a:pt x="62"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pic>
        <p:nvPicPr>
          <p:cNvPr id="1026"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1994" y="63217"/>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23380" y="1695354"/>
            <a:ext cx="5651690" cy="1446544"/>
          </a:xfrm>
          <a:prstGeom prst="rect">
            <a:avLst/>
          </a:prstGeom>
        </p:spPr>
        <p:txBody>
          <a:bodyPr wrap="square" lIns="91435" tIns="45717" rIns="91435" bIns="45717">
            <a:spAutoFit/>
          </a:bodyPr>
          <a:lstStyle/>
          <a:p>
            <a:pPr algn="ctr" defTabSz="914355" eaLnBrk="1" fontAlgn="auto" hangingPunct="1">
              <a:spcBef>
                <a:spcPts val="0"/>
              </a:spcBef>
              <a:spcAft>
                <a:spcPts val="0"/>
              </a:spcAft>
              <a:defRPr/>
            </a:pPr>
            <a:r>
              <a:rPr lang="en-US" sz="4400" b="1" kern="0" cap="all" dirty="0">
                <a:ln w="3175" cmpd="sng">
                  <a:noFill/>
                </a:ln>
                <a:solidFill>
                  <a:srgbClr val="FF0000"/>
                </a:solidFill>
                <a:effectLst>
                  <a:outerShdw blurRad="38100" dist="38100" dir="2700000" algn="tl">
                    <a:srgbClr val="000000">
                      <a:alpha val="43137"/>
                    </a:srgbClr>
                  </a:outerShdw>
                </a:effectLst>
                <a:latin typeface="Calibri Light"/>
                <a:ea typeface="+mj-ea"/>
                <a:cs typeface="+mj-cs"/>
              </a:rPr>
              <a:t>(Bab </a:t>
            </a:r>
            <a:r>
              <a:rPr lang="en-US" sz="4400" b="1" kern="0" cap="all" dirty="0" smtClean="0">
                <a:ln w="3175" cmpd="sng">
                  <a:noFill/>
                </a:ln>
                <a:solidFill>
                  <a:srgbClr val="FF0000"/>
                </a:solidFill>
                <a:effectLst>
                  <a:outerShdw blurRad="38100" dist="38100" dir="2700000" algn="tl">
                    <a:srgbClr val="000000">
                      <a:alpha val="43137"/>
                    </a:srgbClr>
                  </a:outerShdw>
                </a:effectLst>
                <a:latin typeface="Calibri Light"/>
                <a:ea typeface="+mj-ea"/>
                <a:cs typeface="+mj-cs"/>
              </a:rPr>
              <a:t>7)</a:t>
            </a:r>
          </a:p>
          <a:p>
            <a:pPr algn="ctr" defTabSz="914355" eaLnBrk="1" fontAlgn="auto" hangingPunct="1">
              <a:spcBef>
                <a:spcPts val="0"/>
              </a:spcBef>
              <a:spcAft>
                <a:spcPts val="0"/>
              </a:spcAft>
              <a:defRPr/>
            </a:pPr>
            <a:r>
              <a:rPr lang="en-US" sz="4400" b="1" kern="0" cap="all" dirty="0" smtClean="0">
                <a:ln w="3175" cmpd="sng">
                  <a:noFill/>
                </a:ln>
                <a:solidFill>
                  <a:srgbClr val="FF0000"/>
                </a:solidFill>
                <a:effectLst>
                  <a:outerShdw blurRad="38100" dist="38100" dir="2700000" algn="tl">
                    <a:srgbClr val="000000">
                      <a:alpha val="43137"/>
                    </a:srgbClr>
                  </a:outerShdw>
                </a:effectLst>
                <a:latin typeface="Calibri Light"/>
                <a:ea typeface="+mj-ea"/>
                <a:cs typeface="+mj-cs"/>
              </a:rPr>
              <a:t>IDEOLOGI </a:t>
            </a:r>
            <a:endParaRPr lang="en-MY" sz="1400" kern="0" dirty="0">
              <a:solidFill>
                <a:srgbClr val="FF0000"/>
              </a:solidFill>
            </a:endParaRPr>
          </a:p>
        </p:txBody>
      </p:sp>
      <p:sp>
        <p:nvSpPr>
          <p:cNvPr id="28" name="Rectangle 27"/>
          <p:cNvSpPr/>
          <p:nvPr/>
        </p:nvSpPr>
        <p:spPr>
          <a:xfrm>
            <a:off x="400448" y="301030"/>
            <a:ext cx="8936594" cy="584775"/>
          </a:xfrm>
          <a:prstGeom prst="rect">
            <a:avLst/>
          </a:prstGeom>
        </p:spPr>
        <p:txBody>
          <a:bodyPr wrap="square" lIns="91435" tIns="45717" rIns="91435" bIns="45717">
            <a:spAutoFit/>
          </a:bodyPr>
          <a:lstStyle/>
          <a:p>
            <a:pPr defTabSz="914355" eaLnBrk="1" fontAlgn="auto" hangingPunct="1">
              <a:spcBef>
                <a:spcPts val="0"/>
              </a:spcBef>
              <a:spcAft>
                <a:spcPts val="0"/>
              </a:spcAft>
              <a:defRPr/>
            </a:pPr>
            <a:r>
              <a:rPr lang="en-US" sz="3200" b="1" kern="0" cap="all" dirty="0">
                <a:ln w="3175" cmpd="sng">
                  <a:noFill/>
                </a:ln>
                <a:solidFill>
                  <a:schemeClr val="accent1">
                    <a:lumMod val="50000"/>
                  </a:schemeClr>
                </a:solidFill>
                <a:effectLst>
                  <a:outerShdw blurRad="38100" dist="38100" dir="2700000" algn="tl">
                    <a:srgbClr val="000000">
                      <a:alpha val="43137"/>
                    </a:srgbClr>
                  </a:outerShdw>
                </a:effectLst>
                <a:latin typeface="Calibri Light"/>
                <a:ea typeface="+mj-ea"/>
                <a:cs typeface="+mj-cs"/>
              </a:rPr>
              <a:t>FALSAFAH DAN ISU SEMASA (</a:t>
            </a:r>
            <a:r>
              <a:rPr lang="en-US" sz="3200" b="1" kern="0" cap="all" dirty="0" err="1">
                <a:ln w="3175" cmpd="sng">
                  <a:noFill/>
                </a:ln>
                <a:solidFill>
                  <a:schemeClr val="accent1">
                    <a:lumMod val="50000"/>
                  </a:schemeClr>
                </a:solidFill>
                <a:effectLst>
                  <a:outerShdw blurRad="38100" dist="38100" dir="2700000" algn="tl">
                    <a:srgbClr val="000000">
                      <a:alpha val="43137"/>
                    </a:srgbClr>
                  </a:outerShdw>
                </a:effectLst>
                <a:latin typeface="Calibri Light"/>
                <a:ea typeface="+mj-ea"/>
                <a:cs typeface="+mj-cs"/>
              </a:rPr>
              <a:t>uhIS</a:t>
            </a:r>
            <a:r>
              <a:rPr lang="en-US" sz="3200" b="1" kern="0" cap="all" dirty="0">
                <a:ln w="3175" cmpd="sng">
                  <a:noFill/>
                </a:ln>
                <a:solidFill>
                  <a:schemeClr val="accent1">
                    <a:lumMod val="50000"/>
                  </a:schemeClr>
                </a:solidFill>
                <a:effectLst>
                  <a:outerShdw blurRad="38100" dist="38100" dir="2700000" algn="tl">
                    <a:srgbClr val="000000">
                      <a:alpha val="43137"/>
                    </a:srgbClr>
                  </a:outerShdw>
                </a:effectLst>
                <a:latin typeface="Calibri Light"/>
                <a:ea typeface="+mj-ea"/>
                <a:cs typeface="+mj-cs"/>
              </a:rPr>
              <a:t> 1022)</a:t>
            </a:r>
            <a:endParaRPr lang="en-MY" sz="1000"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p:cNvSpPr/>
          <p:nvPr/>
        </p:nvSpPr>
        <p:spPr bwMode="auto">
          <a:xfrm>
            <a:off x="8674936" y="1872623"/>
            <a:ext cx="3440867" cy="3815482"/>
          </a:xfrm>
          <a:prstGeom prst="diamond">
            <a:avLst/>
          </a:prstGeom>
          <a:solidFill>
            <a:schemeClr val="accent4">
              <a:alpha val="89803"/>
            </a:schemeClr>
          </a:solidFill>
          <a:ln w="25400">
            <a:solidFill>
              <a:schemeClr val="tx1">
                <a:alpha val="0"/>
              </a:schemeClr>
            </a:solidFill>
            <a:miter lim="800000"/>
          </a:ln>
        </p:spPr>
        <p:txBody>
          <a:bodyPr lIns="0" tIns="0" rIns="0" bIns="0"/>
          <a:lstStyle/>
          <a:p>
            <a:pPr algn="ctr" defTabSz="1218473" eaLnBrk="1" fontAlgn="auto" hangingPunct="1">
              <a:spcBef>
                <a:spcPts val="0"/>
              </a:spcBef>
              <a:spcAft>
                <a:spcPts val="0"/>
              </a:spcAft>
            </a:pPr>
            <a:endParaRPr lang="es-ES" dirty="0">
              <a:solidFill>
                <a:srgbClr val="445469"/>
              </a:solidFill>
              <a:latin typeface="Lato Light"/>
            </a:endParaRPr>
          </a:p>
        </p:txBody>
      </p:sp>
      <p:sp>
        <p:nvSpPr>
          <p:cNvPr id="41" name="AutoShape 3"/>
          <p:cNvSpPr/>
          <p:nvPr/>
        </p:nvSpPr>
        <p:spPr bwMode="auto">
          <a:xfrm>
            <a:off x="5871023" y="1872623"/>
            <a:ext cx="3659375" cy="3963401"/>
          </a:xfrm>
          <a:prstGeom prst="diamond">
            <a:avLst/>
          </a:prstGeom>
          <a:solidFill>
            <a:schemeClr val="accent5">
              <a:lumMod val="60000"/>
              <a:lumOff val="40000"/>
              <a:alpha val="89803"/>
            </a:schemeClr>
          </a:solidFill>
          <a:ln w="25400">
            <a:solidFill>
              <a:schemeClr val="tx1">
                <a:alpha val="0"/>
              </a:schemeClr>
            </a:solidFill>
            <a:miter lim="800000"/>
          </a:ln>
        </p:spPr>
        <p:txBody>
          <a:bodyPr lIns="0" tIns="0" rIns="0" bIns="0"/>
          <a:lstStyle/>
          <a:p>
            <a:pPr algn="ctr" defTabSz="1218473" eaLnBrk="1" fontAlgn="auto" hangingPunct="1">
              <a:spcBef>
                <a:spcPts val="0"/>
              </a:spcBef>
              <a:spcAft>
                <a:spcPts val="0"/>
              </a:spcAft>
            </a:pPr>
            <a:endParaRPr lang="es-ES" dirty="0">
              <a:solidFill>
                <a:srgbClr val="445469"/>
              </a:solidFill>
              <a:latin typeface="Lato Light"/>
            </a:endParaRPr>
          </a:p>
        </p:txBody>
      </p:sp>
      <p:sp>
        <p:nvSpPr>
          <p:cNvPr id="42" name="AutoShape 4"/>
          <p:cNvSpPr/>
          <p:nvPr/>
        </p:nvSpPr>
        <p:spPr bwMode="auto">
          <a:xfrm>
            <a:off x="2951748" y="1872623"/>
            <a:ext cx="3674994" cy="3815482"/>
          </a:xfrm>
          <a:prstGeom prst="diamond">
            <a:avLst/>
          </a:prstGeom>
          <a:solidFill>
            <a:schemeClr val="accent2">
              <a:alpha val="89803"/>
            </a:schemeClr>
          </a:solidFill>
          <a:ln w="25400">
            <a:solidFill>
              <a:schemeClr val="tx1">
                <a:alpha val="0"/>
              </a:schemeClr>
            </a:solidFill>
            <a:miter lim="800000"/>
          </a:ln>
        </p:spPr>
        <p:txBody>
          <a:bodyPr lIns="0" tIns="0" rIns="0" bIns="0"/>
          <a:lstStyle/>
          <a:p>
            <a:pPr algn="ctr" defTabSz="1218473" eaLnBrk="1" fontAlgn="auto" hangingPunct="1">
              <a:spcBef>
                <a:spcPts val="0"/>
              </a:spcBef>
              <a:spcAft>
                <a:spcPts val="0"/>
              </a:spcAft>
            </a:pPr>
            <a:endParaRPr lang="es-ES" dirty="0">
              <a:solidFill>
                <a:srgbClr val="445469"/>
              </a:solidFill>
              <a:latin typeface="Lato Light"/>
            </a:endParaRPr>
          </a:p>
        </p:txBody>
      </p:sp>
      <p:sp>
        <p:nvSpPr>
          <p:cNvPr id="43" name="AutoShape 5"/>
          <p:cNvSpPr/>
          <p:nvPr/>
        </p:nvSpPr>
        <p:spPr bwMode="auto">
          <a:xfrm>
            <a:off x="2" y="1872624"/>
            <a:ext cx="3686731" cy="3815483"/>
          </a:xfrm>
          <a:prstGeom prst="diamond">
            <a:avLst/>
          </a:prstGeom>
          <a:solidFill>
            <a:schemeClr val="accent1">
              <a:alpha val="89803"/>
            </a:schemeClr>
          </a:solidFill>
          <a:ln w="25400">
            <a:solidFill>
              <a:schemeClr val="tx1">
                <a:alpha val="0"/>
              </a:schemeClr>
            </a:solidFill>
            <a:miter lim="800000"/>
          </a:ln>
        </p:spPr>
        <p:txBody>
          <a:bodyPr lIns="0" tIns="0" rIns="0" bIns="0"/>
          <a:lstStyle/>
          <a:p>
            <a:pPr algn="ctr" defTabSz="1218473" eaLnBrk="1" fontAlgn="auto" hangingPunct="1">
              <a:spcBef>
                <a:spcPts val="0"/>
              </a:spcBef>
              <a:spcAft>
                <a:spcPts val="0"/>
              </a:spcAft>
            </a:pPr>
            <a:endParaRPr lang="es-ES" dirty="0">
              <a:solidFill>
                <a:srgbClr val="445469"/>
              </a:solidFill>
              <a:latin typeface="Lato Light"/>
            </a:endParaRPr>
          </a:p>
        </p:txBody>
      </p:sp>
      <p:sp>
        <p:nvSpPr>
          <p:cNvPr id="65" name="Rectangle 12"/>
          <p:cNvSpPr/>
          <p:nvPr/>
        </p:nvSpPr>
        <p:spPr bwMode="auto">
          <a:xfrm>
            <a:off x="3834200" y="3029242"/>
            <a:ext cx="1862010" cy="1515864"/>
          </a:xfrm>
          <a:prstGeom prst="rect">
            <a:avLst/>
          </a:prstGeom>
          <a:noFill/>
          <a:ln>
            <a:noFill/>
          </a:ln>
        </p:spPr>
        <p:txBody>
          <a:bodyPr lIns="0" tIns="0" rIns="0" bIns="0"/>
          <a:lstStyle/>
          <a:p>
            <a:pPr marL="342882" indent="-342882" algn="ctr" defTabSz="457176" eaLnBrk="1" fontAlgn="auto" hangingPunct="1">
              <a:spcBef>
                <a:spcPts val="1000"/>
              </a:spcBef>
              <a:spcAft>
                <a:spcPts val="0"/>
              </a:spcAft>
              <a:buClr>
                <a:srgbClr val="A53010"/>
              </a:buClr>
              <a:buFont typeface="Wingdings 3" charset="2"/>
              <a:buChar char=""/>
            </a:pPr>
            <a:r>
              <a:rPr lang="en-US" noProof="1" smtClean="0">
                <a:solidFill>
                  <a:prstClr val="black"/>
                </a:solidFill>
                <a:latin typeface="Century Gothic"/>
              </a:rPr>
              <a:t>Penolakan </a:t>
            </a:r>
            <a:r>
              <a:rPr lang="en-US" noProof="1">
                <a:solidFill>
                  <a:prstClr val="black"/>
                </a:solidFill>
                <a:latin typeface="Century Gothic"/>
              </a:rPr>
              <a:t>terhadap segala bentuk Naratif </a:t>
            </a:r>
            <a:r>
              <a:rPr lang="en-US" noProof="1" smtClean="0">
                <a:solidFill>
                  <a:prstClr val="black"/>
                </a:solidFill>
                <a:latin typeface="Century Gothic"/>
              </a:rPr>
              <a:t>Besar</a:t>
            </a:r>
            <a:endParaRPr lang="en-US" noProof="1">
              <a:solidFill>
                <a:prstClr val="black"/>
              </a:solidFill>
              <a:latin typeface="Century Gothic"/>
            </a:endParaRPr>
          </a:p>
        </p:txBody>
      </p:sp>
      <p:sp>
        <p:nvSpPr>
          <p:cNvPr id="68" name="Rectangle 11"/>
          <p:cNvSpPr/>
          <p:nvPr/>
        </p:nvSpPr>
        <p:spPr bwMode="auto">
          <a:xfrm>
            <a:off x="6531544" y="2887491"/>
            <a:ext cx="1994403" cy="1966897"/>
          </a:xfrm>
          <a:prstGeom prst="rect">
            <a:avLst/>
          </a:prstGeom>
          <a:noFill/>
          <a:ln>
            <a:noFill/>
          </a:ln>
        </p:spPr>
        <p:txBody>
          <a:bodyPr lIns="0" tIns="0" rIns="0" bIns="0"/>
          <a:lstStyle/>
          <a:p>
            <a:pPr marL="342882" indent="-342882" algn="ctr" defTabSz="457176"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Semua “kebenaran” bergantung kepada  konstruksi budaya semata-mata</a:t>
            </a:r>
          </a:p>
        </p:txBody>
      </p:sp>
      <p:sp>
        <p:nvSpPr>
          <p:cNvPr id="72" name="Rectangle 11"/>
          <p:cNvSpPr/>
          <p:nvPr/>
        </p:nvSpPr>
        <p:spPr bwMode="auto">
          <a:xfrm>
            <a:off x="9570736" y="3257444"/>
            <a:ext cx="1777848" cy="1045845"/>
          </a:xfrm>
          <a:prstGeom prst="rect">
            <a:avLst/>
          </a:prstGeom>
          <a:noFill/>
          <a:ln>
            <a:noFill/>
          </a:ln>
        </p:spPr>
        <p:txBody>
          <a:bodyPr lIns="0" tIns="0" rIns="0" bIns="0"/>
          <a:lstStyle/>
          <a:p>
            <a:pPr marL="342882" indent="-342882" algn="ctr" defTabSz="457176"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Skeptisme terhadap kemajuan</a:t>
            </a:r>
          </a:p>
        </p:txBody>
      </p:sp>
      <p:grpSp>
        <p:nvGrpSpPr>
          <p:cNvPr id="24" name="Group 23"/>
          <p:cNvGrpSpPr/>
          <p:nvPr/>
        </p:nvGrpSpPr>
        <p:grpSpPr>
          <a:xfrm>
            <a:off x="3005539" y="241513"/>
            <a:ext cx="6180931" cy="1177243"/>
            <a:chOff x="5988388" y="483017"/>
            <a:chExt cx="12359700" cy="2354437"/>
          </a:xfrm>
        </p:grpSpPr>
        <p:sp>
          <p:nvSpPr>
            <p:cNvPr id="25" name="TextBox 24"/>
            <p:cNvSpPr txBox="1"/>
            <p:nvPr/>
          </p:nvSpPr>
          <p:spPr>
            <a:xfrm>
              <a:off x="5988388" y="483017"/>
              <a:ext cx="12359700" cy="2354437"/>
            </a:xfrm>
            <a:prstGeom prst="rect">
              <a:avLst/>
            </a:prstGeom>
            <a:noFill/>
          </p:spPr>
          <p:txBody>
            <a:bodyPr wrap="square" lIns="68578" tIns="34289" rIns="68578" bIns="34289" rtlCol="0">
              <a:spAutoFit/>
            </a:bodyPr>
            <a:lstStyle/>
            <a:p>
              <a:pPr algn="ctr" defTabSz="1218473" eaLnBrk="1" fontAlgn="auto" hangingPunct="1">
                <a:spcBef>
                  <a:spcPts val="0"/>
                </a:spcBef>
                <a:spcAft>
                  <a:spcPts val="0"/>
                </a:spcAft>
              </a:pPr>
              <a:r>
                <a:rPr lang="en-MY" sz="3600" b="1" dirty="0">
                  <a:solidFill>
                    <a:prstClr val="black">
                      <a:lumMod val="85000"/>
                      <a:lumOff val="15000"/>
                    </a:prstClr>
                  </a:solidFill>
                  <a:latin typeface="Century Gothic"/>
                  <a:ea typeface="+mj-ea"/>
                  <a:cs typeface="+mj-cs"/>
                </a:rPr>
                <a:t>KONSEP-KONSEP ASAS PASCAMODENISME</a:t>
              </a:r>
              <a:endParaRPr lang="id-ID" sz="4400" b="1" dirty="0">
                <a:solidFill>
                  <a:srgbClr val="445469"/>
                </a:solidFill>
                <a:latin typeface="Lato Regular"/>
                <a:cs typeface="Lato Regular"/>
              </a:endParaRPr>
            </a:p>
          </p:txBody>
        </p:sp>
        <p:sp>
          <p:nvSpPr>
            <p:cNvPr id="27" name="Subtitle 2"/>
            <p:cNvSpPr txBox="1"/>
            <p:nvPr/>
          </p:nvSpPr>
          <p:spPr>
            <a:xfrm>
              <a:off x="6361236" y="1634834"/>
              <a:ext cx="11655185" cy="839116"/>
            </a:xfrm>
            <a:prstGeom prst="rect">
              <a:avLst/>
            </a:prstGeom>
          </p:spPr>
          <p:txBody>
            <a:bodyPr vert="horz" lIns="163146" tIns="81573" rIns="163146" bIns="81573"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fontAlgn="auto">
                <a:spcAft>
                  <a:spcPts val="0"/>
                </a:spcAft>
              </a:pPr>
              <a:endParaRPr lang="en-US" sz="1500" dirty="0">
                <a:solidFill>
                  <a:srgbClr val="7FB34C"/>
                </a:solidFill>
                <a:latin typeface="Lato Light" panose="020F0502020204030203"/>
                <a:cs typeface="Lato Light" panose="020F0502020204030203"/>
              </a:endParaRPr>
            </a:p>
          </p:txBody>
        </p:sp>
      </p:grpSp>
      <p:sp>
        <p:nvSpPr>
          <p:cNvPr id="2" name="TextBox 1"/>
          <p:cNvSpPr txBox="1"/>
          <p:nvPr/>
        </p:nvSpPr>
        <p:spPr>
          <a:xfrm>
            <a:off x="860615" y="3190951"/>
            <a:ext cx="1771875" cy="923324"/>
          </a:xfrm>
          <a:prstGeom prst="rect">
            <a:avLst/>
          </a:prstGeom>
          <a:noFill/>
        </p:spPr>
        <p:txBody>
          <a:bodyPr wrap="square" lIns="91435" tIns="45717" rIns="91435" bIns="45717" rtlCol="0">
            <a:spAutoFit/>
          </a:bodyPr>
          <a:lstStyle/>
          <a:p>
            <a:pPr marL="342882" indent="-342882" algn="ctr" defTabSz="457176"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Kehidupan hanya di sini</a:t>
            </a:r>
          </a:p>
        </p:txBody>
      </p:sp>
    </p:spTree>
    <p:extLst>
      <p:ext uri="{BB962C8B-B14F-4D97-AF65-F5344CB8AC3E}">
        <p14:creationId xmlns:p14="http://schemas.microsoft.com/office/powerpoint/2010/main" val="495458594"/>
      </p:ext>
    </p:extLst>
  </p:cSld>
  <p:clrMapOvr>
    <a:masterClrMapping/>
  </p:clrMapOvr>
  <mc:AlternateContent xmlns:mc="http://schemas.openxmlformats.org/markup-compatibility/2006" xmlns:p14="http://schemas.microsoft.com/office/powerpoint/2010/main">
    <mc:Choice Requires="p14">
      <p:transition spd="slow" p14:dur="34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900" decel="100000" fill="hold"/>
                                        <p:tgtEl>
                                          <p:spTgt spid="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29" name="Freeform 21"/>
          <p:cNvSpPr/>
          <p:nvPr/>
        </p:nvSpPr>
        <p:spPr bwMode="auto">
          <a:xfrm>
            <a:off x="5335386" y="4464532"/>
            <a:ext cx="1390650" cy="922338"/>
          </a:xfrm>
          <a:custGeom>
            <a:avLst/>
            <a:gdLst>
              <a:gd name="T0" fmla="*/ 0 w 264"/>
              <a:gd name="T1" fmla="*/ 0 h 175"/>
              <a:gd name="T2" fmla="*/ 0 w 264"/>
              <a:gd name="T3" fmla="*/ 2147483646 h 175"/>
              <a:gd name="T4" fmla="*/ 2147483646 w 264"/>
              <a:gd name="T5" fmla="*/ 2147483646 h 175"/>
              <a:gd name="T6" fmla="*/ 2147483646 w 264"/>
              <a:gd name="T7" fmla="*/ 2147483646 h 175"/>
              <a:gd name="T8" fmla="*/ 2147483646 w 264"/>
              <a:gd name="T9" fmla="*/ 2147483646 h 175"/>
              <a:gd name="T10" fmla="*/ 2147483646 w 264"/>
              <a:gd name="T11" fmla="*/ 2147483646 h 175"/>
              <a:gd name="T12" fmla="*/ 2147483646 w 264"/>
              <a:gd name="T13" fmla="*/ 2147483646 h 175"/>
              <a:gd name="T14" fmla="*/ 2147483646 w 264"/>
              <a:gd name="T15" fmla="*/ 2147483646 h 175"/>
              <a:gd name="T16" fmla="*/ 2147483646 w 264"/>
              <a:gd name="T17" fmla="*/ 2147483646 h 175"/>
              <a:gd name="T18" fmla="*/ 2147483646 w 264"/>
              <a:gd name="T19" fmla="*/ 2147483646 h 175"/>
              <a:gd name="T20" fmla="*/ 2147483646 w 264"/>
              <a:gd name="T21" fmla="*/ 2147483646 h 175"/>
              <a:gd name="T22" fmla="*/ 2147483646 w 264"/>
              <a:gd name="T23" fmla="*/ 2147483646 h 175"/>
              <a:gd name="T24" fmla="*/ 2147483646 w 264"/>
              <a:gd name="T25" fmla="*/ 2147483646 h 175"/>
              <a:gd name="T26" fmla="*/ 2147483646 w 264"/>
              <a:gd name="T27" fmla="*/ 2147483646 h 175"/>
              <a:gd name="T28" fmla="*/ 2147483646 w 264"/>
              <a:gd name="T29" fmla="*/ 2147483646 h 175"/>
              <a:gd name="T30" fmla="*/ 2147483646 w 264"/>
              <a:gd name="T31" fmla="*/ 2147483646 h 175"/>
              <a:gd name="T32" fmla="*/ 2147483646 w 264"/>
              <a:gd name="T33" fmla="*/ 2147483646 h 175"/>
              <a:gd name="T34" fmla="*/ 2147483646 w 264"/>
              <a:gd name="T35" fmla="*/ 2147483646 h 175"/>
              <a:gd name="T36" fmla="*/ 2147483646 w 264"/>
              <a:gd name="T37" fmla="*/ 2147483646 h 175"/>
              <a:gd name="T38" fmla="*/ 2147483646 w 264"/>
              <a:gd name="T39" fmla="*/ 0 h 175"/>
              <a:gd name="T40" fmla="*/ 0 w 264"/>
              <a:gd name="T41" fmla="*/ 0 h 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175">
                <a:moveTo>
                  <a:pt x="0" y="0"/>
                </a:moveTo>
                <a:cubicBezTo>
                  <a:pt x="0" y="168"/>
                  <a:pt x="0" y="168"/>
                  <a:pt x="0" y="168"/>
                </a:cubicBezTo>
                <a:cubicBezTo>
                  <a:pt x="7" y="172"/>
                  <a:pt x="16" y="173"/>
                  <a:pt x="28" y="174"/>
                </a:cubicBezTo>
                <a:cubicBezTo>
                  <a:pt x="28" y="174"/>
                  <a:pt x="28" y="174"/>
                  <a:pt x="28" y="174"/>
                </a:cubicBezTo>
                <a:cubicBezTo>
                  <a:pt x="50" y="174"/>
                  <a:pt x="50" y="174"/>
                  <a:pt x="50" y="174"/>
                </a:cubicBezTo>
                <a:cubicBezTo>
                  <a:pt x="52" y="174"/>
                  <a:pt x="55" y="174"/>
                  <a:pt x="57" y="174"/>
                </a:cubicBezTo>
                <a:cubicBezTo>
                  <a:pt x="57" y="174"/>
                  <a:pt x="57" y="174"/>
                  <a:pt x="57" y="174"/>
                </a:cubicBezTo>
                <a:cubicBezTo>
                  <a:pt x="94" y="174"/>
                  <a:pt x="94" y="174"/>
                  <a:pt x="94" y="174"/>
                </a:cubicBezTo>
                <a:cubicBezTo>
                  <a:pt x="94" y="174"/>
                  <a:pt x="94" y="174"/>
                  <a:pt x="94" y="174"/>
                </a:cubicBezTo>
                <a:cubicBezTo>
                  <a:pt x="106" y="174"/>
                  <a:pt x="118" y="174"/>
                  <a:pt x="130" y="174"/>
                </a:cubicBezTo>
                <a:cubicBezTo>
                  <a:pt x="131" y="174"/>
                  <a:pt x="132" y="174"/>
                  <a:pt x="132" y="174"/>
                </a:cubicBezTo>
                <a:cubicBezTo>
                  <a:pt x="133" y="174"/>
                  <a:pt x="133" y="174"/>
                  <a:pt x="134" y="174"/>
                </a:cubicBezTo>
                <a:cubicBezTo>
                  <a:pt x="134" y="175"/>
                  <a:pt x="134" y="174"/>
                  <a:pt x="134" y="174"/>
                </a:cubicBezTo>
                <a:cubicBezTo>
                  <a:pt x="146" y="174"/>
                  <a:pt x="158" y="174"/>
                  <a:pt x="170" y="174"/>
                </a:cubicBezTo>
                <a:cubicBezTo>
                  <a:pt x="170" y="174"/>
                  <a:pt x="170" y="174"/>
                  <a:pt x="170" y="174"/>
                </a:cubicBezTo>
                <a:cubicBezTo>
                  <a:pt x="208" y="174"/>
                  <a:pt x="208" y="174"/>
                  <a:pt x="208" y="174"/>
                </a:cubicBezTo>
                <a:cubicBezTo>
                  <a:pt x="208" y="174"/>
                  <a:pt x="208" y="174"/>
                  <a:pt x="208" y="174"/>
                </a:cubicBezTo>
                <a:cubicBezTo>
                  <a:pt x="215" y="174"/>
                  <a:pt x="223" y="174"/>
                  <a:pt x="231" y="174"/>
                </a:cubicBezTo>
                <a:cubicBezTo>
                  <a:pt x="245" y="174"/>
                  <a:pt x="256" y="172"/>
                  <a:pt x="264" y="169"/>
                </a:cubicBezTo>
                <a:cubicBezTo>
                  <a:pt x="264" y="0"/>
                  <a:pt x="264" y="0"/>
                  <a:pt x="264" y="0"/>
                </a:cubicBezTo>
                <a:lnTo>
                  <a:pt x="0" y="0"/>
                </a:lnTo>
                <a:close/>
              </a:path>
            </a:pathLst>
          </a:custGeom>
          <a:solidFill>
            <a:srgbClr val="8C103D"/>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0" name="Freeform 22"/>
          <p:cNvSpPr/>
          <p:nvPr/>
        </p:nvSpPr>
        <p:spPr bwMode="auto">
          <a:xfrm>
            <a:off x="5051224" y="4464532"/>
            <a:ext cx="284162" cy="884238"/>
          </a:xfrm>
          <a:custGeom>
            <a:avLst/>
            <a:gdLst>
              <a:gd name="T0" fmla="*/ 2147483646 w 54"/>
              <a:gd name="T1" fmla="*/ 0 h 168"/>
              <a:gd name="T2" fmla="*/ 2147483646 w 54"/>
              <a:gd name="T3" fmla="*/ 2147483646 h 168"/>
              <a:gd name="T4" fmla="*/ 2147483646 w 54"/>
              <a:gd name="T5" fmla="*/ 2147483646 h 168"/>
              <a:gd name="T6" fmla="*/ 2147483646 w 54"/>
              <a:gd name="T7" fmla="*/ 2147483646 h 168"/>
              <a:gd name="T8" fmla="*/ 2147483646 w 54"/>
              <a:gd name="T9" fmla="*/ 2147483646 h 168"/>
              <a:gd name="T10" fmla="*/ 2147483646 w 54"/>
              <a:gd name="T11" fmla="*/ 0 h 168"/>
              <a:gd name="T12" fmla="*/ 2147483646 w 54"/>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68">
                <a:moveTo>
                  <a:pt x="8" y="0"/>
                </a:moveTo>
                <a:cubicBezTo>
                  <a:pt x="3" y="0"/>
                  <a:pt x="0" y="4"/>
                  <a:pt x="2" y="9"/>
                </a:cubicBezTo>
                <a:cubicBezTo>
                  <a:pt x="2" y="9"/>
                  <a:pt x="2" y="9"/>
                  <a:pt x="2" y="9"/>
                </a:cubicBezTo>
                <a:cubicBezTo>
                  <a:pt x="18" y="45"/>
                  <a:pt x="24" y="95"/>
                  <a:pt x="33" y="133"/>
                </a:cubicBezTo>
                <a:cubicBezTo>
                  <a:pt x="37" y="151"/>
                  <a:pt x="42" y="162"/>
                  <a:pt x="54" y="168"/>
                </a:cubicBezTo>
                <a:cubicBezTo>
                  <a:pt x="54" y="0"/>
                  <a:pt x="54" y="0"/>
                  <a:pt x="54" y="0"/>
                </a:cubicBezTo>
                <a:lnTo>
                  <a:pt x="8" y="0"/>
                </a:lnTo>
                <a:close/>
              </a:path>
            </a:pathLst>
          </a:custGeom>
          <a:solidFill>
            <a:srgbClr val="A6325C"/>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1" name="Freeform 23"/>
          <p:cNvSpPr/>
          <p:nvPr/>
        </p:nvSpPr>
        <p:spPr bwMode="auto">
          <a:xfrm>
            <a:off x="6726038" y="4464532"/>
            <a:ext cx="284163" cy="890588"/>
          </a:xfrm>
          <a:custGeom>
            <a:avLst/>
            <a:gdLst>
              <a:gd name="T0" fmla="*/ 2147483646 w 54"/>
              <a:gd name="T1" fmla="*/ 0 h 169"/>
              <a:gd name="T2" fmla="*/ 0 w 54"/>
              <a:gd name="T3" fmla="*/ 0 h 169"/>
              <a:gd name="T4" fmla="*/ 0 w 54"/>
              <a:gd name="T5" fmla="*/ 2147483646 h 169"/>
              <a:gd name="T6" fmla="*/ 2147483646 w 54"/>
              <a:gd name="T7" fmla="*/ 2147483646 h 169"/>
              <a:gd name="T8" fmla="*/ 2147483646 w 54"/>
              <a:gd name="T9" fmla="*/ 2147483646 h 169"/>
              <a:gd name="T10" fmla="*/ 2147483646 w 54"/>
              <a:gd name="T11" fmla="*/ 2147483646 h 169"/>
              <a:gd name="T12" fmla="*/ 2147483646 w 54"/>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69">
                <a:moveTo>
                  <a:pt x="47" y="0"/>
                </a:moveTo>
                <a:cubicBezTo>
                  <a:pt x="0" y="0"/>
                  <a:pt x="0" y="0"/>
                  <a:pt x="0" y="0"/>
                </a:cubicBezTo>
                <a:cubicBezTo>
                  <a:pt x="0" y="169"/>
                  <a:pt x="0" y="169"/>
                  <a:pt x="0" y="169"/>
                </a:cubicBezTo>
                <a:cubicBezTo>
                  <a:pt x="12" y="163"/>
                  <a:pt x="18" y="152"/>
                  <a:pt x="22" y="133"/>
                </a:cubicBezTo>
                <a:cubicBezTo>
                  <a:pt x="30" y="95"/>
                  <a:pt x="36" y="45"/>
                  <a:pt x="52" y="9"/>
                </a:cubicBezTo>
                <a:cubicBezTo>
                  <a:pt x="52" y="9"/>
                  <a:pt x="52" y="9"/>
                  <a:pt x="52" y="9"/>
                </a:cubicBezTo>
                <a:cubicBezTo>
                  <a:pt x="54" y="4"/>
                  <a:pt x="51" y="0"/>
                  <a:pt x="47" y="0"/>
                </a:cubicBezTo>
                <a:close/>
              </a:path>
            </a:pathLst>
          </a:custGeom>
          <a:solidFill>
            <a:srgbClr val="78012C"/>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2" name="Freeform 24"/>
          <p:cNvSpPr/>
          <p:nvPr/>
        </p:nvSpPr>
        <p:spPr bwMode="auto">
          <a:xfrm>
            <a:off x="6067226" y="2378557"/>
            <a:ext cx="1031875" cy="947738"/>
          </a:xfrm>
          <a:custGeom>
            <a:avLst/>
            <a:gdLst>
              <a:gd name="T0" fmla="*/ 2147483646 w 196"/>
              <a:gd name="T1" fmla="*/ 0 h 180"/>
              <a:gd name="T2" fmla="*/ 0 w 196"/>
              <a:gd name="T3" fmla="*/ 2147483646 h 180"/>
              <a:gd name="T4" fmla="*/ 0 w 196"/>
              <a:gd name="T5" fmla="*/ 2147483646 h 180"/>
              <a:gd name="T6" fmla="*/ 2147483646 w 196"/>
              <a:gd name="T7" fmla="*/ 2147483646 h 180"/>
              <a:gd name="T8" fmla="*/ 2147483646 w 196"/>
              <a:gd name="T9" fmla="*/ 2147483646 h 180"/>
              <a:gd name="T10" fmla="*/ 2147483646 w 196"/>
              <a:gd name="T11" fmla="*/ 0 h 180"/>
              <a:gd name="T12" fmla="*/ 2147483646 w 196"/>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7" y="0"/>
                </a:moveTo>
                <a:cubicBezTo>
                  <a:pt x="3" y="0"/>
                  <a:pt x="0" y="2"/>
                  <a:pt x="0" y="6"/>
                </a:cubicBezTo>
                <a:cubicBezTo>
                  <a:pt x="0" y="174"/>
                  <a:pt x="0" y="174"/>
                  <a:pt x="0" y="174"/>
                </a:cubicBezTo>
                <a:cubicBezTo>
                  <a:pt x="0" y="177"/>
                  <a:pt x="3" y="180"/>
                  <a:pt x="7" y="180"/>
                </a:cubicBezTo>
                <a:cubicBezTo>
                  <a:pt x="196" y="180"/>
                  <a:pt x="196" y="180"/>
                  <a:pt x="196" y="180"/>
                </a:cubicBezTo>
                <a:cubicBezTo>
                  <a:pt x="196" y="0"/>
                  <a:pt x="196" y="0"/>
                  <a:pt x="196" y="0"/>
                </a:cubicBezTo>
                <a:lnTo>
                  <a:pt x="7" y="0"/>
                </a:lnTo>
                <a:close/>
              </a:path>
            </a:pathLst>
          </a:custGeom>
          <a:solidFill>
            <a:srgbClr val="FD912C"/>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3" name="Freeform 25"/>
          <p:cNvSpPr/>
          <p:nvPr/>
        </p:nvSpPr>
        <p:spPr bwMode="auto">
          <a:xfrm>
            <a:off x="7099098" y="2378557"/>
            <a:ext cx="679450" cy="947738"/>
          </a:xfrm>
          <a:custGeom>
            <a:avLst/>
            <a:gdLst>
              <a:gd name="T0" fmla="*/ 2147483646 w 129"/>
              <a:gd name="T1" fmla="*/ 2147483646 h 180"/>
              <a:gd name="T2" fmla="*/ 2147483646 w 129"/>
              <a:gd name="T3" fmla="*/ 0 h 180"/>
              <a:gd name="T4" fmla="*/ 0 w 129"/>
              <a:gd name="T5" fmla="*/ 0 h 180"/>
              <a:gd name="T6" fmla="*/ 0 w 129"/>
              <a:gd name="T7" fmla="*/ 2147483646 h 180"/>
              <a:gd name="T8" fmla="*/ 2147483646 w 129"/>
              <a:gd name="T9" fmla="*/ 2147483646 h 180"/>
              <a:gd name="T10" fmla="*/ 2147483646 w 129"/>
              <a:gd name="T11" fmla="*/ 2147483646 h 180"/>
              <a:gd name="T12" fmla="*/ 2147483646 w 129"/>
              <a:gd name="T13" fmla="*/ 2147483646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80">
                <a:moveTo>
                  <a:pt x="115" y="4"/>
                </a:moveTo>
                <a:cubicBezTo>
                  <a:pt x="114" y="2"/>
                  <a:pt x="112" y="0"/>
                  <a:pt x="109" y="0"/>
                </a:cubicBezTo>
                <a:cubicBezTo>
                  <a:pt x="0" y="0"/>
                  <a:pt x="0" y="0"/>
                  <a:pt x="0" y="0"/>
                </a:cubicBezTo>
                <a:cubicBezTo>
                  <a:pt x="0" y="180"/>
                  <a:pt x="0" y="180"/>
                  <a:pt x="0" y="180"/>
                </a:cubicBezTo>
                <a:cubicBezTo>
                  <a:pt x="93" y="180"/>
                  <a:pt x="93" y="180"/>
                  <a:pt x="93" y="180"/>
                </a:cubicBezTo>
                <a:cubicBezTo>
                  <a:pt x="96" y="180"/>
                  <a:pt x="98" y="179"/>
                  <a:pt x="99" y="176"/>
                </a:cubicBezTo>
                <a:cubicBezTo>
                  <a:pt x="121" y="121"/>
                  <a:pt x="129" y="64"/>
                  <a:pt x="115" y="4"/>
                </a:cubicBezTo>
                <a:close/>
              </a:path>
            </a:pathLst>
          </a:custGeom>
          <a:solidFill>
            <a:srgbClr val="EB7815"/>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4" name="Freeform 26"/>
          <p:cNvSpPr/>
          <p:nvPr/>
        </p:nvSpPr>
        <p:spPr bwMode="auto">
          <a:xfrm>
            <a:off x="4287638" y="2378557"/>
            <a:ext cx="669925" cy="947738"/>
          </a:xfrm>
          <a:custGeom>
            <a:avLst/>
            <a:gdLst>
              <a:gd name="T0" fmla="*/ 2147483646 w 127"/>
              <a:gd name="T1" fmla="*/ 0 h 180"/>
              <a:gd name="T2" fmla="*/ 2147483646 w 127"/>
              <a:gd name="T3" fmla="*/ 2147483646 h 180"/>
              <a:gd name="T4" fmla="*/ 2147483646 w 127"/>
              <a:gd name="T5" fmla="*/ 2147483646 h 180"/>
              <a:gd name="T6" fmla="*/ 2147483646 w 127"/>
              <a:gd name="T7" fmla="*/ 2147483646 h 180"/>
              <a:gd name="T8" fmla="*/ 2147483646 w 127"/>
              <a:gd name="T9" fmla="*/ 2147483646 h 180"/>
              <a:gd name="T10" fmla="*/ 2147483646 w 127"/>
              <a:gd name="T11" fmla="*/ 0 h 180"/>
              <a:gd name="T12" fmla="*/ 2147483646 w 127"/>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80">
                <a:moveTo>
                  <a:pt x="19" y="0"/>
                </a:moveTo>
                <a:cubicBezTo>
                  <a:pt x="17" y="0"/>
                  <a:pt x="14" y="2"/>
                  <a:pt x="13" y="4"/>
                </a:cubicBezTo>
                <a:cubicBezTo>
                  <a:pt x="0" y="64"/>
                  <a:pt x="8" y="121"/>
                  <a:pt x="30" y="176"/>
                </a:cubicBezTo>
                <a:cubicBezTo>
                  <a:pt x="31" y="179"/>
                  <a:pt x="33" y="180"/>
                  <a:pt x="35" y="180"/>
                </a:cubicBezTo>
                <a:cubicBezTo>
                  <a:pt x="127" y="180"/>
                  <a:pt x="127" y="180"/>
                  <a:pt x="127" y="180"/>
                </a:cubicBezTo>
                <a:cubicBezTo>
                  <a:pt x="127" y="0"/>
                  <a:pt x="127" y="0"/>
                  <a:pt x="127" y="0"/>
                </a:cubicBezTo>
                <a:lnTo>
                  <a:pt x="19" y="0"/>
                </a:lnTo>
                <a:close/>
              </a:path>
            </a:pathLst>
          </a:custGeom>
          <a:solidFill>
            <a:srgbClr val="6DCDF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5" name="Freeform 27"/>
          <p:cNvSpPr/>
          <p:nvPr/>
        </p:nvSpPr>
        <p:spPr bwMode="auto">
          <a:xfrm>
            <a:off x="4957560" y="2378557"/>
            <a:ext cx="1036638" cy="947738"/>
          </a:xfrm>
          <a:custGeom>
            <a:avLst/>
            <a:gdLst>
              <a:gd name="T0" fmla="*/ 2147483646 w 197"/>
              <a:gd name="T1" fmla="*/ 0 h 180"/>
              <a:gd name="T2" fmla="*/ 0 w 197"/>
              <a:gd name="T3" fmla="*/ 0 h 180"/>
              <a:gd name="T4" fmla="*/ 0 w 197"/>
              <a:gd name="T5" fmla="*/ 2147483646 h 180"/>
              <a:gd name="T6" fmla="*/ 2147483646 w 197"/>
              <a:gd name="T7" fmla="*/ 2147483646 h 180"/>
              <a:gd name="T8" fmla="*/ 2147483646 w 197"/>
              <a:gd name="T9" fmla="*/ 2147483646 h 180"/>
              <a:gd name="T10" fmla="*/ 2147483646 w 197"/>
              <a:gd name="T11" fmla="*/ 2147483646 h 180"/>
              <a:gd name="T12" fmla="*/ 2147483646 w 197"/>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80">
                <a:moveTo>
                  <a:pt x="190" y="0"/>
                </a:moveTo>
                <a:cubicBezTo>
                  <a:pt x="0" y="0"/>
                  <a:pt x="0" y="0"/>
                  <a:pt x="0" y="0"/>
                </a:cubicBezTo>
                <a:cubicBezTo>
                  <a:pt x="0" y="180"/>
                  <a:pt x="0" y="180"/>
                  <a:pt x="0" y="180"/>
                </a:cubicBezTo>
                <a:cubicBezTo>
                  <a:pt x="190" y="180"/>
                  <a:pt x="190" y="180"/>
                  <a:pt x="190" y="180"/>
                </a:cubicBezTo>
                <a:cubicBezTo>
                  <a:pt x="194" y="180"/>
                  <a:pt x="197" y="177"/>
                  <a:pt x="197" y="174"/>
                </a:cubicBezTo>
                <a:cubicBezTo>
                  <a:pt x="197" y="6"/>
                  <a:pt x="197" y="6"/>
                  <a:pt x="197" y="6"/>
                </a:cubicBezTo>
                <a:cubicBezTo>
                  <a:pt x="197" y="2"/>
                  <a:pt x="194" y="0"/>
                  <a:pt x="190" y="0"/>
                </a:cubicBezTo>
                <a:close/>
              </a:path>
            </a:pathLst>
          </a:custGeom>
          <a:solidFill>
            <a:srgbClr val="34B2E4"/>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6" name="Freeform 28"/>
          <p:cNvSpPr/>
          <p:nvPr/>
        </p:nvSpPr>
        <p:spPr bwMode="auto">
          <a:xfrm>
            <a:off x="6067226" y="1256198"/>
            <a:ext cx="915987" cy="1042987"/>
          </a:xfrm>
          <a:custGeom>
            <a:avLst/>
            <a:gdLst>
              <a:gd name="T0" fmla="*/ 2147483646 w 174"/>
              <a:gd name="T1" fmla="*/ 0 h 198"/>
              <a:gd name="T2" fmla="*/ 0 w 174"/>
              <a:gd name="T3" fmla="*/ 2147483646 h 198"/>
              <a:gd name="T4" fmla="*/ 0 w 174"/>
              <a:gd name="T5" fmla="*/ 2147483646 h 198"/>
              <a:gd name="T6" fmla="*/ 2147483646 w 174"/>
              <a:gd name="T7" fmla="*/ 2147483646 h 198"/>
              <a:gd name="T8" fmla="*/ 2147483646 w 174"/>
              <a:gd name="T9" fmla="*/ 2147483646 h 198"/>
              <a:gd name="T10" fmla="*/ 2147483646 w 174"/>
              <a:gd name="T11" fmla="*/ 2147483646 h 198"/>
              <a:gd name="T12" fmla="*/ 2147483646 w 174"/>
              <a:gd name="T13" fmla="*/ 0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98">
                <a:moveTo>
                  <a:pt x="7" y="0"/>
                </a:moveTo>
                <a:cubicBezTo>
                  <a:pt x="3" y="0"/>
                  <a:pt x="0" y="3"/>
                  <a:pt x="0" y="6"/>
                </a:cubicBezTo>
                <a:cubicBezTo>
                  <a:pt x="0" y="192"/>
                  <a:pt x="0" y="192"/>
                  <a:pt x="0" y="192"/>
                </a:cubicBezTo>
                <a:cubicBezTo>
                  <a:pt x="0" y="195"/>
                  <a:pt x="3" y="198"/>
                  <a:pt x="7" y="198"/>
                </a:cubicBezTo>
                <a:cubicBezTo>
                  <a:pt x="174" y="198"/>
                  <a:pt x="174" y="198"/>
                  <a:pt x="174" y="198"/>
                </a:cubicBezTo>
                <a:cubicBezTo>
                  <a:pt x="174" y="47"/>
                  <a:pt x="174" y="47"/>
                  <a:pt x="174" y="47"/>
                </a:cubicBezTo>
                <a:cubicBezTo>
                  <a:pt x="127" y="20"/>
                  <a:pt x="71" y="2"/>
                  <a:pt x="7" y="0"/>
                </a:cubicBezTo>
                <a:close/>
              </a:path>
            </a:pathLst>
          </a:custGeom>
          <a:solidFill>
            <a:srgbClr val="FFCD64"/>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7" name="Freeform 29"/>
          <p:cNvSpPr/>
          <p:nvPr/>
        </p:nvSpPr>
        <p:spPr bwMode="auto">
          <a:xfrm>
            <a:off x="6983213" y="1503848"/>
            <a:ext cx="684213" cy="795337"/>
          </a:xfrm>
          <a:custGeom>
            <a:avLst/>
            <a:gdLst>
              <a:gd name="T0" fmla="*/ 2147483646 w 130"/>
              <a:gd name="T1" fmla="*/ 2147483646 h 151"/>
              <a:gd name="T2" fmla="*/ 0 w 130"/>
              <a:gd name="T3" fmla="*/ 0 h 151"/>
              <a:gd name="T4" fmla="*/ 0 w 130"/>
              <a:gd name="T5" fmla="*/ 2147483646 h 151"/>
              <a:gd name="T6" fmla="*/ 2147483646 w 130"/>
              <a:gd name="T7" fmla="*/ 2147483646 h 151"/>
              <a:gd name="T8" fmla="*/ 2147483646 w 130"/>
              <a:gd name="T9" fmla="*/ 2147483646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1">
                <a:moveTo>
                  <a:pt x="129" y="143"/>
                </a:moveTo>
                <a:cubicBezTo>
                  <a:pt x="108" y="90"/>
                  <a:pt x="63" y="37"/>
                  <a:pt x="0" y="0"/>
                </a:cubicBezTo>
                <a:cubicBezTo>
                  <a:pt x="0" y="151"/>
                  <a:pt x="0" y="151"/>
                  <a:pt x="0" y="151"/>
                </a:cubicBezTo>
                <a:cubicBezTo>
                  <a:pt x="123" y="151"/>
                  <a:pt x="123" y="151"/>
                  <a:pt x="123" y="151"/>
                </a:cubicBezTo>
                <a:cubicBezTo>
                  <a:pt x="127" y="151"/>
                  <a:pt x="130" y="147"/>
                  <a:pt x="129" y="143"/>
                </a:cubicBezTo>
                <a:close/>
              </a:path>
            </a:pathLst>
          </a:custGeom>
          <a:solidFill>
            <a:srgbClr val="FAB82A"/>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8" name="Freeform 30"/>
          <p:cNvSpPr/>
          <p:nvPr/>
        </p:nvSpPr>
        <p:spPr bwMode="auto">
          <a:xfrm>
            <a:off x="4394001" y="1497498"/>
            <a:ext cx="693737" cy="801687"/>
          </a:xfrm>
          <a:custGeom>
            <a:avLst/>
            <a:gdLst>
              <a:gd name="T0" fmla="*/ 2147483646 w 132"/>
              <a:gd name="T1" fmla="*/ 2147483646 h 152"/>
              <a:gd name="T2" fmla="*/ 2147483646 w 132"/>
              <a:gd name="T3" fmla="*/ 2147483646 h 152"/>
              <a:gd name="T4" fmla="*/ 2147483646 w 132"/>
              <a:gd name="T5" fmla="*/ 2147483646 h 152"/>
              <a:gd name="T6" fmla="*/ 2147483646 w 132"/>
              <a:gd name="T7" fmla="*/ 0 h 152"/>
              <a:gd name="T8" fmla="*/ 2147483646 w 132"/>
              <a:gd name="T9" fmla="*/ 2147483646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52">
                <a:moveTo>
                  <a:pt x="2" y="144"/>
                </a:moveTo>
                <a:cubicBezTo>
                  <a:pt x="0" y="148"/>
                  <a:pt x="3" y="152"/>
                  <a:pt x="8" y="152"/>
                </a:cubicBezTo>
                <a:cubicBezTo>
                  <a:pt x="132" y="152"/>
                  <a:pt x="132" y="152"/>
                  <a:pt x="132" y="152"/>
                </a:cubicBezTo>
                <a:cubicBezTo>
                  <a:pt x="132" y="0"/>
                  <a:pt x="132" y="0"/>
                  <a:pt x="132" y="0"/>
                </a:cubicBezTo>
                <a:cubicBezTo>
                  <a:pt x="68" y="37"/>
                  <a:pt x="22" y="90"/>
                  <a:pt x="2" y="144"/>
                </a:cubicBezTo>
                <a:close/>
              </a:path>
            </a:pathLst>
          </a:custGeom>
          <a:solidFill>
            <a:srgbClr val="AAEBF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39" name="Freeform 31"/>
          <p:cNvSpPr/>
          <p:nvPr/>
        </p:nvSpPr>
        <p:spPr bwMode="auto">
          <a:xfrm>
            <a:off x="5087738" y="1256198"/>
            <a:ext cx="906463" cy="1042987"/>
          </a:xfrm>
          <a:custGeom>
            <a:avLst/>
            <a:gdLst>
              <a:gd name="T0" fmla="*/ 2147483646 w 172"/>
              <a:gd name="T1" fmla="*/ 0 h 198"/>
              <a:gd name="T2" fmla="*/ 0 w 172"/>
              <a:gd name="T3" fmla="*/ 2147483646 h 198"/>
              <a:gd name="T4" fmla="*/ 0 w 172"/>
              <a:gd name="T5" fmla="*/ 2147483646 h 198"/>
              <a:gd name="T6" fmla="*/ 2147483646 w 172"/>
              <a:gd name="T7" fmla="*/ 2147483646 h 198"/>
              <a:gd name="T8" fmla="*/ 2147483646 w 172"/>
              <a:gd name="T9" fmla="*/ 2147483646 h 198"/>
              <a:gd name="T10" fmla="*/ 2147483646 w 172"/>
              <a:gd name="T11" fmla="*/ 2147483646 h 198"/>
              <a:gd name="T12" fmla="*/ 2147483646 w 172"/>
              <a:gd name="T13" fmla="*/ 0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98">
                <a:moveTo>
                  <a:pt x="165" y="0"/>
                </a:moveTo>
                <a:cubicBezTo>
                  <a:pt x="102" y="2"/>
                  <a:pt x="47" y="20"/>
                  <a:pt x="0" y="46"/>
                </a:cubicBezTo>
                <a:cubicBezTo>
                  <a:pt x="0" y="198"/>
                  <a:pt x="0" y="198"/>
                  <a:pt x="0" y="198"/>
                </a:cubicBezTo>
                <a:cubicBezTo>
                  <a:pt x="165" y="198"/>
                  <a:pt x="165" y="198"/>
                  <a:pt x="165" y="198"/>
                </a:cubicBezTo>
                <a:cubicBezTo>
                  <a:pt x="169" y="198"/>
                  <a:pt x="172" y="195"/>
                  <a:pt x="172" y="192"/>
                </a:cubicBezTo>
                <a:cubicBezTo>
                  <a:pt x="172" y="6"/>
                  <a:pt x="172" y="6"/>
                  <a:pt x="172" y="6"/>
                </a:cubicBezTo>
                <a:cubicBezTo>
                  <a:pt x="172" y="3"/>
                  <a:pt x="169" y="0"/>
                  <a:pt x="165" y="0"/>
                </a:cubicBezTo>
                <a:close/>
              </a:path>
            </a:pathLst>
          </a:custGeom>
          <a:solidFill>
            <a:srgbClr val="72D4D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0" name="Freeform 32"/>
          <p:cNvSpPr/>
          <p:nvPr/>
        </p:nvSpPr>
        <p:spPr bwMode="auto">
          <a:xfrm>
            <a:off x="6067226" y="3405671"/>
            <a:ext cx="852487" cy="979487"/>
          </a:xfrm>
          <a:custGeom>
            <a:avLst/>
            <a:gdLst>
              <a:gd name="T0" fmla="*/ 2147483646 w 162"/>
              <a:gd name="T1" fmla="*/ 0 h 186"/>
              <a:gd name="T2" fmla="*/ 0 w 162"/>
              <a:gd name="T3" fmla="*/ 2147483646 h 186"/>
              <a:gd name="T4" fmla="*/ 0 w 162"/>
              <a:gd name="T5" fmla="*/ 2147483646 h 186"/>
              <a:gd name="T6" fmla="*/ 2147483646 w 162"/>
              <a:gd name="T7" fmla="*/ 2147483646 h 186"/>
              <a:gd name="T8" fmla="*/ 2147483646 w 162"/>
              <a:gd name="T9" fmla="*/ 2147483646 h 186"/>
              <a:gd name="T10" fmla="*/ 2147483646 w 162"/>
              <a:gd name="T11" fmla="*/ 0 h 186"/>
              <a:gd name="T12" fmla="*/ 2147483646 w 162"/>
              <a:gd name="T13" fmla="*/ 0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2" h="186">
                <a:moveTo>
                  <a:pt x="7" y="0"/>
                </a:moveTo>
                <a:cubicBezTo>
                  <a:pt x="3" y="0"/>
                  <a:pt x="0" y="3"/>
                  <a:pt x="0" y="6"/>
                </a:cubicBezTo>
                <a:cubicBezTo>
                  <a:pt x="0" y="180"/>
                  <a:pt x="0" y="180"/>
                  <a:pt x="0" y="180"/>
                </a:cubicBezTo>
                <a:cubicBezTo>
                  <a:pt x="0" y="183"/>
                  <a:pt x="3" y="186"/>
                  <a:pt x="7" y="186"/>
                </a:cubicBezTo>
                <a:cubicBezTo>
                  <a:pt x="162" y="186"/>
                  <a:pt x="162" y="186"/>
                  <a:pt x="162" y="186"/>
                </a:cubicBezTo>
                <a:cubicBezTo>
                  <a:pt x="162" y="0"/>
                  <a:pt x="162" y="0"/>
                  <a:pt x="162" y="0"/>
                </a:cubicBezTo>
                <a:lnTo>
                  <a:pt x="7" y="0"/>
                </a:lnTo>
                <a:close/>
              </a:path>
            </a:pathLst>
          </a:custGeom>
          <a:solidFill>
            <a:srgbClr val="E34856"/>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1" name="Freeform 33"/>
          <p:cNvSpPr/>
          <p:nvPr/>
        </p:nvSpPr>
        <p:spPr bwMode="auto">
          <a:xfrm>
            <a:off x="6919710" y="3405671"/>
            <a:ext cx="647700" cy="979487"/>
          </a:xfrm>
          <a:custGeom>
            <a:avLst/>
            <a:gdLst>
              <a:gd name="T0" fmla="*/ 2147483646 w 123"/>
              <a:gd name="T1" fmla="*/ 0 h 186"/>
              <a:gd name="T2" fmla="*/ 0 w 123"/>
              <a:gd name="T3" fmla="*/ 0 h 186"/>
              <a:gd name="T4" fmla="*/ 0 w 123"/>
              <a:gd name="T5" fmla="*/ 2147483646 h 186"/>
              <a:gd name="T6" fmla="*/ 2147483646 w 123"/>
              <a:gd name="T7" fmla="*/ 2147483646 h 186"/>
              <a:gd name="T8" fmla="*/ 2147483646 w 123"/>
              <a:gd name="T9" fmla="*/ 2147483646 h 186"/>
              <a:gd name="T10" fmla="*/ 2147483646 w 123"/>
              <a:gd name="T11" fmla="*/ 2147483646 h 186"/>
              <a:gd name="T12" fmla="*/ 2147483646 w 123"/>
              <a:gd name="T13" fmla="*/ 2147483646 h 186"/>
              <a:gd name="T14" fmla="*/ 2147483646 w 123"/>
              <a:gd name="T15" fmla="*/ 2147483646 h 186"/>
              <a:gd name="T16" fmla="*/ 2147483646 w 123"/>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186">
                <a:moveTo>
                  <a:pt x="115" y="0"/>
                </a:moveTo>
                <a:cubicBezTo>
                  <a:pt x="0" y="0"/>
                  <a:pt x="0" y="0"/>
                  <a:pt x="0" y="0"/>
                </a:cubicBezTo>
                <a:cubicBezTo>
                  <a:pt x="0" y="186"/>
                  <a:pt x="0" y="186"/>
                  <a:pt x="0" y="186"/>
                </a:cubicBezTo>
                <a:cubicBezTo>
                  <a:pt x="22" y="186"/>
                  <a:pt x="22" y="186"/>
                  <a:pt x="22" y="186"/>
                </a:cubicBezTo>
                <a:cubicBezTo>
                  <a:pt x="24" y="186"/>
                  <a:pt x="27" y="185"/>
                  <a:pt x="28" y="183"/>
                </a:cubicBezTo>
                <a:cubicBezTo>
                  <a:pt x="46" y="145"/>
                  <a:pt x="66" y="111"/>
                  <a:pt x="86" y="75"/>
                </a:cubicBezTo>
                <a:cubicBezTo>
                  <a:pt x="95" y="59"/>
                  <a:pt x="104" y="43"/>
                  <a:pt x="112" y="26"/>
                </a:cubicBezTo>
                <a:cubicBezTo>
                  <a:pt x="115" y="20"/>
                  <a:pt x="118" y="14"/>
                  <a:pt x="121" y="9"/>
                </a:cubicBezTo>
                <a:cubicBezTo>
                  <a:pt x="123" y="5"/>
                  <a:pt x="120" y="0"/>
                  <a:pt x="115" y="0"/>
                </a:cubicBezTo>
                <a:close/>
              </a:path>
            </a:pathLst>
          </a:custGeom>
          <a:solidFill>
            <a:srgbClr val="C93240"/>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2" name="Freeform 34"/>
          <p:cNvSpPr/>
          <p:nvPr/>
        </p:nvSpPr>
        <p:spPr bwMode="auto">
          <a:xfrm>
            <a:off x="4498776" y="3405671"/>
            <a:ext cx="642937" cy="979487"/>
          </a:xfrm>
          <a:custGeom>
            <a:avLst/>
            <a:gdLst>
              <a:gd name="T0" fmla="*/ 2147483646 w 122"/>
              <a:gd name="T1" fmla="*/ 0 h 186"/>
              <a:gd name="T2" fmla="*/ 2147483646 w 122"/>
              <a:gd name="T3" fmla="*/ 2147483646 h 186"/>
              <a:gd name="T4" fmla="*/ 2147483646 w 122"/>
              <a:gd name="T5" fmla="*/ 2147483646 h 186"/>
              <a:gd name="T6" fmla="*/ 2147483646 w 122"/>
              <a:gd name="T7" fmla="*/ 2147483646 h 186"/>
              <a:gd name="T8" fmla="*/ 2147483646 w 122"/>
              <a:gd name="T9" fmla="*/ 2147483646 h 186"/>
              <a:gd name="T10" fmla="*/ 2147483646 w 122"/>
              <a:gd name="T11" fmla="*/ 2147483646 h 186"/>
              <a:gd name="T12" fmla="*/ 2147483646 w 122"/>
              <a:gd name="T13" fmla="*/ 2147483646 h 186"/>
              <a:gd name="T14" fmla="*/ 2147483646 w 122"/>
              <a:gd name="T15" fmla="*/ 0 h 186"/>
              <a:gd name="T16" fmla="*/ 2147483646 w 122"/>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86">
                <a:moveTo>
                  <a:pt x="7" y="0"/>
                </a:moveTo>
                <a:cubicBezTo>
                  <a:pt x="3" y="0"/>
                  <a:pt x="0" y="5"/>
                  <a:pt x="2" y="9"/>
                </a:cubicBezTo>
                <a:cubicBezTo>
                  <a:pt x="4" y="14"/>
                  <a:pt x="7" y="20"/>
                  <a:pt x="10" y="26"/>
                </a:cubicBezTo>
                <a:cubicBezTo>
                  <a:pt x="19" y="43"/>
                  <a:pt x="28" y="59"/>
                  <a:pt x="37" y="75"/>
                </a:cubicBezTo>
                <a:cubicBezTo>
                  <a:pt x="57" y="111"/>
                  <a:pt x="77" y="145"/>
                  <a:pt x="95" y="183"/>
                </a:cubicBezTo>
                <a:cubicBezTo>
                  <a:pt x="96" y="185"/>
                  <a:pt x="98" y="186"/>
                  <a:pt x="100" y="186"/>
                </a:cubicBezTo>
                <a:cubicBezTo>
                  <a:pt x="122" y="186"/>
                  <a:pt x="122" y="186"/>
                  <a:pt x="122" y="186"/>
                </a:cubicBezTo>
                <a:cubicBezTo>
                  <a:pt x="122" y="0"/>
                  <a:pt x="122" y="0"/>
                  <a:pt x="122" y="0"/>
                </a:cubicBezTo>
                <a:lnTo>
                  <a:pt x="7" y="0"/>
                </a:lnTo>
                <a:close/>
              </a:path>
            </a:pathLst>
          </a:custGeom>
          <a:solidFill>
            <a:srgbClr val="2B75A1"/>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3" name="Freeform 35"/>
          <p:cNvSpPr/>
          <p:nvPr/>
        </p:nvSpPr>
        <p:spPr bwMode="auto">
          <a:xfrm>
            <a:off x="5141710" y="3405671"/>
            <a:ext cx="852488" cy="979487"/>
          </a:xfrm>
          <a:custGeom>
            <a:avLst/>
            <a:gdLst>
              <a:gd name="T0" fmla="*/ 2147483646 w 162"/>
              <a:gd name="T1" fmla="*/ 0 h 186"/>
              <a:gd name="T2" fmla="*/ 0 w 162"/>
              <a:gd name="T3" fmla="*/ 0 h 186"/>
              <a:gd name="T4" fmla="*/ 0 w 162"/>
              <a:gd name="T5" fmla="*/ 2147483646 h 186"/>
              <a:gd name="T6" fmla="*/ 2147483646 w 162"/>
              <a:gd name="T7" fmla="*/ 2147483646 h 186"/>
              <a:gd name="T8" fmla="*/ 2147483646 w 162"/>
              <a:gd name="T9" fmla="*/ 2147483646 h 186"/>
              <a:gd name="T10" fmla="*/ 2147483646 w 162"/>
              <a:gd name="T11" fmla="*/ 2147483646 h 186"/>
              <a:gd name="T12" fmla="*/ 2147483646 w 162"/>
              <a:gd name="T13" fmla="*/ 0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2" h="186">
                <a:moveTo>
                  <a:pt x="155" y="0"/>
                </a:moveTo>
                <a:cubicBezTo>
                  <a:pt x="0" y="0"/>
                  <a:pt x="0" y="0"/>
                  <a:pt x="0" y="0"/>
                </a:cubicBezTo>
                <a:cubicBezTo>
                  <a:pt x="0" y="186"/>
                  <a:pt x="0" y="186"/>
                  <a:pt x="0" y="186"/>
                </a:cubicBezTo>
                <a:cubicBezTo>
                  <a:pt x="155" y="186"/>
                  <a:pt x="155" y="186"/>
                  <a:pt x="155" y="186"/>
                </a:cubicBezTo>
                <a:cubicBezTo>
                  <a:pt x="159" y="186"/>
                  <a:pt x="162" y="183"/>
                  <a:pt x="162" y="180"/>
                </a:cubicBezTo>
                <a:cubicBezTo>
                  <a:pt x="162" y="6"/>
                  <a:pt x="162" y="6"/>
                  <a:pt x="162" y="6"/>
                </a:cubicBezTo>
                <a:cubicBezTo>
                  <a:pt x="162" y="3"/>
                  <a:pt x="159" y="0"/>
                  <a:pt x="155" y="0"/>
                </a:cubicBezTo>
                <a:close/>
              </a:path>
            </a:pathLst>
          </a:custGeom>
          <a:solidFill>
            <a:srgbClr val="065381"/>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4" name="Freeform 36"/>
          <p:cNvSpPr/>
          <p:nvPr/>
        </p:nvSpPr>
        <p:spPr bwMode="auto">
          <a:xfrm>
            <a:off x="5271888" y="5534507"/>
            <a:ext cx="1516063" cy="215900"/>
          </a:xfrm>
          <a:custGeom>
            <a:avLst/>
            <a:gdLst>
              <a:gd name="T0" fmla="*/ 0 w 288"/>
              <a:gd name="T1" fmla="*/ 2147483646 h 41"/>
              <a:gd name="T2" fmla="*/ 2147483646 w 288"/>
              <a:gd name="T3" fmla="*/ 2147483646 h 41"/>
              <a:gd name="T4" fmla="*/ 2147483646 w 288"/>
              <a:gd name="T5" fmla="*/ 2147483646 h 41"/>
              <a:gd name="T6" fmla="*/ 2147483646 w 288"/>
              <a:gd name="T7" fmla="*/ 2147483646 h 41"/>
              <a:gd name="T8" fmla="*/ 2147483646 w 288"/>
              <a:gd name="T9" fmla="*/ 2147483646 h 41"/>
              <a:gd name="T10" fmla="*/ 2147483646 w 288"/>
              <a:gd name="T11" fmla="*/ 0 h 41"/>
              <a:gd name="T12" fmla="*/ 2147483646 w 288"/>
              <a:gd name="T13" fmla="*/ 0 h 41"/>
              <a:gd name="T14" fmla="*/ 0 w 288"/>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41">
                <a:moveTo>
                  <a:pt x="0" y="20"/>
                </a:moveTo>
                <a:cubicBezTo>
                  <a:pt x="0" y="32"/>
                  <a:pt x="9" y="41"/>
                  <a:pt x="20" y="41"/>
                </a:cubicBezTo>
                <a:cubicBezTo>
                  <a:pt x="268" y="41"/>
                  <a:pt x="268" y="41"/>
                  <a:pt x="268" y="41"/>
                </a:cubicBezTo>
                <a:cubicBezTo>
                  <a:pt x="279" y="41"/>
                  <a:pt x="288" y="32"/>
                  <a:pt x="288" y="20"/>
                </a:cubicBezTo>
                <a:cubicBezTo>
                  <a:pt x="288" y="20"/>
                  <a:pt x="288" y="20"/>
                  <a:pt x="288" y="20"/>
                </a:cubicBezTo>
                <a:cubicBezTo>
                  <a:pt x="288" y="9"/>
                  <a:pt x="279" y="0"/>
                  <a:pt x="268" y="0"/>
                </a:cubicBezTo>
                <a:cubicBezTo>
                  <a:pt x="20" y="0"/>
                  <a:pt x="20" y="0"/>
                  <a:pt x="20" y="0"/>
                </a:cubicBezTo>
                <a:cubicBezTo>
                  <a:pt x="9" y="0"/>
                  <a:pt x="0" y="9"/>
                  <a:pt x="0" y="20"/>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5" name="Freeform 37"/>
          <p:cNvSpPr/>
          <p:nvPr/>
        </p:nvSpPr>
        <p:spPr bwMode="auto">
          <a:xfrm>
            <a:off x="5309986" y="5855182"/>
            <a:ext cx="1441450" cy="215900"/>
          </a:xfrm>
          <a:custGeom>
            <a:avLst/>
            <a:gdLst>
              <a:gd name="T0" fmla="*/ 0 w 274"/>
              <a:gd name="T1" fmla="*/ 2147483646 h 41"/>
              <a:gd name="T2" fmla="*/ 2147483646 w 274"/>
              <a:gd name="T3" fmla="*/ 2147483646 h 41"/>
              <a:gd name="T4" fmla="*/ 2147483646 w 274"/>
              <a:gd name="T5" fmla="*/ 2147483646 h 41"/>
              <a:gd name="T6" fmla="*/ 2147483646 w 274"/>
              <a:gd name="T7" fmla="*/ 2147483646 h 41"/>
              <a:gd name="T8" fmla="*/ 2147483646 w 274"/>
              <a:gd name="T9" fmla="*/ 2147483646 h 41"/>
              <a:gd name="T10" fmla="*/ 2147483646 w 274"/>
              <a:gd name="T11" fmla="*/ 0 h 41"/>
              <a:gd name="T12" fmla="*/ 2147483646 w 274"/>
              <a:gd name="T13" fmla="*/ 0 h 41"/>
              <a:gd name="T14" fmla="*/ 0 w 274"/>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4" h="41">
                <a:moveTo>
                  <a:pt x="0" y="20"/>
                </a:moveTo>
                <a:cubicBezTo>
                  <a:pt x="0" y="32"/>
                  <a:pt x="9" y="41"/>
                  <a:pt x="21" y="41"/>
                </a:cubicBezTo>
                <a:cubicBezTo>
                  <a:pt x="253" y="41"/>
                  <a:pt x="253" y="41"/>
                  <a:pt x="253" y="41"/>
                </a:cubicBezTo>
                <a:cubicBezTo>
                  <a:pt x="265" y="41"/>
                  <a:pt x="274" y="32"/>
                  <a:pt x="274" y="20"/>
                </a:cubicBezTo>
                <a:cubicBezTo>
                  <a:pt x="274" y="20"/>
                  <a:pt x="274" y="20"/>
                  <a:pt x="274" y="20"/>
                </a:cubicBezTo>
                <a:cubicBezTo>
                  <a:pt x="274" y="9"/>
                  <a:pt x="265" y="0"/>
                  <a:pt x="253" y="0"/>
                </a:cubicBezTo>
                <a:cubicBezTo>
                  <a:pt x="21" y="0"/>
                  <a:pt x="21" y="0"/>
                  <a:pt x="21" y="0"/>
                </a:cubicBezTo>
                <a:cubicBezTo>
                  <a:pt x="9" y="0"/>
                  <a:pt x="0" y="9"/>
                  <a:pt x="0" y="20"/>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6" name="Freeform 38"/>
          <p:cNvSpPr/>
          <p:nvPr/>
        </p:nvSpPr>
        <p:spPr bwMode="auto">
          <a:xfrm>
            <a:off x="5514776" y="6177445"/>
            <a:ext cx="1031875" cy="215900"/>
          </a:xfrm>
          <a:custGeom>
            <a:avLst/>
            <a:gdLst>
              <a:gd name="T0" fmla="*/ 0 w 196"/>
              <a:gd name="T1" fmla="*/ 2147483646 h 41"/>
              <a:gd name="T2" fmla="*/ 2147483646 w 196"/>
              <a:gd name="T3" fmla="*/ 2147483646 h 41"/>
              <a:gd name="T4" fmla="*/ 2147483646 w 196"/>
              <a:gd name="T5" fmla="*/ 2147483646 h 41"/>
              <a:gd name="T6" fmla="*/ 2147483646 w 196"/>
              <a:gd name="T7" fmla="*/ 2147483646 h 41"/>
              <a:gd name="T8" fmla="*/ 2147483646 w 196"/>
              <a:gd name="T9" fmla="*/ 2147483646 h 41"/>
              <a:gd name="T10" fmla="*/ 2147483646 w 196"/>
              <a:gd name="T11" fmla="*/ 0 h 41"/>
              <a:gd name="T12" fmla="*/ 2147483646 w 196"/>
              <a:gd name="T13" fmla="*/ 0 h 41"/>
              <a:gd name="T14" fmla="*/ 0 w 196"/>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41">
                <a:moveTo>
                  <a:pt x="0" y="20"/>
                </a:moveTo>
                <a:cubicBezTo>
                  <a:pt x="0" y="31"/>
                  <a:pt x="9" y="41"/>
                  <a:pt x="21" y="41"/>
                </a:cubicBezTo>
                <a:cubicBezTo>
                  <a:pt x="176" y="41"/>
                  <a:pt x="176" y="41"/>
                  <a:pt x="176" y="41"/>
                </a:cubicBezTo>
                <a:cubicBezTo>
                  <a:pt x="187" y="41"/>
                  <a:pt x="196" y="31"/>
                  <a:pt x="196" y="20"/>
                </a:cubicBezTo>
                <a:cubicBezTo>
                  <a:pt x="196" y="20"/>
                  <a:pt x="196" y="20"/>
                  <a:pt x="196" y="20"/>
                </a:cubicBezTo>
                <a:cubicBezTo>
                  <a:pt x="196" y="9"/>
                  <a:pt x="187" y="0"/>
                  <a:pt x="176" y="0"/>
                </a:cubicBezTo>
                <a:cubicBezTo>
                  <a:pt x="21" y="0"/>
                  <a:pt x="21" y="0"/>
                  <a:pt x="21" y="0"/>
                </a:cubicBezTo>
                <a:cubicBezTo>
                  <a:pt x="9" y="0"/>
                  <a:pt x="0" y="9"/>
                  <a:pt x="0" y="20"/>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7" name="Freeform 39"/>
          <p:cNvSpPr>
            <a:spLocks noEditPoints="1"/>
          </p:cNvSpPr>
          <p:nvPr/>
        </p:nvSpPr>
        <p:spPr bwMode="auto">
          <a:xfrm>
            <a:off x="5335386" y="3653320"/>
            <a:ext cx="463550" cy="463550"/>
          </a:xfrm>
          <a:custGeom>
            <a:avLst/>
            <a:gdLst>
              <a:gd name="T0" fmla="*/ 2147483646 w 88"/>
              <a:gd name="T1" fmla="*/ 2147483646 h 88"/>
              <a:gd name="T2" fmla="*/ 2147483646 w 88"/>
              <a:gd name="T3" fmla="*/ 2147483646 h 88"/>
              <a:gd name="T4" fmla="*/ 2147483646 w 88"/>
              <a:gd name="T5" fmla="*/ 2147483646 h 88"/>
              <a:gd name="T6" fmla="*/ 2147483646 w 88"/>
              <a:gd name="T7" fmla="*/ 2147483646 h 88"/>
              <a:gd name="T8" fmla="*/ 2147483646 w 88"/>
              <a:gd name="T9" fmla="*/ 2147483646 h 88"/>
              <a:gd name="T10" fmla="*/ 2147483646 w 88"/>
              <a:gd name="T11" fmla="*/ 2147483646 h 88"/>
              <a:gd name="T12" fmla="*/ 2147483646 w 88"/>
              <a:gd name="T13" fmla="*/ 2147483646 h 88"/>
              <a:gd name="T14" fmla="*/ 2147483646 w 88"/>
              <a:gd name="T15" fmla="*/ 2147483646 h 88"/>
              <a:gd name="T16" fmla="*/ 2147483646 w 88"/>
              <a:gd name="T17" fmla="*/ 2147483646 h 88"/>
              <a:gd name="T18" fmla="*/ 2147483646 w 88"/>
              <a:gd name="T19" fmla="*/ 2147483646 h 88"/>
              <a:gd name="T20" fmla="*/ 2147483646 w 88"/>
              <a:gd name="T21" fmla="*/ 0 h 88"/>
              <a:gd name="T22" fmla="*/ 2147483646 w 88"/>
              <a:gd name="T23" fmla="*/ 0 h 88"/>
              <a:gd name="T24" fmla="*/ 2147483646 w 88"/>
              <a:gd name="T25" fmla="*/ 2147483646 h 88"/>
              <a:gd name="T26" fmla="*/ 2147483646 w 88"/>
              <a:gd name="T27" fmla="*/ 2147483646 h 88"/>
              <a:gd name="T28" fmla="*/ 2147483646 w 88"/>
              <a:gd name="T29" fmla="*/ 2147483646 h 88"/>
              <a:gd name="T30" fmla="*/ 2147483646 w 88"/>
              <a:gd name="T31" fmla="*/ 2147483646 h 88"/>
              <a:gd name="T32" fmla="*/ 2147483646 w 88"/>
              <a:gd name="T33" fmla="*/ 2147483646 h 88"/>
              <a:gd name="T34" fmla="*/ 2147483646 w 88"/>
              <a:gd name="T35" fmla="*/ 2147483646 h 88"/>
              <a:gd name="T36" fmla="*/ 2147483646 w 88"/>
              <a:gd name="T37" fmla="*/ 2147483646 h 88"/>
              <a:gd name="T38" fmla="*/ 2147483646 w 88"/>
              <a:gd name="T39" fmla="*/ 2147483646 h 88"/>
              <a:gd name="T40" fmla="*/ 2147483646 w 88"/>
              <a:gd name="T41" fmla="*/ 2147483646 h 88"/>
              <a:gd name="T42" fmla="*/ 2147483646 w 88"/>
              <a:gd name="T43" fmla="*/ 2147483646 h 88"/>
              <a:gd name="T44" fmla="*/ 0 w 88"/>
              <a:gd name="T45" fmla="*/ 2147483646 h 88"/>
              <a:gd name="T46" fmla="*/ 0 w 88"/>
              <a:gd name="T47" fmla="*/ 2147483646 h 88"/>
              <a:gd name="T48" fmla="*/ 2147483646 w 88"/>
              <a:gd name="T49" fmla="*/ 2147483646 h 88"/>
              <a:gd name="T50" fmla="*/ 2147483646 w 88"/>
              <a:gd name="T51" fmla="*/ 2147483646 h 88"/>
              <a:gd name="T52" fmla="*/ 2147483646 w 88"/>
              <a:gd name="T53" fmla="*/ 2147483646 h 88"/>
              <a:gd name="T54" fmla="*/ 2147483646 w 88"/>
              <a:gd name="T55" fmla="*/ 2147483646 h 88"/>
              <a:gd name="T56" fmla="*/ 2147483646 w 88"/>
              <a:gd name="T57" fmla="*/ 2147483646 h 88"/>
              <a:gd name="T58" fmla="*/ 2147483646 w 88"/>
              <a:gd name="T59" fmla="*/ 2147483646 h 88"/>
              <a:gd name="T60" fmla="*/ 2147483646 w 88"/>
              <a:gd name="T61" fmla="*/ 2147483646 h 88"/>
              <a:gd name="T62" fmla="*/ 2147483646 w 88"/>
              <a:gd name="T63" fmla="*/ 2147483646 h 88"/>
              <a:gd name="T64" fmla="*/ 2147483646 w 88"/>
              <a:gd name="T65" fmla="*/ 2147483646 h 88"/>
              <a:gd name="T66" fmla="*/ 2147483646 w 88"/>
              <a:gd name="T67" fmla="*/ 2147483646 h 88"/>
              <a:gd name="T68" fmla="*/ 2147483646 w 88"/>
              <a:gd name="T69" fmla="*/ 2147483646 h 88"/>
              <a:gd name="T70" fmla="*/ 2147483646 w 88"/>
              <a:gd name="T71" fmla="*/ 2147483646 h 88"/>
              <a:gd name="T72" fmla="*/ 2147483646 w 88"/>
              <a:gd name="T73" fmla="*/ 2147483646 h 88"/>
              <a:gd name="T74" fmla="*/ 2147483646 w 88"/>
              <a:gd name="T75" fmla="*/ 2147483646 h 88"/>
              <a:gd name="T76" fmla="*/ 2147483646 w 88"/>
              <a:gd name="T77" fmla="*/ 2147483646 h 88"/>
              <a:gd name="T78" fmla="*/ 2147483646 w 88"/>
              <a:gd name="T79" fmla="*/ 2147483646 h 88"/>
              <a:gd name="T80" fmla="*/ 2147483646 w 88"/>
              <a:gd name="T81" fmla="*/ 2147483646 h 88"/>
              <a:gd name="T82" fmla="*/ 2147483646 w 88"/>
              <a:gd name="T83" fmla="*/ 2147483646 h 88"/>
              <a:gd name="T84" fmla="*/ 2147483646 w 88"/>
              <a:gd name="T85" fmla="*/ 2147483646 h 88"/>
              <a:gd name="T86" fmla="*/ 2147483646 w 88"/>
              <a:gd name="T87" fmla="*/ 2147483646 h 88"/>
              <a:gd name="T88" fmla="*/ 2147483646 w 88"/>
              <a:gd name="T89" fmla="*/ 2147483646 h 88"/>
              <a:gd name="T90" fmla="*/ 2147483646 w 88"/>
              <a:gd name="T91" fmla="*/ 2147483646 h 88"/>
              <a:gd name="T92" fmla="*/ 2147483646 w 88"/>
              <a:gd name="T93" fmla="*/ 2147483646 h 88"/>
              <a:gd name="T94" fmla="*/ 2147483646 w 88"/>
              <a:gd name="T95" fmla="*/ 2147483646 h 88"/>
              <a:gd name="T96" fmla="*/ 2147483646 w 88"/>
              <a:gd name="T97" fmla="*/ 2147483646 h 88"/>
              <a:gd name="T98" fmla="*/ 2147483646 w 88"/>
              <a:gd name="T99" fmla="*/ 2147483646 h 88"/>
              <a:gd name="T100" fmla="*/ 2147483646 w 88"/>
              <a:gd name="T101" fmla="*/ 2147483646 h 88"/>
              <a:gd name="T102" fmla="*/ 2147483646 w 88"/>
              <a:gd name="T103" fmla="*/ 2147483646 h 88"/>
              <a:gd name="T104" fmla="*/ 2147483646 w 88"/>
              <a:gd name="T105" fmla="*/ 2147483646 h 88"/>
              <a:gd name="T106" fmla="*/ 2147483646 w 88"/>
              <a:gd name="T107" fmla="*/ 2147483646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 h="88">
                <a:moveTo>
                  <a:pt x="86" y="38"/>
                </a:moveTo>
                <a:cubicBezTo>
                  <a:pt x="75" y="36"/>
                  <a:pt x="75" y="36"/>
                  <a:pt x="75" y="36"/>
                </a:cubicBezTo>
                <a:cubicBezTo>
                  <a:pt x="75" y="33"/>
                  <a:pt x="74" y="30"/>
                  <a:pt x="72" y="28"/>
                </a:cubicBezTo>
                <a:cubicBezTo>
                  <a:pt x="79" y="19"/>
                  <a:pt x="79" y="19"/>
                  <a:pt x="79" y="19"/>
                </a:cubicBezTo>
                <a:cubicBezTo>
                  <a:pt x="79" y="18"/>
                  <a:pt x="79" y="17"/>
                  <a:pt x="78" y="16"/>
                </a:cubicBezTo>
                <a:cubicBezTo>
                  <a:pt x="72" y="10"/>
                  <a:pt x="72" y="10"/>
                  <a:pt x="72" y="10"/>
                </a:cubicBezTo>
                <a:cubicBezTo>
                  <a:pt x="71" y="9"/>
                  <a:pt x="70" y="9"/>
                  <a:pt x="70" y="10"/>
                </a:cubicBezTo>
                <a:cubicBezTo>
                  <a:pt x="61" y="16"/>
                  <a:pt x="61" y="16"/>
                  <a:pt x="61" y="16"/>
                </a:cubicBezTo>
                <a:cubicBezTo>
                  <a:pt x="58" y="15"/>
                  <a:pt x="55" y="14"/>
                  <a:pt x="52" y="13"/>
                </a:cubicBezTo>
                <a:cubicBezTo>
                  <a:pt x="51" y="2"/>
                  <a:pt x="51" y="2"/>
                  <a:pt x="51" y="2"/>
                </a:cubicBezTo>
                <a:cubicBezTo>
                  <a:pt x="50" y="1"/>
                  <a:pt x="50" y="0"/>
                  <a:pt x="49" y="0"/>
                </a:cubicBezTo>
                <a:cubicBezTo>
                  <a:pt x="40" y="0"/>
                  <a:pt x="40" y="0"/>
                  <a:pt x="40" y="0"/>
                </a:cubicBezTo>
                <a:cubicBezTo>
                  <a:pt x="39" y="0"/>
                  <a:pt x="38" y="1"/>
                  <a:pt x="38" y="2"/>
                </a:cubicBezTo>
                <a:cubicBezTo>
                  <a:pt x="36" y="13"/>
                  <a:pt x="36" y="13"/>
                  <a:pt x="36" y="13"/>
                </a:cubicBezTo>
                <a:cubicBezTo>
                  <a:pt x="33" y="14"/>
                  <a:pt x="30" y="15"/>
                  <a:pt x="28" y="16"/>
                </a:cubicBezTo>
                <a:cubicBezTo>
                  <a:pt x="19" y="10"/>
                  <a:pt x="19" y="10"/>
                  <a:pt x="19" y="10"/>
                </a:cubicBezTo>
                <a:cubicBezTo>
                  <a:pt x="18" y="9"/>
                  <a:pt x="17" y="9"/>
                  <a:pt x="16" y="10"/>
                </a:cubicBezTo>
                <a:cubicBezTo>
                  <a:pt x="10" y="16"/>
                  <a:pt x="10" y="16"/>
                  <a:pt x="10" y="16"/>
                </a:cubicBezTo>
                <a:cubicBezTo>
                  <a:pt x="9" y="17"/>
                  <a:pt x="9" y="18"/>
                  <a:pt x="10" y="19"/>
                </a:cubicBezTo>
                <a:cubicBezTo>
                  <a:pt x="16" y="28"/>
                  <a:pt x="16" y="28"/>
                  <a:pt x="16" y="28"/>
                </a:cubicBezTo>
                <a:cubicBezTo>
                  <a:pt x="15" y="30"/>
                  <a:pt x="14" y="33"/>
                  <a:pt x="13" y="36"/>
                </a:cubicBezTo>
                <a:cubicBezTo>
                  <a:pt x="2" y="38"/>
                  <a:pt x="2" y="38"/>
                  <a:pt x="2" y="38"/>
                </a:cubicBezTo>
                <a:cubicBezTo>
                  <a:pt x="1" y="38"/>
                  <a:pt x="0" y="39"/>
                  <a:pt x="0" y="40"/>
                </a:cubicBezTo>
                <a:cubicBezTo>
                  <a:pt x="0" y="49"/>
                  <a:pt x="0" y="49"/>
                  <a:pt x="0" y="49"/>
                </a:cubicBezTo>
                <a:cubicBezTo>
                  <a:pt x="0" y="49"/>
                  <a:pt x="1" y="50"/>
                  <a:pt x="2" y="50"/>
                </a:cubicBezTo>
                <a:cubicBezTo>
                  <a:pt x="13" y="52"/>
                  <a:pt x="13" y="52"/>
                  <a:pt x="13" y="52"/>
                </a:cubicBezTo>
                <a:cubicBezTo>
                  <a:pt x="14" y="55"/>
                  <a:pt x="15" y="58"/>
                  <a:pt x="16" y="61"/>
                </a:cubicBezTo>
                <a:cubicBezTo>
                  <a:pt x="10" y="69"/>
                  <a:pt x="10" y="69"/>
                  <a:pt x="10" y="69"/>
                </a:cubicBezTo>
                <a:cubicBezTo>
                  <a:pt x="9" y="70"/>
                  <a:pt x="9" y="71"/>
                  <a:pt x="10" y="72"/>
                </a:cubicBezTo>
                <a:cubicBezTo>
                  <a:pt x="16" y="78"/>
                  <a:pt x="16" y="78"/>
                  <a:pt x="16" y="78"/>
                </a:cubicBezTo>
                <a:cubicBezTo>
                  <a:pt x="17" y="79"/>
                  <a:pt x="18" y="79"/>
                  <a:pt x="19" y="78"/>
                </a:cubicBezTo>
                <a:cubicBezTo>
                  <a:pt x="28" y="72"/>
                  <a:pt x="28" y="72"/>
                  <a:pt x="28" y="72"/>
                </a:cubicBezTo>
                <a:cubicBezTo>
                  <a:pt x="30" y="73"/>
                  <a:pt x="33" y="75"/>
                  <a:pt x="36" y="75"/>
                </a:cubicBezTo>
                <a:cubicBezTo>
                  <a:pt x="38" y="86"/>
                  <a:pt x="38" y="86"/>
                  <a:pt x="38" y="86"/>
                </a:cubicBezTo>
                <a:cubicBezTo>
                  <a:pt x="38" y="87"/>
                  <a:pt x="39" y="88"/>
                  <a:pt x="40" y="88"/>
                </a:cubicBezTo>
                <a:cubicBezTo>
                  <a:pt x="49" y="88"/>
                  <a:pt x="49" y="88"/>
                  <a:pt x="49" y="88"/>
                </a:cubicBezTo>
                <a:cubicBezTo>
                  <a:pt x="50" y="88"/>
                  <a:pt x="50" y="87"/>
                  <a:pt x="51" y="86"/>
                </a:cubicBezTo>
                <a:cubicBezTo>
                  <a:pt x="52" y="75"/>
                  <a:pt x="52" y="75"/>
                  <a:pt x="52" y="75"/>
                </a:cubicBezTo>
                <a:cubicBezTo>
                  <a:pt x="55" y="75"/>
                  <a:pt x="58" y="73"/>
                  <a:pt x="61" y="72"/>
                </a:cubicBezTo>
                <a:cubicBezTo>
                  <a:pt x="70" y="78"/>
                  <a:pt x="70" y="78"/>
                  <a:pt x="70" y="78"/>
                </a:cubicBezTo>
                <a:cubicBezTo>
                  <a:pt x="70" y="79"/>
                  <a:pt x="71" y="79"/>
                  <a:pt x="72" y="78"/>
                </a:cubicBezTo>
                <a:cubicBezTo>
                  <a:pt x="78" y="72"/>
                  <a:pt x="78" y="72"/>
                  <a:pt x="78" y="72"/>
                </a:cubicBezTo>
                <a:cubicBezTo>
                  <a:pt x="79" y="71"/>
                  <a:pt x="79" y="70"/>
                  <a:pt x="79" y="69"/>
                </a:cubicBezTo>
                <a:cubicBezTo>
                  <a:pt x="72" y="61"/>
                  <a:pt x="72" y="61"/>
                  <a:pt x="72" y="61"/>
                </a:cubicBezTo>
                <a:cubicBezTo>
                  <a:pt x="74" y="58"/>
                  <a:pt x="75" y="55"/>
                  <a:pt x="75" y="52"/>
                </a:cubicBezTo>
                <a:cubicBezTo>
                  <a:pt x="86" y="50"/>
                  <a:pt x="86" y="50"/>
                  <a:pt x="86" y="50"/>
                </a:cubicBezTo>
                <a:cubicBezTo>
                  <a:pt x="87" y="50"/>
                  <a:pt x="88" y="49"/>
                  <a:pt x="88" y="49"/>
                </a:cubicBezTo>
                <a:cubicBezTo>
                  <a:pt x="88" y="40"/>
                  <a:pt x="88" y="40"/>
                  <a:pt x="88" y="40"/>
                </a:cubicBezTo>
                <a:cubicBezTo>
                  <a:pt x="88" y="39"/>
                  <a:pt x="87" y="38"/>
                  <a:pt x="86" y="38"/>
                </a:cubicBezTo>
                <a:close/>
                <a:moveTo>
                  <a:pt x="44" y="60"/>
                </a:moveTo>
                <a:cubicBezTo>
                  <a:pt x="35" y="60"/>
                  <a:pt x="28" y="53"/>
                  <a:pt x="28" y="44"/>
                </a:cubicBezTo>
                <a:cubicBezTo>
                  <a:pt x="28" y="35"/>
                  <a:pt x="35" y="28"/>
                  <a:pt x="44" y="28"/>
                </a:cubicBezTo>
                <a:cubicBezTo>
                  <a:pt x="53" y="28"/>
                  <a:pt x="60" y="35"/>
                  <a:pt x="60" y="44"/>
                </a:cubicBezTo>
                <a:cubicBezTo>
                  <a:pt x="60" y="53"/>
                  <a:pt x="53" y="60"/>
                  <a:pt x="44"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8" name="Freeform 40"/>
          <p:cNvSpPr/>
          <p:nvPr/>
        </p:nvSpPr>
        <p:spPr bwMode="auto">
          <a:xfrm>
            <a:off x="6356148" y="1592746"/>
            <a:ext cx="354012" cy="511175"/>
          </a:xfrm>
          <a:custGeom>
            <a:avLst/>
            <a:gdLst>
              <a:gd name="T0" fmla="*/ 2147483646 w 67"/>
              <a:gd name="T1" fmla="*/ 2147483646 h 97"/>
              <a:gd name="T2" fmla="*/ 2147483646 w 67"/>
              <a:gd name="T3" fmla="*/ 2147483646 h 97"/>
              <a:gd name="T4" fmla="*/ 2147483646 w 67"/>
              <a:gd name="T5" fmla="*/ 2147483646 h 97"/>
              <a:gd name="T6" fmla="*/ 2147483646 w 67"/>
              <a:gd name="T7" fmla="*/ 2147483646 h 97"/>
              <a:gd name="T8" fmla="*/ 2147483646 w 67"/>
              <a:gd name="T9" fmla="*/ 2147483646 h 97"/>
              <a:gd name="T10" fmla="*/ 2147483646 w 67"/>
              <a:gd name="T11" fmla="*/ 2147483646 h 97"/>
              <a:gd name="T12" fmla="*/ 2147483646 w 67"/>
              <a:gd name="T13" fmla="*/ 2147483646 h 97"/>
              <a:gd name="T14" fmla="*/ 2147483646 w 67"/>
              <a:gd name="T15" fmla="*/ 2147483646 h 97"/>
              <a:gd name="T16" fmla="*/ 2147483646 w 67"/>
              <a:gd name="T17" fmla="*/ 2147483646 h 97"/>
              <a:gd name="T18" fmla="*/ 2147483646 w 67"/>
              <a:gd name="T19" fmla="*/ 2147483646 h 97"/>
              <a:gd name="T20" fmla="*/ 2147483646 w 67"/>
              <a:gd name="T21" fmla="*/ 0 h 97"/>
              <a:gd name="T22" fmla="*/ 2147483646 w 67"/>
              <a:gd name="T23" fmla="*/ 0 h 97"/>
              <a:gd name="T24" fmla="*/ 2147483646 w 67"/>
              <a:gd name="T25" fmla="*/ 2147483646 h 97"/>
              <a:gd name="T26" fmla="*/ 2147483646 w 67"/>
              <a:gd name="T27" fmla="*/ 2147483646 h 97"/>
              <a:gd name="T28" fmla="*/ 0 w 67"/>
              <a:gd name="T29" fmla="*/ 2147483646 h 97"/>
              <a:gd name="T30" fmla="*/ 2147483646 w 67"/>
              <a:gd name="T31" fmla="*/ 2147483646 h 97"/>
              <a:gd name="T32" fmla="*/ 2147483646 w 67"/>
              <a:gd name="T33" fmla="*/ 2147483646 h 97"/>
              <a:gd name="T34" fmla="*/ 2147483646 w 67"/>
              <a:gd name="T35" fmla="*/ 2147483646 h 97"/>
              <a:gd name="T36" fmla="*/ 2147483646 w 67"/>
              <a:gd name="T37" fmla="*/ 2147483646 h 97"/>
              <a:gd name="T38" fmla="*/ 2147483646 w 67"/>
              <a:gd name="T39" fmla="*/ 2147483646 h 97"/>
              <a:gd name="T40" fmla="*/ 2147483646 w 67"/>
              <a:gd name="T41" fmla="*/ 2147483646 h 97"/>
              <a:gd name="T42" fmla="*/ 2147483646 w 67"/>
              <a:gd name="T43" fmla="*/ 2147483646 h 97"/>
              <a:gd name="T44" fmla="*/ 2147483646 w 67"/>
              <a:gd name="T45" fmla="*/ 2147483646 h 97"/>
              <a:gd name="T46" fmla="*/ 2147483646 w 67"/>
              <a:gd name="T47" fmla="*/ 2147483646 h 97"/>
              <a:gd name="T48" fmla="*/ 2147483646 w 67"/>
              <a:gd name="T49" fmla="*/ 2147483646 h 97"/>
              <a:gd name="T50" fmla="*/ 2147483646 w 67"/>
              <a:gd name="T51" fmla="*/ 2147483646 h 97"/>
              <a:gd name="T52" fmla="*/ 2147483646 w 67"/>
              <a:gd name="T53" fmla="*/ 2147483646 h 97"/>
              <a:gd name="T54" fmla="*/ 2147483646 w 67"/>
              <a:gd name="T55" fmla="*/ 2147483646 h 97"/>
              <a:gd name="T56" fmla="*/ 2147483646 w 67"/>
              <a:gd name="T57" fmla="*/ 2147483646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97">
                <a:moveTo>
                  <a:pt x="67" y="64"/>
                </a:moveTo>
                <a:cubicBezTo>
                  <a:pt x="67" y="54"/>
                  <a:pt x="59" y="46"/>
                  <a:pt x="44" y="42"/>
                </a:cubicBezTo>
                <a:cubicBezTo>
                  <a:pt x="42" y="42"/>
                  <a:pt x="33" y="40"/>
                  <a:pt x="32" y="39"/>
                </a:cubicBezTo>
                <a:cubicBezTo>
                  <a:pt x="20" y="36"/>
                  <a:pt x="16" y="34"/>
                  <a:pt x="16" y="31"/>
                </a:cubicBezTo>
                <a:cubicBezTo>
                  <a:pt x="16" y="28"/>
                  <a:pt x="21" y="24"/>
                  <a:pt x="33" y="24"/>
                </a:cubicBezTo>
                <a:cubicBezTo>
                  <a:pt x="41" y="24"/>
                  <a:pt x="50" y="30"/>
                  <a:pt x="50" y="30"/>
                </a:cubicBezTo>
                <a:cubicBezTo>
                  <a:pt x="53" y="33"/>
                  <a:pt x="56" y="32"/>
                  <a:pt x="58" y="30"/>
                </a:cubicBezTo>
                <a:cubicBezTo>
                  <a:pt x="58" y="30"/>
                  <a:pt x="62" y="27"/>
                  <a:pt x="62" y="24"/>
                </a:cubicBezTo>
                <a:cubicBezTo>
                  <a:pt x="62" y="19"/>
                  <a:pt x="52" y="13"/>
                  <a:pt x="41" y="11"/>
                </a:cubicBezTo>
                <a:cubicBezTo>
                  <a:pt x="41" y="3"/>
                  <a:pt x="41" y="3"/>
                  <a:pt x="41" y="3"/>
                </a:cubicBezTo>
                <a:cubicBezTo>
                  <a:pt x="41" y="1"/>
                  <a:pt x="39" y="0"/>
                  <a:pt x="36" y="0"/>
                </a:cubicBezTo>
                <a:cubicBezTo>
                  <a:pt x="31" y="0"/>
                  <a:pt x="31" y="0"/>
                  <a:pt x="31" y="0"/>
                </a:cubicBezTo>
                <a:cubicBezTo>
                  <a:pt x="29" y="0"/>
                  <a:pt x="27" y="1"/>
                  <a:pt x="27" y="3"/>
                </a:cubicBezTo>
                <a:cubicBezTo>
                  <a:pt x="27" y="10"/>
                  <a:pt x="27" y="10"/>
                  <a:pt x="27" y="10"/>
                </a:cubicBezTo>
                <a:cubicBezTo>
                  <a:pt x="10" y="12"/>
                  <a:pt x="0" y="21"/>
                  <a:pt x="0" y="32"/>
                </a:cubicBezTo>
                <a:cubicBezTo>
                  <a:pt x="0" y="44"/>
                  <a:pt x="12" y="49"/>
                  <a:pt x="25" y="52"/>
                </a:cubicBezTo>
                <a:cubicBezTo>
                  <a:pt x="27" y="53"/>
                  <a:pt x="38" y="55"/>
                  <a:pt x="39" y="56"/>
                </a:cubicBezTo>
                <a:cubicBezTo>
                  <a:pt x="49" y="58"/>
                  <a:pt x="51" y="62"/>
                  <a:pt x="51" y="64"/>
                </a:cubicBezTo>
                <a:cubicBezTo>
                  <a:pt x="51" y="68"/>
                  <a:pt x="47" y="72"/>
                  <a:pt x="34" y="72"/>
                </a:cubicBezTo>
                <a:cubicBezTo>
                  <a:pt x="26" y="72"/>
                  <a:pt x="14" y="65"/>
                  <a:pt x="14" y="65"/>
                </a:cubicBezTo>
                <a:cubicBezTo>
                  <a:pt x="11" y="63"/>
                  <a:pt x="8" y="63"/>
                  <a:pt x="5" y="67"/>
                </a:cubicBezTo>
                <a:cubicBezTo>
                  <a:pt x="5" y="67"/>
                  <a:pt x="3" y="69"/>
                  <a:pt x="3" y="72"/>
                </a:cubicBezTo>
                <a:cubicBezTo>
                  <a:pt x="3" y="77"/>
                  <a:pt x="15" y="83"/>
                  <a:pt x="27" y="85"/>
                </a:cubicBezTo>
                <a:cubicBezTo>
                  <a:pt x="27" y="93"/>
                  <a:pt x="27" y="93"/>
                  <a:pt x="27" y="93"/>
                </a:cubicBezTo>
                <a:cubicBezTo>
                  <a:pt x="27" y="95"/>
                  <a:pt x="29" y="97"/>
                  <a:pt x="31" y="97"/>
                </a:cubicBezTo>
                <a:cubicBezTo>
                  <a:pt x="36" y="97"/>
                  <a:pt x="36" y="97"/>
                  <a:pt x="36" y="97"/>
                </a:cubicBezTo>
                <a:cubicBezTo>
                  <a:pt x="39" y="97"/>
                  <a:pt x="41" y="95"/>
                  <a:pt x="41" y="93"/>
                </a:cubicBezTo>
                <a:cubicBezTo>
                  <a:pt x="41" y="86"/>
                  <a:pt x="41" y="86"/>
                  <a:pt x="41" y="86"/>
                </a:cubicBezTo>
                <a:cubicBezTo>
                  <a:pt x="59" y="84"/>
                  <a:pt x="67" y="74"/>
                  <a:pt x="67"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49" name="Freeform 41"/>
          <p:cNvSpPr>
            <a:spLocks noEditPoints="1"/>
          </p:cNvSpPr>
          <p:nvPr/>
        </p:nvSpPr>
        <p:spPr bwMode="auto">
          <a:xfrm>
            <a:off x="5298876" y="1567346"/>
            <a:ext cx="452437" cy="541337"/>
          </a:xfrm>
          <a:custGeom>
            <a:avLst/>
            <a:gdLst>
              <a:gd name="T0" fmla="*/ 2147483646 w 86"/>
              <a:gd name="T1" fmla="*/ 2147483646 h 103"/>
              <a:gd name="T2" fmla="*/ 2147483646 w 86"/>
              <a:gd name="T3" fmla="*/ 2147483646 h 103"/>
              <a:gd name="T4" fmla="*/ 2147483646 w 86"/>
              <a:gd name="T5" fmla="*/ 2147483646 h 103"/>
              <a:gd name="T6" fmla="*/ 2147483646 w 86"/>
              <a:gd name="T7" fmla="*/ 2147483646 h 103"/>
              <a:gd name="T8" fmla="*/ 2147483646 w 86"/>
              <a:gd name="T9" fmla="*/ 2147483646 h 103"/>
              <a:gd name="T10" fmla="*/ 2147483646 w 86"/>
              <a:gd name="T11" fmla="*/ 2147483646 h 103"/>
              <a:gd name="T12" fmla="*/ 2147483646 w 86"/>
              <a:gd name="T13" fmla="*/ 2147483646 h 103"/>
              <a:gd name="T14" fmla="*/ 2147483646 w 86"/>
              <a:gd name="T15" fmla="*/ 2147483646 h 103"/>
              <a:gd name="T16" fmla="*/ 2147483646 w 86"/>
              <a:gd name="T17" fmla="*/ 2147483646 h 103"/>
              <a:gd name="T18" fmla="*/ 2147483646 w 86"/>
              <a:gd name="T19" fmla="*/ 2147483646 h 103"/>
              <a:gd name="T20" fmla="*/ 2147483646 w 86"/>
              <a:gd name="T21" fmla="*/ 2147483646 h 103"/>
              <a:gd name="T22" fmla="*/ 2147483646 w 86"/>
              <a:gd name="T23" fmla="*/ 2147483646 h 103"/>
              <a:gd name="T24" fmla="*/ 2147483646 w 86"/>
              <a:gd name="T25" fmla="*/ 2147483646 h 103"/>
              <a:gd name="T26" fmla="*/ 2147483646 w 86"/>
              <a:gd name="T27" fmla="*/ 2147483646 h 103"/>
              <a:gd name="T28" fmla="*/ 2147483646 w 86"/>
              <a:gd name="T29" fmla="*/ 2147483646 h 103"/>
              <a:gd name="T30" fmla="*/ 2147483646 w 86"/>
              <a:gd name="T31" fmla="*/ 2147483646 h 103"/>
              <a:gd name="T32" fmla="*/ 2147483646 w 86"/>
              <a:gd name="T33" fmla="*/ 2147483646 h 103"/>
              <a:gd name="T34" fmla="*/ 2147483646 w 86"/>
              <a:gd name="T35" fmla="*/ 2147483646 h 103"/>
              <a:gd name="T36" fmla="*/ 2147483646 w 86"/>
              <a:gd name="T37" fmla="*/ 2147483646 h 103"/>
              <a:gd name="T38" fmla="*/ 2147483646 w 86"/>
              <a:gd name="T39" fmla="*/ 2147483646 h 103"/>
              <a:gd name="T40" fmla="*/ 2147483646 w 86"/>
              <a:gd name="T41" fmla="*/ 2147483646 h 103"/>
              <a:gd name="T42" fmla="*/ 2147483646 w 86"/>
              <a:gd name="T43" fmla="*/ 2147483646 h 103"/>
              <a:gd name="T44" fmla="*/ 2147483646 w 86"/>
              <a:gd name="T45" fmla="*/ 2147483646 h 103"/>
              <a:gd name="T46" fmla="*/ 2147483646 w 86"/>
              <a:gd name="T47" fmla="*/ 2147483646 h 103"/>
              <a:gd name="T48" fmla="*/ 2147483646 w 86"/>
              <a:gd name="T49" fmla="*/ 0 h 103"/>
              <a:gd name="T50" fmla="*/ 2147483646 w 86"/>
              <a:gd name="T51" fmla="*/ 2147483646 h 103"/>
              <a:gd name="T52" fmla="*/ 2147483646 w 86"/>
              <a:gd name="T53" fmla="*/ 2147483646 h 103"/>
              <a:gd name="T54" fmla="*/ 2147483646 w 86"/>
              <a:gd name="T55" fmla="*/ 2147483646 h 103"/>
              <a:gd name="T56" fmla="*/ 2147483646 w 86"/>
              <a:gd name="T57" fmla="*/ 2147483646 h 103"/>
              <a:gd name="T58" fmla="*/ 2147483646 w 86"/>
              <a:gd name="T59" fmla="*/ 2147483646 h 103"/>
              <a:gd name="T60" fmla="*/ 2147483646 w 86"/>
              <a:gd name="T61" fmla="*/ 2147483646 h 103"/>
              <a:gd name="T62" fmla="*/ 2147483646 w 86"/>
              <a:gd name="T63" fmla="*/ 2147483646 h 103"/>
              <a:gd name="T64" fmla="*/ 2147483646 w 86"/>
              <a:gd name="T65" fmla="*/ 2147483646 h 103"/>
              <a:gd name="T66" fmla="*/ 2147483646 w 86"/>
              <a:gd name="T67" fmla="*/ 2147483646 h 103"/>
              <a:gd name="T68" fmla="*/ 2147483646 w 86"/>
              <a:gd name="T69" fmla="*/ 2147483646 h 103"/>
              <a:gd name="T70" fmla="*/ 2147483646 w 86"/>
              <a:gd name="T71" fmla="*/ 2147483646 h 103"/>
              <a:gd name="T72" fmla="*/ 2147483646 w 86"/>
              <a:gd name="T73" fmla="*/ 2147483646 h 103"/>
              <a:gd name="T74" fmla="*/ 2147483646 w 86"/>
              <a:gd name="T75" fmla="*/ 2147483646 h 103"/>
              <a:gd name="T76" fmla="*/ 2147483646 w 86"/>
              <a:gd name="T77" fmla="*/ 2147483646 h 103"/>
              <a:gd name="T78" fmla="*/ 2147483646 w 86"/>
              <a:gd name="T79" fmla="*/ 2147483646 h 103"/>
              <a:gd name="T80" fmla="*/ 2147483646 w 86"/>
              <a:gd name="T81" fmla="*/ 2147483646 h 103"/>
              <a:gd name="T82" fmla="*/ 2147483646 w 86"/>
              <a:gd name="T83" fmla="*/ 2147483646 h 103"/>
              <a:gd name="T84" fmla="*/ 2147483646 w 86"/>
              <a:gd name="T85" fmla="*/ 2147483646 h 103"/>
              <a:gd name="T86" fmla="*/ 2147483646 w 86"/>
              <a:gd name="T87" fmla="*/ 2147483646 h 103"/>
              <a:gd name="T88" fmla="*/ 2147483646 w 86"/>
              <a:gd name="T89" fmla="*/ 2147483646 h 103"/>
              <a:gd name="T90" fmla="*/ 2147483646 w 86"/>
              <a:gd name="T91" fmla="*/ 2147483646 h 103"/>
              <a:gd name="T92" fmla="*/ 2147483646 w 86"/>
              <a:gd name="T93" fmla="*/ 2147483646 h 103"/>
              <a:gd name="T94" fmla="*/ 2147483646 w 86"/>
              <a:gd name="T95" fmla="*/ 2147483646 h 103"/>
              <a:gd name="T96" fmla="*/ 2147483646 w 86"/>
              <a:gd name="T97" fmla="*/ 2147483646 h 103"/>
              <a:gd name="T98" fmla="*/ 2147483646 w 86"/>
              <a:gd name="T99" fmla="*/ 2147483646 h 103"/>
              <a:gd name="T100" fmla="*/ 2147483646 w 86"/>
              <a:gd name="T101" fmla="*/ 2147483646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103">
                <a:moveTo>
                  <a:pt x="58" y="100"/>
                </a:moveTo>
                <a:cubicBezTo>
                  <a:pt x="58" y="101"/>
                  <a:pt x="56" y="103"/>
                  <a:pt x="54" y="103"/>
                </a:cubicBezTo>
                <a:cubicBezTo>
                  <a:pt x="33" y="103"/>
                  <a:pt x="33" y="103"/>
                  <a:pt x="33" y="103"/>
                </a:cubicBezTo>
                <a:cubicBezTo>
                  <a:pt x="31" y="103"/>
                  <a:pt x="29" y="101"/>
                  <a:pt x="29" y="100"/>
                </a:cubicBezTo>
                <a:cubicBezTo>
                  <a:pt x="29" y="100"/>
                  <a:pt x="29" y="100"/>
                  <a:pt x="29" y="100"/>
                </a:cubicBezTo>
                <a:cubicBezTo>
                  <a:pt x="29" y="98"/>
                  <a:pt x="31" y="96"/>
                  <a:pt x="33" y="96"/>
                </a:cubicBezTo>
                <a:cubicBezTo>
                  <a:pt x="54" y="96"/>
                  <a:pt x="54" y="96"/>
                  <a:pt x="54" y="96"/>
                </a:cubicBezTo>
                <a:cubicBezTo>
                  <a:pt x="56" y="96"/>
                  <a:pt x="58" y="98"/>
                  <a:pt x="58" y="100"/>
                </a:cubicBezTo>
                <a:close/>
                <a:moveTo>
                  <a:pt x="58" y="90"/>
                </a:moveTo>
                <a:cubicBezTo>
                  <a:pt x="58" y="88"/>
                  <a:pt x="56" y="87"/>
                  <a:pt x="54" y="87"/>
                </a:cubicBezTo>
                <a:cubicBezTo>
                  <a:pt x="33" y="87"/>
                  <a:pt x="33" y="87"/>
                  <a:pt x="33" y="87"/>
                </a:cubicBezTo>
                <a:cubicBezTo>
                  <a:pt x="31" y="87"/>
                  <a:pt x="29" y="88"/>
                  <a:pt x="29" y="90"/>
                </a:cubicBezTo>
                <a:cubicBezTo>
                  <a:pt x="29" y="90"/>
                  <a:pt x="29" y="90"/>
                  <a:pt x="29" y="90"/>
                </a:cubicBezTo>
                <a:cubicBezTo>
                  <a:pt x="29" y="92"/>
                  <a:pt x="31" y="94"/>
                  <a:pt x="33" y="94"/>
                </a:cubicBezTo>
                <a:cubicBezTo>
                  <a:pt x="54" y="94"/>
                  <a:pt x="54" y="94"/>
                  <a:pt x="54" y="94"/>
                </a:cubicBezTo>
                <a:cubicBezTo>
                  <a:pt x="56" y="94"/>
                  <a:pt x="58" y="92"/>
                  <a:pt x="58" y="90"/>
                </a:cubicBezTo>
                <a:close/>
                <a:moveTo>
                  <a:pt x="47" y="51"/>
                </a:moveTo>
                <a:cubicBezTo>
                  <a:pt x="42" y="51"/>
                  <a:pt x="42" y="51"/>
                  <a:pt x="42" y="51"/>
                </a:cubicBezTo>
                <a:cubicBezTo>
                  <a:pt x="40" y="51"/>
                  <a:pt x="40" y="51"/>
                  <a:pt x="40" y="51"/>
                </a:cubicBezTo>
                <a:cubicBezTo>
                  <a:pt x="40" y="84"/>
                  <a:pt x="40" y="84"/>
                  <a:pt x="40" y="84"/>
                </a:cubicBezTo>
                <a:cubicBezTo>
                  <a:pt x="41" y="84"/>
                  <a:pt x="42" y="84"/>
                  <a:pt x="43" y="84"/>
                </a:cubicBezTo>
                <a:cubicBezTo>
                  <a:pt x="43" y="84"/>
                  <a:pt x="43" y="85"/>
                  <a:pt x="43" y="84"/>
                </a:cubicBezTo>
                <a:cubicBezTo>
                  <a:pt x="43" y="84"/>
                  <a:pt x="44" y="84"/>
                  <a:pt x="44" y="84"/>
                </a:cubicBezTo>
                <a:cubicBezTo>
                  <a:pt x="44" y="84"/>
                  <a:pt x="44" y="84"/>
                  <a:pt x="44" y="84"/>
                </a:cubicBezTo>
                <a:cubicBezTo>
                  <a:pt x="44" y="85"/>
                  <a:pt x="44" y="84"/>
                  <a:pt x="44" y="84"/>
                </a:cubicBezTo>
                <a:cubicBezTo>
                  <a:pt x="45" y="84"/>
                  <a:pt x="46" y="84"/>
                  <a:pt x="47" y="84"/>
                </a:cubicBezTo>
                <a:lnTo>
                  <a:pt x="47" y="51"/>
                </a:lnTo>
                <a:close/>
                <a:moveTo>
                  <a:pt x="32" y="37"/>
                </a:moveTo>
                <a:cubicBezTo>
                  <a:pt x="29" y="37"/>
                  <a:pt x="27" y="40"/>
                  <a:pt x="27" y="42"/>
                </a:cubicBezTo>
                <a:cubicBezTo>
                  <a:pt x="27" y="45"/>
                  <a:pt x="29" y="48"/>
                  <a:pt x="32" y="48"/>
                </a:cubicBezTo>
                <a:cubicBezTo>
                  <a:pt x="37" y="48"/>
                  <a:pt x="37" y="48"/>
                  <a:pt x="37" y="48"/>
                </a:cubicBezTo>
                <a:cubicBezTo>
                  <a:pt x="37" y="42"/>
                  <a:pt x="37" y="42"/>
                  <a:pt x="37" y="42"/>
                </a:cubicBezTo>
                <a:cubicBezTo>
                  <a:pt x="37" y="40"/>
                  <a:pt x="35" y="37"/>
                  <a:pt x="32" y="37"/>
                </a:cubicBezTo>
                <a:close/>
                <a:moveTo>
                  <a:pt x="61" y="42"/>
                </a:moveTo>
                <a:cubicBezTo>
                  <a:pt x="61" y="40"/>
                  <a:pt x="58" y="37"/>
                  <a:pt x="56" y="37"/>
                </a:cubicBezTo>
                <a:cubicBezTo>
                  <a:pt x="53" y="37"/>
                  <a:pt x="50" y="40"/>
                  <a:pt x="50" y="42"/>
                </a:cubicBezTo>
                <a:cubicBezTo>
                  <a:pt x="50" y="48"/>
                  <a:pt x="50" y="48"/>
                  <a:pt x="50" y="48"/>
                </a:cubicBezTo>
                <a:cubicBezTo>
                  <a:pt x="56" y="48"/>
                  <a:pt x="56" y="48"/>
                  <a:pt x="56" y="48"/>
                </a:cubicBezTo>
                <a:cubicBezTo>
                  <a:pt x="58" y="48"/>
                  <a:pt x="61" y="45"/>
                  <a:pt x="61" y="42"/>
                </a:cubicBezTo>
                <a:close/>
                <a:moveTo>
                  <a:pt x="72" y="33"/>
                </a:moveTo>
                <a:cubicBezTo>
                  <a:pt x="70" y="24"/>
                  <a:pt x="59" y="14"/>
                  <a:pt x="44" y="14"/>
                </a:cubicBezTo>
                <a:cubicBezTo>
                  <a:pt x="28" y="14"/>
                  <a:pt x="17" y="24"/>
                  <a:pt x="15" y="33"/>
                </a:cubicBezTo>
                <a:cubicBezTo>
                  <a:pt x="13" y="40"/>
                  <a:pt x="15" y="47"/>
                  <a:pt x="18" y="53"/>
                </a:cubicBezTo>
                <a:cubicBezTo>
                  <a:pt x="21" y="59"/>
                  <a:pt x="24" y="64"/>
                  <a:pt x="27" y="70"/>
                </a:cubicBezTo>
                <a:cubicBezTo>
                  <a:pt x="28" y="73"/>
                  <a:pt x="29" y="77"/>
                  <a:pt x="30" y="81"/>
                </a:cubicBezTo>
                <a:cubicBezTo>
                  <a:pt x="30" y="84"/>
                  <a:pt x="31" y="84"/>
                  <a:pt x="35" y="84"/>
                </a:cubicBezTo>
                <a:cubicBezTo>
                  <a:pt x="35" y="84"/>
                  <a:pt x="36" y="84"/>
                  <a:pt x="37" y="84"/>
                </a:cubicBezTo>
                <a:cubicBezTo>
                  <a:pt x="37" y="51"/>
                  <a:pt x="37" y="51"/>
                  <a:pt x="37" y="51"/>
                </a:cubicBezTo>
                <a:cubicBezTo>
                  <a:pt x="32" y="51"/>
                  <a:pt x="32" y="51"/>
                  <a:pt x="32" y="51"/>
                </a:cubicBezTo>
                <a:cubicBezTo>
                  <a:pt x="29" y="51"/>
                  <a:pt x="27" y="50"/>
                  <a:pt x="26" y="48"/>
                </a:cubicBezTo>
                <a:cubicBezTo>
                  <a:pt x="24" y="47"/>
                  <a:pt x="23" y="45"/>
                  <a:pt x="23" y="42"/>
                </a:cubicBezTo>
                <a:cubicBezTo>
                  <a:pt x="23" y="40"/>
                  <a:pt x="24" y="38"/>
                  <a:pt x="26" y="36"/>
                </a:cubicBezTo>
                <a:cubicBezTo>
                  <a:pt x="27" y="35"/>
                  <a:pt x="29" y="34"/>
                  <a:pt x="32" y="34"/>
                </a:cubicBezTo>
                <a:cubicBezTo>
                  <a:pt x="36" y="34"/>
                  <a:pt x="40" y="38"/>
                  <a:pt x="40" y="42"/>
                </a:cubicBezTo>
                <a:cubicBezTo>
                  <a:pt x="40" y="42"/>
                  <a:pt x="40" y="42"/>
                  <a:pt x="40" y="42"/>
                </a:cubicBezTo>
                <a:cubicBezTo>
                  <a:pt x="40" y="48"/>
                  <a:pt x="40" y="48"/>
                  <a:pt x="40" y="48"/>
                </a:cubicBezTo>
                <a:cubicBezTo>
                  <a:pt x="42" y="48"/>
                  <a:pt x="42" y="48"/>
                  <a:pt x="42" y="48"/>
                </a:cubicBezTo>
                <a:cubicBezTo>
                  <a:pt x="47" y="48"/>
                  <a:pt x="47" y="48"/>
                  <a:pt x="47" y="48"/>
                </a:cubicBezTo>
                <a:cubicBezTo>
                  <a:pt x="47" y="42"/>
                  <a:pt x="47" y="42"/>
                  <a:pt x="47" y="42"/>
                </a:cubicBezTo>
                <a:cubicBezTo>
                  <a:pt x="47" y="42"/>
                  <a:pt x="47" y="42"/>
                  <a:pt x="47" y="42"/>
                </a:cubicBezTo>
                <a:cubicBezTo>
                  <a:pt x="47" y="40"/>
                  <a:pt x="48" y="38"/>
                  <a:pt x="50" y="36"/>
                </a:cubicBezTo>
                <a:cubicBezTo>
                  <a:pt x="51" y="35"/>
                  <a:pt x="53" y="34"/>
                  <a:pt x="56" y="34"/>
                </a:cubicBezTo>
                <a:cubicBezTo>
                  <a:pt x="58" y="34"/>
                  <a:pt x="60" y="35"/>
                  <a:pt x="62" y="36"/>
                </a:cubicBezTo>
                <a:cubicBezTo>
                  <a:pt x="63" y="38"/>
                  <a:pt x="64" y="40"/>
                  <a:pt x="64" y="42"/>
                </a:cubicBezTo>
                <a:cubicBezTo>
                  <a:pt x="64" y="45"/>
                  <a:pt x="63" y="47"/>
                  <a:pt x="62" y="48"/>
                </a:cubicBezTo>
                <a:cubicBezTo>
                  <a:pt x="60" y="50"/>
                  <a:pt x="58" y="51"/>
                  <a:pt x="56" y="51"/>
                </a:cubicBezTo>
                <a:cubicBezTo>
                  <a:pt x="50" y="51"/>
                  <a:pt x="50" y="51"/>
                  <a:pt x="50" y="51"/>
                </a:cubicBezTo>
                <a:cubicBezTo>
                  <a:pt x="50" y="84"/>
                  <a:pt x="50" y="84"/>
                  <a:pt x="50" y="84"/>
                </a:cubicBezTo>
                <a:cubicBezTo>
                  <a:pt x="51" y="84"/>
                  <a:pt x="52" y="84"/>
                  <a:pt x="52" y="84"/>
                </a:cubicBezTo>
                <a:cubicBezTo>
                  <a:pt x="56" y="84"/>
                  <a:pt x="57" y="84"/>
                  <a:pt x="57" y="81"/>
                </a:cubicBezTo>
                <a:cubicBezTo>
                  <a:pt x="58" y="77"/>
                  <a:pt x="59" y="73"/>
                  <a:pt x="60" y="70"/>
                </a:cubicBezTo>
                <a:cubicBezTo>
                  <a:pt x="63" y="64"/>
                  <a:pt x="66" y="59"/>
                  <a:pt x="69" y="53"/>
                </a:cubicBezTo>
                <a:cubicBezTo>
                  <a:pt x="72" y="47"/>
                  <a:pt x="74" y="40"/>
                  <a:pt x="72" y="33"/>
                </a:cubicBezTo>
                <a:close/>
                <a:moveTo>
                  <a:pt x="47" y="4"/>
                </a:moveTo>
                <a:cubicBezTo>
                  <a:pt x="47" y="2"/>
                  <a:pt x="45" y="0"/>
                  <a:pt x="44" y="0"/>
                </a:cubicBezTo>
                <a:cubicBezTo>
                  <a:pt x="44" y="0"/>
                  <a:pt x="44" y="0"/>
                  <a:pt x="44" y="0"/>
                </a:cubicBezTo>
                <a:cubicBezTo>
                  <a:pt x="42" y="0"/>
                  <a:pt x="40" y="2"/>
                  <a:pt x="40" y="4"/>
                </a:cubicBezTo>
                <a:cubicBezTo>
                  <a:pt x="40" y="9"/>
                  <a:pt x="40" y="9"/>
                  <a:pt x="40" y="9"/>
                </a:cubicBezTo>
                <a:cubicBezTo>
                  <a:pt x="40" y="11"/>
                  <a:pt x="42" y="12"/>
                  <a:pt x="44" y="12"/>
                </a:cubicBezTo>
                <a:cubicBezTo>
                  <a:pt x="44" y="12"/>
                  <a:pt x="44" y="12"/>
                  <a:pt x="44" y="12"/>
                </a:cubicBezTo>
                <a:cubicBezTo>
                  <a:pt x="45" y="12"/>
                  <a:pt x="47" y="11"/>
                  <a:pt x="47" y="9"/>
                </a:cubicBezTo>
                <a:lnTo>
                  <a:pt x="47" y="4"/>
                </a:lnTo>
                <a:close/>
                <a:moveTo>
                  <a:pt x="64" y="9"/>
                </a:moveTo>
                <a:cubicBezTo>
                  <a:pt x="65" y="7"/>
                  <a:pt x="64" y="5"/>
                  <a:pt x="63" y="4"/>
                </a:cubicBezTo>
                <a:cubicBezTo>
                  <a:pt x="63" y="4"/>
                  <a:pt x="63" y="4"/>
                  <a:pt x="63" y="4"/>
                </a:cubicBezTo>
                <a:cubicBezTo>
                  <a:pt x="61" y="4"/>
                  <a:pt x="59" y="4"/>
                  <a:pt x="59" y="6"/>
                </a:cubicBezTo>
                <a:cubicBezTo>
                  <a:pt x="56" y="11"/>
                  <a:pt x="56" y="11"/>
                  <a:pt x="56" y="11"/>
                </a:cubicBezTo>
                <a:cubicBezTo>
                  <a:pt x="55" y="12"/>
                  <a:pt x="56" y="14"/>
                  <a:pt x="57" y="15"/>
                </a:cubicBezTo>
                <a:cubicBezTo>
                  <a:pt x="57" y="15"/>
                  <a:pt x="57" y="15"/>
                  <a:pt x="57" y="15"/>
                </a:cubicBezTo>
                <a:cubicBezTo>
                  <a:pt x="59" y="16"/>
                  <a:pt x="60" y="15"/>
                  <a:pt x="61" y="14"/>
                </a:cubicBezTo>
                <a:lnTo>
                  <a:pt x="64" y="9"/>
                </a:lnTo>
                <a:close/>
                <a:moveTo>
                  <a:pt x="77" y="19"/>
                </a:moveTo>
                <a:cubicBezTo>
                  <a:pt x="78" y="18"/>
                  <a:pt x="78" y="16"/>
                  <a:pt x="77" y="14"/>
                </a:cubicBezTo>
                <a:cubicBezTo>
                  <a:pt x="77" y="14"/>
                  <a:pt x="77" y="14"/>
                  <a:pt x="77" y="14"/>
                </a:cubicBezTo>
                <a:cubicBezTo>
                  <a:pt x="76" y="13"/>
                  <a:pt x="74" y="13"/>
                  <a:pt x="73" y="14"/>
                </a:cubicBezTo>
                <a:cubicBezTo>
                  <a:pt x="68" y="18"/>
                  <a:pt x="68" y="18"/>
                  <a:pt x="68" y="18"/>
                </a:cubicBezTo>
                <a:cubicBezTo>
                  <a:pt x="67" y="19"/>
                  <a:pt x="67" y="21"/>
                  <a:pt x="68" y="22"/>
                </a:cubicBezTo>
                <a:cubicBezTo>
                  <a:pt x="68" y="22"/>
                  <a:pt x="68" y="22"/>
                  <a:pt x="68" y="22"/>
                </a:cubicBezTo>
                <a:cubicBezTo>
                  <a:pt x="69" y="24"/>
                  <a:pt x="71" y="24"/>
                  <a:pt x="73" y="23"/>
                </a:cubicBezTo>
                <a:lnTo>
                  <a:pt x="77" y="19"/>
                </a:lnTo>
                <a:close/>
                <a:moveTo>
                  <a:pt x="84" y="34"/>
                </a:moveTo>
                <a:cubicBezTo>
                  <a:pt x="85" y="34"/>
                  <a:pt x="86" y="32"/>
                  <a:pt x="86" y="30"/>
                </a:cubicBezTo>
                <a:cubicBezTo>
                  <a:pt x="86" y="30"/>
                  <a:pt x="86" y="30"/>
                  <a:pt x="86" y="30"/>
                </a:cubicBezTo>
                <a:cubicBezTo>
                  <a:pt x="86" y="29"/>
                  <a:pt x="84" y="28"/>
                  <a:pt x="82" y="28"/>
                </a:cubicBezTo>
                <a:cubicBezTo>
                  <a:pt x="77" y="29"/>
                  <a:pt x="77" y="29"/>
                  <a:pt x="77" y="29"/>
                </a:cubicBezTo>
                <a:cubicBezTo>
                  <a:pt x="75" y="29"/>
                  <a:pt x="74" y="31"/>
                  <a:pt x="74" y="33"/>
                </a:cubicBezTo>
                <a:cubicBezTo>
                  <a:pt x="74" y="33"/>
                  <a:pt x="74" y="33"/>
                  <a:pt x="74" y="33"/>
                </a:cubicBezTo>
                <a:cubicBezTo>
                  <a:pt x="75" y="34"/>
                  <a:pt x="76" y="35"/>
                  <a:pt x="78" y="35"/>
                </a:cubicBezTo>
                <a:lnTo>
                  <a:pt x="84" y="34"/>
                </a:lnTo>
                <a:close/>
                <a:moveTo>
                  <a:pt x="82" y="51"/>
                </a:moveTo>
                <a:cubicBezTo>
                  <a:pt x="84" y="51"/>
                  <a:pt x="86" y="50"/>
                  <a:pt x="86" y="48"/>
                </a:cubicBezTo>
                <a:cubicBezTo>
                  <a:pt x="86" y="48"/>
                  <a:pt x="86" y="48"/>
                  <a:pt x="86" y="48"/>
                </a:cubicBezTo>
                <a:cubicBezTo>
                  <a:pt x="86" y="47"/>
                  <a:pt x="85" y="45"/>
                  <a:pt x="83" y="45"/>
                </a:cubicBezTo>
                <a:cubicBezTo>
                  <a:pt x="78" y="44"/>
                  <a:pt x="78" y="44"/>
                  <a:pt x="78" y="44"/>
                </a:cubicBezTo>
                <a:cubicBezTo>
                  <a:pt x="76" y="43"/>
                  <a:pt x="74" y="44"/>
                  <a:pt x="74" y="46"/>
                </a:cubicBezTo>
                <a:cubicBezTo>
                  <a:pt x="74" y="46"/>
                  <a:pt x="74" y="46"/>
                  <a:pt x="74" y="46"/>
                </a:cubicBezTo>
                <a:cubicBezTo>
                  <a:pt x="74" y="48"/>
                  <a:pt x="75" y="49"/>
                  <a:pt x="77" y="50"/>
                </a:cubicBezTo>
                <a:lnTo>
                  <a:pt x="82" y="51"/>
                </a:lnTo>
                <a:close/>
                <a:moveTo>
                  <a:pt x="25" y="14"/>
                </a:moveTo>
                <a:cubicBezTo>
                  <a:pt x="26" y="15"/>
                  <a:pt x="28" y="16"/>
                  <a:pt x="30" y="15"/>
                </a:cubicBezTo>
                <a:cubicBezTo>
                  <a:pt x="30" y="15"/>
                  <a:pt x="30" y="15"/>
                  <a:pt x="30" y="15"/>
                </a:cubicBezTo>
                <a:cubicBezTo>
                  <a:pt x="31" y="14"/>
                  <a:pt x="32" y="12"/>
                  <a:pt x="31" y="11"/>
                </a:cubicBezTo>
                <a:cubicBezTo>
                  <a:pt x="28" y="6"/>
                  <a:pt x="28" y="6"/>
                  <a:pt x="28" y="6"/>
                </a:cubicBezTo>
                <a:cubicBezTo>
                  <a:pt x="27" y="4"/>
                  <a:pt x="25" y="4"/>
                  <a:pt x="24" y="4"/>
                </a:cubicBezTo>
                <a:cubicBezTo>
                  <a:pt x="24" y="4"/>
                  <a:pt x="24" y="4"/>
                  <a:pt x="24" y="4"/>
                </a:cubicBezTo>
                <a:cubicBezTo>
                  <a:pt x="22" y="5"/>
                  <a:pt x="22" y="7"/>
                  <a:pt x="23" y="9"/>
                </a:cubicBezTo>
                <a:lnTo>
                  <a:pt x="25" y="14"/>
                </a:lnTo>
                <a:close/>
                <a:moveTo>
                  <a:pt x="14" y="23"/>
                </a:moveTo>
                <a:cubicBezTo>
                  <a:pt x="16" y="24"/>
                  <a:pt x="18" y="24"/>
                  <a:pt x="19" y="22"/>
                </a:cubicBezTo>
                <a:cubicBezTo>
                  <a:pt x="19" y="22"/>
                  <a:pt x="19" y="22"/>
                  <a:pt x="19" y="22"/>
                </a:cubicBezTo>
                <a:cubicBezTo>
                  <a:pt x="20" y="21"/>
                  <a:pt x="20" y="19"/>
                  <a:pt x="18" y="18"/>
                </a:cubicBezTo>
                <a:cubicBezTo>
                  <a:pt x="14" y="14"/>
                  <a:pt x="14" y="14"/>
                  <a:pt x="14" y="14"/>
                </a:cubicBezTo>
                <a:cubicBezTo>
                  <a:pt x="13" y="13"/>
                  <a:pt x="11" y="13"/>
                  <a:pt x="10" y="14"/>
                </a:cubicBezTo>
                <a:cubicBezTo>
                  <a:pt x="10" y="14"/>
                  <a:pt x="10" y="14"/>
                  <a:pt x="10" y="14"/>
                </a:cubicBezTo>
                <a:cubicBezTo>
                  <a:pt x="9" y="16"/>
                  <a:pt x="9" y="18"/>
                  <a:pt x="10" y="19"/>
                </a:cubicBezTo>
                <a:lnTo>
                  <a:pt x="14" y="23"/>
                </a:lnTo>
                <a:close/>
                <a:moveTo>
                  <a:pt x="9" y="35"/>
                </a:moveTo>
                <a:cubicBezTo>
                  <a:pt x="11" y="35"/>
                  <a:pt x="12" y="34"/>
                  <a:pt x="13" y="33"/>
                </a:cubicBezTo>
                <a:cubicBezTo>
                  <a:pt x="13" y="33"/>
                  <a:pt x="13" y="33"/>
                  <a:pt x="13" y="33"/>
                </a:cubicBezTo>
                <a:cubicBezTo>
                  <a:pt x="13" y="31"/>
                  <a:pt x="12" y="29"/>
                  <a:pt x="10" y="29"/>
                </a:cubicBezTo>
                <a:cubicBezTo>
                  <a:pt x="4" y="28"/>
                  <a:pt x="4" y="28"/>
                  <a:pt x="4" y="28"/>
                </a:cubicBezTo>
                <a:cubicBezTo>
                  <a:pt x="3" y="28"/>
                  <a:pt x="1" y="29"/>
                  <a:pt x="1" y="30"/>
                </a:cubicBezTo>
                <a:cubicBezTo>
                  <a:pt x="1" y="30"/>
                  <a:pt x="1" y="30"/>
                  <a:pt x="1" y="30"/>
                </a:cubicBezTo>
                <a:cubicBezTo>
                  <a:pt x="0" y="32"/>
                  <a:pt x="2" y="34"/>
                  <a:pt x="3" y="34"/>
                </a:cubicBezTo>
                <a:lnTo>
                  <a:pt x="9" y="35"/>
                </a:lnTo>
                <a:close/>
                <a:moveTo>
                  <a:pt x="10" y="50"/>
                </a:moveTo>
                <a:cubicBezTo>
                  <a:pt x="12" y="49"/>
                  <a:pt x="13" y="48"/>
                  <a:pt x="13" y="46"/>
                </a:cubicBezTo>
                <a:cubicBezTo>
                  <a:pt x="13" y="46"/>
                  <a:pt x="13" y="46"/>
                  <a:pt x="13" y="46"/>
                </a:cubicBezTo>
                <a:cubicBezTo>
                  <a:pt x="12" y="44"/>
                  <a:pt x="11" y="43"/>
                  <a:pt x="9" y="44"/>
                </a:cubicBezTo>
                <a:cubicBezTo>
                  <a:pt x="3" y="45"/>
                  <a:pt x="3" y="45"/>
                  <a:pt x="3" y="45"/>
                </a:cubicBezTo>
                <a:cubicBezTo>
                  <a:pt x="2" y="45"/>
                  <a:pt x="1" y="47"/>
                  <a:pt x="1" y="48"/>
                </a:cubicBezTo>
                <a:cubicBezTo>
                  <a:pt x="1" y="48"/>
                  <a:pt x="1" y="48"/>
                  <a:pt x="1" y="48"/>
                </a:cubicBezTo>
                <a:cubicBezTo>
                  <a:pt x="1" y="50"/>
                  <a:pt x="3" y="51"/>
                  <a:pt x="5" y="51"/>
                </a:cubicBez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50" name="Freeform 42"/>
          <p:cNvSpPr>
            <a:spLocks noEditPoints="1"/>
          </p:cNvSpPr>
          <p:nvPr/>
        </p:nvSpPr>
        <p:spPr bwMode="auto">
          <a:xfrm>
            <a:off x="5171874" y="2672245"/>
            <a:ext cx="627062" cy="417512"/>
          </a:xfrm>
          <a:custGeom>
            <a:avLst/>
            <a:gdLst>
              <a:gd name="T0" fmla="*/ 2147483646 w 119"/>
              <a:gd name="T1" fmla="*/ 2147483646 h 79"/>
              <a:gd name="T2" fmla="*/ 2147483646 w 119"/>
              <a:gd name="T3" fmla="*/ 2147483646 h 79"/>
              <a:gd name="T4" fmla="*/ 2147483646 w 119"/>
              <a:gd name="T5" fmla="*/ 2147483646 h 79"/>
              <a:gd name="T6" fmla="*/ 2147483646 w 119"/>
              <a:gd name="T7" fmla="*/ 2147483646 h 79"/>
              <a:gd name="T8" fmla="*/ 2147483646 w 119"/>
              <a:gd name="T9" fmla="*/ 2147483646 h 79"/>
              <a:gd name="T10" fmla="*/ 2147483646 w 119"/>
              <a:gd name="T11" fmla="*/ 2147483646 h 79"/>
              <a:gd name="T12" fmla="*/ 2147483646 w 119"/>
              <a:gd name="T13" fmla="*/ 2147483646 h 79"/>
              <a:gd name="T14" fmla="*/ 2147483646 w 119"/>
              <a:gd name="T15" fmla="*/ 0 h 79"/>
              <a:gd name="T16" fmla="*/ 2147483646 w 119"/>
              <a:gd name="T17" fmla="*/ 2147483646 h 79"/>
              <a:gd name="T18" fmla="*/ 2147483646 w 119"/>
              <a:gd name="T19" fmla="*/ 2147483646 h 79"/>
              <a:gd name="T20" fmla="*/ 2147483646 w 119"/>
              <a:gd name="T21" fmla="*/ 2147483646 h 79"/>
              <a:gd name="T22" fmla="*/ 0 w 119"/>
              <a:gd name="T23" fmla="*/ 2147483646 h 79"/>
              <a:gd name="T24" fmla="*/ 2147483646 w 119"/>
              <a:gd name="T25" fmla="*/ 2147483646 h 79"/>
              <a:gd name="T26" fmla="*/ 2147483646 w 119"/>
              <a:gd name="T27" fmla="*/ 2147483646 h 79"/>
              <a:gd name="T28" fmla="*/ 2147483646 w 119"/>
              <a:gd name="T29" fmla="*/ 2147483646 h 79"/>
              <a:gd name="T30" fmla="*/ 2147483646 w 119"/>
              <a:gd name="T31" fmla="*/ 2147483646 h 79"/>
              <a:gd name="T32" fmla="*/ 2147483646 w 119"/>
              <a:gd name="T33" fmla="*/ 2147483646 h 79"/>
              <a:gd name="T34" fmla="*/ 2147483646 w 119"/>
              <a:gd name="T35" fmla="*/ 2147483646 h 79"/>
              <a:gd name="T36" fmla="*/ 2147483646 w 119"/>
              <a:gd name="T37" fmla="*/ 2147483646 h 79"/>
              <a:gd name="T38" fmla="*/ 2147483646 w 119"/>
              <a:gd name="T39" fmla="*/ 2147483646 h 79"/>
              <a:gd name="T40" fmla="*/ 2147483646 w 119"/>
              <a:gd name="T41" fmla="*/ 2147483646 h 79"/>
              <a:gd name="T42" fmla="*/ 2147483646 w 119"/>
              <a:gd name="T43" fmla="*/ 2147483646 h 79"/>
              <a:gd name="T44" fmla="*/ 2147483646 w 119"/>
              <a:gd name="T45" fmla="*/ 2147483646 h 79"/>
              <a:gd name="T46" fmla="*/ 2147483646 w 119"/>
              <a:gd name="T47" fmla="*/ 2147483646 h 79"/>
              <a:gd name="T48" fmla="*/ 2147483646 w 119"/>
              <a:gd name="T49" fmla="*/ 2147483646 h 79"/>
              <a:gd name="T50" fmla="*/ 2147483646 w 119"/>
              <a:gd name="T51" fmla="*/ 2147483646 h 79"/>
              <a:gd name="T52" fmla="*/ 2147483646 w 119"/>
              <a:gd name="T53" fmla="*/ 2147483646 h 79"/>
              <a:gd name="T54" fmla="*/ 2147483646 w 119"/>
              <a:gd name="T55" fmla="*/ 2147483646 h 79"/>
              <a:gd name="T56" fmla="*/ 2147483646 w 119"/>
              <a:gd name="T57" fmla="*/ 2147483646 h 79"/>
              <a:gd name="T58" fmla="*/ 2147483646 w 119"/>
              <a:gd name="T59" fmla="*/ 2147483646 h 79"/>
              <a:gd name="T60" fmla="*/ 2147483646 w 119"/>
              <a:gd name="T61" fmla="*/ 2147483646 h 79"/>
              <a:gd name="T62" fmla="*/ 2147483646 w 119"/>
              <a:gd name="T63" fmla="*/ 2147483646 h 79"/>
              <a:gd name="T64" fmla="*/ 2147483646 w 119"/>
              <a:gd name="T65" fmla="*/ 2147483646 h 79"/>
              <a:gd name="T66" fmla="*/ 2147483646 w 119"/>
              <a:gd name="T67" fmla="*/ 2147483646 h 79"/>
              <a:gd name="T68" fmla="*/ 2147483646 w 119"/>
              <a:gd name="T69" fmla="*/ 2147483646 h 79"/>
              <a:gd name="T70" fmla="*/ 2147483646 w 119"/>
              <a:gd name="T71" fmla="*/ 2147483646 h 79"/>
              <a:gd name="T72" fmla="*/ 2147483646 w 119"/>
              <a:gd name="T73" fmla="*/ 2147483646 h 79"/>
              <a:gd name="T74" fmla="*/ 2147483646 w 119"/>
              <a:gd name="T75" fmla="*/ 2147483646 h 79"/>
              <a:gd name="T76" fmla="*/ 2147483646 w 119"/>
              <a:gd name="T77" fmla="*/ 2147483646 h 79"/>
              <a:gd name="T78" fmla="*/ 2147483646 w 119"/>
              <a:gd name="T79" fmla="*/ 2147483646 h 79"/>
              <a:gd name="T80" fmla="*/ 2147483646 w 119"/>
              <a:gd name="T81" fmla="*/ 2147483646 h 79"/>
              <a:gd name="T82" fmla="*/ 2147483646 w 119"/>
              <a:gd name="T83" fmla="*/ 2147483646 h 79"/>
              <a:gd name="T84" fmla="*/ 2147483646 w 119"/>
              <a:gd name="T85" fmla="*/ 2147483646 h 79"/>
              <a:gd name="T86" fmla="*/ 2147483646 w 119"/>
              <a:gd name="T87" fmla="*/ 2147483646 h 79"/>
              <a:gd name="T88" fmla="*/ 2147483646 w 119"/>
              <a:gd name="T89" fmla="*/ 2147483646 h 79"/>
              <a:gd name="T90" fmla="*/ 2147483646 w 119"/>
              <a:gd name="T91" fmla="*/ 2147483646 h 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9" h="79">
                <a:moveTo>
                  <a:pt x="95" y="8"/>
                </a:moveTo>
                <a:cubicBezTo>
                  <a:pt x="105" y="35"/>
                  <a:pt x="105" y="35"/>
                  <a:pt x="105" y="35"/>
                </a:cubicBezTo>
                <a:cubicBezTo>
                  <a:pt x="92" y="41"/>
                  <a:pt x="92" y="41"/>
                  <a:pt x="92" y="41"/>
                </a:cubicBezTo>
                <a:cubicBezTo>
                  <a:pt x="85" y="35"/>
                  <a:pt x="62" y="16"/>
                  <a:pt x="60" y="16"/>
                </a:cubicBezTo>
                <a:cubicBezTo>
                  <a:pt x="59" y="16"/>
                  <a:pt x="52" y="18"/>
                  <a:pt x="51" y="18"/>
                </a:cubicBezTo>
                <a:cubicBezTo>
                  <a:pt x="51" y="18"/>
                  <a:pt x="47" y="20"/>
                  <a:pt x="43" y="20"/>
                </a:cubicBezTo>
                <a:cubicBezTo>
                  <a:pt x="42" y="20"/>
                  <a:pt x="40" y="19"/>
                  <a:pt x="39" y="19"/>
                </a:cubicBezTo>
                <a:cubicBezTo>
                  <a:pt x="38" y="18"/>
                  <a:pt x="38" y="17"/>
                  <a:pt x="38" y="17"/>
                </a:cubicBezTo>
                <a:cubicBezTo>
                  <a:pt x="38" y="15"/>
                  <a:pt x="40" y="14"/>
                  <a:pt x="41" y="13"/>
                </a:cubicBezTo>
                <a:cubicBezTo>
                  <a:pt x="46" y="10"/>
                  <a:pt x="62" y="4"/>
                  <a:pt x="64" y="4"/>
                </a:cubicBezTo>
                <a:cubicBezTo>
                  <a:pt x="64" y="4"/>
                  <a:pt x="64" y="4"/>
                  <a:pt x="64" y="4"/>
                </a:cubicBezTo>
                <a:cubicBezTo>
                  <a:pt x="68" y="4"/>
                  <a:pt x="92" y="7"/>
                  <a:pt x="95" y="8"/>
                </a:cubicBezTo>
                <a:close/>
                <a:moveTo>
                  <a:pt x="104" y="0"/>
                </a:moveTo>
                <a:cubicBezTo>
                  <a:pt x="104" y="0"/>
                  <a:pt x="103" y="0"/>
                  <a:pt x="103" y="0"/>
                </a:cubicBezTo>
                <a:cubicBezTo>
                  <a:pt x="99" y="2"/>
                  <a:pt x="99" y="2"/>
                  <a:pt x="99" y="2"/>
                </a:cubicBezTo>
                <a:cubicBezTo>
                  <a:pt x="98" y="3"/>
                  <a:pt x="97" y="3"/>
                  <a:pt x="97" y="4"/>
                </a:cubicBezTo>
                <a:cubicBezTo>
                  <a:pt x="97" y="5"/>
                  <a:pt x="97" y="5"/>
                  <a:pt x="97" y="6"/>
                </a:cubicBezTo>
                <a:cubicBezTo>
                  <a:pt x="108" y="35"/>
                  <a:pt x="108" y="35"/>
                  <a:pt x="108" y="35"/>
                </a:cubicBezTo>
                <a:cubicBezTo>
                  <a:pt x="109" y="37"/>
                  <a:pt x="111" y="37"/>
                  <a:pt x="112" y="37"/>
                </a:cubicBezTo>
                <a:cubicBezTo>
                  <a:pt x="117" y="35"/>
                  <a:pt x="117" y="35"/>
                  <a:pt x="117" y="35"/>
                </a:cubicBezTo>
                <a:cubicBezTo>
                  <a:pt x="118" y="35"/>
                  <a:pt x="118" y="34"/>
                  <a:pt x="118" y="33"/>
                </a:cubicBezTo>
                <a:cubicBezTo>
                  <a:pt x="119" y="33"/>
                  <a:pt x="119" y="32"/>
                  <a:pt x="118" y="31"/>
                </a:cubicBezTo>
                <a:cubicBezTo>
                  <a:pt x="107" y="2"/>
                  <a:pt x="107" y="2"/>
                  <a:pt x="107" y="2"/>
                </a:cubicBezTo>
                <a:cubicBezTo>
                  <a:pt x="107" y="1"/>
                  <a:pt x="105" y="0"/>
                  <a:pt x="104" y="0"/>
                </a:cubicBezTo>
                <a:close/>
                <a:moveTo>
                  <a:pt x="0" y="40"/>
                </a:moveTo>
                <a:cubicBezTo>
                  <a:pt x="0" y="41"/>
                  <a:pt x="0" y="41"/>
                  <a:pt x="1" y="42"/>
                </a:cubicBezTo>
                <a:cubicBezTo>
                  <a:pt x="2" y="43"/>
                  <a:pt x="2" y="43"/>
                  <a:pt x="3" y="43"/>
                </a:cubicBezTo>
                <a:cubicBezTo>
                  <a:pt x="8" y="43"/>
                  <a:pt x="8" y="43"/>
                  <a:pt x="8" y="43"/>
                </a:cubicBezTo>
                <a:cubicBezTo>
                  <a:pt x="10" y="43"/>
                  <a:pt x="11" y="42"/>
                  <a:pt x="11" y="41"/>
                </a:cubicBezTo>
                <a:cubicBezTo>
                  <a:pt x="14" y="8"/>
                  <a:pt x="14" y="8"/>
                  <a:pt x="14" y="8"/>
                </a:cubicBezTo>
                <a:cubicBezTo>
                  <a:pt x="14" y="7"/>
                  <a:pt x="14" y="7"/>
                  <a:pt x="13" y="6"/>
                </a:cubicBezTo>
                <a:cubicBezTo>
                  <a:pt x="12" y="5"/>
                  <a:pt x="12" y="5"/>
                  <a:pt x="11" y="5"/>
                </a:cubicBezTo>
                <a:cubicBezTo>
                  <a:pt x="6" y="5"/>
                  <a:pt x="6" y="5"/>
                  <a:pt x="6" y="5"/>
                </a:cubicBezTo>
                <a:cubicBezTo>
                  <a:pt x="6" y="5"/>
                  <a:pt x="6" y="5"/>
                  <a:pt x="6" y="5"/>
                </a:cubicBezTo>
                <a:cubicBezTo>
                  <a:pt x="4" y="5"/>
                  <a:pt x="3" y="6"/>
                  <a:pt x="3" y="7"/>
                </a:cubicBezTo>
                <a:lnTo>
                  <a:pt x="0" y="40"/>
                </a:lnTo>
                <a:close/>
                <a:moveTo>
                  <a:pt x="49" y="69"/>
                </a:moveTo>
                <a:cubicBezTo>
                  <a:pt x="49" y="67"/>
                  <a:pt x="48" y="66"/>
                  <a:pt x="47" y="66"/>
                </a:cubicBezTo>
                <a:cubicBezTo>
                  <a:pt x="45" y="64"/>
                  <a:pt x="43" y="64"/>
                  <a:pt x="41" y="66"/>
                </a:cubicBezTo>
                <a:cubicBezTo>
                  <a:pt x="39" y="69"/>
                  <a:pt x="39" y="69"/>
                  <a:pt x="39" y="69"/>
                </a:cubicBezTo>
                <a:cubicBezTo>
                  <a:pt x="39" y="70"/>
                  <a:pt x="39" y="70"/>
                  <a:pt x="39" y="70"/>
                </a:cubicBezTo>
                <a:cubicBezTo>
                  <a:pt x="37" y="72"/>
                  <a:pt x="37" y="72"/>
                  <a:pt x="37" y="72"/>
                </a:cubicBezTo>
                <a:cubicBezTo>
                  <a:pt x="34" y="75"/>
                  <a:pt x="37" y="78"/>
                  <a:pt x="37" y="78"/>
                </a:cubicBezTo>
                <a:cubicBezTo>
                  <a:pt x="38" y="79"/>
                  <a:pt x="39" y="79"/>
                  <a:pt x="40" y="79"/>
                </a:cubicBezTo>
                <a:cubicBezTo>
                  <a:pt x="41" y="79"/>
                  <a:pt x="42" y="79"/>
                  <a:pt x="43" y="77"/>
                </a:cubicBezTo>
                <a:cubicBezTo>
                  <a:pt x="47" y="73"/>
                  <a:pt x="47" y="73"/>
                  <a:pt x="47" y="73"/>
                </a:cubicBezTo>
                <a:cubicBezTo>
                  <a:pt x="47" y="73"/>
                  <a:pt x="47" y="73"/>
                  <a:pt x="47" y="73"/>
                </a:cubicBezTo>
                <a:cubicBezTo>
                  <a:pt x="48" y="72"/>
                  <a:pt x="48" y="72"/>
                  <a:pt x="48" y="72"/>
                </a:cubicBezTo>
                <a:cubicBezTo>
                  <a:pt x="49" y="71"/>
                  <a:pt x="49" y="70"/>
                  <a:pt x="49" y="69"/>
                </a:cubicBezTo>
                <a:close/>
                <a:moveTo>
                  <a:pt x="26" y="67"/>
                </a:moveTo>
                <a:cubicBezTo>
                  <a:pt x="24" y="69"/>
                  <a:pt x="25" y="70"/>
                  <a:pt x="27" y="72"/>
                </a:cubicBezTo>
                <a:cubicBezTo>
                  <a:pt x="29" y="74"/>
                  <a:pt x="31" y="74"/>
                  <a:pt x="33" y="72"/>
                </a:cubicBezTo>
                <a:cubicBezTo>
                  <a:pt x="39" y="65"/>
                  <a:pt x="39" y="65"/>
                  <a:pt x="39" y="65"/>
                </a:cubicBezTo>
                <a:cubicBezTo>
                  <a:pt x="41" y="62"/>
                  <a:pt x="39" y="59"/>
                  <a:pt x="38" y="59"/>
                </a:cubicBezTo>
                <a:cubicBezTo>
                  <a:pt x="36" y="57"/>
                  <a:pt x="34" y="57"/>
                  <a:pt x="32" y="59"/>
                </a:cubicBezTo>
                <a:cubicBezTo>
                  <a:pt x="29" y="63"/>
                  <a:pt x="29" y="63"/>
                  <a:pt x="29" y="63"/>
                </a:cubicBezTo>
                <a:cubicBezTo>
                  <a:pt x="29" y="63"/>
                  <a:pt x="29" y="63"/>
                  <a:pt x="29" y="63"/>
                </a:cubicBezTo>
                <a:cubicBezTo>
                  <a:pt x="29" y="63"/>
                  <a:pt x="29" y="63"/>
                  <a:pt x="29" y="63"/>
                </a:cubicBezTo>
                <a:lnTo>
                  <a:pt x="26" y="67"/>
                </a:lnTo>
                <a:close/>
                <a:moveTo>
                  <a:pt x="18" y="59"/>
                </a:moveTo>
                <a:cubicBezTo>
                  <a:pt x="17" y="60"/>
                  <a:pt x="16" y="61"/>
                  <a:pt x="17" y="62"/>
                </a:cubicBezTo>
                <a:cubicBezTo>
                  <a:pt x="17" y="63"/>
                  <a:pt x="17" y="64"/>
                  <a:pt x="18" y="65"/>
                </a:cubicBezTo>
                <a:cubicBezTo>
                  <a:pt x="21" y="67"/>
                  <a:pt x="23" y="66"/>
                  <a:pt x="24" y="64"/>
                </a:cubicBezTo>
                <a:cubicBezTo>
                  <a:pt x="31" y="57"/>
                  <a:pt x="31" y="57"/>
                  <a:pt x="31" y="57"/>
                </a:cubicBezTo>
                <a:cubicBezTo>
                  <a:pt x="32" y="56"/>
                  <a:pt x="32" y="54"/>
                  <a:pt x="32" y="53"/>
                </a:cubicBezTo>
                <a:cubicBezTo>
                  <a:pt x="32" y="52"/>
                  <a:pt x="31" y="51"/>
                  <a:pt x="30" y="50"/>
                </a:cubicBezTo>
                <a:cubicBezTo>
                  <a:pt x="28" y="49"/>
                  <a:pt x="26" y="49"/>
                  <a:pt x="24" y="51"/>
                </a:cubicBezTo>
                <a:cubicBezTo>
                  <a:pt x="21" y="55"/>
                  <a:pt x="21" y="55"/>
                  <a:pt x="21" y="55"/>
                </a:cubicBezTo>
                <a:cubicBezTo>
                  <a:pt x="21" y="55"/>
                  <a:pt x="21" y="55"/>
                  <a:pt x="21" y="55"/>
                </a:cubicBezTo>
                <a:cubicBezTo>
                  <a:pt x="21" y="55"/>
                  <a:pt x="21" y="55"/>
                  <a:pt x="21" y="55"/>
                </a:cubicBezTo>
                <a:lnTo>
                  <a:pt x="18" y="59"/>
                </a:lnTo>
                <a:close/>
                <a:moveTo>
                  <a:pt x="16" y="56"/>
                </a:moveTo>
                <a:cubicBezTo>
                  <a:pt x="23" y="49"/>
                  <a:pt x="23" y="49"/>
                  <a:pt x="23" y="49"/>
                </a:cubicBezTo>
                <a:cubicBezTo>
                  <a:pt x="25" y="45"/>
                  <a:pt x="23" y="43"/>
                  <a:pt x="22" y="42"/>
                </a:cubicBezTo>
                <a:cubicBezTo>
                  <a:pt x="20" y="41"/>
                  <a:pt x="18" y="41"/>
                  <a:pt x="16" y="43"/>
                </a:cubicBezTo>
                <a:cubicBezTo>
                  <a:pt x="14" y="46"/>
                  <a:pt x="14" y="46"/>
                  <a:pt x="14" y="46"/>
                </a:cubicBezTo>
                <a:cubicBezTo>
                  <a:pt x="14" y="46"/>
                  <a:pt x="14" y="46"/>
                  <a:pt x="14" y="46"/>
                </a:cubicBezTo>
                <a:cubicBezTo>
                  <a:pt x="13" y="46"/>
                  <a:pt x="13" y="46"/>
                  <a:pt x="13" y="46"/>
                </a:cubicBezTo>
                <a:cubicBezTo>
                  <a:pt x="11" y="49"/>
                  <a:pt x="11" y="49"/>
                  <a:pt x="11" y="49"/>
                </a:cubicBezTo>
                <a:cubicBezTo>
                  <a:pt x="10" y="50"/>
                  <a:pt x="9" y="52"/>
                  <a:pt x="9" y="53"/>
                </a:cubicBezTo>
                <a:cubicBezTo>
                  <a:pt x="9" y="54"/>
                  <a:pt x="10" y="55"/>
                  <a:pt x="11" y="55"/>
                </a:cubicBezTo>
                <a:cubicBezTo>
                  <a:pt x="12" y="56"/>
                  <a:pt x="13" y="57"/>
                  <a:pt x="14" y="57"/>
                </a:cubicBezTo>
                <a:cubicBezTo>
                  <a:pt x="15" y="57"/>
                  <a:pt x="16" y="57"/>
                  <a:pt x="16" y="56"/>
                </a:cubicBezTo>
                <a:close/>
                <a:moveTo>
                  <a:pt x="90" y="50"/>
                </a:moveTo>
                <a:cubicBezTo>
                  <a:pt x="91" y="48"/>
                  <a:pt x="92" y="45"/>
                  <a:pt x="89" y="43"/>
                </a:cubicBezTo>
                <a:cubicBezTo>
                  <a:pt x="87" y="41"/>
                  <a:pt x="87" y="41"/>
                  <a:pt x="87" y="41"/>
                </a:cubicBezTo>
                <a:cubicBezTo>
                  <a:pt x="76" y="31"/>
                  <a:pt x="63" y="20"/>
                  <a:pt x="60" y="19"/>
                </a:cubicBezTo>
                <a:cubicBezTo>
                  <a:pt x="59" y="19"/>
                  <a:pt x="55" y="20"/>
                  <a:pt x="52" y="21"/>
                </a:cubicBezTo>
                <a:cubicBezTo>
                  <a:pt x="52" y="21"/>
                  <a:pt x="52" y="21"/>
                  <a:pt x="52" y="21"/>
                </a:cubicBezTo>
                <a:cubicBezTo>
                  <a:pt x="52" y="21"/>
                  <a:pt x="47" y="22"/>
                  <a:pt x="43" y="22"/>
                </a:cubicBezTo>
                <a:cubicBezTo>
                  <a:pt x="41" y="22"/>
                  <a:pt x="39" y="22"/>
                  <a:pt x="38" y="21"/>
                </a:cubicBezTo>
                <a:cubicBezTo>
                  <a:pt x="35" y="20"/>
                  <a:pt x="35" y="18"/>
                  <a:pt x="35" y="17"/>
                </a:cubicBezTo>
                <a:cubicBezTo>
                  <a:pt x="35" y="14"/>
                  <a:pt x="37" y="12"/>
                  <a:pt x="39" y="11"/>
                </a:cubicBezTo>
                <a:cubicBezTo>
                  <a:pt x="16" y="8"/>
                  <a:pt x="16" y="8"/>
                  <a:pt x="16" y="8"/>
                </a:cubicBezTo>
                <a:cubicBezTo>
                  <a:pt x="14" y="41"/>
                  <a:pt x="14" y="41"/>
                  <a:pt x="14" y="41"/>
                </a:cubicBezTo>
                <a:cubicBezTo>
                  <a:pt x="16" y="39"/>
                  <a:pt x="18" y="38"/>
                  <a:pt x="19" y="38"/>
                </a:cubicBezTo>
                <a:cubicBezTo>
                  <a:pt x="21" y="38"/>
                  <a:pt x="22" y="39"/>
                  <a:pt x="24" y="40"/>
                </a:cubicBezTo>
                <a:cubicBezTo>
                  <a:pt x="26" y="42"/>
                  <a:pt x="27" y="44"/>
                  <a:pt x="26" y="47"/>
                </a:cubicBezTo>
                <a:cubicBezTo>
                  <a:pt x="28" y="46"/>
                  <a:pt x="30" y="47"/>
                  <a:pt x="32" y="48"/>
                </a:cubicBezTo>
                <a:cubicBezTo>
                  <a:pt x="34" y="50"/>
                  <a:pt x="35" y="52"/>
                  <a:pt x="35" y="55"/>
                </a:cubicBezTo>
                <a:cubicBezTo>
                  <a:pt x="36" y="54"/>
                  <a:pt x="38" y="55"/>
                  <a:pt x="40" y="56"/>
                </a:cubicBezTo>
                <a:cubicBezTo>
                  <a:pt x="42" y="58"/>
                  <a:pt x="43" y="60"/>
                  <a:pt x="43" y="62"/>
                </a:cubicBezTo>
                <a:cubicBezTo>
                  <a:pt x="45" y="61"/>
                  <a:pt x="47" y="62"/>
                  <a:pt x="49" y="64"/>
                </a:cubicBezTo>
                <a:cubicBezTo>
                  <a:pt x="51" y="66"/>
                  <a:pt x="52" y="69"/>
                  <a:pt x="51" y="71"/>
                </a:cubicBezTo>
                <a:cubicBezTo>
                  <a:pt x="53" y="73"/>
                  <a:pt x="53" y="73"/>
                  <a:pt x="53" y="73"/>
                </a:cubicBezTo>
                <a:cubicBezTo>
                  <a:pt x="53" y="73"/>
                  <a:pt x="54" y="73"/>
                  <a:pt x="54" y="73"/>
                </a:cubicBezTo>
                <a:cubicBezTo>
                  <a:pt x="54" y="73"/>
                  <a:pt x="54" y="73"/>
                  <a:pt x="54" y="73"/>
                </a:cubicBezTo>
                <a:cubicBezTo>
                  <a:pt x="55" y="74"/>
                  <a:pt x="55" y="74"/>
                  <a:pt x="56" y="74"/>
                </a:cubicBezTo>
                <a:cubicBezTo>
                  <a:pt x="58" y="74"/>
                  <a:pt x="59" y="73"/>
                  <a:pt x="59" y="73"/>
                </a:cubicBezTo>
                <a:cubicBezTo>
                  <a:pt x="61" y="71"/>
                  <a:pt x="61" y="70"/>
                  <a:pt x="60" y="68"/>
                </a:cubicBezTo>
                <a:cubicBezTo>
                  <a:pt x="60" y="68"/>
                  <a:pt x="60" y="68"/>
                  <a:pt x="60" y="68"/>
                </a:cubicBezTo>
                <a:cubicBezTo>
                  <a:pt x="50" y="59"/>
                  <a:pt x="50" y="59"/>
                  <a:pt x="50" y="59"/>
                </a:cubicBezTo>
                <a:cubicBezTo>
                  <a:pt x="49" y="59"/>
                  <a:pt x="49" y="58"/>
                  <a:pt x="49" y="58"/>
                </a:cubicBezTo>
                <a:cubicBezTo>
                  <a:pt x="49" y="58"/>
                  <a:pt x="49" y="57"/>
                  <a:pt x="49" y="57"/>
                </a:cubicBezTo>
                <a:cubicBezTo>
                  <a:pt x="50" y="56"/>
                  <a:pt x="51" y="56"/>
                  <a:pt x="52" y="57"/>
                </a:cubicBezTo>
                <a:cubicBezTo>
                  <a:pt x="65" y="68"/>
                  <a:pt x="65" y="68"/>
                  <a:pt x="65" y="68"/>
                </a:cubicBezTo>
                <a:cubicBezTo>
                  <a:pt x="65" y="68"/>
                  <a:pt x="66" y="68"/>
                  <a:pt x="67" y="68"/>
                </a:cubicBezTo>
                <a:cubicBezTo>
                  <a:pt x="68" y="68"/>
                  <a:pt x="70" y="68"/>
                  <a:pt x="71" y="67"/>
                </a:cubicBezTo>
                <a:cubicBezTo>
                  <a:pt x="71" y="66"/>
                  <a:pt x="72" y="64"/>
                  <a:pt x="72" y="63"/>
                </a:cubicBezTo>
                <a:cubicBezTo>
                  <a:pt x="72" y="62"/>
                  <a:pt x="71" y="61"/>
                  <a:pt x="70" y="60"/>
                </a:cubicBezTo>
                <a:cubicBezTo>
                  <a:pt x="68" y="59"/>
                  <a:pt x="68" y="59"/>
                  <a:pt x="68" y="59"/>
                </a:cubicBezTo>
                <a:cubicBezTo>
                  <a:pt x="68" y="59"/>
                  <a:pt x="68" y="59"/>
                  <a:pt x="68" y="59"/>
                </a:cubicBezTo>
                <a:cubicBezTo>
                  <a:pt x="61" y="53"/>
                  <a:pt x="61" y="53"/>
                  <a:pt x="61" y="53"/>
                </a:cubicBezTo>
                <a:cubicBezTo>
                  <a:pt x="61" y="53"/>
                  <a:pt x="60" y="52"/>
                  <a:pt x="60" y="52"/>
                </a:cubicBezTo>
                <a:cubicBezTo>
                  <a:pt x="60" y="51"/>
                  <a:pt x="60" y="51"/>
                  <a:pt x="61" y="51"/>
                </a:cubicBezTo>
                <a:cubicBezTo>
                  <a:pt x="61" y="50"/>
                  <a:pt x="62" y="50"/>
                  <a:pt x="63" y="51"/>
                </a:cubicBezTo>
                <a:cubicBezTo>
                  <a:pt x="75" y="60"/>
                  <a:pt x="75" y="60"/>
                  <a:pt x="75" y="60"/>
                </a:cubicBezTo>
                <a:cubicBezTo>
                  <a:pt x="76" y="61"/>
                  <a:pt x="77" y="61"/>
                  <a:pt x="78" y="61"/>
                </a:cubicBezTo>
                <a:cubicBezTo>
                  <a:pt x="79" y="61"/>
                  <a:pt x="81" y="61"/>
                  <a:pt x="82" y="59"/>
                </a:cubicBezTo>
                <a:cubicBezTo>
                  <a:pt x="83" y="58"/>
                  <a:pt x="83" y="57"/>
                  <a:pt x="83" y="56"/>
                </a:cubicBezTo>
                <a:cubicBezTo>
                  <a:pt x="83" y="55"/>
                  <a:pt x="82" y="54"/>
                  <a:pt x="81" y="53"/>
                </a:cubicBezTo>
                <a:cubicBezTo>
                  <a:pt x="77" y="50"/>
                  <a:pt x="77" y="50"/>
                  <a:pt x="77" y="50"/>
                </a:cubicBezTo>
                <a:cubicBezTo>
                  <a:pt x="77" y="50"/>
                  <a:pt x="77" y="50"/>
                  <a:pt x="77" y="50"/>
                </a:cubicBezTo>
                <a:cubicBezTo>
                  <a:pt x="71" y="45"/>
                  <a:pt x="71" y="45"/>
                  <a:pt x="71" y="45"/>
                </a:cubicBezTo>
                <a:cubicBezTo>
                  <a:pt x="70" y="44"/>
                  <a:pt x="70" y="43"/>
                  <a:pt x="71" y="43"/>
                </a:cubicBezTo>
                <a:cubicBezTo>
                  <a:pt x="71" y="42"/>
                  <a:pt x="73" y="42"/>
                  <a:pt x="73" y="42"/>
                </a:cubicBezTo>
                <a:cubicBezTo>
                  <a:pt x="83" y="51"/>
                  <a:pt x="83" y="51"/>
                  <a:pt x="83" y="51"/>
                </a:cubicBezTo>
                <a:cubicBezTo>
                  <a:pt x="86" y="52"/>
                  <a:pt x="88" y="52"/>
                  <a:pt x="90"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51" name="Freeform 43"/>
          <p:cNvSpPr>
            <a:spLocks noEditPoints="1"/>
          </p:cNvSpPr>
          <p:nvPr/>
        </p:nvSpPr>
        <p:spPr bwMode="auto">
          <a:xfrm>
            <a:off x="6278360" y="3685070"/>
            <a:ext cx="484188" cy="404812"/>
          </a:xfrm>
          <a:custGeom>
            <a:avLst/>
            <a:gdLst>
              <a:gd name="T0" fmla="*/ 2147483646 w 92"/>
              <a:gd name="T1" fmla="*/ 2147483646 h 77"/>
              <a:gd name="T2" fmla="*/ 2147483646 w 92"/>
              <a:gd name="T3" fmla="*/ 2147483646 h 77"/>
              <a:gd name="T4" fmla="*/ 2147483646 w 92"/>
              <a:gd name="T5" fmla="*/ 2147483646 h 77"/>
              <a:gd name="T6" fmla="*/ 2147483646 w 92"/>
              <a:gd name="T7" fmla="*/ 2147483646 h 77"/>
              <a:gd name="T8" fmla="*/ 2147483646 w 92"/>
              <a:gd name="T9" fmla="*/ 2147483646 h 77"/>
              <a:gd name="T10" fmla="*/ 2147483646 w 92"/>
              <a:gd name="T11" fmla="*/ 2147483646 h 77"/>
              <a:gd name="T12" fmla="*/ 2147483646 w 92"/>
              <a:gd name="T13" fmla="*/ 2147483646 h 77"/>
              <a:gd name="T14" fmla="*/ 2147483646 w 92"/>
              <a:gd name="T15" fmla="*/ 2147483646 h 77"/>
              <a:gd name="T16" fmla="*/ 2147483646 w 92"/>
              <a:gd name="T17" fmla="*/ 2147483646 h 77"/>
              <a:gd name="T18" fmla="*/ 2147483646 w 92"/>
              <a:gd name="T19" fmla="*/ 2147483646 h 77"/>
              <a:gd name="T20" fmla="*/ 2147483646 w 92"/>
              <a:gd name="T21" fmla="*/ 2147483646 h 77"/>
              <a:gd name="T22" fmla="*/ 2147483646 w 92"/>
              <a:gd name="T23" fmla="*/ 2147483646 h 77"/>
              <a:gd name="T24" fmla="*/ 2147483646 w 92"/>
              <a:gd name="T25" fmla="*/ 2147483646 h 77"/>
              <a:gd name="T26" fmla="*/ 2147483646 w 92"/>
              <a:gd name="T27" fmla="*/ 2147483646 h 77"/>
              <a:gd name="T28" fmla="*/ 2147483646 w 92"/>
              <a:gd name="T29" fmla="*/ 2147483646 h 77"/>
              <a:gd name="T30" fmla="*/ 2147483646 w 92"/>
              <a:gd name="T31" fmla="*/ 2147483646 h 77"/>
              <a:gd name="T32" fmla="*/ 2147483646 w 92"/>
              <a:gd name="T33" fmla="*/ 2147483646 h 77"/>
              <a:gd name="T34" fmla="*/ 2147483646 w 92"/>
              <a:gd name="T35" fmla="*/ 2147483646 h 77"/>
              <a:gd name="T36" fmla="*/ 2147483646 w 92"/>
              <a:gd name="T37" fmla="*/ 2147483646 h 77"/>
              <a:gd name="T38" fmla="*/ 2147483646 w 92"/>
              <a:gd name="T39" fmla="*/ 2147483646 h 77"/>
              <a:gd name="T40" fmla="*/ 2147483646 w 92"/>
              <a:gd name="T41" fmla="*/ 2147483646 h 77"/>
              <a:gd name="T42" fmla="*/ 2147483646 w 92"/>
              <a:gd name="T43" fmla="*/ 2147483646 h 77"/>
              <a:gd name="T44" fmla="*/ 2147483646 w 92"/>
              <a:gd name="T45" fmla="*/ 2147483646 h 77"/>
              <a:gd name="T46" fmla="*/ 2147483646 w 92"/>
              <a:gd name="T47" fmla="*/ 2147483646 h 77"/>
              <a:gd name="T48" fmla="*/ 2147483646 w 92"/>
              <a:gd name="T49" fmla="*/ 2147483646 h 77"/>
              <a:gd name="T50" fmla="*/ 2147483646 w 92"/>
              <a:gd name="T51" fmla="*/ 2147483646 h 77"/>
              <a:gd name="T52" fmla="*/ 2147483646 w 92"/>
              <a:gd name="T53" fmla="*/ 2147483646 h 77"/>
              <a:gd name="T54" fmla="*/ 2147483646 w 92"/>
              <a:gd name="T55" fmla="*/ 2147483646 h 77"/>
              <a:gd name="T56" fmla="*/ 2147483646 w 92"/>
              <a:gd name="T57" fmla="*/ 2147483646 h 77"/>
              <a:gd name="T58" fmla="*/ 2147483646 w 92"/>
              <a:gd name="T59" fmla="*/ 2147483646 h 77"/>
              <a:gd name="T60" fmla="*/ 2147483646 w 92"/>
              <a:gd name="T61" fmla="*/ 2147483646 h 77"/>
              <a:gd name="T62" fmla="*/ 2147483646 w 92"/>
              <a:gd name="T63" fmla="*/ 2147483646 h 77"/>
              <a:gd name="T64" fmla="*/ 2147483646 w 92"/>
              <a:gd name="T65" fmla="*/ 2147483646 h 77"/>
              <a:gd name="T66" fmla="*/ 2147483646 w 92"/>
              <a:gd name="T67" fmla="*/ 2147483646 h 77"/>
              <a:gd name="T68" fmla="*/ 2147483646 w 92"/>
              <a:gd name="T69" fmla="*/ 2147483646 h 77"/>
              <a:gd name="T70" fmla="*/ 2147483646 w 92"/>
              <a:gd name="T71" fmla="*/ 2147483646 h 77"/>
              <a:gd name="T72" fmla="*/ 2147483646 w 92"/>
              <a:gd name="T73" fmla="*/ 2147483646 h 77"/>
              <a:gd name="T74" fmla="*/ 2147483646 w 92"/>
              <a:gd name="T75" fmla="*/ 2147483646 h 77"/>
              <a:gd name="T76" fmla="*/ 2147483646 w 92"/>
              <a:gd name="T77" fmla="*/ 2147483646 h 77"/>
              <a:gd name="T78" fmla="*/ 2147483646 w 92"/>
              <a:gd name="T79" fmla="*/ 2147483646 h 77"/>
              <a:gd name="T80" fmla="*/ 2147483646 w 92"/>
              <a:gd name="T81" fmla="*/ 2147483646 h 77"/>
              <a:gd name="T82" fmla="*/ 2147483646 w 92"/>
              <a:gd name="T83" fmla="*/ 2147483646 h 77"/>
              <a:gd name="T84" fmla="*/ 2147483646 w 92"/>
              <a:gd name="T85" fmla="*/ 2147483646 h 77"/>
              <a:gd name="T86" fmla="*/ 2147483646 w 92"/>
              <a:gd name="T87" fmla="*/ 2147483646 h 77"/>
              <a:gd name="T88" fmla="*/ 2147483646 w 92"/>
              <a:gd name="T89" fmla="*/ 2147483646 h 77"/>
              <a:gd name="T90" fmla="*/ 2147483646 w 92"/>
              <a:gd name="T91" fmla="*/ 2147483646 h 77"/>
              <a:gd name="T92" fmla="*/ 2147483646 w 92"/>
              <a:gd name="T93" fmla="*/ 2147483646 h 77"/>
              <a:gd name="T94" fmla="*/ 2147483646 w 92"/>
              <a:gd name="T95" fmla="*/ 2147483646 h 77"/>
              <a:gd name="T96" fmla="*/ 2147483646 w 92"/>
              <a:gd name="T97" fmla="*/ 2147483646 h 77"/>
              <a:gd name="T98" fmla="*/ 2147483646 w 92"/>
              <a:gd name="T99" fmla="*/ 2147483646 h 77"/>
              <a:gd name="T100" fmla="*/ 2147483646 w 92"/>
              <a:gd name="T101" fmla="*/ 0 h 77"/>
              <a:gd name="T102" fmla="*/ 0 w 92"/>
              <a:gd name="T103" fmla="*/ 2147483646 h 77"/>
              <a:gd name="T104" fmla="*/ 2147483646 w 92"/>
              <a:gd name="T105" fmla="*/ 2147483646 h 77"/>
              <a:gd name="T106" fmla="*/ 2147483646 w 92"/>
              <a:gd name="T107" fmla="*/ 2147483646 h 77"/>
              <a:gd name="T108" fmla="*/ 2147483646 w 92"/>
              <a:gd name="T109" fmla="*/ 2147483646 h 77"/>
              <a:gd name="T110" fmla="*/ 2147483646 w 92"/>
              <a:gd name="T111" fmla="*/ 2147483646 h 77"/>
              <a:gd name="T112" fmla="*/ 2147483646 w 92"/>
              <a:gd name="T113" fmla="*/ 2147483646 h 77"/>
              <a:gd name="T114" fmla="*/ 2147483646 w 92"/>
              <a:gd name="T115" fmla="*/ 2147483646 h 77"/>
              <a:gd name="T116" fmla="*/ 2147483646 w 92"/>
              <a:gd name="T117" fmla="*/ 2147483646 h 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2" h="77">
                <a:moveTo>
                  <a:pt x="12" y="63"/>
                </a:moveTo>
                <a:cubicBezTo>
                  <a:pt x="12" y="42"/>
                  <a:pt x="12" y="42"/>
                  <a:pt x="12" y="42"/>
                </a:cubicBezTo>
                <a:cubicBezTo>
                  <a:pt x="12" y="41"/>
                  <a:pt x="14" y="39"/>
                  <a:pt x="16" y="39"/>
                </a:cubicBezTo>
                <a:cubicBezTo>
                  <a:pt x="21" y="39"/>
                  <a:pt x="21" y="39"/>
                  <a:pt x="21" y="39"/>
                </a:cubicBezTo>
                <a:cubicBezTo>
                  <a:pt x="22" y="39"/>
                  <a:pt x="24" y="41"/>
                  <a:pt x="24" y="42"/>
                </a:cubicBezTo>
                <a:cubicBezTo>
                  <a:pt x="24" y="63"/>
                  <a:pt x="24" y="63"/>
                  <a:pt x="24" y="63"/>
                </a:cubicBezTo>
                <a:cubicBezTo>
                  <a:pt x="24" y="65"/>
                  <a:pt x="22" y="66"/>
                  <a:pt x="21" y="66"/>
                </a:cubicBezTo>
                <a:cubicBezTo>
                  <a:pt x="16" y="66"/>
                  <a:pt x="16" y="66"/>
                  <a:pt x="16" y="66"/>
                </a:cubicBezTo>
                <a:cubicBezTo>
                  <a:pt x="14" y="66"/>
                  <a:pt x="12" y="65"/>
                  <a:pt x="12" y="63"/>
                </a:cubicBezTo>
                <a:close/>
                <a:moveTo>
                  <a:pt x="34" y="32"/>
                </a:moveTo>
                <a:cubicBezTo>
                  <a:pt x="32" y="32"/>
                  <a:pt x="31" y="33"/>
                  <a:pt x="31" y="35"/>
                </a:cubicBezTo>
                <a:cubicBezTo>
                  <a:pt x="31" y="63"/>
                  <a:pt x="31" y="63"/>
                  <a:pt x="31" y="63"/>
                </a:cubicBezTo>
                <a:cubicBezTo>
                  <a:pt x="31" y="65"/>
                  <a:pt x="32" y="66"/>
                  <a:pt x="34" y="66"/>
                </a:cubicBezTo>
                <a:cubicBezTo>
                  <a:pt x="39" y="66"/>
                  <a:pt x="39" y="66"/>
                  <a:pt x="39" y="66"/>
                </a:cubicBezTo>
                <a:cubicBezTo>
                  <a:pt x="41" y="66"/>
                  <a:pt x="42" y="65"/>
                  <a:pt x="42" y="63"/>
                </a:cubicBezTo>
                <a:cubicBezTo>
                  <a:pt x="42" y="35"/>
                  <a:pt x="42" y="35"/>
                  <a:pt x="42" y="35"/>
                </a:cubicBezTo>
                <a:cubicBezTo>
                  <a:pt x="42" y="33"/>
                  <a:pt x="41" y="32"/>
                  <a:pt x="39" y="32"/>
                </a:cubicBezTo>
                <a:lnTo>
                  <a:pt x="34" y="32"/>
                </a:lnTo>
                <a:close/>
                <a:moveTo>
                  <a:pt x="52" y="26"/>
                </a:moveTo>
                <a:cubicBezTo>
                  <a:pt x="51" y="26"/>
                  <a:pt x="49" y="27"/>
                  <a:pt x="49" y="29"/>
                </a:cubicBezTo>
                <a:cubicBezTo>
                  <a:pt x="49" y="63"/>
                  <a:pt x="49" y="63"/>
                  <a:pt x="49" y="63"/>
                </a:cubicBezTo>
                <a:cubicBezTo>
                  <a:pt x="49" y="65"/>
                  <a:pt x="51" y="66"/>
                  <a:pt x="52" y="66"/>
                </a:cubicBezTo>
                <a:cubicBezTo>
                  <a:pt x="57" y="66"/>
                  <a:pt x="57" y="66"/>
                  <a:pt x="57" y="66"/>
                </a:cubicBezTo>
                <a:cubicBezTo>
                  <a:pt x="59" y="66"/>
                  <a:pt x="60" y="65"/>
                  <a:pt x="60" y="63"/>
                </a:cubicBezTo>
                <a:cubicBezTo>
                  <a:pt x="60" y="29"/>
                  <a:pt x="60" y="29"/>
                  <a:pt x="60" y="29"/>
                </a:cubicBezTo>
                <a:cubicBezTo>
                  <a:pt x="60" y="27"/>
                  <a:pt x="59" y="26"/>
                  <a:pt x="57" y="26"/>
                </a:cubicBezTo>
                <a:lnTo>
                  <a:pt x="52" y="26"/>
                </a:lnTo>
                <a:close/>
                <a:moveTo>
                  <a:pt x="71" y="19"/>
                </a:moveTo>
                <a:cubicBezTo>
                  <a:pt x="69" y="19"/>
                  <a:pt x="68" y="20"/>
                  <a:pt x="68" y="22"/>
                </a:cubicBezTo>
                <a:cubicBezTo>
                  <a:pt x="68" y="63"/>
                  <a:pt x="68" y="63"/>
                  <a:pt x="68" y="63"/>
                </a:cubicBezTo>
                <a:cubicBezTo>
                  <a:pt x="68" y="65"/>
                  <a:pt x="69" y="66"/>
                  <a:pt x="71" y="66"/>
                </a:cubicBezTo>
                <a:cubicBezTo>
                  <a:pt x="76" y="66"/>
                  <a:pt x="76" y="66"/>
                  <a:pt x="76" y="66"/>
                </a:cubicBezTo>
                <a:cubicBezTo>
                  <a:pt x="78" y="66"/>
                  <a:pt x="79" y="65"/>
                  <a:pt x="79" y="63"/>
                </a:cubicBezTo>
                <a:cubicBezTo>
                  <a:pt x="79" y="22"/>
                  <a:pt x="79" y="22"/>
                  <a:pt x="79" y="22"/>
                </a:cubicBezTo>
                <a:cubicBezTo>
                  <a:pt x="79" y="20"/>
                  <a:pt x="78" y="19"/>
                  <a:pt x="76" y="19"/>
                </a:cubicBezTo>
                <a:lnTo>
                  <a:pt x="71" y="19"/>
                </a:lnTo>
                <a:close/>
                <a:moveTo>
                  <a:pt x="14" y="31"/>
                </a:moveTo>
                <a:cubicBezTo>
                  <a:pt x="34" y="28"/>
                  <a:pt x="52" y="21"/>
                  <a:pt x="69" y="11"/>
                </a:cubicBezTo>
                <a:cubicBezTo>
                  <a:pt x="70" y="13"/>
                  <a:pt x="70" y="13"/>
                  <a:pt x="70" y="13"/>
                </a:cubicBezTo>
                <a:cubicBezTo>
                  <a:pt x="76" y="4"/>
                  <a:pt x="76" y="4"/>
                  <a:pt x="76" y="4"/>
                </a:cubicBezTo>
                <a:cubicBezTo>
                  <a:pt x="65" y="4"/>
                  <a:pt x="65" y="4"/>
                  <a:pt x="65" y="4"/>
                </a:cubicBezTo>
                <a:cubicBezTo>
                  <a:pt x="67" y="7"/>
                  <a:pt x="67" y="7"/>
                  <a:pt x="67" y="7"/>
                </a:cubicBezTo>
                <a:cubicBezTo>
                  <a:pt x="50" y="17"/>
                  <a:pt x="32" y="24"/>
                  <a:pt x="13" y="27"/>
                </a:cubicBezTo>
                <a:lnTo>
                  <a:pt x="14" y="31"/>
                </a:lnTo>
                <a:close/>
                <a:moveTo>
                  <a:pt x="92" y="72"/>
                </a:moveTo>
                <a:cubicBezTo>
                  <a:pt x="83" y="67"/>
                  <a:pt x="83" y="67"/>
                  <a:pt x="83" y="67"/>
                </a:cubicBezTo>
                <a:cubicBezTo>
                  <a:pt x="83" y="70"/>
                  <a:pt x="83" y="70"/>
                  <a:pt x="83" y="70"/>
                </a:cubicBezTo>
                <a:cubicBezTo>
                  <a:pt x="8" y="70"/>
                  <a:pt x="8" y="70"/>
                  <a:pt x="8" y="70"/>
                </a:cubicBezTo>
                <a:cubicBezTo>
                  <a:pt x="8" y="10"/>
                  <a:pt x="8" y="10"/>
                  <a:pt x="8" y="10"/>
                </a:cubicBezTo>
                <a:cubicBezTo>
                  <a:pt x="11" y="10"/>
                  <a:pt x="11" y="10"/>
                  <a:pt x="11" y="10"/>
                </a:cubicBezTo>
                <a:cubicBezTo>
                  <a:pt x="6" y="0"/>
                  <a:pt x="6" y="0"/>
                  <a:pt x="6" y="0"/>
                </a:cubicBezTo>
                <a:cubicBezTo>
                  <a:pt x="0" y="10"/>
                  <a:pt x="0" y="10"/>
                  <a:pt x="0" y="10"/>
                </a:cubicBezTo>
                <a:cubicBezTo>
                  <a:pt x="4" y="10"/>
                  <a:pt x="4" y="10"/>
                  <a:pt x="4" y="10"/>
                </a:cubicBezTo>
                <a:cubicBezTo>
                  <a:pt x="4" y="70"/>
                  <a:pt x="4" y="70"/>
                  <a:pt x="4" y="70"/>
                </a:cubicBezTo>
                <a:cubicBezTo>
                  <a:pt x="4" y="72"/>
                  <a:pt x="4" y="72"/>
                  <a:pt x="4" y="72"/>
                </a:cubicBezTo>
                <a:cubicBezTo>
                  <a:pt x="4" y="74"/>
                  <a:pt x="4" y="74"/>
                  <a:pt x="4" y="74"/>
                </a:cubicBezTo>
                <a:cubicBezTo>
                  <a:pt x="83" y="74"/>
                  <a:pt x="83" y="74"/>
                  <a:pt x="83" y="74"/>
                </a:cubicBezTo>
                <a:cubicBezTo>
                  <a:pt x="83" y="77"/>
                  <a:pt x="83" y="77"/>
                  <a:pt x="83" y="77"/>
                </a:cubicBezTo>
                <a:lnTo>
                  <a:pt x="92"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52" name="Freeform 44"/>
          <p:cNvSpPr>
            <a:spLocks noEditPoints="1"/>
          </p:cNvSpPr>
          <p:nvPr/>
        </p:nvSpPr>
        <p:spPr bwMode="auto">
          <a:xfrm>
            <a:off x="6241851" y="2619857"/>
            <a:ext cx="720725" cy="374650"/>
          </a:xfrm>
          <a:custGeom>
            <a:avLst/>
            <a:gdLst>
              <a:gd name="T0" fmla="*/ 2147483646 w 137"/>
              <a:gd name="T1" fmla="*/ 2147483646 h 71"/>
              <a:gd name="T2" fmla="*/ 2147483646 w 137"/>
              <a:gd name="T3" fmla="*/ 2147483646 h 71"/>
              <a:gd name="T4" fmla="*/ 2147483646 w 137"/>
              <a:gd name="T5" fmla="*/ 2147483646 h 71"/>
              <a:gd name="T6" fmla="*/ 2147483646 w 137"/>
              <a:gd name="T7" fmla="*/ 2147483646 h 71"/>
              <a:gd name="T8" fmla="*/ 2147483646 w 137"/>
              <a:gd name="T9" fmla="*/ 2147483646 h 71"/>
              <a:gd name="T10" fmla="*/ 2147483646 w 137"/>
              <a:gd name="T11" fmla="*/ 2147483646 h 71"/>
              <a:gd name="T12" fmla="*/ 2147483646 w 137"/>
              <a:gd name="T13" fmla="*/ 2147483646 h 71"/>
              <a:gd name="T14" fmla="*/ 2147483646 w 137"/>
              <a:gd name="T15" fmla="*/ 2147483646 h 71"/>
              <a:gd name="T16" fmla="*/ 2147483646 w 137"/>
              <a:gd name="T17" fmla="*/ 2147483646 h 71"/>
              <a:gd name="T18" fmla="*/ 2147483646 w 137"/>
              <a:gd name="T19" fmla="*/ 2147483646 h 71"/>
              <a:gd name="T20" fmla="*/ 2147483646 w 137"/>
              <a:gd name="T21" fmla="*/ 0 h 71"/>
              <a:gd name="T22" fmla="*/ 2147483646 w 137"/>
              <a:gd name="T23" fmla="*/ 0 h 71"/>
              <a:gd name="T24" fmla="*/ 2147483646 w 137"/>
              <a:gd name="T25" fmla="*/ 0 h 71"/>
              <a:gd name="T26" fmla="*/ 2147483646 w 137"/>
              <a:gd name="T27" fmla="*/ 2147483646 h 71"/>
              <a:gd name="T28" fmla="*/ 2147483646 w 137"/>
              <a:gd name="T29" fmla="*/ 2147483646 h 71"/>
              <a:gd name="T30" fmla="*/ 2147483646 w 137"/>
              <a:gd name="T31" fmla="*/ 2147483646 h 71"/>
              <a:gd name="T32" fmla="*/ 2147483646 w 137"/>
              <a:gd name="T33" fmla="*/ 2147483646 h 71"/>
              <a:gd name="T34" fmla="*/ 2147483646 w 137"/>
              <a:gd name="T35" fmla="*/ 2147483646 h 71"/>
              <a:gd name="T36" fmla="*/ 2147483646 w 137"/>
              <a:gd name="T37" fmla="*/ 2147483646 h 71"/>
              <a:gd name="T38" fmla="*/ 2147483646 w 137"/>
              <a:gd name="T39" fmla="*/ 2147483646 h 71"/>
              <a:gd name="T40" fmla="*/ 2147483646 w 137"/>
              <a:gd name="T41" fmla="*/ 2147483646 h 71"/>
              <a:gd name="T42" fmla="*/ 2147483646 w 137"/>
              <a:gd name="T43" fmla="*/ 2147483646 h 71"/>
              <a:gd name="T44" fmla="*/ 2147483646 w 137"/>
              <a:gd name="T45" fmla="*/ 2147483646 h 71"/>
              <a:gd name="T46" fmla="*/ 2147483646 w 137"/>
              <a:gd name="T47" fmla="*/ 2147483646 h 71"/>
              <a:gd name="T48" fmla="*/ 2147483646 w 137"/>
              <a:gd name="T49" fmla="*/ 2147483646 h 71"/>
              <a:gd name="T50" fmla="*/ 2147483646 w 137"/>
              <a:gd name="T51" fmla="*/ 2147483646 h 71"/>
              <a:gd name="T52" fmla="*/ 2147483646 w 137"/>
              <a:gd name="T53" fmla="*/ 2147483646 h 71"/>
              <a:gd name="T54" fmla="*/ 2147483646 w 137"/>
              <a:gd name="T55" fmla="*/ 2147483646 h 71"/>
              <a:gd name="T56" fmla="*/ 2147483646 w 137"/>
              <a:gd name="T57" fmla="*/ 2147483646 h 71"/>
              <a:gd name="T58" fmla="*/ 2147483646 w 137"/>
              <a:gd name="T59" fmla="*/ 2147483646 h 71"/>
              <a:gd name="T60" fmla="*/ 2147483646 w 137"/>
              <a:gd name="T61" fmla="*/ 2147483646 h 71"/>
              <a:gd name="T62" fmla="*/ 2147483646 w 137"/>
              <a:gd name="T63" fmla="*/ 2147483646 h 71"/>
              <a:gd name="T64" fmla="*/ 2147483646 w 137"/>
              <a:gd name="T65" fmla="*/ 2147483646 h 71"/>
              <a:gd name="T66" fmla="*/ 2147483646 w 137"/>
              <a:gd name="T67" fmla="*/ 2147483646 h 71"/>
              <a:gd name="T68" fmla="*/ 2147483646 w 137"/>
              <a:gd name="T69" fmla="*/ 2147483646 h 71"/>
              <a:gd name="T70" fmla="*/ 2147483646 w 137"/>
              <a:gd name="T71" fmla="*/ 2147483646 h 71"/>
              <a:gd name="T72" fmla="*/ 2147483646 w 137"/>
              <a:gd name="T73" fmla="*/ 2147483646 h 71"/>
              <a:gd name="T74" fmla="*/ 2147483646 w 137"/>
              <a:gd name="T75" fmla="*/ 2147483646 h 71"/>
              <a:gd name="T76" fmla="*/ 2147483646 w 137"/>
              <a:gd name="T77" fmla="*/ 2147483646 h 71"/>
              <a:gd name="T78" fmla="*/ 2147483646 w 137"/>
              <a:gd name="T79" fmla="*/ 2147483646 h 71"/>
              <a:gd name="T80" fmla="*/ 2147483646 w 137"/>
              <a:gd name="T81" fmla="*/ 2147483646 h 71"/>
              <a:gd name="T82" fmla="*/ 2147483646 w 137"/>
              <a:gd name="T83" fmla="*/ 2147483646 h 71"/>
              <a:gd name="T84" fmla="*/ 2147483646 w 137"/>
              <a:gd name="T85" fmla="*/ 2147483646 h 71"/>
              <a:gd name="T86" fmla="*/ 2147483646 w 137"/>
              <a:gd name="T87" fmla="*/ 2147483646 h 71"/>
              <a:gd name="T88" fmla="*/ 2147483646 w 137"/>
              <a:gd name="T89" fmla="*/ 2147483646 h 71"/>
              <a:gd name="T90" fmla="*/ 2147483646 w 137"/>
              <a:gd name="T91" fmla="*/ 2147483646 h 71"/>
              <a:gd name="T92" fmla="*/ 2147483646 w 137"/>
              <a:gd name="T93" fmla="*/ 2147483646 h 71"/>
              <a:gd name="T94" fmla="*/ 2147483646 w 137"/>
              <a:gd name="T95" fmla="*/ 2147483646 h 71"/>
              <a:gd name="T96" fmla="*/ 2147483646 w 137"/>
              <a:gd name="T97" fmla="*/ 2147483646 h 71"/>
              <a:gd name="T98" fmla="*/ 2147483646 w 137"/>
              <a:gd name="T99" fmla="*/ 2147483646 h 71"/>
              <a:gd name="T100" fmla="*/ 2147483646 w 137"/>
              <a:gd name="T101" fmla="*/ 2147483646 h 71"/>
              <a:gd name="T102" fmla="*/ 2147483646 w 137"/>
              <a:gd name="T103" fmla="*/ 2147483646 h 71"/>
              <a:gd name="T104" fmla="*/ 2147483646 w 137"/>
              <a:gd name="T105" fmla="*/ 2147483646 h 71"/>
              <a:gd name="T106" fmla="*/ 2147483646 w 137"/>
              <a:gd name="T107" fmla="*/ 2147483646 h 71"/>
              <a:gd name="T108" fmla="*/ 2147483646 w 137"/>
              <a:gd name="T109" fmla="*/ 2147483646 h 71"/>
              <a:gd name="T110" fmla="*/ 2147483646 w 137"/>
              <a:gd name="T111" fmla="*/ 2147483646 h 71"/>
              <a:gd name="T112" fmla="*/ 2147483646 w 137"/>
              <a:gd name="T113" fmla="*/ 2147483646 h 71"/>
              <a:gd name="T114" fmla="*/ 2147483646 w 137"/>
              <a:gd name="T115" fmla="*/ 2147483646 h 71"/>
              <a:gd name="T116" fmla="*/ 2147483646 w 137"/>
              <a:gd name="T117" fmla="*/ 2147483646 h 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7" h="71">
                <a:moveTo>
                  <a:pt x="99" y="66"/>
                </a:moveTo>
                <a:cubicBezTo>
                  <a:pt x="97" y="67"/>
                  <a:pt x="95" y="68"/>
                  <a:pt x="93" y="69"/>
                </a:cubicBezTo>
                <a:cubicBezTo>
                  <a:pt x="86" y="70"/>
                  <a:pt x="79" y="70"/>
                  <a:pt x="70" y="71"/>
                </a:cubicBezTo>
                <a:cubicBezTo>
                  <a:pt x="61" y="70"/>
                  <a:pt x="54" y="70"/>
                  <a:pt x="48" y="69"/>
                </a:cubicBezTo>
                <a:cubicBezTo>
                  <a:pt x="46" y="68"/>
                  <a:pt x="43" y="67"/>
                  <a:pt x="42" y="66"/>
                </a:cubicBezTo>
                <a:cubicBezTo>
                  <a:pt x="36" y="64"/>
                  <a:pt x="36" y="59"/>
                  <a:pt x="39" y="56"/>
                </a:cubicBezTo>
                <a:cubicBezTo>
                  <a:pt x="43" y="52"/>
                  <a:pt x="47" y="49"/>
                  <a:pt x="52" y="47"/>
                </a:cubicBezTo>
                <a:cubicBezTo>
                  <a:pt x="54" y="46"/>
                  <a:pt x="56" y="46"/>
                  <a:pt x="58" y="45"/>
                </a:cubicBezTo>
                <a:cubicBezTo>
                  <a:pt x="62" y="43"/>
                  <a:pt x="63" y="39"/>
                  <a:pt x="60" y="36"/>
                </a:cubicBezTo>
                <a:cubicBezTo>
                  <a:pt x="54" y="30"/>
                  <a:pt x="52" y="23"/>
                  <a:pt x="52" y="15"/>
                </a:cubicBezTo>
                <a:cubicBezTo>
                  <a:pt x="52" y="7"/>
                  <a:pt x="57" y="2"/>
                  <a:pt x="65" y="0"/>
                </a:cubicBezTo>
                <a:cubicBezTo>
                  <a:pt x="67" y="0"/>
                  <a:pt x="69" y="0"/>
                  <a:pt x="70" y="0"/>
                </a:cubicBezTo>
                <a:cubicBezTo>
                  <a:pt x="72" y="0"/>
                  <a:pt x="73" y="0"/>
                  <a:pt x="75" y="0"/>
                </a:cubicBezTo>
                <a:cubicBezTo>
                  <a:pt x="83" y="2"/>
                  <a:pt x="88" y="7"/>
                  <a:pt x="88" y="15"/>
                </a:cubicBezTo>
                <a:cubicBezTo>
                  <a:pt x="88" y="23"/>
                  <a:pt x="86" y="30"/>
                  <a:pt x="80" y="36"/>
                </a:cubicBezTo>
                <a:cubicBezTo>
                  <a:pt x="77" y="39"/>
                  <a:pt x="78" y="43"/>
                  <a:pt x="82" y="45"/>
                </a:cubicBezTo>
                <a:cubicBezTo>
                  <a:pt x="84" y="46"/>
                  <a:pt x="87" y="46"/>
                  <a:pt x="89" y="47"/>
                </a:cubicBezTo>
                <a:cubicBezTo>
                  <a:pt x="93" y="49"/>
                  <a:pt x="98" y="52"/>
                  <a:pt x="101" y="56"/>
                </a:cubicBezTo>
                <a:cubicBezTo>
                  <a:pt x="104" y="58"/>
                  <a:pt x="105" y="64"/>
                  <a:pt x="99" y="66"/>
                </a:cubicBezTo>
                <a:close/>
                <a:moveTo>
                  <a:pt x="134" y="60"/>
                </a:moveTo>
                <a:cubicBezTo>
                  <a:pt x="132" y="58"/>
                  <a:pt x="129" y="56"/>
                  <a:pt x="126" y="54"/>
                </a:cubicBezTo>
                <a:cubicBezTo>
                  <a:pt x="124" y="54"/>
                  <a:pt x="123" y="53"/>
                  <a:pt x="121" y="53"/>
                </a:cubicBezTo>
                <a:cubicBezTo>
                  <a:pt x="118" y="52"/>
                  <a:pt x="118" y="49"/>
                  <a:pt x="120" y="47"/>
                </a:cubicBezTo>
                <a:cubicBezTo>
                  <a:pt x="124" y="43"/>
                  <a:pt x="125" y="38"/>
                  <a:pt x="125" y="32"/>
                </a:cubicBezTo>
                <a:cubicBezTo>
                  <a:pt x="125" y="26"/>
                  <a:pt x="122" y="23"/>
                  <a:pt x="116" y="22"/>
                </a:cubicBezTo>
                <a:cubicBezTo>
                  <a:pt x="115" y="21"/>
                  <a:pt x="114" y="21"/>
                  <a:pt x="113" y="21"/>
                </a:cubicBezTo>
                <a:cubicBezTo>
                  <a:pt x="112" y="21"/>
                  <a:pt x="110" y="21"/>
                  <a:pt x="109" y="22"/>
                </a:cubicBezTo>
                <a:cubicBezTo>
                  <a:pt x="104" y="23"/>
                  <a:pt x="100" y="26"/>
                  <a:pt x="100" y="32"/>
                </a:cubicBezTo>
                <a:cubicBezTo>
                  <a:pt x="100" y="38"/>
                  <a:pt x="102" y="43"/>
                  <a:pt x="106" y="47"/>
                </a:cubicBezTo>
                <a:cubicBezTo>
                  <a:pt x="108" y="49"/>
                  <a:pt x="107" y="52"/>
                  <a:pt x="104" y="53"/>
                </a:cubicBezTo>
                <a:cubicBezTo>
                  <a:pt x="104" y="53"/>
                  <a:pt x="104" y="53"/>
                  <a:pt x="104" y="53"/>
                </a:cubicBezTo>
                <a:cubicBezTo>
                  <a:pt x="104" y="53"/>
                  <a:pt x="105" y="54"/>
                  <a:pt x="105" y="54"/>
                </a:cubicBezTo>
                <a:cubicBezTo>
                  <a:pt x="107" y="56"/>
                  <a:pt x="108" y="59"/>
                  <a:pt x="107" y="62"/>
                </a:cubicBezTo>
                <a:cubicBezTo>
                  <a:pt x="107" y="65"/>
                  <a:pt x="105" y="67"/>
                  <a:pt x="102" y="69"/>
                </a:cubicBezTo>
                <a:cubicBezTo>
                  <a:pt x="101" y="69"/>
                  <a:pt x="100" y="69"/>
                  <a:pt x="99" y="70"/>
                </a:cubicBezTo>
                <a:cubicBezTo>
                  <a:pt x="103" y="70"/>
                  <a:pt x="108" y="71"/>
                  <a:pt x="113" y="71"/>
                </a:cubicBezTo>
                <a:cubicBezTo>
                  <a:pt x="119" y="70"/>
                  <a:pt x="124" y="70"/>
                  <a:pt x="128" y="69"/>
                </a:cubicBezTo>
                <a:cubicBezTo>
                  <a:pt x="130" y="69"/>
                  <a:pt x="131" y="68"/>
                  <a:pt x="133" y="68"/>
                </a:cubicBezTo>
                <a:cubicBezTo>
                  <a:pt x="137" y="66"/>
                  <a:pt x="136" y="62"/>
                  <a:pt x="134" y="60"/>
                </a:cubicBezTo>
                <a:close/>
                <a:moveTo>
                  <a:pt x="32" y="62"/>
                </a:moveTo>
                <a:cubicBezTo>
                  <a:pt x="32" y="59"/>
                  <a:pt x="33" y="56"/>
                  <a:pt x="35" y="54"/>
                </a:cubicBezTo>
                <a:cubicBezTo>
                  <a:pt x="36" y="53"/>
                  <a:pt x="37" y="52"/>
                  <a:pt x="38" y="51"/>
                </a:cubicBezTo>
                <a:cubicBezTo>
                  <a:pt x="37" y="51"/>
                  <a:pt x="37" y="51"/>
                  <a:pt x="36" y="51"/>
                </a:cubicBezTo>
                <a:cubicBezTo>
                  <a:pt x="33" y="50"/>
                  <a:pt x="32" y="46"/>
                  <a:pt x="35" y="44"/>
                </a:cubicBezTo>
                <a:cubicBezTo>
                  <a:pt x="39" y="40"/>
                  <a:pt x="41" y="34"/>
                  <a:pt x="41" y="28"/>
                </a:cubicBezTo>
                <a:cubicBezTo>
                  <a:pt x="40" y="21"/>
                  <a:pt x="37" y="18"/>
                  <a:pt x="31" y="16"/>
                </a:cubicBezTo>
                <a:cubicBezTo>
                  <a:pt x="29" y="16"/>
                  <a:pt x="28" y="16"/>
                  <a:pt x="27" y="16"/>
                </a:cubicBezTo>
                <a:cubicBezTo>
                  <a:pt x="26" y="16"/>
                  <a:pt x="24" y="16"/>
                  <a:pt x="23" y="16"/>
                </a:cubicBezTo>
                <a:cubicBezTo>
                  <a:pt x="17" y="18"/>
                  <a:pt x="13" y="21"/>
                  <a:pt x="13" y="28"/>
                </a:cubicBezTo>
                <a:cubicBezTo>
                  <a:pt x="13" y="34"/>
                  <a:pt x="14" y="40"/>
                  <a:pt x="19" y="44"/>
                </a:cubicBezTo>
                <a:cubicBezTo>
                  <a:pt x="21" y="46"/>
                  <a:pt x="20" y="50"/>
                  <a:pt x="17" y="51"/>
                </a:cubicBezTo>
                <a:cubicBezTo>
                  <a:pt x="16" y="51"/>
                  <a:pt x="14" y="52"/>
                  <a:pt x="12" y="53"/>
                </a:cubicBezTo>
                <a:cubicBezTo>
                  <a:pt x="9" y="54"/>
                  <a:pt x="6" y="56"/>
                  <a:pt x="3" y="59"/>
                </a:cubicBezTo>
                <a:cubicBezTo>
                  <a:pt x="0" y="62"/>
                  <a:pt x="0" y="65"/>
                  <a:pt x="5" y="67"/>
                </a:cubicBezTo>
                <a:cubicBezTo>
                  <a:pt x="6" y="68"/>
                  <a:pt x="8" y="69"/>
                  <a:pt x="9" y="69"/>
                </a:cubicBezTo>
                <a:cubicBezTo>
                  <a:pt x="15" y="70"/>
                  <a:pt x="20" y="70"/>
                  <a:pt x="27" y="71"/>
                </a:cubicBezTo>
                <a:cubicBezTo>
                  <a:pt x="32" y="71"/>
                  <a:pt x="37" y="70"/>
                  <a:pt x="41" y="70"/>
                </a:cubicBezTo>
                <a:cubicBezTo>
                  <a:pt x="40" y="69"/>
                  <a:pt x="39" y="69"/>
                  <a:pt x="38" y="69"/>
                </a:cubicBezTo>
                <a:cubicBezTo>
                  <a:pt x="35" y="67"/>
                  <a:pt x="33" y="65"/>
                  <a:pt x="32"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3353" name="Freeform 45"/>
          <p:cNvSpPr>
            <a:spLocks noEditPoints="1"/>
          </p:cNvSpPr>
          <p:nvPr/>
        </p:nvSpPr>
        <p:spPr bwMode="auto">
          <a:xfrm>
            <a:off x="5787824" y="4680433"/>
            <a:ext cx="474662" cy="420688"/>
          </a:xfrm>
          <a:custGeom>
            <a:avLst/>
            <a:gdLst>
              <a:gd name="T0" fmla="*/ 2147483646 w 90"/>
              <a:gd name="T1" fmla="*/ 2147483646 h 80"/>
              <a:gd name="T2" fmla="*/ 2147483646 w 90"/>
              <a:gd name="T3" fmla="*/ 2147483646 h 80"/>
              <a:gd name="T4" fmla="*/ 2147483646 w 90"/>
              <a:gd name="T5" fmla="*/ 2147483646 h 80"/>
              <a:gd name="T6" fmla="*/ 2147483646 w 90"/>
              <a:gd name="T7" fmla="*/ 0 h 80"/>
              <a:gd name="T8" fmla="*/ 2147483646 w 90"/>
              <a:gd name="T9" fmla="*/ 2147483646 h 80"/>
              <a:gd name="T10" fmla="*/ 2147483646 w 90"/>
              <a:gd name="T11" fmla="*/ 2147483646 h 80"/>
              <a:gd name="T12" fmla="*/ 2147483646 w 90"/>
              <a:gd name="T13" fmla="*/ 2147483646 h 80"/>
              <a:gd name="T14" fmla="*/ 2147483646 w 90"/>
              <a:gd name="T15" fmla="*/ 2147483646 h 80"/>
              <a:gd name="T16" fmla="*/ 2147483646 w 90"/>
              <a:gd name="T17" fmla="*/ 2147483646 h 80"/>
              <a:gd name="T18" fmla="*/ 2147483646 w 90"/>
              <a:gd name="T19" fmla="*/ 2147483646 h 80"/>
              <a:gd name="T20" fmla="*/ 2147483646 w 90"/>
              <a:gd name="T21" fmla="*/ 2147483646 h 80"/>
              <a:gd name="T22" fmla="*/ 2147483646 w 90"/>
              <a:gd name="T23" fmla="*/ 2147483646 h 80"/>
              <a:gd name="T24" fmla="*/ 2147483646 w 90"/>
              <a:gd name="T25" fmla="*/ 2147483646 h 80"/>
              <a:gd name="T26" fmla="*/ 2147483646 w 90"/>
              <a:gd name="T27" fmla="*/ 2147483646 h 80"/>
              <a:gd name="T28" fmla="*/ 2147483646 w 90"/>
              <a:gd name="T29" fmla="*/ 2147483646 h 80"/>
              <a:gd name="T30" fmla="*/ 2147483646 w 90"/>
              <a:gd name="T31" fmla="*/ 2147483646 h 80"/>
              <a:gd name="T32" fmla="*/ 0 w 90"/>
              <a:gd name="T33" fmla="*/ 2147483646 h 80"/>
              <a:gd name="T34" fmla="*/ 2147483646 w 90"/>
              <a:gd name="T35" fmla="*/ 2147483646 h 80"/>
              <a:gd name="T36" fmla="*/ 2147483646 w 90"/>
              <a:gd name="T37" fmla="*/ 2147483646 h 80"/>
              <a:gd name="T38" fmla="*/ 2147483646 w 90"/>
              <a:gd name="T39" fmla="*/ 2147483646 h 80"/>
              <a:gd name="T40" fmla="*/ 2147483646 w 90"/>
              <a:gd name="T41" fmla="*/ 2147483646 h 80"/>
              <a:gd name="T42" fmla="*/ 0 w 90"/>
              <a:gd name="T43" fmla="*/ 2147483646 h 80"/>
              <a:gd name="T44" fmla="*/ 2147483646 w 90"/>
              <a:gd name="T45" fmla="*/ 2147483646 h 80"/>
              <a:gd name="T46" fmla="*/ 2147483646 w 90"/>
              <a:gd name="T47" fmla="*/ 2147483646 h 80"/>
              <a:gd name="T48" fmla="*/ 2147483646 w 90"/>
              <a:gd name="T49" fmla="*/ 2147483646 h 80"/>
              <a:gd name="T50" fmla="*/ 2147483646 w 90"/>
              <a:gd name="T51" fmla="*/ 2147483646 h 80"/>
              <a:gd name="T52" fmla="*/ 2147483646 w 90"/>
              <a:gd name="T53" fmla="*/ 2147483646 h 80"/>
              <a:gd name="T54" fmla="*/ 2147483646 w 90"/>
              <a:gd name="T55" fmla="*/ 2147483646 h 80"/>
              <a:gd name="T56" fmla="*/ 2147483646 w 90"/>
              <a:gd name="T57" fmla="*/ 2147483646 h 80"/>
              <a:gd name="T58" fmla="*/ 2147483646 w 90"/>
              <a:gd name="T59" fmla="*/ 2147483646 h 80"/>
              <a:gd name="T60" fmla="*/ 2147483646 w 90"/>
              <a:gd name="T61" fmla="*/ 2147483646 h 80"/>
              <a:gd name="T62" fmla="*/ 2147483646 w 90"/>
              <a:gd name="T63" fmla="*/ 2147483646 h 80"/>
              <a:gd name="T64" fmla="*/ 2147483646 w 90"/>
              <a:gd name="T65" fmla="*/ 2147483646 h 80"/>
              <a:gd name="T66" fmla="*/ 2147483646 w 90"/>
              <a:gd name="T67" fmla="*/ 2147483646 h 80"/>
              <a:gd name="T68" fmla="*/ 2147483646 w 90"/>
              <a:gd name="T69" fmla="*/ 2147483646 h 80"/>
              <a:gd name="T70" fmla="*/ 2147483646 w 90"/>
              <a:gd name="T71" fmla="*/ 2147483646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 h="80">
                <a:moveTo>
                  <a:pt x="61" y="10"/>
                </a:moveTo>
                <a:cubicBezTo>
                  <a:pt x="56" y="10"/>
                  <a:pt x="56" y="10"/>
                  <a:pt x="56" y="10"/>
                </a:cubicBezTo>
                <a:cubicBezTo>
                  <a:pt x="55" y="7"/>
                  <a:pt x="53" y="5"/>
                  <a:pt x="50" y="5"/>
                </a:cubicBezTo>
                <a:cubicBezTo>
                  <a:pt x="40" y="5"/>
                  <a:pt x="40" y="5"/>
                  <a:pt x="40" y="5"/>
                </a:cubicBezTo>
                <a:cubicBezTo>
                  <a:pt x="37" y="5"/>
                  <a:pt x="35" y="7"/>
                  <a:pt x="34" y="10"/>
                </a:cubicBezTo>
                <a:cubicBezTo>
                  <a:pt x="29" y="10"/>
                  <a:pt x="29" y="10"/>
                  <a:pt x="29" y="10"/>
                </a:cubicBezTo>
                <a:cubicBezTo>
                  <a:pt x="29" y="4"/>
                  <a:pt x="33" y="0"/>
                  <a:pt x="39" y="0"/>
                </a:cubicBezTo>
                <a:cubicBezTo>
                  <a:pt x="51" y="0"/>
                  <a:pt x="51" y="0"/>
                  <a:pt x="51" y="0"/>
                </a:cubicBezTo>
                <a:cubicBezTo>
                  <a:pt x="57" y="0"/>
                  <a:pt x="61" y="4"/>
                  <a:pt x="61" y="10"/>
                </a:cubicBezTo>
                <a:close/>
                <a:moveTo>
                  <a:pt x="14" y="44"/>
                </a:moveTo>
                <a:cubicBezTo>
                  <a:pt x="36" y="44"/>
                  <a:pt x="36" y="44"/>
                  <a:pt x="36" y="44"/>
                </a:cubicBezTo>
                <a:cubicBezTo>
                  <a:pt x="36" y="41"/>
                  <a:pt x="36" y="41"/>
                  <a:pt x="36" y="41"/>
                </a:cubicBezTo>
                <a:cubicBezTo>
                  <a:pt x="36" y="39"/>
                  <a:pt x="38" y="37"/>
                  <a:pt x="41" y="37"/>
                </a:cubicBezTo>
                <a:cubicBezTo>
                  <a:pt x="49" y="37"/>
                  <a:pt x="49" y="37"/>
                  <a:pt x="49" y="37"/>
                </a:cubicBezTo>
                <a:cubicBezTo>
                  <a:pt x="52" y="37"/>
                  <a:pt x="54" y="39"/>
                  <a:pt x="54" y="41"/>
                </a:cubicBezTo>
                <a:cubicBezTo>
                  <a:pt x="54" y="44"/>
                  <a:pt x="54" y="44"/>
                  <a:pt x="54" y="44"/>
                </a:cubicBezTo>
                <a:cubicBezTo>
                  <a:pt x="76" y="44"/>
                  <a:pt x="76" y="44"/>
                  <a:pt x="76" y="44"/>
                </a:cubicBezTo>
                <a:cubicBezTo>
                  <a:pt x="83" y="44"/>
                  <a:pt x="89" y="39"/>
                  <a:pt x="90" y="32"/>
                </a:cubicBezTo>
                <a:cubicBezTo>
                  <a:pt x="90" y="25"/>
                  <a:pt x="90" y="25"/>
                  <a:pt x="90" y="25"/>
                </a:cubicBezTo>
                <a:cubicBezTo>
                  <a:pt x="90" y="18"/>
                  <a:pt x="85" y="13"/>
                  <a:pt x="79" y="13"/>
                </a:cubicBezTo>
                <a:cubicBezTo>
                  <a:pt x="74" y="13"/>
                  <a:pt x="74" y="13"/>
                  <a:pt x="74" y="13"/>
                </a:cubicBezTo>
                <a:cubicBezTo>
                  <a:pt x="72" y="13"/>
                  <a:pt x="72" y="13"/>
                  <a:pt x="72" y="13"/>
                </a:cubicBezTo>
                <a:cubicBezTo>
                  <a:pt x="68" y="13"/>
                  <a:pt x="68" y="13"/>
                  <a:pt x="68" y="13"/>
                </a:cubicBezTo>
                <a:cubicBezTo>
                  <a:pt x="64" y="13"/>
                  <a:pt x="64" y="13"/>
                  <a:pt x="64" y="13"/>
                </a:cubicBezTo>
                <a:cubicBezTo>
                  <a:pt x="62" y="13"/>
                  <a:pt x="62" y="13"/>
                  <a:pt x="62" y="13"/>
                </a:cubicBezTo>
                <a:cubicBezTo>
                  <a:pt x="55" y="13"/>
                  <a:pt x="55" y="13"/>
                  <a:pt x="55" y="13"/>
                </a:cubicBezTo>
                <a:cubicBezTo>
                  <a:pt x="35" y="13"/>
                  <a:pt x="35" y="13"/>
                  <a:pt x="35" y="13"/>
                </a:cubicBezTo>
                <a:cubicBezTo>
                  <a:pt x="28" y="13"/>
                  <a:pt x="28" y="13"/>
                  <a:pt x="28" y="13"/>
                </a:cubicBezTo>
                <a:cubicBezTo>
                  <a:pt x="21" y="13"/>
                  <a:pt x="21" y="13"/>
                  <a:pt x="21" y="13"/>
                </a:cubicBezTo>
                <a:cubicBezTo>
                  <a:pt x="17" y="13"/>
                  <a:pt x="17" y="13"/>
                  <a:pt x="17" y="13"/>
                </a:cubicBezTo>
                <a:cubicBezTo>
                  <a:pt x="14" y="13"/>
                  <a:pt x="14" y="13"/>
                  <a:pt x="14" y="13"/>
                </a:cubicBezTo>
                <a:cubicBezTo>
                  <a:pt x="11" y="13"/>
                  <a:pt x="11" y="13"/>
                  <a:pt x="11" y="13"/>
                </a:cubicBezTo>
                <a:cubicBezTo>
                  <a:pt x="5" y="13"/>
                  <a:pt x="0" y="18"/>
                  <a:pt x="0" y="25"/>
                </a:cubicBezTo>
                <a:cubicBezTo>
                  <a:pt x="0" y="32"/>
                  <a:pt x="0" y="32"/>
                  <a:pt x="0" y="32"/>
                </a:cubicBezTo>
                <a:cubicBezTo>
                  <a:pt x="1" y="39"/>
                  <a:pt x="7" y="44"/>
                  <a:pt x="14" y="44"/>
                </a:cubicBezTo>
                <a:close/>
                <a:moveTo>
                  <a:pt x="76" y="48"/>
                </a:moveTo>
                <a:cubicBezTo>
                  <a:pt x="54" y="48"/>
                  <a:pt x="54" y="48"/>
                  <a:pt x="54" y="48"/>
                </a:cubicBezTo>
                <a:cubicBezTo>
                  <a:pt x="54" y="51"/>
                  <a:pt x="54" y="51"/>
                  <a:pt x="54" y="51"/>
                </a:cubicBezTo>
                <a:cubicBezTo>
                  <a:pt x="54" y="54"/>
                  <a:pt x="52" y="56"/>
                  <a:pt x="49" y="56"/>
                </a:cubicBezTo>
                <a:cubicBezTo>
                  <a:pt x="41" y="56"/>
                  <a:pt x="41" y="56"/>
                  <a:pt x="41" y="56"/>
                </a:cubicBezTo>
                <a:cubicBezTo>
                  <a:pt x="38" y="56"/>
                  <a:pt x="36" y="54"/>
                  <a:pt x="36" y="51"/>
                </a:cubicBezTo>
                <a:cubicBezTo>
                  <a:pt x="36" y="48"/>
                  <a:pt x="36" y="48"/>
                  <a:pt x="36" y="48"/>
                </a:cubicBezTo>
                <a:cubicBezTo>
                  <a:pt x="14" y="48"/>
                  <a:pt x="14" y="48"/>
                  <a:pt x="14" y="48"/>
                </a:cubicBezTo>
                <a:cubicBezTo>
                  <a:pt x="8" y="48"/>
                  <a:pt x="3" y="45"/>
                  <a:pt x="0" y="40"/>
                </a:cubicBezTo>
                <a:cubicBezTo>
                  <a:pt x="0" y="68"/>
                  <a:pt x="0" y="68"/>
                  <a:pt x="0" y="68"/>
                </a:cubicBezTo>
                <a:cubicBezTo>
                  <a:pt x="0" y="75"/>
                  <a:pt x="5" y="80"/>
                  <a:pt x="11" y="80"/>
                </a:cubicBezTo>
                <a:cubicBezTo>
                  <a:pt x="14" y="80"/>
                  <a:pt x="14" y="80"/>
                  <a:pt x="14" y="80"/>
                </a:cubicBezTo>
                <a:cubicBezTo>
                  <a:pt x="17" y="80"/>
                  <a:pt x="17" y="80"/>
                  <a:pt x="17" y="80"/>
                </a:cubicBezTo>
                <a:cubicBezTo>
                  <a:pt x="21" y="80"/>
                  <a:pt x="21" y="80"/>
                  <a:pt x="21" y="80"/>
                </a:cubicBezTo>
                <a:cubicBezTo>
                  <a:pt x="68" y="80"/>
                  <a:pt x="68" y="80"/>
                  <a:pt x="68" y="80"/>
                </a:cubicBezTo>
                <a:cubicBezTo>
                  <a:pt x="72" y="80"/>
                  <a:pt x="72" y="80"/>
                  <a:pt x="72" y="80"/>
                </a:cubicBezTo>
                <a:cubicBezTo>
                  <a:pt x="74" y="80"/>
                  <a:pt x="74" y="80"/>
                  <a:pt x="74" y="80"/>
                </a:cubicBezTo>
                <a:cubicBezTo>
                  <a:pt x="79" y="80"/>
                  <a:pt x="79" y="80"/>
                  <a:pt x="79" y="80"/>
                </a:cubicBezTo>
                <a:cubicBezTo>
                  <a:pt x="85" y="80"/>
                  <a:pt x="90" y="75"/>
                  <a:pt x="90" y="68"/>
                </a:cubicBezTo>
                <a:cubicBezTo>
                  <a:pt x="90" y="40"/>
                  <a:pt x="90" y="40"/>
                  <a:pt x="90" y="40"/>
                </a:cubicBezTo>
                <a:cubicBezTo>
                  <a:pt x="87" y="45"/>
                  <a:pt x="82" y="48"/>
                  <a:pt x="76" y="48"/>
                </a:cubicBezTo>
                <a:close/>
                <a:moveTo>
                  <a:pt x="49" y="40"/>
                </a:moveTo>
                <a:cubicBezTo>
                  <a:pt x="41" y="40"/>
                  <a:pt x="41" y="40"/>
                  <a:pt x="41" y="40"/>
                </a:cubicBezTo>
                <a:cubicBezTo>
                  <a:pt x="40" y="40"/>
                  <a:pt x="39" y="41"/>
                  <a:pt x="39" y="42"/>
                </a:cubicBezTo>
                <a:cubicBezTo>
                  <a:pt x="39" y="44"/>
                  <a:pt x="39" y="44"/>
                  <a:pt x="39" y="44"/>
                </a:cubicBezTo>
                <a:cubicBezTo>
                  <a:pt x="39" y="45"/>
                  <a:pt x="39" y="45"/>
                  <a:pt x="39" y="45"/>
                </a:cubicBezTo>
                <a:cubicBezTo>
                  <a:pt x="39" y="48"/>
                  <a:pt x="39" y="48"/>
                  <a:pt x="39" y="48"/>
                </a:cubicBezTo>
                <a:cubicBezTo>
                  <a:pt x="39" y="49"/>
                  <a:pt x="39" y="49"/>
                  <a:pt x="39" y="49"/>
                </a:cubicBezTo>
                <a:cubicBezTo>
                  <a:pt x="39" y="51"/>
                  <a:pt x="39" y="51"/>
                  <a:pt x="39" y="51"/>
                </a:cubicBezTo>
                <a:cubicBezTo>
                  <a:pt x="39" y="52"/>
                  <a:pt x="40" y="53"/>
                  <a:pt x="41" y="53"/>
                </a:cubicBezTo>
                <a:cubicBezTo>
                  <a:pt x="49" y="53"/>
                  <a:pt x="49" y="53"/>
                  <a:pt x="49" y="53"/>
                </a:cubicBezTo>
                <a:cubicBezTo>
                  <a:pt x="50" y="53"/>
                  <a:pt x="51" y="52"/>
                  <a:pt x="51" y="51"/>
                </a:cubicBezTo>
                <a:cubicBezTo>
                  <a:pt x="51" y="49"/>
                  <a:pt x="51" y="49"/>
                  <a:pt x="51" y="49"/>
                </a:cubicBezTo>
                <a:cubicBezTo>
                  <a:pt x="51" y="48"/>
                  <a:pt x="51" y="48"/>
                  <a:pt x="51" y="48"/>
                </a:cubicBezTo>
                <a:cubicBezTo>
                  <a:pt x="51" y="45"/>
                  <a:pt x="51" y="45"/>
                  <a:pt x="51" y="45"/>
                </a:cubicBezTo>
                <a:cubicBezTo>
                  <a:pt x="51" y="44"/>
                  <a:pt x="51" y="44"/>
                  <a:pt x="51" y="44"/>
                </a:cubicBezTo>
                <a:cubicBezTo>
                  <a:pt x="51" y="42"/>
                  <a:pt x="51" y="42"/>
                  <a:pt x="51" y="42"/>
                </a:cubicBezTo>
                <a:cubicBezTo>
                  <a:pt x="51" y="41"/>
                  <a:pt x="50" y="40"/>
                  <a:pt x="49"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pic>
        <p:nvPicPr>
          <p:cNvPr id="29"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8370"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3"/>
          <p:cNvSpPr txBox="1">
            <a:spLocks/>
          </p:cNvSpPr>
          <p:nvPr/>
        </p:nvSpPr>
        <p:spPr bwMode="auto">
          <a:xfrm>
            <a:off x="839449" y="203061"/>
            <a:ext cx="10327826" cy="109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en-US" sz="3600" b="1" dirty="0">
              <a:solidFill>
                <a:srgbClr val="C0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10154" y="171933"/>
            <a:ext cx="10515600" cy="1325563"/>
          </a:xfrm>
        </p:spPr>
        <p:txBody>
          <a:bodyPr/>
          <a:lstStyle/>
          <a:p>
            <a:pPr algn="ctr"/>
            <a:r>
              <a:rPr lang="en-MY" sz="3600" b="1" dirty="0">
                <a:solidFill>
                  <a:prstClr val="black">
                    <a:lumMod val="85000"/>
                    <a:lumOff val="15000"/>
                  </a:prstClr>
                </a:solidFill>
                <a:latin typeface="Century Gothic"/>
              </a:rPr>
              <a:t>KONSEP-KONSEP ASAS PASCAMODENISME</a:t>
            </a:r>
            <a:endParaRPr lang="en-MY" b="1" dirty="0"/>
          </a:p>
        </p:txBody>
      </p:sp>
      <p:sp>
        <p:nvSpPr>
          <p:cNvPr id="6" name="TextBox 5"/>
          <p:cNvSpPr txBox="1"/>
          <p:nvPr/>
        </p:nvSpPr>
        <p:spPr>
          <a:xfrm>
            <a:off x="643947" y="1777689"/>
            <a:ext cx="3284111" cy="1815882"/>
          </a:xfrm>
          <a:prstGeom prst="rect">
            <a:avLst/>
          </a:prstGeom>
          <a:noFill/>
        </p:spPr>
        <p:txBody>
          <a:bodyPr wrap="square" lIns="91435" tIns="45717" rIns="91435" bIns="45717" rtlCol="0">
            <a:spAutoFit/>
          </a:bodyPr>
          <a:lstStyle/>
          <a:p>
            <a:pPr marL="342882" indent="-342882" algn="ctr" defTabSz="457176" eaLnBrk="1" fontAlgn="auto" hangingPunct="1">
              <a:spcBef>
                <a:spcPts val="1000"/>
              </a:spcBef>
              <a:spcAft>
                <a:spcPts val="0"/>
              </a:spcAft>
              <a:buClr>
                <a:srgbClr val="A53010"/>
              </a:buClr>
              <a:buFont typeface="Wingdings 3" charset="2"/>
              <a:buChar char=""/>
            </a:pPr>
            <a:r>
              <a:rPr lang="en-US" sz="2800" noProof="1">
                <a:solidFill>
                  <a:prstClr val="black"/>
                </a:solidFill>
                <a:latin typeface="Century Gothic"/>
              </a:rPr>
              <a:t>Kesemua hakikat/realiti adalah konstruk sosial</a:t>
            </a:r>
          </a:p>
        </p:txBody>
      </p:sp>
      <p:sp>
        <p:nvSpPr>
          <p:cNvPr id="7" name="Rectangle 6"/>
          <p:cNvSpPr/>
          <p:nvPr/>
        </p:nvSpPr>
        <p:spPr>
          <a:xfrm>
            <a:off x="1085551" y="3925923"/>
            <a:ext cx="2842504" cy="954101"/>
          </a:xfrm>
          <a:prstGeom prst="rect">
            <a:avLst/>
          </a:prstGeom>
        </p:spPr>
        <p:txBody>
          <a:bodyPr wrap="square" lIns="91435" tIns="45717" rIns="91435" bIns="45717">
            <a:spAutoFit/>
          </a:bodyPr>
          <a:lstStyle/>
          <a:p>
            <a:pPr marL="342882" indent="-342882" algn="ctr" defTabSz="457176" eaLnBrk="1" fontAlgn="auto" hangingPunct="1">
              <a:spcBef>
                <a:spcPts val="1000"/>
              </a:spcBef>
              <a:spcAft>
                <a:spcPts val="0"/>
              </a:spcAft>
              <a:buClr>
                <a:srgbClr val="A53010"/>
              </a:buClr>
              <a:buFont typeface="Wingdings 3" charset="2"/>
              <a:buChar char=""/>
            </a:pPr>
            <a:r>
              <a:rPr lang="en-US" sz="2800" noProof="1">
                <a:solidFill>
                  <a:prstClr val="black"/>
                </a:solidFill>
                <a:latin typeface="Century Gothic"/>
              </a:rPr>
              <a:t>Baik dan Buruk</a:t>
            </a:r>
          </a:p>
        </p:txBody>
      </p:sp>
      <p:sp>
        <p:nvSpPr>
          <p:cNvPr id="8" name="Rectangle 7"/>
          <p:cNvSpPr/>
          <p:nvPr/>
        </p:nvSpPr>
        <p:spPr>
          <a:xfrm>
            <a:off x="8772764" y="1726141"/>
            <a:ext cx="1755609" cy="584775"/>
          </a:xfrm>
          <a:prstGeom prst="rect">
            <a:avLst/>
          </a:prstGeom>
        </p:spPr>
        <p:txBody>
          <a:bodyPr wrap="none" lIns="91435" tIns="45717" rIns="91435" bIns="45717">
            <a:spAutoFit/>
          </a:bodyPr>
          <a:lstStyle/>
          <a:p>
            <a:pPr marL="342882" indent="-342882" defTabSz="457176" eaLnBrk="1" fontAlgn="auto" hangingPunct="1">
              <a:spcBef>
                <a:spcPts val="1000"/>
              </a:spcBef>
              <a:spcAft>
                <a:spcPts val="0"/>
              </a:spcAft>
              <a:buClr>
                <a:srgbClr val="A53010"/>
              </a:buClr>
              <a:buFont typeface="Wingdings 3" charset="2"/>
              <a:buChar char=""/>
            </a:pPr>
            <a:r>
              <a:rPr lang="en-US" sz="3200" noProof="1">
                <a:solidFill>
                  <a:prstClr val="black"/>
                </a:solidFill>
                <a:latin typeface="Century Gothic"/>
              </a:rPr>
              <a:t>Tuhan</a:t>
            </a:r>
          </a:p>
        </p:txBody>
      </p:sp>
      <p:sp>
        <p:nvSpPr>
          <p:cNvPr id="9" name="Rectangle 8"/>
          <p:cNvSpPr/>
          <p:nvPr/>
        </p:nvSpPr>
        <p:spPr>
          <a:xfrm>
            <a:off x="8377865" y="4464535"/>
            <a:ext cx="2270173" cy="646331"/>
          </a:xfrm>
          <a:prstGeom prst="rect">
            <a:avLst/>
          </a:prstGeom>
        </p:spPr>
        <p:txBody>
          <a:bodyPr wrap="none" lIns="91435" tIns="45717" rIns="91435" bIns="45717">
            <a:spAutoFit/>
          </a:bodyPr>
          <a:lstStyle/>
          <a:p>
            <a:pPr marL="342882" indent="-342882" defTabSz="457176" eaLnBrk="1" fontAlgn="auto" hangingPunct="1">
              <a:spcBef>
                <a:spcPts val="1000"/>
              </a:spcBef>
              <a:spcAft>
                <a:spcPts val="0"/>
              </a:spcAft>
              <a:buClr>
                <a:srgbClr val="A53010"/>
              </a:buClr>
              <a:buFont typeface="Wingdings 3" charset="2"/>
              <a:buChar char=""/>
            </a:pPr>
            <a:r>
              <a:rPr lang="en-US" sz="3600" noProof="1">
                <a:solidFill>
                  <a:prstClr val="black"/>
                </a:solidFill>
                <a:latin typeface="Century Gothic"/>
              </a:rPr>
              <a:t>Bahasa</a:t>
            </a:r>
          </a:p>
        </p:txBody>
      </p:sp>
      <p:sp>
        <p:nvSpPr>
          <p:cNvPr id="10" name="Rectangle 9"/>
          <p:cNvSpPr/>
          <p:nvPr/>
        </p:nvSpPr>
        <p:spPr>
          <a:xfrm>
            <a:off x="8666006" y="2994510"/>
            <a:ext cx="2265364" cy="646331"/>
          </a:xfrm>
          <a:prstGeom prst="rect">
            <a:avLst/>
          </a:prstGeom>
        </p:spPr>
        <p:txBody>
          <a:bodyPr wrap="none" lIns="91435" tIns="45717" rIns="91435" bIns="45717">
            <a:spAutoFit/>
          </a:bodyPr>
          <a:lstStyle/>
          <a:p>
            <a:pPr marL="342882" indent="-342882" defTabSz="457176" eaLnBrk="1" fontAlgn="auto" hangingPunct="1">
              <a:spcBef>
                <a:spcPts val="1000"/>
              </a:spcBef>
              <a:spcAft>
                <a:spcPts val="0"/>
              </a:spcAft>
              <a:buClr>
                <a:srgbClr val="A53010"/>
              </a:buClr>
              <a:buFont typeface="Wingdings 3" charset="2"/>
              <a:buChar char=""/>
            </a:pPr>
            <a:r>
              <a:rPr lang="en-US" sz="3600" noProof="1">
                <a:solidFill>
                  <a:prstClr val="black"/>
                </a:solidFill>
                <a:latin typeface="Century Gothic"/>
              </a:rPr>
              <a:t>Jantina</a:t>
            </a:r>
          </a:p>
        </p:txBody>
      </p:sp>
      <p:sp>
        <p:nvSpPr>
          <p:cNvPr id="11" name="Rectangle 10"/>
          <p:cNvSpPr/>
          <p:nvPr/>
        </p:nvSpPr>
        <p:spPr>
          <a:xfrm>
            <a:off x="1480393" y="5338125"/>
            <a:ext cx="3142207" cy="646331"/>
          </a:xfrm>
          <a:prstGeom prst="rect">
            <a:avLst/>
          </a:prstGeom>
        </p:spPr>
        <p:txBody>
          <a:bodyPr wrap="none" lIns="91435" tIns="45717" rIns="91435" bIns="45717">
            <a:spAutoFit/>
          </a:bodyPr>
          <a:lstStyle/>
          <a:p>
            <a:pPr marL="342882" indent="-342882" defTabSz="457176" eaLnBrk="1" fontAlgn="auto" hangingPunct="1">
              <a:spcBef>
                <a:spcPts val="1000"/>
              </a:spcBef>
              <a:spcAft>
                <a:spcPts val="0"/>
              </a:spcAft>
              <a:buClr>
                <a:srgbClr val="A53010"/>
              </a:buClr>
              <a:buFont typeface="Wingdings 3" charset="2"/>
              <a:buChar char=""/>
            </a:pPr>
            <a:r>
              <a:rPr lang="en-US" sz="3600" noProof="1">
                <a:solidFill>
                  <a:prstClr val="black"/>
                </a:solidFill>
                <a:latin typeface="Century Gothic"/>
              </a:rPr>
              <a:t>Segalanya!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5608819" y="5680583"/>
            <a:ext cx="913097" cy="91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82" rIns="60959" bIns="30482" rtlCol="0" anchor="ctr"/>
          <a:lstStyle/>
          <a:p>
            <a:pPr algn="ctr" defTabSz="304795" eaLnBrk="1" fontAlgn="auto" hangingPunct="1">
              <a:spcBef>
                <a:spcPts val="0"/>
              </a:spcBef>
              <a:spcAft>
                <a:spcPts val="0"/>
              </a:spcAft>
            </a:pPr>
            <a:endParaRPr lang="en-US" sz="2100">
              <a:solidFill>
                <a:srgbClr val="FFFFFF"/>
              </a:solidFill>
            </a:endParaRPr>
          </a:p>
        </p:txBody>
      </p:sp>
      <p:sp>
        <p:nvSpPr>
          <p:cNvPr id="7" name="Freeform 12"/>
          <p:cNvSpPr/>
          <p:nvPr/>
        </p:nvSpPr>
        <p:spPr bwMode="auto">
          <a:xfrm rot="5400000">
            <a:off x="8391219" y="-39054"/>
            <a:ext cx="337281" cy="4980438"/>
          </a:xfrm>
          <a:custGeom>
            <a:avLst/>
            <a:gdLst>
              <a:gd name="T0" fmla="*/ 232 w 232"/>
              <a:gd name="T1" fmla="*/ 1153 h 1153"/>
              <a:gd name="T2" fmla="*/ 0 w 232"/>
              <a:gd name="T3" fmla="*/ 1153 h 1153"/>
              <a:gd name="T4" fmla="*/ 0 w 232"/>
              <a:gd name="T5" fmla="*/ 442 h 1153"/>
              <a:gd name="T6" fmla="*/ 232 w 232"/>
              <a:gd name="T7" fmla="*/ 0 h 1153"/>
              <a:gd name="T8" fmla="*/ 232 w 232"/>
              <a:gd name="T9" fmla="*/ 1153 h 1153"/>
            </a:gdLst>
            <a:ahLst/>
            <a:cxnLst>
              <a:cxn ang="0">
                <a:pos x="T0" y="T1"/>
              </a:cxn>
              <a:cxn ang="0">
                <a:pos x="T2" y="T3"/>
              </a:cxn>
              <a:cxn ang="0">
                <a:pos x="T4" y="T5"/>
              </a:cxn>
              <a:cxn ang="0">
                <a:pos x="T6" y="T7"/>
              </a:cxn>
              <a:cxn ang="0">
                <a:pos x="T8" y="T9"/>
              </a:cxn>
            </a:cxnLst>
            <a:rect l="0" t="0" r="r" b="b"/>
            <a:pathLst>
              <a:path w="232" h="1153">
                <a:moveTo>
                  <a:pt x="232" y="1153"/>
                </a:moveTo>
                <a:lnTo>
                  <a:pt x="0" y="1153"/>
                </a:lnTo>
                <a:lnTo>
                  <a:pt x="0" y="442"/>
                </a:lnTo>
                <a:lnTo>
                  <a:pt x="232" y="0"/>
                </a:lnTo>
                <a:lnTo>
                  <a:pt x="232" y="1153"/>
                </a:lnTo>
                <a:close/>
              </a:path>
            </a:pathLst>
          </a:custGeom>
          <a:solidFill>
            <a:srgbClr val="DA0077"/>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8" name="Rectangle 13"/>
          <p:cNvSpPr>
            <a:spLocks noChangeArrowheads="1"/>
          </p:cNvSpPr>
          <p:nvPr/>
        </p:nvSpPr>
        <p:spPr bwMode="auto">
          <a:xfrm rot="5400000">
            <a:off x="7962063" y="703168"/>
            <a:ext cx="1195588" cy="4980439"/>
          </a:xfrm>
          <a:prstGeom prst="rect">
            <a:avLst/>
          </a:prstGeom>
          <a:solidFill>
            <a:schemeClr val="accent2">
              <a:lumMod val="60000"/>
              <a:lumOff val="40000"/>
            </a:schemeClr>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9" name="Freeform 14"/>
          <p:cNvSpPr/>
          <p:nvPr/>
        </p:nvSpPr>
        <p:spPr bwMode="auto">
          <a:xfrm rot="5400000">
            <a:off x="3250325" y="-211808"/>
            <a:ext cx="337281" cy="5320024"/>
          </a:xfrm>
          <a:custGeom>
            <a:avLst/>
            <a:gdLst>
              <a:gd name="T0" fmla="*/ 232 w 232"/>
              <a:gd name="T1" fmla="*/ 0 h 1152"/>
              <a:gd name="T2" fmla="*/ 0 w 232"/>
              <a:gd name="T3" fmla="*/ 0 h 1152"/>
              <a:gd name="T4" fmla="*/ 0 w 232"/>
              <a:gd name="T5" fmla="*/ 710 h 1152"/>
              <a:gd name="T6" fmla="*/ 232 w 232"/>
              <a:gd name="T7" fmla="*/ 1152 h 1152"/>
              <a:gd name="T8" fmla="*/ 232 w 232"/>
              <a:gd name="T9" fmla="*/ 0 h 1152"/>
            </a:gdLst>
            <a:ahLst/>
            <a:cxnLst>
              <a:cxn ang="0">
                <a:pos x="T0" y="T1"/>
              </a:cxn>
              <a:cxn ang="0">
                <a:pos x="T2" y="T3"/>
              </a:cxn>
              <a:cxn ang="0">
                <a:pos x="T4" y="T5"/>
              </a:cxn>
              <a:cxn ang="0">
                <a:pos x="T6" y="T7"/>
              </a:cxn>
              <a:cxn ang="0">
                <a:pos x="T8" y="T9"/>
              </a:cxn>
            </a:cxnLst>
            <a:rect l="0" t="0" r="r" b="b"/>
            <a:pathLst>
              <a:path w="232" h="1152">
                <a:moveTo>
                  <a:pt x="232" y="0"/>
                </a:moveTo>
                <a:lnTo>
                  <a:pt x="0" y="0"/>
                </a:lnTo>
                <a:lnTo>
                  <a:pt x="0" y="710"/>
                </a:lnTo>
                <a:lnTo>
                  <a:pt x="232" y="1152"/>
                </a:lnTo>
                <a:lnTo>
                  <a:pt x="232" y="0"/>
                </a:lnTo>
                <a:close/>
              </a:path>
            </a:pathLst>
          </a:custGeom>
          <a:solidFill>
            <a:srgbClr val="00AACC"/>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10" name="Rectangle 15"/>
          <p:cNvSpPr>
            <a:spLocks noChangeArrowheads="1"/>
          </p:cNvSpPr>
          <p:nvPr/>
        </p:nvSpPr>
        <p:spPr bwMode="auto">
          <a:xfrm rot="5400000">
            <a:off x="2824609" y="554627"/>
            <a:ext cx="1195588" cy="5320025"/>
          </a:xfrm>
          <a:prstGeom prst="rect">
            <a:avLst/>
          </a:prstGeom>
          <a:solidFill>
            <a:srgbClr val="00D2FF"/>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11" name="Freeform 17"/>
          <p:cNvSpPr/>
          <p:nvPr/>
        </p:nvSpPr>
        <p:spPr bwMode="auto">
          <a:xfrm rot="5400000">
            <a:off x="8697134" y="1164768"/>
            <a:ext cx="337282" cy="5592279"/>
          </a:xfrm>
          <a:custGeom>
            <a:avLst/>
            <a:gdLst>
              <a:gd name="T0" fmla="*/ 232 w 232"/>
              <a:gd name="T1" fmla="*/ 1529 h 1529"/>
              <a:gd name="T2" fmla="*/ 0 w 232"/>
              <a:gd name="T3" fmla="*/ 1529 h 1529"/>
              <a:gd name="T4" fmla="*/ 0 w 232"/>
              <a:gd name="T5" fmla="*/ 376 h 1529"/>
              <a:gd name="T6" fmla="*/ 232 w 232"/>
              <a:gd name="T7" fmla="*/ 0 h 1529"/>
              <a:gd name="T8" fmla="*/ 232 w 232"/>
              <a:gd name="T9" fmla="*/ 1529 h 1529"/>
            </a:gdLst>
            <a:ahLst/>
            <a:cxnLst>
              <a:cxn ang="0">
                <a:pos x="T0" y="T1"/>
              </a:cxn>
              <a:cxn ang="0">
                <a:pos x="T2" y="T3"/>
              </a:cxn>
              <a:cxn ang="0">
                <a:pos x="T4" y="T5"/>
              </a:cxn>
              <a:cxn ang="0">
                <a:pos x="T6" y="T7"/>
              </a:cxn>
              <a:cxn ang="0">
                <a:pos x="T8" y="T9"/>
              </a:cxn>
            </a:cxnLst>
            <a:rect l="0" t="0" r="r" b="b"/>
            <a:pathLst>
              <a:path w="232" h="1529">
                <a:moveTo>
                  <a:pt x="232" y="1529"/>
                </a:moveTo>
                <a:lnTo>
                  <a:pt x="0" y="1529"/>
                </a:lnTo>
                <a:lnTo>
                  <a:pt x="0" y="376"/>
                </a:lnTo>
                <a:lnTo>
                  <a:pt x="232" y="0"/>
                </a:lnTo>
                <a:lnTo>
                  <a:pt x="232" y="1529"/>
                </a:lnTo>
                <a:close/>
              </a:path>
            </a:pathLst>
          </a:custGeom>
          <a:solidFill>
            <a:srgbClr val="DA0077"/>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12" name="Rectangle 18"/>
          <p:cNvSpPr>
            <a:spLocks noChangeArrowheads="1"/>
          </p:cNvSpPr>
          <p:nvPr/>
        </p:nvSpPr>
        <p:spPr bwMode="auto">
          <a:xfrm rot="5400000">
            <a:off x="8267981" y="1916739"/>
            <a:ext cx="1195588" cy="5592279"/>
          </a:xfrm>
          <a:prstGeom prst="rect">
            <a:avLst/>
          </a:prstGeom>
          <a:solidFill>
            <a:schemeClr val="accent2">
              <a:lumMod val="60000"/>
              <a:lumOff val="40000"/>
            </a:schemeClr>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13" name="Freeform 19"/>
          <p:cNvSpPr/>
          <p:nvPr/>
        </p:nvSpPr>
        <p:spPr bwMode="auto">
          <a:xfrm rot="5400000">
            <a:off x="3119467" y="1175343"/>
            <a:ext cx="337281" cy="5588620"/>
          </a:xfrm>
          <a:custGeom>
            <a:avLst/>
            <a:gdLst>
              <a:gd name="T0" fmla="*/ 232 w 232"/>
              <a:gd name="T1" fmla="*/ 0 h 1528"/>
              <a:gd name="T2" fmla="*/ 0 w 232"/>
              <a:gd name="T3" fmla="*/ 0 h 1528"/>
              <a:gd name="T4" fmla="*/ 0 w 232"/>
              <a:gd name="T5" fmla="*/ 1152 h 1528"/>
              <a:gd name="T6" fmla="*/ 232 w 232"/>
              <a:gd name="T7" fmla="*/ 1528 h 1528"/>
              <a:gd name="T8" fmla="*/ 232 w 232"/>
              <a:gd name="T9" fmla="*/ 0 h 1528"/>
            </a:gdLst>
            <a:ahLst/>
            <a:cxnLst>
              <a:cxn ang="0">
                <a:pos x="T0" y="T1"/>
              </a:cxn>
              <a:cxn ang="0">
                <a:pos x="T2" y="T3"/>
              </a:cxn>
              <a:cxn ang="0">
                <a:pos x="T4" y="T5"/>
              </a:cxn>
              <a:cxn ang="0">
                <a:pos x="T6" y="T7"/>
              </a:cxn>
              <a:cxn ang="0">
                <a:pos x="T8" y="T9"/>
              </a:cxn>
            </a:cxnLst>
            <a:rect l="0" t="0" r="r" b="b"/>
            <a:pathLst>
              <a:path w="232" h="1528">
                <a:moveTo>
                  <a:pt x="232" y="0"/>
                </a:moveTo>
                <a:lnTo>
                  <a:pt x="0" y="0"/>
                </a:lnTo>
                <a:lnTo>
                  <a:pt x="0" y="1152"/>
                </a:lnTo>
                <a:lnTo>
                  <a:pt x="232" y="1528"/>
                </a:lnTo>
                <a:lnTo>
                  <a:pt x="232" y="0"/>
                </a:lnTo>
                <a:close/>
              </a:path>
            </a:pathLst>
          </a:custGeom>
          <a:solidFill>
            <a:srgbClr val="00AACC"/>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14" name="Rectangle 20"/>
          <p:cNvSpPr>
            <a:spLocks noChangeArrowheads="1"/>
          </p:cNvSpPr>
          <p:nvPr/>
        </p:nvSpPr>
        <p:spPr bwMode="auto">
          <a:xfrm rot="5400000">
            <a:off x="2686871" y="1933029"/>
            <a:ext cx="1195586" cy="5588620"/>
          </a:xfrm>
          <a:prstGeom prst="rect">
            <a:avLst/>
          </a:prstGeom>
          <a:solidFill>
            <a:srgbClr val="00D2FF"/>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15" name="Pentagon 14"/>
          <p:cNvSpPr/>
          <p:nvPr/>
        </p:nvSpPr>
        <p:spPr>
          <a:xfrm rot="16200000">
            <a:off x="7095357" y="218037"/>
            <a:ext cx="1045145" cy="3077904"/>
          </a:xfrm>
          <a:prstGeom prst="homePlate">
            <a:avLst>
              <a:gd name="adj" fmla="val 3701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82" rIns="60959" bIns="30482" rtlCol="0" anchor="ctr"/>
          <a:lstStyle/>
          <a:p>
            <a:pPr algn="ctr" defTabSz="304795" eaLnBrk="1" fontAlgn="auto" hangingPunct="1">
              <a:spcBef>
                <a:spcPts val="0"/>
              </a:spcBef>
              <a:spcAft>
                <a:spcPts val="0"/>
              </a:spcAft>
            </a:pPr>
            <a:endParaRPr lang="en-US" sz="2100">
              <a:solidFill>
                <a:srgbClr val="FFFFFF"/>
              </a:solidFill>
            </a:endParaRPr>
          </a:p>
        </p:txBody>
      </p:sp>
      <p:sp>
        <p:nvSpPr>
          <p:cNvPr id="16" name="Pentagon 15"/>
          <p:cNvSpPr/>
          <p:nvPr/>
        </p:nvSpPr>
        <p:spPr>
          <a:xfrm rot="16200000">
            <a:off x="3851103" y="51688"/>
            <a:ext cx="1041807" cy="3413942"/>
          </a:xfrm>
          <a:prstGeom prst="homePlate">
            <a:avLst>
              <a:gd name="adj" fmla="val 37015"/>
            </a:avLst>
          </a:prstGeom>
          <a:solidFill>
            <a:srgbClr val="00D2FF"/>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82" rIns="60959" bIns="30482" rtlCol="0" anchor="ctr"/>
          <a:lstStyle/>
          <a:p>
            <a:pPr algn="ctr" defTabSz="304795" eaLnBrk="1" fontAlgn="auto" hangingPunct="1">
              <a:spcBef>
                <a:spcPts val="0"/>
              </a:spcBef>
              <a:spcAft>
                <a:spcPts val="0"/>
              </a:spcAft>
            </a:pPr>
            <a:endParaRPr lang="en-US" sz="2100">
              <a:solidFill>
                <a:srgbClr val="FFFFFF"/>
              </a:solidFill>
            </a:endParaRPr>
          </a:p>
        </p:txBody>
      </p:sp>
      <p:sp>
        <p:nvSpPr>
          <p:cNvPr id="17" name="Rectangle 3"/>
          <p:cNvSpPr txBox="1">
            <a:spLocks noChangeArrowheads="1"/>
          </p:cNvSpPr>
          <p:nvPr/>
        </p:nvSpPr>
        <p:spPr bwMode="auto">
          <a:xfrm>
            <a:off x="6666255" y="2612148"/>
            <a:ext cx="3134568" cy="933589"/>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defTabSz="457176" eaLnBrk="1" fontAlgn="auto" hangingPunct="1">
              <a:spcBef>
                <a:spcPts val="1000"/>
              </a:spcBef>
              <a:spcAft>
                <a:spcPts val="0"/>
              </a:spcAft>
              <a:buClr>
                <a:srgbClr val="A53010"/>
              </a:buClr>
              <a:buFont typeface="Wingdings 3" charset="2"/>
              <a:buChar char=""/>
            </a:pPr>
            <a:r>
              <a:rPr lang="en-US" sz="1800" noProof="1">
                <a:solidFill>
                  <a:prstClr val="black"/>
                </a:solidFill>
                <a:latin typeface="Century Gothic"/>
                <a:ea typeface="+mn-ea"/>
                <a:cs typeface="+mn-cs"/>
              </a:rPr>
              <a:t>Naratif-Naratif Kecil</a:t>
            </a:r>
          </a:p>
          <a:p>
            <a:pPr defTabSz="457176" eaLnBrk="1" fontAlgn="auto" hangingPunct="1">
              <a:spcBef>
                <a:spcPts val="1000"/>
              </a:spcBef>
              <a:spcAft>
                <a:spcPts val="0"/>
              </a:spcAft>
              <a:buClr>
                <a:srgbClr val="A53010"/>
              </a:buClr>
              <a:buFont typeface="Wingdings 3" charset="2"/>
              <a:buChar char=""/>
            </a:pPr>
            <a:endParaRPr lang="en-US" sz="800" noProof="1">
              <a:solidFill>
                <a:prstClr val="black"/>
              </a:solidFill>
              <a:latin typeface="Century Gothic"/>
              <a:ea typeface="+mn-ea"/>
              <a:cs typeface="+mn-cs"/>
            </a:endParaRPr>
          </a:p>
          <a:p>
            <a:pPr defTabSz="457176" eaLnBrk="1" fontAlgn="auto" hangingPunct="1">
              <a:spcBef>
                <a:spcPts val="1000"/>
              </a:spcBef>
              <a:spcAft>
                <a:spcPts val="0"/>
              </a:spcAft>
              <a:buClr>
                <a:srgbClr val="A53010"/>
              </a:buClr>
              <a:buFont typeface="Wingdings 3" charset="2"/>
              <a:buChar char=""/>
            </a:pPr>
            <a:r>
              <a:rPr lang="en-US" sz="1800" noProof="1">
                <a:solidFill>
                  <a:prstClr val="black"/>
                </a:solidFill>
                <a:latin typeface="Century Gothic"/>
                <a:ea typeface="+mn-ea"/>
                <a:cs typeface="+mn-cs"/>
              </a:rPr>
              <a:t>Barat=Penjajahan</a:t>
            </a:r>
          </a:p>
        </p:txBody>
      </p:sp>
      <p:sp>
        <p:nvSpPr>
          <p:cNvPr id="18" name="speed"/>
          <p:cNvSpPr txBox="1">
            <a:spLocks noChangeArrowheads="1"/>
          </p:cNvSpPr>
          <p:nvPr/>
        </p:nvSpPr>
        <p:spPr bwMode="auto">
          <a:xfrm>
            <a:off x="6537822" y="1423027"/>
            <a:ext cx="2524178" cy="738664"/>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defTabSz="457176" eaLnBrk="1" fontAlgn="auto" latinLnBrk="0" hangingPunct="1">
              <a:spcBef>
                <a:spcPts val="1000"/>
              </a:spcBef>
              <a:spcAft>
                <a:spcPts val="0"/>
              </a:spcAft>
              <a:buClr>
                <a:srgbClr val="A53010"/>
              </a:buClr>
            </a:pPr>
            <a:r>
              <a:rPr kumimoji="0" lang="en-MY" sz="2400" b="1" dirty="0">
                <a:solidFill>
                  <a:prstClr val="black">
                    <a:lumMod val="75000"/>
                    <a:lumOff val="25000"/>
                  </a:prstClr>
                </a:solidFill>
                <a:latin typeface="Century Gothic"/>
                <a:ea typeface="+mn-ea"/>
              </a:rPr>
              <a:t>PASCA MODENISME</a:t>
            </a:r>
          </a:p>
        </p:txBody>
      </p:sp>
      <p:sp>
        <p:nvSpPr>
          <p:cNvPr id="19" name="Rectangle 3"/>
          <p:cNvSpPr txBox="1">
            <a:spLocks noChangeArrowheads="1"/>
          </p:cNvSpPr>
          <p:nvPr/>
        </p:nvSpPr>
        <p:spPr bwMode="auto">
          <a:xfrm>
            <a:off x="3422028" y="1554602"/>
            <a:ext cx="1880823" cy="369332"/>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defTabSz="457176" eaLnBrk="1" fontAlgn="auto" hangingPunct="1">
              <a:spcBef>
                <a:spcPts val="1000"/>
              </a:spcBef>
              <a:spcAft>
                <a:spcPts val="0"/>
              </a:spcAft>
              <a:buClr>
                <a:srgbClr val="A53010"/>
              </a:buClr>
            </a:pPr>
            <a:r>
              <a:rPr lang="en-MY" sz="2400" b="1" dirty="0">
                <a:solidFill>
                  <a:prstClr val="black">
                    <a:lumMod val="75000"/>
                    <a:lumOff val="25000"/>
                  </a:prstClr>
                </a:solidFill>
                <a:latin typeface="Century Gothic"/>
                <a:ea typeface="+mn-ea"/>
                <a:cs typeface="+mn-cs"/>
              </a:rPr>
              <a:t>MODENISME</a:t>
            </a:r>
          </a:p>
        </p:txBody>
      </p:sp>
      <p:sp>
        <p:nvSpPr>
          <p:cNvPr id="22" name="speed"/>
          <p:cNvSpPr txBox="1">
            <a:spLocks noChangeArrowheads="1"/>
          </p:cNvSpPr>
          <p:nvPr/>
        </p:nvSpPr>
        <p:spPr bwMode="auto">
          <a:xfrm>
            <a:off x="6649371" y="4161421"/>
            <a:ext cx="4078730" cy="93358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882" indent="-342882" defTabSz="457176" eaLnBrk="1" fontAlgn="auto" latinLnBrk="0" hangingPunct="1">
              <a:spcBef>
                <a:spcPts val="1000"/>
              </a:spcBef>
              <a:spcAft>
                <a:spcPts val="0"/>
              </a:spcAft>
              <a:buClr>
                <a:srgbClr val="A53010"/>
              </a:buClr>
              <a:buFont typeface="Wingdings 3" charset="2"/>
              <a:buChar char=""/>
            </a:pPr>
            <a:r>
              <a:rPr kumimoji="0" lang="en-US" noProof="1">
                <a:solidFill>
                  <a:prstClr val="black"/>
                </a:solidFill>
                <a:latin typeface="Century Gothic"/>
                <a:ea typeface="+mn-ea"/>
              </a:rPr>
              <a:t>Keluarga </a:t>
            </a:r>
            <a:r>
              <a:rPr kumimoji="0" lang="en-US" noProof="1" smtClean="0">
                <a:solidFill>
                  <a:prstClr val="black"/>
                </a:solidFill>
                <a:latin typeface="Century Gothic"/>
                <a:ea typeface="+mn-ea"/>
              </a:rPr>
              <a:t>sebagai alternatif</a:t>
            </a:r>
            <a:endParaRPr kumimoji="0" lang="en-US" noProof="1">
              <a:solidFill>
                <a:prstClr val="black"/>
              </a:solidFill>
              <a:latin typeface="Century Gothic"/>
              <a:ea typeface="+mn-ea"/>
            </a:endParaRPr>
          </a:p>
          <a:p>
            <a:pPr marL="342882" indent="-342882" defTabSz="457176" eaLnBrk="1" fontAlgn="auto" latinLnBrk="0" hangingPunct="1">
              <a:spcBef>
                <a:spcPts val="1000"/>
              </a:spcBef>
              <a:spcAft>
                <a:spcPts val="0"/>
              </a:spcAft>
              <a:buClr>
                <a:srgbClr val="A53010"/>
              </a:buClr>
              <a:buFont typeface="Wingdings 3" charset="2"/>
              <a:buChar char=""/>
            </a:pPr>
            <a:endParaRPr kumimoji="0" lang="en-US" sz="800" noProof="1">
              <a:solidFill>
                <a:prstClr val="black"/>
              </a:solidFill>
              <a:latin typeface="Century Gothic"/>
              <a:ea typeface="+mn-ea"/>
            </a:endParaRPr>
          </a:p>
          <a:p>
            <a:pPr marL="342882" indent="-342882" defTabSz="457176" eaLnBrk="1" fontAlgn="auto" latinLnBrk="0" hangingPunct="1">
              <a:spcBef>
                <a:spcPts val="1000"/>
              </a:spcBef>
              <a:spcAft>
                <a:spcPts val="0"/>
              </a:spcAft>
              <a:buClr>
                <a:srgbClr val="A53010"/>
              </a:buClr>
              <a:buFont typeface="Wingdings 3" charset="2"/>
              <a:buChar char=""/>
            </a:pPr>
            <a:r>
              <a:rPr kumimoji="0" lang="en-US" noProof="1">
                <a:solidFill>
                  <a:prstClr val="black"/>
                </a:solidFill>
                <a:latin typeface="Century Gothic"/>
                <a:ea typeface="+mn-ea"/>
              </a:rPr>
              <a:t>Simulacra dan Realiti Ciptaan</a:t>
            </a:r>
          </a:p>
        </p:txBody>
      </p:sp>
      <p:sp>
        <p:nvSpPr>
          <p:cNvPr id="23" name="Rectangle 3"/>
          <p:cNvSpPr txBox="1">
            <a:spLocks noChangeArrowheads="1"/>
          </p:cNvSpPr>
          <p:nvPr/>
        </p:nvSpPr>
        <p:spPr bwMode="auto">
          <a:xfrm>
            <a:off x="2176533" y="2595590"/>
            <a:ext cx="3331847" cy="933589"/>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defTabSz="457176" eaLnBrk="1" fontAlgn="auto" hangingPunct="1">
              <a:spcBef>
                <a:spcPts val="1000"/>
              </a:spcBef>
              <a:spcAft>
                <a:spcPts val="0"/>
              </a:spcAft>
              <a:buClr>
                <a:srgbClr val="A53010"/>
              </a:buClr>
              <a:buFont typeface="Wingdings 3" charset="2"/>
              <a:buChar char=""/>
            </a:pPr>
            <a:r>
              <a:rPr lang="en-US" sz="1800" noProof="1">
                <a:solidFill>
                  <a:prstClr val="black"/>
                </a:solidFill>
                <a:latin typeface="Century Gothic"/>
                <a:ea typeface="+mn-ea"/>
                <a:cs typeface="+mn-cs"/>
              </a:rPr>
              <a:t>Naratif-Naratif Besar</a:t>
            </a:r>
          </a:p>
          <a:p>
            <a:pPr defTabSz="457176" eaLnBrk="1" fontAlgn="auto" hangingPunct="1">
              <a:spcBef>
                <a:spcPts val="1000"/>
              </a:spcBef>
              <a:spcAft>
                <a:spcPts val="0"/>
              </a:spcAft>
              <a:buClr>
                <a:srgbClr val="A53010"/>
              </a:buClr>
              <a:buFont typeface="Wingdings 3" charset="2"/>
              <a:buChar char=""/>
            </a:pPr>
            <a:endParaRPr lang="en-US" sz="800" noProof="1">
              <a:solidFill>
                <a:prstClr val="black"/>
              </a:solidFill>
              <a:latin typeface="Century Gothic"/>
              <a:ea typeface="+mn-ea"/>
              <a:cs typeface="+mn-cs"/>
            </a:endParaRPr>
          </a:p>
          <a:p>
            <a:pPr defTabSz="457176" eaLnBrk="1" fontAlgn="auto" hangingPunct="1">
              <a:spcBef>
                <a:spcPts val="1000"/>
              </a:spcBef>
              <a:spcAft>
                <a:spcPts val="0"/>
              </a:spcAft>
              <a:buClr>
                <a:srgbClr val="A53010"/>
              </a:buClr>
              <a:buFont typeface="Wingdings 3" charset="2"/>
              <a:buChar char=""/>
            </a:pPr>
            <a:r>
              <a:rPr lang="en-US" sz="1800" noProof="1">
                <a:solidFill>
                  <a:prstClr val="black"/>
                </a:solidFill>
                <a:latin typeface="Century Gothic"/>
                <a:ea typeface="+mn-ea"/>
                <a:cs typeface="+mn-cs"/>
              </a:rPr>
              <a:t>Barat=Kemajuan</a:t>
            </a:r>
          </a:p>
        </p:txBody>
      </p:sp>
      <p:sp>
        <p:nvSpPr>
          <p:cNvPr id="24" name="speed"/>
          <p:cNvSpPr txBox="1">
            <a:spLocks noChangeArrowheads="1"/>
          </p:cNvSpPr>
          <p:nvPr/>
        </p:nvSpPr>
        <p:spPr bwMode="auto">
          <a:xfrm>
            <a:off x="2176533" y="4183602"/>
            <a:ext cx="3338661" cy="93358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882" indent="-342882" defTabSz="457176" eaLnBrk="1" fontAlgn="auto" latinLnBrk="0" hangingPunct="1">
              <a:spcBef>
                <a:spcPts val="1000"/>
              </a:spcBef>
              <a:spcAft>
                <a:spcPts val="0"/>
              </a:spcAft>
              <a:buClr>
                <a:srgbClr val="A53010"/>
              </a:buClr>
              <a:buFont typeface="Wingdings 3" charset="2"/>
              <a:buChar char=""/>
            </a:pPr>
            <a:r>
              <a:rPr kumimoji="0" lang="en-US" noProof="1">
                <a:solidFill>
                  <a:prstClr val="black"/>
                </a:solidFill>
                <a:latin typeface="Century Gothic"/>
                <a:ea typeface="+mn-ea"/>
              </a:rPr>
              <a:t>Keluarga sebagai unit asas</a:t>
            </a:r>
          </a:p>
          <a:p>
            <a:pPr marL="342882" indent="-342882" defTabSz="457176" eaLnBrk="1" fontAlgn="auto" latinLnBrk="0" hangingPunct="1">
              <a:spcBef>
                <a:spcPts val="1000"/>
              </a:spcBef>
              <a:spcAft>
                <a:spcPts val="0"/>
              </a:spcAft>
              <a:buClr>
                <a:srgbClr val="A53010"/>
              </a:buClr>
              <a:buFont typeface="Wingdings 3" charset="2"/>
              <a:buChar char=""/>
            </a:pPr>
            <a:endParaRPr kumimoji="0" lang="en-US" sz="800" noProof="1">
              <a:solidFill>
                <a:prstClr val="black"/>
              </a:solidFill>
              <a:latin typeface="Century Gothic"/>
              <a:ea typeface="+mn-ea"/>
            </a:endParaRPr>
          </a:p>
          <a:p>
            <a:pPr marL="342882" indent="-342882" defTabSz="457176" eaLnBrk="1" fontAlgn="auto" latinLnBrk="0" hangingPunct="1">
              <a:spcBef>
                <a:spcPts val="1000"/>
              </a:spcBef>
              <a:spcAft>
                <a:spcPts val="0"/>
              </a:spcAft>
              <a:buClr>
                <a:srgbClr val="A53010"/>
              </a:buClr>
              <a:buFont typeface="Wingdings 3" charset="2"/>
              <a:buChar char=""/>
            </a:pPr>
            <a:r>
              <a:rPr kumimoji="0" lang="en-US" noProof="1">
                <a:solidFill>
                  <a:prstClr val="black"/>
                </a:solidFill>
                <a:latin typeface="Century Gothic"/>
                <a:ea typeface="+mn-ea"/>
              </a:rPr>
              <a:t>Kesahihan dan Keaslian</a:t>
            </a:r>
          </a:p>
        </p:txBody>
      </p:sp>
      <p:sp>
        <p:nvSpPr>
          <p:cNvPr id="25" name="speed"/>
          <p:cNvSpPr txBox="1">
            <a:spLocks noChangeArrowheads="1"/>
          </p:cNvSpPr>
          <p:nvPr/>
        </p:nvSpPr>
        <p:spPr bwMode="auto">
          <a:xfrm>
            <a:off x="6655720" y="5820785"/>
            <a:ext cx="2305508" cy="221633"/>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defTabSz="304795" eaLnBrk="1" hangingPunct="1">
              <a:lnSpc>
                <a:spcPct val="90000"/>
              </a:lnSpc>
              <a:buClr>
                <a:prstClr val="white"/>
              </a:buClr>
              <a:defRPr/>
            </a:pPr>
            <a:r>
              <a:rPr lang="en-US" altLang="ko-KR" sz="1600" b="1" dirty="0">
                <a:solidFill>
                  <a:srgbClr val="FFFFFF"/>
                </a:solidFill>
                <a:latin typeface="Arial"/>
                <a:ea typeface="Tahoma" panose="020B0604030504040204" pitchFamily="34" charset="0"/>
                <a:cs typeface="Arial" panose="020B0604020202020204" pitchFamily="34" charset="0"/>
              </a:rPr>
              <a:t>Stylish design</a:t>
            </a:r>
          </a:p>
        </p:txBody>
      </p:sp>
      <p:sp>
        <p:nvSpPr>
          <p:cNvPr id="27" name="speed"/>
          <p:cNvSpPr txBox="1">
            <a:spLocks noChangeArrowheads="1"/>
          </p:cNvSpPr>
          <p:nvPr/>
        </p:nvSpPr>
        <p:spPr bwMode="auto">
          <a:xfrm>
            <a:off x="3209683" y="5831138"/>
            <a:ext cx="2305508" cy="221633"/>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defTabSz="304795" eaLnBrk="1" hangingPunct="1">
              <a:lnSpc>
                <a:spcPct val="90000"/>
              </a:lnSpc>
              <a:buClr>
                <a:prstClr val="white"/>
              </a:buClr>
              <a:defRPr/>
            </a:pPr>
            <a:r>
              <a:rPr lang="en-US" altLang="ko-KR" sz="1600" b="1" dirty="0">
                <a:solidFill>
                  <a:srgbClr val="FFFFFF"/>
                </a:solidFill>
                <a:latin typeface="Arial"/>
                <a:ea typeface="Tahoma" panose="020B0604030504040204" pitchFamily="34" charset="0"/>
                <a:cs typeface="Arial" panose="020B0604020202020204" pitchFamily="34" charset="0"/>
              </a:rPr>
              <a:t>Stylish design</a:t>
            </a:r>
          </a:p>
        </p:txBody>
      </p:sp>
      <p:sp>
        <p:nvSpPr>
          <p:cNvPr id="28" name="Rectangle 3"/>
          <p:cNvSpPr txBox="1">
            <a:spLocks noChangeArrowheads="1"/>
          </p:cNvSpPr>
          <p:nvPr/>
        </p:nvSpPr>
        <p:spPr bwMode="auto">
          <a:xfrm>
            <a:off x="2474474" y="6066813"/>
            <a:ext cx="3040721" cy="307777"/>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defTabSz="304795" fontAlgn="auto">
              <a:spcAft>
                <a:spcPts val="0"/>
              </a:spcAft>
              <a:defRPr/>
            </a:pPr>
            <a:endParaRPr dirty="0">
              <a:solidFill>
                <a:srgbClr val="FFFFFF"/>
              </a:solidFill>
              <a:latin typeface="Arial"/>
              <a:ea typeface="Tahoma" panose="020B0604030504040204" pitchFamily="34" charset="0"/>
              <a:cs typeface="Arial" panose="020B0604020202020204" pitchFamily="34" charset="0"/>
            </a:endParaRPr>
          </a:p>
        </p:txBody>
      </p:sp>
      <p:sp>
        <p:nvSpPr>
          <p:cNvPr id="29" name="Oval 28"/>
          <p:cNvSpPr/>
          <p:nvPr/>
        </p:nvSpPr>
        <p:spPr>
          <a:xfrm>
            <a:off x="5658608" y="2820706"/>
            <a:ext cx="913097" cy="91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82" rIns="60959" bIns="30482" rtlCol="0" anchor="ctr"/>
          <a:lstStyle/>
          <a:p>
            <a:pPr algn="ctr" defTabSz="304795" eaLnBrk="1" fontAlgn="auto" hangingPunct="1">
              <a:spcBef>
                <a:spcPts val="0"/>
              </a:spcBef>
              <a:spcAft>
                <a:spcPts val="0"/>
              </a:spcAft>
            </a:pPr>
            <a:endParaRPr lang="en-US" sz="2100">
              <a:solidFill>
                <a:srgbClr val="FFFFFF"/>
              </a:solidFill>
            </a:endParaRPr>
          </a:p>
        </p:txBody>
      </p:sp>
      <p:sp>
        <p:nvSpPr>
          <p:cNvPr id="30" name="Oval 29"/>
          <p:cNvSpPr/>
          <p:nvPr/>
        </p:nvSpPr>
        <p:spPr>
          <a:xfrm>
            <a:off x="5658608" y="4276590"/>
            <a:ext cx="913097" cy="91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82" rIns="60959" bIns="30482" rtlCol="0" anchor="ctr"/>
          <a:lstStyle/>
          <a:p>
            <a:pPr algn="ctr" defTabSz="304795" eaLnBrk="1" fontAlgn="auto" hangingPunct="1">
              <a:spcBef>
                <a:spcPts val="0"/>
              </a:spcBef>
              <a:spcAft>
                <a:spcPts val="0"/>
              </a:spcAft>
            </a:pPr>
            <a:endParaRPr lang="en-US" sz="2100">
              <a:solidFill>
                <a:srgbClr val="FFFFFF"/>
              </a:solidFill>
            </a:endParaRPr>
          </a:p>
        </p:txBody>
      </p:sp>
      <p:sp>
        <p:nvSpPr>
          <p:cNvPr id="31" name="Oval 30"/>
          <p:cNvSpPr/>
          <p:nvPr/>
        </p:nvSpPr>
        <p:spPr>
          <a:xfrm>
            <a:off x="8409227" y="5997192"/>
            <a:ext cx="913097" cy="91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82" rIns="60959" bIns="30482" rtlCol="0" anchor="ctr"/>
          <a:lstStyle/>
          <a:p>
            <a:pPr algn="ctr" defTabSz="304795" eaLnBrk="1" fontAlgn="auto" hangingPunct="1">
              <a:spcBef>
                <a:spcPts val="0"/>
              </a:spcBef>
              <a:spcAft>
                <a:spcPts val="0"/>
              </a:spcAft>
            </a:pPr>
            <a:endParaRPr lang="en-US" sz="2100">
              <a:solidFill>
                <a:srgbClr val="FFFFFF"/>
              </a:solidFill>
            </a:endParaRPr>
          </a:p>
        </p:txBody>
      </p:sp>
      <p:sp>
        <p:nvSpPr>
          <p:cNvPr id="33" name="Freeform 74"/>
          <p:cNvSpPr>
            <a:spLocks noEditPoints="1"/>
          </p:cNvSpPr>
          <p:nvPr/>
        </p:nvSpPr>
        <p:spPr bwMode="auto">
          <a:xfrm>
            <a:off x="5880432" y="2934310"/>
            <a:ext cx="459926" cy="544437"/>
          </a:xfrm>
          <a:custGeom>
            <a:avLst/>
            <a:gdLst>
              <a:gd name="T0" fmla="*/ 82 w 207"/>
              <a:gd name="T1" fmla="*/ 2 h 245"/>
              <a:gd name="T2" fmla="*/ 45 w 207"/>
              <a:gd name="T3" fmla="*/ 17 h 245"/>
              <a:gd name="T4" fmla="*/ 18 w 207"/>
              <a:gd name="T5" fmla="*/ 45 h 245"/>
              <a:gd name="T6" fmla="*/ 2 w 207"/>
              <a:gd name="T7" fmla="*/ 82 h 245"/>
              <a:gd name="T8" fmla="*/ 0 w 207"/>
              <a:gd name="T9" fmla="*/ 112 h 245"/>
              <a:gd name="T10" fmla="*/ 17 w 207"/>
              <a:gd name="T11" fmla="*/ 164 h 245"/>
              <a:gd name="T12" fmla="*/ 39 w 207"/>
              <a:gd name="T13" fmla="*/ 200 h 245"/>
              <a:gd name="T14" fmla="*/ 45 w 207"/>
              <a:gd name="T15" fmla="*/ 223 h 245"/>
              <a:gd name="T16" fmla="*/ 48 w 207"/>
              <a:gd name="T17" fmla="*/ 241 h 245"/>
              <a:gd name="T18" fmla="*/ 150 w 207"/>
              <a:gd name="T19" fmla="*/ 245 h 245"/>
              <a:gd name="T20" fmla="*/ 159 w 207"/>
              <a:gd name="T21" fmla="*/ 241 h 245"/>
              <a:gd name="T22" fmla="*/ 162 w 207"/>
              <a:gd name="T23" fmla="*/ 224 h 245"/>
              <a:gd name="T24" fmla="*/ 168 w 207"/>
              <a:gd name="T25" fmla="*/ 200 h 245"/>
              <a:gd name="T26" fmla="*/ 190 w 207"/>
              <a:gd name="T27" fmla="*/ 164 h 245"/>
              <a:gd name="T28" fmla="*/ 207 w 207"/>
              <a:gd name="T29" fmla="*/ 112 h 245"/>
              <a:gd name="T30" fmla="*/ 204 w 207"/>
              <a:gd name="T31" fmla="*/ 82 h 245"/>
              <a:gd name="T32" fmla="*/ 189 w 207"/>
              <a:gd name="T33" fmla="*/ 45 h 245"/>
              <a:gd name="T34" fmla="*/ 161 w 207"/>
              <a:gd name="T35" fmla="*/ 17 h 245"/>
              <a:gd name="T36" fmla="*/ 124 w 207"/>
              <a:gd name="T37" fmla="*/ 2 h 245"/>
              <a:gd name="T38" fmla="*/ 114 w 207"/>
              <a:gd name="T39" fmla="*/ 220 h 245"/>
              <a:gd name="T40" fmla="*/ 85 w 207"/>
              <a:gd name="T41" fmla="*/ 131 h 245"/>
              <a:gd name="T42" fmla="*/ 93 w 207"/>
              <a:gd name="T43" fmla="*/ 132 h 245"/>
              <a:gd name="T44" fmla="*/ 100 w 207"/>
              <a:gd name="T45" fmla="*/ 131 h 245"/>
              <a:gd name="T46" fmla="*/ 108 w 207"/>
              <a:gd name="T47" fmla="*/ 132 h 245"/>
              <a:gd name="T48" fmla="*/ 115 w 207"/>
              <a:gd name="T49" fmla="*/ 131 h 245"/>
              <a:gd name="T50" fmla="*/ 122 w 207"/>
              <a:gd name="T51" fmla="*/ 132 h 245"/>
              <a:gd name="T52" fmla="*/ 148 w 207"/>
              <a:gd name="T53" fmla="*/ 184 h 245"/>
              <a:gd name="T54" fmla="*/ 138 w 207"/>
              <a:gd name="T55" fmla="*/ 220 h 245"/>
              <a:gd name="T56" fmla="*/ 127 w 207"/>
              <a:gd name="T57" fmla="*/ 115 h 245"/>
              <a:gd name="T58" fmla="*/ 122 w 207"/>
              <a:gd name="T59" fmla="*/ 114 h 245"/>
              <a:gd name="T60" fmla="*/ 115 w 207"/>
              <a:gd name="T61" fmla="*/ 113 h 245"/>
              <a:gd name="T62" fmla="*/ 107 w 207"/>
              <a:gd name="T63" fmla="*/ 114 h 245"/>
              <a:gd name="T64" fmla="*/ 100 w 207"/>
              <a:gd name="T65" fmla="*/ 113 h 245"/>
              <a:gd name="T66" fmla="*/ 92 w 207"/>
              <a:gd name="T67" fmla="*/ 114 h 245"/>
              <a:gd name="T68" fmla="*/ 84 w 207"/>
              <a:gd name="T69" fmla="*/ 113 h 245"/>
              <a:gd name="T70" fmla="*/ 80 w 207"/>
              <a:gd name="T71" fmla="*/ 117 h 245"/>
              <a:gd name="T72" fmla="*/ 69 w 207"/>
              <a:gd name="T73" fmla="*/ 220 h 245"/>
              <a:gd name="T74" fmla="*/ 63 w 207"/>
              <a:gd name="T75" fmla="*/ 193 h 245"/>
              <a:gd name="T76" fmla="*/ 39 w 207"/>
              <a:gd name="T77" fmla="*/ 155 h 245"/>
              <a:gd name="T78" fmla="*/ 25 w 207"/>
              <a:gd name="T79" fmla="*/ 110 h 245"/>
              <a:gd name="T80" fmla="*/ 26 w 207"/>
              <a:gd name="T81" fmla="*/ 87 h 245"/>
              <a:gd name="T82" fmla="*/ 38 w 207"/>
              <a:gd name="T83" fmla="*/ 59 h 245"/>
              <a:gd name="T84" fmla="*/ 60 w 207"/>
              <a:gd name="T85" fmla="*/ 38 h 245"/>
              <a:gd name="T86" fmla="*/ 87 w 207"/>
              <a:gd name="T87" fmla="*/ 25 h 245"/>
              <a:gd name="T88" fmla="*/ 111 w 207"/>
              <a:gd name="T89" fmla="*/ 24 h 245"/>
              <a:gd name="T90" fmla="*/ 141 w 207"/>
              <a:gd name="T91" fmla="*/ 34 h 245"/>
              <a:gd name="T92" fmla="*/ 164 w 207"/>
              <a:gd name="T93" fmla="*/ 53 h 245"/>
              <a:gd name="T94" fmla="*/ 179 w 207"/>
              <a:gd name="T95" fmla="*/ 80 h 245"/>
              <a:gd name="T96" fmla="*/ 182 w 207"/>
              <a:gd name="T97" fmla="*/ 102 h 245"/>
              <a:gd name="T98" fmla="*/ 173 w 207"/>
              <a:gd name="T99" fmla="*/ 140 h 245"/>
              <a:gd name="T100" fmla="*/ 148 w 207"/>
              <a:gd name="T101" fmla="*/ 18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245">
                <a:moveTo>
                  <a:pt x="103" y="0"/>
                </a:moveTo>
                <a:lnTo>
                  <a:pt x="103" y="0"/>
                </a:lnTo>
                <a:lnTo>
                  <a:pt x="93" y="0"/>
                </a:lnTo>
                <a:lnTo>
                  <a:pt x="82" y="2"/>
                </a:lnTo>
                <a:lnTo>
                  <a:pt x="73" y="4"/>
                </a:lnTo>
                <a:lnTo>
                  <a:pt x="63" y="8"/>
                </a:lnTo>
                <a:lnTo>
                  <a:pt x="54" y="12"/>
                </a:lnTo>
                <a:lnTo>
                  <a:pt x="45" y="17"/>
                </a:lnTo>
                <a:lnTo>
                  <a:pt x="37" y="23"/>
                </a:lnTo>
                <a:lnTo>
                  <a:pt x="30" y="29"/>
                </a:lnTo>
                <a:lnTo>
                  <a:pt x="24" y="37"/>
                </a:lnTo>
                <a:lnTo>
                  <a:pt x="18" y="45"/>
                </a:lnTo>
                <a:lnTo>
                  <a:pt x="13" y="53"/>
                </a:lnTo>
                <a:lnTo>
                  <a:pt x="8" y="62"/>
                </a:lnTo>
                <a:lnTo>
                  <a:pt x="4" y="73"/>
                </a:lnTo>
                <a:lnTo>
                  <a:pt x="2" y="82"/>
                </a:lnTo>
                <a:lnTo>
                  <a:pt x="0" y="92"/>
                </a:lnTo>
                <a:lnTo>
                  <a:pt x="0" y="102"/>
                </a:lnTo>
                <a:lnTo>
                  <a:pt x="0" y="102"/>
                </a:lnTo>
                <a:lnTo>
                  <a:pt x="0" y="112"/>
                </a:lnTo>
                <a:lnTo>
                  <a:pt x="2" y="121"/>
                </a:lnTo>
                <a:lnTo>
                  <a:pt x="5" y="133"/>
                </a:lnTo>
                <a:lnTo>
                  <a:pt x="9" y="147"/>
                </a:lnTo>
                <a:lnTo>
                  <a:pt x="17" y="164"/>
                </a:lnTo>
                <a:lnTo>
                  <a:pt x="26" y="181"/>
                </a:lnTo>
                <a:lnTo>
                  <a:pt x="32" y="191"/>
                </a:lnTo>
                <a:lnTo>
                  <a:pt x="39" y="200"/>
                </a:lnTo>
                <a:lnTo>
                  <a:pt x="39" y="200"/>
                </a:lnTo>
                <a:lnTo>
                  <a:pt x="40" y="203"/>
                </a:lnTo>
                <a:lnTo>
                  <a:pt x="42" y="206"/>
                </a:lnTo>
                <a:lnTo>
                  <a:pt x="44" y="215"/>
                </a:lnTo>
                <a:lnTo>
                  <a:pt x="45" y="223"/>
                </a:lnTo>
                <a:lnTo>
                  <a:pt x="45" y="232"/>
                </a:lnTo>
                <a:lnTo>
                  <a:pt x="45" y="232"/>
                </a:lnTo>
                <a:lnTo>
                  <a:pt x="45" y="237"/>
                </a:lnTo>
                <a:lnTo>
                  <a:pt x="48" y="241"/>
                </a:lnTo>
                <a:lnTo>
                  <a:pt x="48" y="241"/>
                </a:lnTo>
                <a:lnTo>
                  <a:pt x="53" y="244"/>
                </a:lnTo>
                <a:lnTo>
                  <a:pt x="57" y="245"/>
                </a:lnTo>
                <a:lnTo>
                  <a:pt x="150" y="245"/>
                </a:lnTo>
                <a:lnTo>
                  <a:pt x="150" y="245"/>
                </a:lnTo>
                <a:lnTo>
                  <a:pt x="155" y="244"/>
                </a:lnTo>
                <a:lnTo>
                  <a:pt x="159" y="241"/>
                </a:lnTo>
                <a:lnTo>
                  <a:pt x="159" y="241"/>
                </a:lnTo>
                <a:lnTo>
                  <a:pt x="161" y="237"/>
                </a:lnTo>
                <a:lnTo>
                  <a:pt x="162" y="232"/>
                </a:lnTo>
                <a:lnTo>
                  <a:pt x="162" y="232"/>
                </a:lnTo>
                <a:lnTo>
                  <a:pt x="162" y="224"/>
                </a:lnTo>
                <a:lnTo>
                  <a:pt x="162" y="215"/>
                </a:lnTo>
                <a:lnTo>
                  <a:pt x="164" y="207"/>
                </a:lnTo>
                <a:lnTo>
                  <a:pt x="165" y="203"/>
                </a:lnTo>
                <a:lnTo>
                  <a:pt x="168" y="200"/>
                </a:lnTo>
                <a:lnTo>
                  <a:pt x="168" y="200"/>
                </a:lnTo>
                <a:lnTo>
                  <a:pt x="175" y="191"/>
                </a:lnTo>
                <a:lnTo>
                  <a:pt x="181" y="181"/>
                </a:lnTo>
                <a:lnTo>
                  <a:pt x="190" y="164"/>
                </a:lnTo>
                <a:lnTo>
                  <a:pt x="197" y="147"/>
                </a:lnTo>
                <a:lnTo>
                  <a:pt x="201" y="133"/>
                </a:lnTo>
                <a:lnTo>
                  <a:pt x="204" y="121"/>
                </a:lnTo>
                <a:lnTo>
                  <a:pt x="207" y="112"/>
                </a:lnTo>
                <a:lnTo>
                  <a:pt x="207" y="102"/>
                </a:lnTo>
                <a:lnTo>
                  <a:pt x="207" y="102"/>
                </a:lnTo>
                <a:lnTo>
                  <a:pt x="207" y="92"/>
                </a:lnTo>
                <a:lnTo>
                  <a:pt x="204" y="82"/>
                </a:lnTo>
                <a:lnTo>
                  <a:pt x="202" y="73"/>
                </a:lnTo>
                <a:lnTo>
                  <a:pt x="198" y="62"/>
                </a:lnTo>
                <a:lnTo>
                  <a:pt x="194" y="53"/>
                </a:lnTo>
                <a:lnTo>
                  <a:pt x="189" y="45"/>
                </a:lnTo>
                <a:lnTo>
                  <a:pt x="183" y="37"/>
                </a:lnTo>
                <a:lnTo>
                  <a:pt x="177" y="29"/>
                </a:lnTo>
                <a:lnTo>
                  <a:pt x="170" y="23"/>
                </a:lnTo>
                <a:lnTo>
                  <a:pt x="161" y="17"/>
                </a:lnTo>
                <a:lnTo>
                  <a:pt x="152" y="12"/>
                </a:lnTo>
                <a:lnTo>
                  <a:pt x="144" y="8"/>
                </a:lnTo>
                <a:lnTo>
                  <a:pt x="134" y="4"/>
                </a:lnTo>
                <a:lnTo>
                  <a:pt x="124" y="2"/>
                </a:lnTo>
                <a:lnTo>
                  <a:pt x="114" y="0"/>
                </a:lnTo>
                <a:lnTo>
                  <a:pt x="103" y="0"/>
                </a:lnTo>
                <a:lnTo>
                  <a:pt x="103" y="0"/>
                </a:lnTo>
                <a:close/>
                <a:moveTo>
                  <a:pt x="114" y="220"/>
                </a:moveTo>
                <a:lnTo>
                  <a:pt x="93" y="220"/>
                </a:lnTo>
                <a:lnTo>
                  <a:pt x="81" y="132"/>
                </a:lnTo>
                <a:lnTo>
                  <a:pt x="81" y="132"/>
                </a:lnTo>
                <a:lnTo>
                  <a:pt x="85" y="131"/>
                </a:lnTo>
                <a:lnTo>
                  <a:pt x="87" y="128"/>
                </a:lnTo>
                <a:lnTo>
                  <a:pt x="87" y="128"/>
                </a:lnTo>
                <a:lnTo>
                  <a:pt x="91" y="131"/>
                </a:lnTo>
                <a:lnTo>
                  <a:pt x="93" y="132"/>
                </a:lnTo>
                <a:lnTo>
                  <a:pt x="95" y="133"/>
                </a:lnTo>
                <a:lnTo>
                  <a:pt x="95" y="133"/>
                </a:lnTo>
                <a:lnTo>
                  <a:pt x="98" y="132"/>
                </a:lnTo>
                <a:lnTo>
                  <a:pt x="100" y="131"/>
                </a:lnTo>
                <a:lnTo>
                  <a:pt x="103" y="128"/>
                </a:lnTo>
                <a:lnTo>
                  <a:pt x="103" y="128"/>
                </a:lnTo>
                <a:lnTo>
                  <a:pt x="106" y="131"/>
                </a:lnTo>
                <a:lnTo>
                  <a:pt x="108" y="132"/>
                </a:lnTo>
                <a:lnTo>
                  <a:pt x="110" y="133"/>
                </a:lnTo>
                <a:lnTo>
                  <a:pt x="110" y="133"/>
                </a:lnTo>
                <a:lnTo>
                  <a:pt x="113" y="132"/>
                </a:lnTo>
                <a:lnTo>
                  <a:pt x="115" y="131"/>
                </a:lnTo>
                <a:lnTo>
                  <a:pt x="117" y="128"/>
                </a:lnTo>
                <a:lnTo>
                  <a:pt x="117" y="128"/>
                </a:lnTo>
                <a:lnTo>
                  <a:pt x="120" y="131"/>
                </a:lnTo>
                <a:lnTo>
                  <a:pt x="122" y="132"/>
                </a:lnTo>
                <a:lnTo>
                  <a:pt x="124" y="133"/>
                </a:lnTo>
                <a:lnTo>
                  <a:pt x="114" y="220"/>
                </a:lnTo>
                <a:close/>
                <a:moveTo>
                  <a:pt x="148" y="184"/>
                </a:moveTo>
                <a:lnTo>
                  <a:pt x="148" y="184"/>
                </a:lnTo>
                <a:lnTo>
                  <a:pt x="143" y="193"/>
                </a:lnTo>
                <a:lnTo>
                  <a:pt x="140" y="202"/>
                </a:lnTo>
                <a:lnTo>
                  <a:pt x="139" y="211"/>
                </a:lnTo>
                <a:lnTo>
                  <a:pt x="138" y="220"/>
                </a:lnTo>
                <a:lnTo>
                  <a:pt x="126" y="220"/>
                </a:lnTo>
                <a:lnTo>
                  <a:pt x="141" y="102"/>
                </a:lnTo>
                <a:lnTo>
                  <a:pt x="129" y="100"/>
                </a:lnTo>
                <a:lnTo>
                  <a:pt x="127" y="115"/>
                </a:lnTo>
                <a:lnTo>
                  <a:pt x="127" y="115"/>
                </a:lnTo>
                <a:lnTo>
                  <a:pt x="125" y="117"/>
                </a:lnTo>
                <a:lnTo>
                  <a:pt x="125" y="117"/>
                </a:lnTo>
                <a:lnTo>
                  <a:pt x="122" y="114"/>
                </a:lnTo>
                <a:lnTo>
                  <a:pt x="120" y="113"/>
                </a:lnTo>
                <a:lnTo>
                  <a:pt x="117" y="112"/>
                </a:lnTo>
                <a:lnTo>
                  <a:pt x="117" y="112"/>
                </a:lnTo>
                <a:lnTo>
                  <a:pt x="115" y="113"/>
                </a:lnTo>
                <a:lnTo>
                  <a:pt x="113" y="114"/>
                </a:lnTo>
                <a:lnTo>
                  <a:pt x="110" y="117"/>
                </a:lnTo>
                <a:lnTo>
                  <a:pt x="110" y="117"/>
                </a:lnTo>
                <a:lnTo>
                  <a:pt x="107" y="114"/>
                </a:lnTo>
                <a:lnTo>
                  <a:pt x="105" y="113"/>
                </a:lnTo>
                <a:lnTo>
                  <a:pt x="103" y="112"/>
                </a:lnTo>
                <a:lnTo>
                  <a:pt x="103" y="112"/>
                </a:lnTo>
                <a:lnTo>
                  <a:pt x="100" y="113"/>
                </a:lnTo>
                <a:lnTo>
                  <a:pt x="98" y="114"/>
                </a:lnTo>
                <a:lnTo>
                  <a:pt x="95" y="117"/>
                </a:lnTo>
                <a:lnTo>
                  <a:pt x="95" y="117"/>
                </a:lnTo>
                <a:lnTo>
                  <a:pt x="92" y="114"/>
                </a:lnTo>
                <a:lnTo>
                  <a:pt x="90" y="113"/>
                </a:lnTo>
                <a:lnTo>
                  <a:pt x="87" y="112"/>
                </a:lnTo>
                <a:lnTo>
                  <a:pt x="87" y="112"/>
                </a:lnTo>
                <a:lnTo>
                  <a:pt x="84" y="113"/>
                </a:lnTo>
                <a:lnTo>
                  <a:pt x="82" y="114"/>
                </a:lnTo>
                <a:lnTo>
                  <a:pt x="80" y="117"/>
                </a:lnTo>
                <a:lnTo>
                  <a:pt x="80" y="117"/>
                </a:lnTo>
                <a:lnTo>
                  <a:pt x="80" y="117"/>
                </a:lnTo>
                <a:lnTo>
                  <a:pt x="78" y="100"/>
                </a:lnTo>
                <a:lnTo>
                  <a:pt x="66" y="102"/>
                </a:lnTo>
                <a:lnTo>
                  <a:pt x="80" y="220"/>
                </a:lnTo>
                <a:lnTo>
                  <a:pt x="69" y="220"/>
                </a:lnTo>
                <a:lnTo>
                  <a:pt x="69" y="220"/>
                </a:lnTo>
                <a:lnTo>
                  <a:pt x="68" y="211"/>
                </a:lnTo>
                <a:lnTo>
                  <a:pt x="67" y="202"/>
                </a:lnTo>
                <a:lnTo>
                  <a:pt x="63" y="193"/>
                </a:lnTo>
                <a:lnTo>
                  <a:pt x="59" y="184"/>
                </a:lnTo>
                <a:lnTo>
                  <a:pt x="59" y="184"/>
                </a:lnTo>
                <a:lnTo>
                  <a:pt x="47" y="169"/>
                </a:lnTo>
                <a:lnTo>
                  <a:pt x="39" y="155"/>
                </a:lnTo>
                <a:lnTo>
                  <a:pt x="33" y="140"/>
                </a:lnTo>
                <a:lnTo>
                  <a:pt x="29" y="128"/>
                </a:lnTo>
                <a:lnTo>
                  <a:pt x="27" y="118"/>
                </a:lnTo>
                <a:lnTo>
                  <a:pt x="25" y="110"/>
                </a:lnTo>
                <a:lnTo>
                  <a:pt x="25" y="102"/>
                </a:lnTo>
                <a:lnTo>
                  <a:pt x="25" y="102"/>
                </a:lnTo>
                <a:lnTo>
                  <a:pt x="25" y="95"/>
                </a:lnTo>
                <a:lnTo>
                  <a:pt x="26" y="87"/>
                </a:lnTo>
                <a:lnTo>
                  <a:pt x="28" y="80"/>
                </a:lnTo>
                <a:lnTo>
                  <a:pt x="31" y="73"/>
                </a:lnTo>
                <a:lnTo>
                  <a:pt x="34" y="65"/>
                </a:lnTo>
                <a:lnTo>
                  <a:pt x="38" y="59"/>
                </a:lnTo>
                <a:lnTo>
                  <a:pt x="42" y="53"/>
                </a:lnTo>
                <a:lnTo>
                  <a:pt x="47" y="47"/>
                </a:lnTo>
                <a:lnTo>
                  <a:pt x="54" y="42"/>
                </a:lnTo>
                <a:lnTo>
                  <a:pt x="60" y="38"/>
                </a:lnTo>
                <a:lnTo>
                  <a:pt x="66" y="34"/>
                </a:lnTo>
                <a:lnTo>
                  <a:pt x="73" y="30"/>
                </a:lnTo>
                <a:lnTo>
                  <a:pt x="80" y="27"/>
                </a:lnTo>
                <a:lnTo>
                  <a:pt x="87" y="25"/>
                </a:lnTo>
                <a:lnTo>
                  <a:pt x="96" y="24"/>
                </a:lnTo>
                <a:lnTo>
                  <a:pt x="103" y="24"/>
                </a:lnTo>
                <a:lnTo>
                  <a:pt x="103" y="24"/>
                </a:lnTo>
                <a:lnTo>
                  <a:pt x="111" y="24"/>
                </a:lnTo>
                <a:lnTo>
                  <a:pt x="119" y="25"/>
                </a:lnTo>
                <a:lnTo>
                  <a:pt x="126" y="27"/>
                </a:lnTo>
                <a:lnTo>
                  <a:pt x="134" y="30"/>
                </a:lnTo>
                <a:lnTo>
                  <a:pt x="141" y="34"/>
                </a:lnTo>
                <a:lnTo>
                  <a:pt x="147" y="38"/>
                </a:lnTo>
                <a:lnTo>
                  <a:pt x="153" y="42"/>
                </a:lnTo>
                <a:lnTo>
                  <a:pt x="159" y="47"/>
                </a:lnTo>
                <a:lnTo>
                  <a:pt x="164" y="53"/>
                </a:lnTo>
                <a:lnTo>
                  <a:pt x="169" y="59"/>
                </a:lnTo>
                <a:lnTo>
                  <a:pt x="173" y="65"/>
                </a:lnTo>
                <a:lnTo>
                  <a:pt x="176" y="73"/>
                </a:lnTo>
                <a:lnTo>
                  <a:pt x="179" y="80"/>
                </a:lnTo>
                <a:lnTo>
                  <a:pt x="181" y="87"/>
                </a:lnTo>
                <a:lnTo>
                  <a:pt x="182" y="95"/>
                </a:lnTo>
                <a:lnTo>
                  <a:pt x="182" y="102"/>
                </a:lnTo>
                <a:lnTo>
                  <a:pt x="182" y="102"/>
                </a:lnTo>
                <a:lnTo>
                  <a:pt x="182" y="110"/>
                </a:lnTo>
                <a:lnTo>
                  <a:pt x="180" y="118"/>
                </a:lnTo>
                <a:lnTo>
                  <a:pt x="178" y="128"/>
                </a:lnTo>
                <a:lnTo>
                  <a:pt x="173" y="140"/>
                </a:lnTo>
                <a:lnTo>
                  <a:pt x="168" y="155"/>
                </a:lnTo>
                <a:lnTo>
                  <a:pt x="159" y="169"/>
                </a:lnTo>
                <a:lnTo>
                  <a:pt x="148" y="184"/>
                </a:lnTo>
                <a:lnTo>
                  <a:pt x="148" y="184"/>
                </a:lnTo>
                <a:close/>
              </a:path>
            </a:pathLst>
          </a:custGeom>
          <a:solidFill>
            <a:srgbClr val="FF00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9" tIns="30482" rIns="60959" bIns="30482" numCol="1" spcCol="0" rtlCol="0" fromWordArt="0" anchor="ctr" anchorCtr="0" forceAA="0" compatLnSpc="1">
            <a:noAutofit/>
          </a:bodyPr>
          <a:lstStyle/>
          <a:p>
            <a:pPr algn="ctr" defTabSz="304795" eaLnBrk="1" fontAlgn="auto" hangingPunct="1">
              <a:spcBef>
                <a:spcPts val="0"/>
              </a:spcBef>
              <a:spcAft>
                <a:spcPts val="0"/>
              </a:spcAft>
            </a:pPr>
            <a:endParaRPr lang="ko-KR" altLang="en-US" sz="2100">
              <a:solidFill>
                <a:srgbClr val="FFFFFF"/>
              </a:solidFill>
            </a:endParaRPr>
          </a:p>
        </p:txBody>
      </p:sp>
      <p:sp>
        <p:nvSpPr>
          <p:cNvPr id="34" name="Freeform 75"/>
          <p:cNvSpPr/>
          <p:nvPr/>
        </p:nvSpPr>
        <p:spPr bwMode="auto">
          <a:xfrm>
            <a:off x="5973750" y="3483191"/>
            <a:ext cx="268846" cy="55554"/>
          </a:xfrm>
          <a:custGeom>
            <a:avLst/>
            <a:gdLst>
              <a:gd name="T0" fmla="*/ 109 w 121"/>
              <a:gd name="T1" fmla="*/ 25 h 25"/>
              <a:gd name="T2" fmla="*/ 109 w 121"/>
              <a:gd name="T3" fmla="*/ 25 h 25"/>
              <a:gd name="T4" fmla="*/ 114 w 121"/>
              <a:gd name="T5" fmla="*/ 24 h 25"/>
              <a:gd name="T6" fmla="*/ 118 w 121"/>
              <a:gd name="T7" fmla="*/ 22 h 25"/>
              <a:gd name="T8" fmla="*/ 121 w 121"/>
              <a:gd name="T9" fmla="*/ 17 h 25"/>
              <a:gd name="T10" fmla="*/ 121 w 121"/>
              <a:gd name="T11" fmla="*/ 12 h 25"/>
              <a:gd name="T12" fmla="*/ 121 w 121"/>
              <a:gd name="T13" fmla="*/ 12 h 25"/>
              <a:gd name="T14" fmla="*/ 121 w 121"/>
              <a:gd name="T15" fmla="*/ 8 h 25"/>
              <a:gd name="T16" fmla="*/ 118 w 121"/>
              <a:gd name="T17" fmla="*/ 4 h 25"/>
              <a:gd name="T18" fmla="*/ 114 w 121"/>
              <a:gd name="T19" fmla="*/ 1 h 25"/>
              <a:gd name="T20" fmla="*/ 109 w 121"/>
              <a:gd name="T21" fmla="*/ 0 h 25"/>
              <a:gd name="T22" fmla="*/ 13 w 121"/>
              <a:gd name="T23" fmla="*/ 0 h 25"/>
              <a:gd name="T24" fmla="*/ 13 w 121"/>
              <a:gd name="T25" fmla="*/ 0 h 25"/>
              <a:gd name="T26" fmla="*/ 9 w 121"/>
              <a:gd name="T27" fmla="*/ 1 h 25"/>
              <a:gd name="T28" fmla="*/ 4 w 121"/>
              <a:gd name="T29" fmla="*/ 4 h 25"/>
              <a:gd name="T30" fmla="*/ 1 w 121"/>
              <a:gd name="T31" fmla="*/ 8 h 25"/>
              <a:gd name="T32" fmla="*/ 0 w 121"/>
              <a:gd name="T33" fmla="*/ 12 h 25"/>
              <a:gd name="T34" fmla="*/ 0 w 121"/>
              <a:gd name="T35" fmla="*/ 12 h 25"/>
              <a:gd name="T36" fmla="*/ 1 w 121"/>
              <a:gd name="T37" fmla="*/ 17 h 25"/>
              <a:gd name="T38" fmla="*/ 4 w 121"/>
              <a:gd name="T39" fmla="*/ 22 h 25"/>
              <a:gd name="T40" fmla="*/ 9 w 121"/>
              <a:gd name="T41" fmla="*/ 24 h 25"/>
              <a:gd name="T42" fmla="*/ 13 w 121"/>
              <a:gd name="T43" fmla="*/ 25 h 25"/>
              <a:gd name="T44" fmla="*/ 109 w 121"/>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5">
                <a:moveTo>
                  <a:pt x="109" y="25"/>
                </a:moveTo>
                <a:lnTo>
                  <a:pt x="109" y="25"/>
                </a:lnTo>
                <a:lnTo>
                  <a:pt x="114" y="24"/>
                </a:lnTo>
                <a:lnTo>
                  <a:pt x="118" y="22"/>
                </a:lnTo>
                <a:lnTo>
                  <a:pt x="121" y="17"/>
                </a:lnTo>
                <a:lnTo>
                  <a:pt x="121" y="12"/>
                </a:lnTo>
                <a:lnTo>
                  <a:pt x="121" y="12"/>
                </a:lnTo>
                <a:lnTo>
                  <a:pt x="121" y="8"/>
                </a:lnTo>
                <a:lnTo>
                  <a:pt x="118" y="4"/>
                </a:lnTo>
                <a:lnTo>
                  <a:pt x="114" y="1"/>
                </a:lnTo>
                <a:lnTo>
                  <a:pt x="109" y="0"/>
                </a:lnTo>
                <a:lnTo>
                  <a:pt x="13" y="0"/>
                </a:lnTo>
                <a:lnTo>
                  <a:pt x="13" y="0"/>
                </a:lnTo>
                <a:lnTo>
                  <a:pt x="9" y="1"/>
                </a:lnTo>
                <a:lnTo>
                  <a:pt x="4" y="4"/>
                </a:lnTo>
                <a:lnTo>
                  <a:pt x="1" y="8"/>
                </a:lnTo>
                <a:lnTo>
                  <a:pt x="0" y="12"/>
                </a:lnTo>
                <a:lnTo>
                  <a:pt x="0" y="12"/>
                </a:lnTo>
                <a:lnTo>
                  <a:pt x="1" y="17"/>
                </a:lnTo>
                <a:lnTo>
                  <a:pt x="4" y="22"/>
                </a:lnTo>
                <a:lnTo>
                  <a:pt x="9" y="24"/>
                </a:lnTo>
                <a:lnTo>
                  <a:pt x="13" y="25"/>
                </a:lnTo>
                <a:lnTo>
                  <a:pt x="109" y="25"/>
                </a:lnTo>
                <a:close/>
              </a:path>
            </a:pathLst>
          </a:custGeom>
          <a:solidFill>
            <a:srgbClr val="FF00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9" tIns="30482" rIns="60959" bIns="30482" numCol="1" spcCol="0" rtlCol="0" fromWordArt="0" anchor="ctr" anchorCtr="0" forceAA="0" compatLnSpc="1">
            <a:noAutofit/>
          </a:bodyPr>
          <a:lstStyle/>
          <a:p>
            <a:pPr algn="ctr" defTabSz="304795" eaLnBrk="1" fontAlgn="auto" hangingPunct="1">
              <a:spcBef>
                <a:spcPts val="0"/>
              </a:spcBef>
              <a:spcAft>
                <a:spcPts val="0"/>
              </a:spcAft>
            </a:pPr>
            <a:endParaRPr lang="ko-KR" altLang="en-US" sz="2100">
              <a:solidFill>
                <a:srgbClr val="FFFFFF"/>
              </a:solidFill>
            </a:endParaRPr>
          </a:p>
        </p:txBody>
      </p:sp>
      <p:sp>
        <p:nvSpPr>
          <p:cNvPr id="35" name="Freeform 76"/>
          <p:cNvSpPr/>
          <p:nvPr/>
        </p:nvSpPr>
        <p:spPr bwMode="auto">
          <a:xfrm>
            <a:off x="6002635" y="3545417"/>
            <a:ext cx="215521" cy="53333"/>
          </a:xfrm>
          <a:custGeom>
            <a:avLst/>
            <a:gdLst>
              <a:gd name="T0" fmla="*/ 85 w 97"/>
              <a:gd name="T1" fmla="*/ 0 h 24"/>
              <a:gd name="T2" fmla="*/ 12 w 97"/>
              <a:gd name="T3" fmla="*/ 0 h 24"/>
              <a:gd name="T4" fmla="*/ 12 w 97"/>
              <a:gd name="T5" fmla="*/ 0 h 24"/>
              <a:gd name="T6" fmla="*/ 7 w 97"/>
              <a:gd name="T7" fmla="*/ 1 h 24"/>
              <a:gd name="T8" fmla="*/ 3 w 97"/>
              <a:gd name="T9" fmla="*/ 3 h 24"/>
              <a:gd name="T10" fmla="*/ 1 w 97"/>
              <a:gd name="T11" fmla="*/ 7 h 24"/>
              <a:gd name="T12" fmla="*/ 0 w 97"/>
              <a:gd name="T13" fmla="*/ 12 h 24"/>
              <a:gd name="T14" fmla="*/ 0 w 97"/>
              <a:gd name="T15" fmla="*/ 12 h 24"/>
              <a:gd name="T16" fmla="*/ 1 w 97"/>
              <a:gd name="T17" fmla="*/ 16 h 24"/>
              <a:gd name="T18" fmla="*/ 3 w 97"/>
              <a:gd name="T19" fmla="*/ 20 h 24"/>
              <a:gd name="T20" fmla="*/ 7 w 97"/>
              <a:gd name="T21" fmla="*/ 23 h 24"/>
              <a:gd name="T22" fmla="*/ 12 w 97"/>
              <a:gd name="T23" fmla="*/ 24 h 24"/>
              <a:gd name="T24" fmla="*/ 85 w 97"/>
              <a:gd name="T25" fmla="*/ 24 h 24"/>
              <a:gd name="T26" fmla="*/ 85 w 97"/>
              <a:gd name="T27" fmla="*/ 24 h 24"/>
              <a:gd name="T28" fmla="*/ 90 w 97"/>
              <a:gd name="T29" fmla="*/ 23 h 24"/>
              <a:gd name="T30" fmla="*/ 94 w 97"/>
              <a:gd name="T31" fmla="*/ 20 h 24"/>
              <a:gd name="T32" fmla="*/ 96 w 97"/>
              <a:gd name="T33" fmla="*/ 16 h 24"/>
              <a:gd name="T34" fmla="*/ 97 w 97"/>
              <a:gd name="T35" fmla="*/ 12 h 24"/>
              <a:gd name="T36" fmla="*/ 97 w 97"/>
              <a:gd name="T37" fmla="*/ 12 h 24"/>
              <a:gd name="T38" fmla="*/ 96 w 97"/>
              <a:gd name="T39" fmla="*/ 7 h 24"/>
              <a:gd name="T40" fmla="*/ 94 w 97"/>
              <a:gd name="T41" fmla="*/ 3 h 24"/>
              <a:gd name="T42" fmla="*/ 90 w 97"/>
              <a:gd name="T43" fmla="*/ 1 h 24"/>
              <a:gd name="T44" fmla="*/ 85 w 97"/>
              <a:gd name="T45" fmla="*/ 0 h 24"/>
              <a:gd name="T46" fmla="*/ 85 w 97"/>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24">
                <a:moveTo>
                  <a:pt x="85" y="0"/>
                </a:moveTo>
                <a:lnTo>
                  <a:pt x="12" y="0"/>
                </a:lnTo>
                <a:lnTo>
                  <a:pt x="12" y="0"/>
                </a:lnTo>
                <a:lnTo>
                  <a:pt x="7" y="1"/>
                </a:lnTo>
                <a:lnTo>
                  <a:pt x="3" y="3"/>
                </a:lnTo>
                <a:lnTo>
                  <a:pt x="1" y="7"/>
                </a:lnTo>
                <a:lnTo>
                  <a:pt x="0" y="12"/>
                </a:lnTo>
                <a:lnTo>
                  <a:pt x="0" y="12"/>
                </a:lnTo>
                <a:lnTo>
                  <a:pt x="1" y="16"/>
                </a:lnTo>
                <a:lnTo>
                  <a:pt x="3" y="20"/>
                </a:lnTo>
                <a:lnTo>
                  <a:pt x="7" y="23"/>
                </a:lnTo>
                <a:lnTo>
                  <a:pt x="12" y="24"/>
                </a:lnTo>
                <a:lnTo>
                  <a:pt x="85" y="24"/>
                </a:lnTo>
                <a:lnTo>
                  <a:pt x="85" y="24"/>
                </a:lnTo>
                <a:lnTo>
                  <a:pt x="90" y="23"/>
                </a:lnTo>
                <a:lnTo>
                  <a:pt x="94" y="20"/>
                </a:lnTo>
                <a:lnTo>
                  <a:pt x="96" y="16"/>
                </a:lnTo>
                <a:lnTo>
                  <a:pt x="97" y="12"/>
                </a:lnTo>
                <a:lnTo>
                  <a:pt x="97" y="12"/>
                </a:lnTo>
                <a:lnTo>
                  <a:pt x="96" y="7"/>
                </a:lnTo>
                <a:lnTo>
                  <a:pt x="94" y="3"/>
                </a:lnTo>
                <a:lnTo>
                  <a:pt x="90" y="1"/>
                </a:lnTo>
                <a:lnTo>
                  <a:pt x="85" y="0"/>
                </a:lnTo>
                <a:lnTo>
                  <a:pt x="85" y="0"/>
                </a:lnTo>
                <a:close/>
              </a:path>
            </a:pathLst>
          </a:custGeom>
          <a:solidFill>
            <a:srgbClr val="FF00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9" tIns="30482" rIns="60959" bIns="30482" numCol="1" spcCol="0" rtlCol="0" fromWordArt="0" anchor="ctr" anchorCtr="0" forceAA="0" compatLnSpc="1">
            <a:noAutofit/>
          </a:bodyPr>
          <a:lstStyle/>
          <a:p>
            <a:pPr algn="ctr" defTabSz="304795" eaLnBrk="1" fontAlgn="auto" hangingPunct="1">
              <a:spcBef>
                <a:spcPts val="0"/>
              </a:spcBef>
              <a:spcAft>
                <a:spcPts val="0"/>
              </a:spcAft>
            </a:pPr>
            <a:endParaRPr lang="ko-KR" altLang="en-US" sz="2100">
              <a:solidFill>
                <a:srgbClr val="FFFFFF"/>
              </a:solidFill>
            </a:endParaRPr>
          </a:p>
        </p:txBody>
      </p:sp>
      <p:sp>
        <p:nvSpPr>
          <p:cNvPr id="40" name="Freeform 5"/>
          <p:cNvSpPr>
            <a:spLocks noEditPoints="1"/>
          </p:cNvSpPr>
          <p:nvPr/>
        </p:nvSpPr>
        <p:spPr bwMode="auto">
          <a:xfrm>
            <a:off x="5810756" y="4423902"/>
            <a:ext cx="615521" cy="615616"/>
          </a:xfrm>
          <a:custGeom>
            <a:avLst/>
            <a:gdLst>
              <a:gd name="T0" fmla="*/ 187 w 288"/>
              <a:gd name="T1" fmla="*/ 280 h 288"/>
              <a:gd name="T2" fmla="*/ 246 w 288"/>
              <a:gd name="T3" fmla="*/ 246 h 288"/>
              <a:gd name="T4" fmla="*/ 282 w 288"/>
              <a:gd name="T5" fmla="*/ 186 h 288"/>
              <a:gd name="T6" fmla="*/ 288 w 288"/>
              <a:gd name="T7" fmla="*/ 144 h 288"/>
              <a:gd name="T8" fmla="*/ 288 w 288"/>
              <a:gd name="T9" fmla="*/ 144 h 288"/>
              <a:gd name="T10" fmla="*/ 270 w 288"/>
              <a:gd name="T11" fmla="*/ 75 h 288"/>
              <a:gd name="T12" fmla="*/ 225 w 288"/>
              <a:gd name="T13" fmla="*/ 25 h 288"/>
              <a:gd name="T14" fmla="*/ 160 w 288"/>
              <a:gd name="T15" fmla="*/ 0 h 288"/>
              <a:gd name="T16" fmla="*/ 102 w 288"/>
              <a:gd name="T17" fmla="*/ 6 h 288"/>
              <a:gd name="T18" fmla="*/ 43 w 288"/>
              <a:gd name="T19" fmla="*/ 42 h 288"/>
              <a:gd name="T20" fmla="*/ 8 w 288"/>
              <a:gd name="T21" fmla="*/ 101 h 288"/>
              <a:gd name="T22" fmla="*/ 0 w 288"/>
              <a:gd name="T23" fmla="*/ 144 h 288"/>
              <a:gd name="T24" fmla="*/ 0 w 288"/>
              <a:gd name="T25" fmla="*/ 144 h 288"/>
              <a:gd name="T26" fmla="*/ 18 w 288"/>
              <a:gd name="T27" fmla="*/ 212 h 288"/>
              <a:gd name="T28" fmla="*/ 64 w 288"/>
              <a:gd name="T29" fmla="*/ 263 h 288"/>
              <a:gd name="T30" fmla="*/ 130 w 288"/>
              <a:gd name="T31" fmla="*/ 287 h 288"/>
              <a:gd name="T32" fmla="*/ 29 w 288"/>
              <a:gd name="T33" fmla="*/ 153 h 288"/>
              <a:gd name="T34" fmla="*/ 33 w 288"/>
              <a:gd name="T35" fmla="*/ 140 h 288"/>
              <a:gd name="T36" fmla="*/ 27 w 288"/>
              <a:gd name="T37" fmla="*/ 121 h 288"/>
              <a:gd name="T38" fmla="*/ 45 w 288"/>
              <a:gd name="T39" fmla="*/ 93 h 288"/>
              <a:gd name="T40" fmla="*/ 53 w 288"/>
              <a:gd name="T41" fmla="*/ 91 h 288"/>
              <a:gd name="T42" fmla="*/ 45 w 288"/>
              <a:gd name="T43" fmla="*/ 79 h 288"/>
              <a:gd name="T44" fmla="*/ 79 w 288"/>
              <a:gd name="T45" fmla="*/ 43 h 288"/>
              <a:gd name="T46" fmla="*/ 89 w 288"/>
              <a:gd name="T47" fmla="*/ 53 h 288"/>
              <a:gd name="T48" fmla="*/ 95 w 288"/>
              <a:gd name="T49" fmla="*/ 45 h 288"/>
              <a:gd name="T50" fmla="*/ 111 w 288"/>
              <a:gd name="T51" fmla="*/ 29 h 288"/>
              <a:gd name="T52" fmla="*/ 138 w 288"/>
              <a:gd name="T53" fmla="*/ 30 h 288"/>
              <a:gd name="T54" fmla="*/ 151 w 288"/>
              <a:gd name="T55" fmla="*/ 30 h 288"/>
              <a:gd name="T56" fmla="*/ 178 w 288"/>
              <a:gd name="T57" fmla="*/ 29 h 288"/>
              <a:gd name="T58" fmla="*/ 194 w 288"/>
              <a:gd name="T59" fmla="*/ 45 h 288"/>
              <a:gd name="T60" fmla="*/ 201 w 288"/>
              <a:gd name="T61" fmla="*/ 53 h 288"/>
              <a:gd name="T62" fmla="*/ 209 w 288"/>
              <a:gd name="T63" fmla="*/ 43 h 288"/>
              <a:gd name="T64" fmla="*/ 239 w 288"/>
              <a:gd name="T65" fmla="*/ 82 h 288"/>
              <a:gd name="T66" fmla="*/ 236 w 288"/>
              <a:gd name="T67" fmla="*/ 91 h 288"/>
              <a:gd name="T68" fmla="*/ 245 w 288"/>
              <a:gd name="T69" fmla="*/ 93 h 288"/>
              <a:gd name="T70" fmla="*/ 261 w 288"/>
              <a:gd name="T71" fmla="*/ 121 h 288"/>
              <a:gd name="T72" fmla="*/ 256 w 288"/>
              <a:gd name="T73" fmla="*/ 140 h 288"/>
              <a:gd name="T74" fmla="*/ 260 w 288"/>
              <a:gd name="T75" fmla="*/ 153 h 288"/>
              <a:gd name="T76" fmla="*/ 255 w 288"/>
              <a:gd name="T77" fmla="*/ 187 h 288"/>
              <a:gd name="T78" fmla="*/ 240 w 288"/>
              <a:gd name="T79" fmla="*/ 193 h 288"/>
              <a:gd name="T80" fmla="*/ 235 w 288"/>
              <a:gd name="T81" fmla="*/ 201 h 288"/>
              <a:gd name="T82" fmla="*/ 236 w 288"/>
              <a:gd name="T83" fmla="*/ 219 h 288"/>
              <a:gd name="T84" fmla="*/ 206 w 288"/>
              <a:gd name="T85" fmla="*/ 237 h 288"/>
              <a:gd name="T86" fmla="*/ 197 w 288"/>
              <a:gd name="T87" fmla="*/ 235 h 288"/>
              <a:gd name="T88" fmla="*/ 199 w 288"/>
              <a:gd name="T89" fmla="*/ 250 h 288"/>
              <a:gd name="T90" fmla="*/ 155 w 288"/>
              <a:gd name="T91" fmla="*/ 262 h 288"/>
              <a:gd name="T92" fmla="*/ 144 w 288"/>
              <a:gd name="T93" fmla="*/ 255 h 288"/>
              <a:gd name="T94" fmla="*/ 133 w 288"/>
              <a:gd name="T95" fmla="*/ 262 h 288"/>
              <a:gd name="T96" fmla="*/ 91 w 288"/>
              <a:gd name="T97" fmla="*/ 250 h 288"/>
              <a:gd name="T98" fmla="*/ 94 w 288"/>
              <a:gd name="T99" fmla="*/ 236 h 288"/>
              <a:gd name="T100" fmla="*/ 85 w 288"/>
              <a:gd name="T101" fmla="*/ 235 h 288"/>
              <a:gd name="T102" fmla="*/ 60 w 288"/>
              <a:gd name="T103" fmla="*/ 228 h 288"/>
              <a:gd name="T104" fmla="*/ 53 w 288"/>
              <a:gd name="T105" fmla="*/ 203 h 288"/>
              <a:gd name="T106" fmla="*/ 51 w 288"/>
              <a:gd name="T107" fmla="*/ 194 h 288"/>
              <a:gd name="T108" fmla="*/ 38 w 288"/>
              <a:gd name="T109" fmla="*/ 197 h 288"/>
              <a:gd name="T110" fmla="*/ 26 w 288"/>
              <a:gd name="T111" fmla="*/ 15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88">
                <a:moveTo>
                  <a:pt x="144" y="288"/>
                </a:moveTo>
                <a:lnTo>
                  <a:pt x="144" y="288"/>
                </a:lnTo>
                <a:lnTo>
                  <a:pt x="160" y="287"/>
                </a:lnTo>
                <a:lnTo>
                  <a:pt x="174" y="285"/>
                </a:lnTo>
                <a:lnTo>
                  <a:pt x="187" y="280"/>
                </a:lnTo>
                <a:lnTo>
                  <a:pt x="201" y="276"/>
                </a:lnTo>
                <a:lnTo>
                  <a:pt x="213" y="270"/>
                </a:lnTo>
                <a:lnTo>
                  <a:pt x="225" y="263"/>
                </a:lnTo>
                <a:lnTo>
                  <a:pt x="235" y="255"/>
                </a:lnTo>
                <a:lnTo>
                  <a:pt x="246" y="246"/>
                </a:lnTo>
                <a:lnTo>
                  <a:pt x="255" y="235"/>
                </a:lnTo>
                <a:lnTo>
                  <a:pt x="263" y="224"/>
                </a:lnTo>
                <a:lnTo>
                  <a:pt x="270" y="212"/>
                </a:lnTo>
                <a:lnTo>
                  <a:pt x="277" y="199"/>
                </a:lnTo>
                <a:lnTo>
                  <a:pt x="282" y="186"/>
                </a:lnTo>
                <a:lnTo>
                  <a:pt x="285" y="173"/>
                </a:lnTo>
                <a:lnTo>
                  <a:pt x="288" y="158"/>
                </a:lnTo>
                <a:lnTo>
                  <a:pt x="288" y="144"/>
                </a:lnTo>
                <a:lnTo>
                  <a:pt x="288" y="144"/>
                </a:lnTo>
                <a:lnTo>
                  <a:pt x="288" y="144"/>
                </a:lnTo>
                <a:lnTo>
                  <a:pt x="288" y="144"/>
                </a:lnTo>
                <a:lnTo>
                  <a:pt x="288" y="144"/>
                </a:lnTo>
                <a:lnTo>
                  <a:pt x="288" y="144"/>
                </a:lnTo>
                <a:lnTo>
                  <a:pt x="288" y="144"/>
                </a:lnTo>
                <a:lnTo>
                  <a:pt x="288" y="144"/>
                </a:lnTo>
                <a:lnTo>
                  <a:pt x="288" y="129"/>
                </a:lnTo>
                <a:lnTo>
                  <a:pt x="285" y="114"/>
                </a:lnTo>
                <a:lnTo>
                  <a:pt x="282" y="101"/>
                </a:lnTo>
                <a:lnTo>
                  <a:pt x="277" y="87"/>
                </a:lnTo>
                <a:lnTo>
                  <a:pt x="270" y="75"/>
                </a:lnTo>
                <a:lnTo>
                  <a:pt x="263" y="63"/>
                </a:lnTo>
                <a:lnTo>
                  <a:pt x="255" y="53"/>
                </a:lnTo>
                <a:lnTo>
                  <a:pt x="246" y="42"/>
                </a:lnTo>
                <a:lnTo>
                  <a:pt x="235" y="33"/>
                </a:lnTo>
                <a:lnTo>
                  <a:pt x="225" y="25"/>
                </a:lnTo>
                <a:lnTo>
                  <a:pt x="213" y="18"/>
                </a:lnTo>
                <a:lnTo>
                  <a:pt x="201" y="12"/>
                </a:lnTo>
                <a:lnTo>
                  <a:pt x="187" y="6"/>
                </a:lnTo>
                <a:lnTo>
                  <a:pt x="174" y="2"/>
                </a:lnTo>
                <a:lnTo>
                  <a:pt x="160" y="0"/>
                </a:lnTo>
                <a:lnTo>
                  <a:pt x="144" y="0"/>
                </a:lnTo>
                <a:lnTo>
                  <a:pt x="144" y="0"/>
                </a:lnTo>
                <a:lnTo>
                  <a:pt x="130" y="0"/>
                </a:lnTo>
                <a:lnTo>
                  <a:pt x="115" y="2"/>
                </a:lnTo>
                <a:lnTo>
                  <a:pt x="102" y="6"/>
                </a:lnTo>
                <a:lnTo>
                  <a:pt x="89" y="12"/>
                </a:lnTo>
                <a:lnTo>
                  <a:pt x="76" y="18"/>
                </a:lnTo>
                <a:lnTo>
                  <a:pt x="64" y="25"/>
                </a:lnTo>
                <a:lnTo>
                  <a:pt x="53" y="33"/>
                </a:lnTo>
                <a:lnTo>
                  <a:pt x="43" y="42"/>
                </a:lnTo>
                <a:lnTo>
                  <a:pt x="33" y="53"/>
                </a:lnTo>
                <a:lnTo>
                  <a:pt x="25" y="63"/>
                </a:lnTo>
                <a:lnTo>
                  <a:pt x="18" y="75"/>
                </a:lnTo>
                <a:lnTo>
                  <a:pt x="12" y="87"/>
                </a:lnTo>
                <a:lnTo>
                  <a:pt x="8" y="101"/>
                </a:lnTo>
                <a:lnTo>
                  <a:pt x="4" y="114"/>
                </a:lnTo>
                <a:lnTo>
                  <a:pt x="1" y="129"/>
                </a:lnTo>
                <a:lnTo>
                  <a:pt x="0" y="144"/>
                </a:lnTo>
                <a:lnTo>
                  <a:pt x="0" y="144"/>
                </a:lnTo>
                <a:lnTo>
                  <a:pt x="0" y="144"/>
                </a:lnTo>
                <a:lnTo>
                  <a:pt x="0" y="144"/>
                </a:lnTo>
                <a:lnTo>
                  <a:pt x="0" y="144"/>
                </a:lnTo>
                <a:lnTo>
                  <a:pt x="0" y="144"/>
                </a:lnTo>
                <a:lnTo>
                  <a:pt x="0" y="144"/>
                </a:lnTo>
                <a:lnTo>
                  <a:pt x="0" y="144"/>
                </a:lnTo>
                <a:lnTo>
                  <a:pt x="1" y="158"/>
                </a:lnTo>
                <a:lnTo>
                  <a:pt x="4" y="173"/>
                </a:lnTo>
                <a:lnTo>
                  <a:pt x="8" y="186"/>
                </a:lnTo>
                <a:lnTo>
                  <a:pt x="12" y="199"/>
                </a:lnTo>
                <a:lnTo>
                  <a:pt x="18" y="212"/>
                </a:lnTo>
                <a:lnTo>
                  <a:pt x="25" y="224"/>
                </a:lnTo>
                <a:lnTo>
                  <a:pt x="33" y="235"/>
                </a:lnTo>
                <a:lnTo>
                  <a:pt x="43" y="246"/>
                </a:lnTo>
                <a:lnTo>
                  <a:pt x="53" y="255"/>
                </a:lnTo>
                <a:lnTo>
                  <a:pt x="64" y="263"/>
                </a:lnTo>
                <a:lnTo>
                  <a:pt x="76" y="270"/>
                </a:lnTo>
                <a:lnTo>
                  <a:pt x="89" y="276"/>
                </a:lnTo>
                <a:lnTo>
                  <a:pt x="102" y="280"/>
                </a:lnTo>
                <a:lnTo>
                  <a:pt x="115" y="285"/>
                </a:lnTo>
                <a:lnTo>
                  <a:pt x="130" y="287"/>
                </a:lnTo>
                <a:lnTo>
                  <a:pt x="144" y="288"/>
                </a:lnTo>
                <a:lnTo>
                  <a:pt x="144" y="288"/>
                </a:lnTo>
                <a:close/>
                <a:moveTo>
                  <a:pt x="26" y="155"/>
                </a:moveTo>
                <a:lnTo>
                  <a:pt x="26" y="155"/>
                </a:lnTo>
                <a:lnTo>
                  <a:pt x="29" y="153"/>
                </a:lnTo>
                <a:lnTo>
                  <a:pt x="31" y="150"/>
                </a:lnTo>
                <a:lnTo>
                  <a:pt x="33" y="147"/>
                </a:lnTo>
                <a:lnTo>
                  <a:pt x="33" y="144"/>
                </a:lnTo>
                <a:lnTo>
                  <a:pt x="33" y="144"/>
                </a:lnTo>
                <a:lnTo>
                  <a:pt x="33" y="140"/>
                </a:lnTo>
                <a:lnTo>
                  <a:pt x="31" y="137"/>
                </a:lnTo>
                <a:lnTo>
                  <a:pt x="29" y="134"/>
                </a:lnTo>
                <a:lnTo>
                  <a:pt x="26" y="133"/>
                </a:lnTo>
                <a:lnTo>
                  <a:pt x="26" y="133"/>
                </a:lnTo>
                <a:lnTo>
                  <a:pt x="27" y="121"/>
                </a:lnTo>
                <a:lnTo>
                  <a:pt x="30" y="110"/>
                </a:lnTo>
                <a:lnTo>
                  <a:pt x="34" y="100"/>
                </a:lnTo>
                <a:lnTo>
                  <a:pt x="38" y="90"/>
                </a:lnTo>
                <a:lnTo>
                  <a:pt x="45" y="93"/>
                </a:lnTo>
                <a:lnTo>
                  <a:pt x="45" y="93"/>
                </a:lnTo>
                <a:lnTo>
                  <a:pt x="48" y="94"/>
                </a:lnTo>
                <a:lnTo>
                  <a:pt x="48" y="94"/>
                </a:lnTo>
                <a:lnTo>
                  <a:pt x="51" y="93"/>
                </a:lnTo>
                <a:lnTo>
                  <a:pt x="53" y="91"/>
                </a:lnTo>
                <a:lnTo>
                  <a:pt x="53" y="91"/>
                </a:lnTo>
                <a:lnTo>
                  <a:pt x="54" y="89"/>
                </a:lnTo>
                <a:lnTo>
                  <a:pt x="54" y="85"/>
                </a:lnTo>
                <a:lnTo>
                  <a:pt x="53" y="83"/>
                </a:lnTo>
                <a:lnTo>
                  <a:pt x="51" y="82"/>
                </a:lnTo>
                <a:lnTo>
                  <a:pt x="45" y="79"/>
                </a:lnTo>
                <a:lnTo>
                  <a:pt x="45" y="79"/>
                </a:lnTo>
                <a:lnTo>
                  <a:pt x="52" y="69"/>
                </a:lnTo>
                <a:lnTo>
                  <a:pt x="60" y="60"/>
                </a:lnTo>
                <a:lnTo>
                  <a:pt x="69" y="51"/>
                </a:lnTo>
                <a:lnTo>
                  <a:pt x="79" y="43"/>
                </a:lnTo>
                <a:lnTo>
                  <a:pt x="84" y="50"/>
                </a:lnTo>
                <a:lnTo>
                  <a:pt x="84" y="50"/>
                </a:lnTo>
                <a:lnTo>
                  <a:pt x="86" y="52"/>
                </a:lnTo>
                <a:lnTo>
                  <a:pt x="89" y="53"/>
                </a:lnTo>
                <a:lnTo>
                  <a:pt x="89" y="53"/>
                </a:lnTo>
                <a:lnTo>
                  <a:pt x="92" y="52"/>
                </a:lnTo>
                <a:lnTo>
                  <a:pt x="92" y="52"/>
                </a:lnTo>
                <a:lnTo>
                  <a:pt x="94" y="51"/>
                </a:lnTo>
                <a:lnTo>
                  <a:pt x="95" y="48"/>
                </a:lnTo>
                <a:lnTo>
                  <a:pt x="95" y="45"/>
                </a:lnTo>
                <a:lnTo>
                  <a:pt x="94" y="43"/>
                </a:lnTo>
                <a:lnTo>
                  <a:pt x="91" y="37"/>
                </a:lnTo>
                <a:lnTo>
                  <a:pt x="91" y="37"/>
                </a:lnTo>
                <a:lnTo>
                  <a:pt x="100" y="33"/>
                </a:lnTo>
                <a:lnTo>
                  <a:pt x="111" y="29"/>
                </a:lnTo>
                <a:lnTo>
                  <a:pt x="122" y="27"/>
                </a:lnTo>
                <a:lnTo>
                  <a:pt x="133" y="25"/>
                </a:lnTo>
                <a:lnTo>
                  <a:pt x="133" y="25"/>
                </a:lnTo>
                <a:lnTo>
                  <a:pt x="135" y="28"/>
                </a:lnTo>
                <a:lnTo>
                  <a:pt x="138" y="30"/>
                </a:lnTo>
                <a:lnTo>
                  <a:pt x="141" y="32"/>
                </a:lnTo>
                <a:lnTo>
                  <a:pt x="144" y="32"/>
                </a:lnTo>
                <a:lnTo>
                  <a:pt x="144" y="32"/>
                </a:lnTo>
                <a:lnTo>
                  <a:pt x="148" y="32"/>
                </a:lnTo>
                <a:lnTo>
                  <a:pt x="151" y="30"/>
                </a:lnTo>
                <a:lnTo>
                  <a:pt x="154" y="28"/>
                </a:lnTo>
                <a:lnTo>
                  <a:pt x="155" y="25"/>
                </a:lnTo>
                <a:lnTo>
                  <a:pt x="155" y="25"/>
                </a:lnTo>
                <a:lnTo>
                  <a:pt x="167" y="27"/>
                </a:lnTo>
                <a:lnTo>
                  <a:pt x="178" y="29"/>
                </a:lnTo>
                <a:lnTo>
                  <a:pt x="188" y="33"/>
                </a:lnTo>
                <a:lnTo>
                  <a:pt x="199" y="37"/>
                </a:lnTo>
                <a:lnTo>
                  <a:pt x="195" y="43"/>
                </a:lnTo>
                <a:lnTo>
                  <a:pt x="195" y="43"/>
                </a:lnTo>
                <a:lnTo>
                  <a:pt x="194" y="45"/>
                </a:lnTo>
                <a:lnTo>
                  <a:pt x="194" y="48"/>
                </a:lnTo>
                <a:lnTo>
                  <a:pt x="195" y="51"/>
                </a:lnTo>
                <a:lnTo>
                  <a:pt x="197" y="52"/>
                </a:lnTo>
                <a:lnTo>
                  <a:pt x="197" y="52"/>
                </a:lnTo>
                <a:lnTo>
                  <a:pt x="201" y="53"/>
                </a:lnTo>
                <a:lnTo>
                  <a:pt x="201" y="53"/>
                </a:lnTo>
                <a:lnTo>
                  <a:pt x="204" y="52"/>
                </a:lnTo>
                <a:lnTo>
                  <a:pt x="206" y="50"/>
                </a:lnTo>
                <a:lnTo>
                  <a:pt x="209" y="43"/>
                </a:lnTo>
                <a:lnTo>
                  <a:pt x="209" y="43"/>
                </a:lnTo>
                <a:lnTo>
                  <a:pt x="219" y="51"/>
                </a:lnTo>
                <a:lnTo>
                  <a:pt x="228" y="60"/>
                </a:lnTo>
                <a:lnTo>
                  <a:pt x="236" y="69"/>
                </a:lnTo>
                <a:lnTo>
                  <a:pt x="245" y="79"/>
                </a:lnTo>
                <a:lnTo>
                  <a:pt x="239" y="82"/>
                </a:lnTo>
                <a:lnTo>
                  <a:pt x="239" y="82"/>
                </a:lnTo>
                <a:lnTo>
                  <a:pt x="236" y="83"/>
                </a:lnTo>
                <a:lnTo>
                  <a:pt x="235" y="85"/>
                </a:lnTo>
                <a:lnTo>
                  <a:pt x="235" y="89"/>
                </a:lnTo>
                <a:lnTo>
                  <a:pt x="236" y="91"/>
                </a:lnTo>
                <a:lnTo>
                  <a:pt x="236" y="91"/>
                </a:lnTo>
                <a:lnTo>
                  <a:pt x="239" y="93"/>
                </a:lnTo>
                <a:lnTo>
                  <a:pt x="242" y="94"/>
                </a:lnTo>
                <a:lnTo>
                  <a:pt x="242" y="94"/>
                </a:lnTo>
                <a:lnTo>
                  <a:pt x="245" y="93"/>
                </a:lnTo>
                <a:lnTo>
                  <a:pt x="251" y="90"/>
                </a:lnTo>
                <a:lnTo>
                  <a:pt x="251" y="90"/>
                </a:lnTo>
                <a:lnTo>
                  <a:pt x="255" y="100"/>
                </a:lnTo>
                <a:lnTo>
                  <a:pt x="259" y="110"/>
                </a:lnTo>
                <a:lnTo>
                  <a:pt x="261" y="121"/>
                </a:lnTo>
                <a:lnTo>
                  <a:pt x="263" y="133"/>
                </a:lnTo>
                <a:lnTo>
                  <a:pt x="263" y="133"/>
                </a:lnTo>
                <a:lnTo>
                  <a:pt x="260" y="134"/>
                </a:lnTo>
                <a:lnTo>
                  <a:pt x="258" y="137"/>
                </a:lnTo>
                <a:lnTo>
                  <a:pt x="256" y="140"/>
                </a:lnTo>
                <a:lnTo>
                  <a:pt x="256" y="144"/>
                </a:lnTo>
                <a:lnTo>
                  <a:pt x="256" y="144"/>
                </a:lnTo>
                <a:lnTo>
                  <a:pt x="256" y="147"/>
                </a:lnTo>
                <a:lnTo>
                  <a:pt x="258" y="150"/>
                </a:lnTo>
                <a:lnTo>
                  <a:pt x="260" y="153"/>
                </a:lnTo>
                <a:lnTo>
                  <a:pt x="263" y="155"/>
                </a:lnTo>
                <a:lnTo>
                  <a:pt x="263" y="155"/>
                </a:lnTo>
                <a:lnTo>
                  <a:pt x="261" y="167"/>
                </a:lnTo>
                <a:lnTo>
                  <a:pt x="259" y="177"/>
                </a:lnTo>
                <a:lnTo>
                  <a:pt x="255" y="187"/>
                </a:lnTo>
                <a:lnTo>
                  <a:pt x="251" y="197"/>
                </a:lnTo>
                <a:lnTo>
                  <a:pt x="245" y="194"/>
                </a:lnTo>
                <a:lnTo>
                  <a:pt x="245" y="194"/>
                </a:lnTo>
                <a:lnTo>
                  <a:pt x="243" y="193"/>
                </a:lnTo>
                <a:lnTo>
                  <a:pt x="240" y="193"/>
                </a:lnTo>
                <a:lnTo>
                  <a:pt x="238" y="194"/>
                </a:lnTo>
                <a:lnTo>
                  <a:pt x="236" y="196"/>
                </a:lnTo>
                <a:lnTo>
                  <a:pt x="236" y="196"/>
                </a:lnTo>
                <a:lnTo>
                  <a:pt x="235" y="198"/>
                </a:lnTo>
                <a:lnTo>
                  <a:pt x="235" y="201"/>
                </a:lnTo>
                <a:lnTo>
                  <a:pt x="236" y="203"/>
                </a:lnTo>
                <a:lnTo>
                  <a:pt x="239" y="204"/>
                </a:lnTo>
                <a:lnTo>
                  <a:pt x="245" y="209"/>
                </a:lnTo>
                <a:lnTo>
                  <a:pt x="245" y="209"/>
                </a:lnTo>
                <a:lnTo>
                  <a:pt x="236" y="219"/>
                </a:lnTo>
                <a:lnTo>
                  <a:pt x="228" y="228"/>
                </a:lnTo>
                <a:lnTo>
                  <a:pt x="219" y="236"/>
                </a:lnTo>
                <a:lnTo>
                  <a:pt x="209" y="243"/>
                </a:lnTo>
                <a:lnTo>
                  <a:pt x="206" y="237"/>
                </a:lnTo>
                <a:lnTo>
                  <a:pt x="206" y="237"/>
                </a:lnTo>
                <a:lnTo>
                  <a:pt x="205" y="235"/>
                </a:lnTo>
                <a:lnTo>
                  <a:pt x="202" y="234"/>
                </a:lnTo>
                <a:lnTo>
                  <a:pt x="200" y="234"/>
                </a:lnTo>
                <a:lnTo>
                  <a:pt x="197" y="235"/>
                </a:lnTo>
                <a:lnTo>
                  <a:pt x="197" y="235"/>
                </a:lnTo>
                <a:lnTo>
                  <a:pt x="195" y="237"/>
                </a:lnTo>
                <a:lnTo>
                  <a:pt x="194" y="239"/>
                </a:lnTo>
                <a:lnTo>
                  <a:pt x="194" y="241"/>
                </a:lnTo>
                <a:lnTo>
                  <a:pt x="195" y="243"/>
                </a:lnTo>
                <a:lnTo>
                  <a:pt x="199" y="250"/>
                </a:lnTo>
                <a:lnTo>
                  <a:pt x="199" y="250"/>
                </a:lnTo>
                <a:lnTo>
                  <a:pt x="188" y="254"/>
                </a:lnTo>
                <a:lnTo>
                  <a:pt x="178" y="258"/>
                </a:lnTo>
                <a:lnTo>
                  <a:pt x="167" y="260"/>
                </a:lnTo>
                <a:lnTo>
                  <a:pt x="155" y="262"/>
                </a:lnTo>
                <a:lnTo>
                  <a:pt x="155" y="262"/>
                </a:lnTo>
                <a:lnTo>
                  <a:pt x="154" y="259"/>
                </a:lnTo>
                <a:lnTo>
                  <a:pt x="151" y="257"/>
                </a:lnTo>
                <a:lnTo>
                  <a:pt x="148" y="255"/>
                </a:lnTo>
                <a:lnTo>
                  <a:pt x="144" y="255"/>
                </a:lnTo>
                <a:lnTo>
                  <a:pt x="144" y="255"/>
                </a:lnTo>
                <a:lnTo>
                  <a:pt x="141" y="255"/>
                </a:lnTo>
                <a:lnTo>
                  <a:pt x="138" y="257"/>
                </a:lnTo>
                <a:lnTo>
                  <a:pt x="135" y="259"/>
                </a:lnTo>
                <a:lnTo>
                  <a:pt x="133" y="262"/>
                </a:lnTo>
                <a:lnTo>
                  <a:pt x="133" y="262"/>
                </a:lnTo>
                <a:lnTo>
                  <a:pt x="122" y="260"/>
                </a:lnTo>
                <a:lnTo>
                  <a:pt x="111" y="258"/>
                </a:lnTo>
                <a:lnTo>
                  <a:pt x="100" y="254"/>
                </a:lnTo>
                <a:lnTo>
                  <a:pt x="91" y="250"/>
                </a:lnTo>
                <a:lnTo>
                  <a:pt x="94" y="243"/>
                </a:lnTo>
                <a:lnTo>
                  <a:pt x="94" y="243"/>
                </a:lnTo>
                <a:lnTo>
                  <a:pt x="95" y="241"/>
                </a:lnTo>
                <a:lnTo>
                  <a:pt x="95" y="239"/>
                </a:lnTo>
                <a:lnTo>
                  <a:pt x="94" y="236"/>
                </a:lnTo>
                <a:lnTo>
                  <a:pt x="92" y="235"/>
                </a:lnTo>
                <a:lnTo>
                  <a:pt x="92" y="235"/>
                </a:lnTo>
                <a:lnTo>
                  <a:pt x="89" y="234"/>
                </a:lnTo>
                <a:lnTo>
                  <a:pt x="87" y="234"/>
                </a:lnTo>
                <a:lnTo>
                  <a:pt x="85" y="235"/>
                </a:lnTo>
                <a:lnTo>
                  <a:pt x="84" y="237"/>
                </a:lnTo>
                <a:lnTo>
                  <a:pt x="79" y="243"/>
                </a:lnTo>
                <a:lnTo>
                  <a:pt x="79" y="243"/>
                </a:lnTo>
                <a:lnTo>
                  <a:pt x="69" y="236"/>
                </a:lnTo>
                <a:lnTo>
                  <a:pt x="60" y="228"/>
                </a:lnTo>
                <a:lnTo>
                  <a:pt x="52" y="219"/>
                </a:lnTo>
                <a:lnTo>
                  <a:pt x="45" y="209"/>
                </a:lnTo>
                <a:lnTo>
                  <a:pt x="51" y="204"/>
                </a:lnTo>
                <a:lnTo>
                  <a:pt x="51" y="204"/>
                </a:lnTo>
                <a:lnTo>
                  <a:pt x="53" y="203"/>
                </a:lnTo>
                <a:lnTo>
                  <a:pt x="54" y="201"/>
                </a:lnTo>
                <a:lnTo>
                  <a:pt x="54" y="198"/>
                </a:lnTo>
                <a:lnTo>
                  <a:pt x="53" y="196"/>
                </a:lnTo>
                <a:lnTo>
                  <a:pt x="53" y="196"/>
                </a:lnTo>
                <a:lnTo>
                  <a:pt x="51" y="194"/>
                </a:lnTo>
                <a:lnTo>
                  <a:pt x="49" y="193"/>
                </a:lnTo>
                <a:lnTo>
                  <a:pt x="47" y="193"/>
                </a:lnTo>
                <a:lnTo>
                  <a:pt x="45" y="194"/>
                </a:lnTo>
                <a:lnTo>
                  <a:pt x="38" y="197"/>
                </a:lnTo>
                <a:lnTo>
                  <a:pt x="38" y="197"/>
                </a:lnTo>
                <a:lnTo>
                  <a:pt x="34" y="187"/>
                </a:lnTo>
                <a:lnTo>
                  <a:pt x="30" y="177"/>
                </a:lnTo>
                <a:lnTo>
                  <a:pt x="27" y="167"/>
                </a:lnTo>
                <a:lnTo>
                  <a:pt x="26" y="155"/>
                </a:lnTo>
                <a:lnTo>
                  <a:pt x="26" y="15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0959" tIns="30482" rIns="60959" bIns="30482" numCol="1" anchor="t" anchorCtr="0" compatLnSpc="1"/>
          <a:lstStyle/>
          <a:p>
            <a:pPr defTabSz="304795" eaLnBrk="1" fontAlgn="auto" hangingPunct="1">
              <a:spcBef>
                <a:spcPts val="0"/>
              </a:spcBef>
              <a:spcAft>
                <a:spcPts val="0"/>
              </a:spcAft>
            </a:pPr>
            <a:endParaRPr lang="ko-KR" altLang="en-US" sz="2100">
              <a:solidFill>
                <a:srgbClr val="44546A"/>
              </a:solidFill>
              <a:latin typeface="Arial"/>
            </a:endParaRPr>
          </a:p>
        </p:txBody>
      </p:sp>
      <p:sp>
        <p:nvSpPr>
          <p:cNvPr id="41" name="Freeform 6"/>
          <p:cNvSpPr/>
          <p:nvPr/>
        </p:nvSpPr>
        <p:spPr bwMode="auto">
          <a:xfrm>
            <a:off x="6013793" y="4513680"/>
            <a:ext cx="130371" cy="322770"/>
          </a:xfrm>
          <a:custGeom>
            <a:avLst/>
            <a:gdLst>
              <a:gd name="T0" fmla="*/ 12 w 61"/>
              <a:gd name="T1" fmla="*/ 151 h 151"/>
              <a:gd name="T2" fmla="*/ 12 w 61"/>
              <a:gd name="T3" fmla="*/ 151 h 151"/>
              <a:gd name="T4" fmla="*/ 17 w 61"/>
              <a:gd name="T5" fmla="*/ 150 h 151"/>
              <a:gd name="T6" fmla="*/ 21 w 61"/>
              <a:gd name="T7" fmla="*/ 147 h 151"/>
              <a:gd name="T8" fmla="*/ 56 w 61"/>
              <a:gd name="T9" fmla="*/ 112 h 151"/>
              <a:gd name="T10" fmla="*/ 56 w 61"/>
              <a:gd name="T11" fmla="*/ 112 h 151"/>
              <a:gd name="T12" fmla="*/ 57 w 61"/>
              <a:gd name="T13" fmla="*/ 111 h 151"/>
              <a:gd name="T14" fmla="*/ 57 w 61"/>
              <a:gd name="T15" fmla="*/ 111 h 151"/>
              <a:gd name="T16" fmla="*/ 60 w 61"/>
              <a:gd name="T17" fmla="*/ 107 h 151"/>
              <a:gd name="T18" fmla="*/ 61 w 61"/>
              <a:gd name="T19" fmla="*/ 104 h 151"/>
              <a:gd name="T20" fmla="*/ 61 w 61"/>
              <a:gd name="T21" fmla="*/ 102 h 151"/>
              <a:gd name="T22" fmla="*/ 61 w 61"/>
              <a:gd name="T23" fmla="*/ 13 h 151"/>
              <a:gd name="T24" fmla="*/ 61 w 61"/>
              <a:gd name="T25" fmla="*/ 13 h 151"/>
              <a:gd name="T26" fmla="*/ 60 w 61"/>
              <a:gd name="T27" fmla="*/ 8 h 151"/>
              <a:gd name="T28" fmla="*/ 58 w 61"/>
              <a:gd name="T29" fmla="*/ 4 h 151"/>
              <a:gd name="T30" fmla="*/ 54 w 61"/>
              <a:gd name="T31" fmla="*/ 1 h 151"/>
              <a:gd name="T32" fmla="*/ 49 w 61"/>
              <a:gd name="T33" fmla="*/ 0 h 151"/>
              <a:gd name="T34" fmla="*/ 49 w 61"/>
              <a:gd name="T35" fmla="*/ 0 h 151"/>
              <a:gd name="T36" fmla="*/ 45 w 61"/>
              <a:gd name="T37" fmla="*/ 1 h 151"/>
              <a:gd name="T38" fmla="*/ 41 w 61"/>
              <a:gd name="T39" fmla="*/ 4 h 151"/>
              <a:gd name="T40" fmla="*/ 38 w 61"/>
              <a:gd name="T41" fmla="*/ 8 h 151"/>
              <a:gd name="T42" fmla="*/ 37 w 61"/>
              <a:gd name="T43" fmla="*/ 13 h 151"/>
              <a:gd name="T44" fmla="*/ 37 w 61"/>
              <a:gd name="T45" fmla="*/ 97 h 151"/>
              <a:gd name="T46" fmla="*/ 4 w 61"/>
              <a:gd name="T47" fmla="*/ 130 h 151"/>
              <a:gd name="T48" fmla="*/ 4 w 61"/>
              <a:gd name="T49" fmla="*/ 130 h 151"/>
              <a:gd name="T50" fmla="*/ 1 w 61"/>
              <a:gd name="T51" fmla="*/ 134 h 151"/>
              <a:gd name="T52" fmla="*/ 0 w 61"/>
              <a:gd name="T53" fmla="*/ 139 h 151"/>
              <a:gd name="T54" fmla="*/ 1 w 61"/>
              <a:gd name="T55" fmla="*/ 143 h 151"/>
              <a:gd name="T56" fmla="*/ 4 w 61"/>
              <a:gd name="T57" fmla="*/ 147 h 151"/>
              <a:gd name="T58" fmla="*/ 4 w 61"/>
              <a:gd name="T59" fmla="*/ 147 h 151"/>
              <a:gd name="T60" fmla="*/ 8 w 61"/>
              <a:gd name="T61" fmla="*/ 150 h 151"/>
              <a:gd name="T62" fmla="*/ 12 w 61"/>
              <a:gd name="T63" fmla="*/ 151 h 151"/>
              <a:gd name="T64" fmla="*/ 12 w 61"/>
              <a:gd name="T6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151">
                <a:moveTo>
                  <a:pt x="12" y="151"/>
                </a:moveTo>
                <a:lnTo>
                  <a:pt x="12" y="151"/>
                </a:lnTo>
                <a:lnTo>
                  <a:pt x="17" y="150"/>
                </a:lnTo>
                <a:lnTo>
                  <a:pt x="21" y="147"/>
                </a:lnTo>
                <a:lnTo>
                  <a:pt x="56" y="112"/>
                </a:lnTo>
                <a:lnTo>
                  <a:pt x="56" y="112"/>
                </a:lnTo>
                <a:lnTo>
                  <a:pt x="57" y="111"/>
                </a:lnTo>
                <a:lnTo>
                  <a:pt x="57" y="111"/>
                </a:lnTo>
                <a:lnTo>
                  <a:pt x="60" y="107"/>
                </a:lnTo>
                <a:lnTo>
                  <a:pt x="61" y="104"/>
                </a:lnTo>
                <a:lnTo>
                  <a:pt x="61" y="102"/>
                </a:lnTo>
                <a:lnTo>
                  <a:pt x="61" y="13"/>
                </a:lnTo>
                <a:lnTo>
                  <a:pt x="61" y="13"/>
                </a:lnTo>
                <a:lnTo>
                  <a:pt x="60" y="8"/>
                </a:lnTo>
                <a:lnTo>
                  <a:pt x="58" y="4"/>
                </a:lnTo>
                <a:lnTo>
                  <a:pt x="54" y="1"/>
                </a:lnTo>
                <a:lnTo>
                  <a:pt x="49" y="0"/>
                </a:lnTo>
                <a:lnTo>
                  <a:pt x="49" y="0"/>
                </a:lnTo>
                <a:lnTo>
                  <a:pt x="45" y="1"/>
                </a:lnTo>
                <a:lnTo>
                  <a:pt x="41" y="4"/>
                </a:lnTo>
                <a:lnTo>
                  <a:pt x="38" y="8"/>
                </a:lnTo>
                <a:lnTo>
                  <a:pt x="37" y="13"/>
                </a:lnTo>
                <a:lnTo>
                  <a:pt x="37" y="97"/>
                </a:lnTo>
                <a:lnTo>
                  <a:pt x="4" y="130"/>
                </a:lnTo>
                <a:lnTo>
                  <a:pt x="4" y="130"/>
                </a:lnTo>
                <a:lnTo>
                  <a:pt x="1" y="134"/>
                </a:lnTo>
                <a:lnTo>
                  <a:pt x="0" y="139"/>
                </a:lnTo>
                <a:lnTo>
                  <a:pt x="1" y="143"/>
                </a:lnTo>
                <a:lnTo>
                  <a:pt x="4" y="147"/>
                </a:lnTo>
                <a:lnTo>
                  <a:pt x="4" y="147"/>
                </a:lnTo>
                <a:lnTo>
                  <a:pt x="8" y="150"/>
                </a:lnTo>
                <a:lnTo>
                  <a:pt x="12" y="151"/>
                </a:lnTo>
                <a:lnTo>
                  <a:pt x="12" y="15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0959" tIns="30482" rIns="60959" bIns="30482" numCol="1" anchor="t" anchorCtr="0" compatLnSpc="1"/>
          <a:lstStyle/>
          <a:p>
            <a:pPr defTabSz="304795" eaLnBrk="1" fontAlgn="auto" hangingPunct="1">
              <a:spcBef>
                <a:spcPts val="0"/>
              </a:spcBef>
              <a:spcAft>
                <a:spcPts val="0"/>
              </a:spcAft>
            </a:pPr>
            <a:endParaRPr lang="ko-KR" altLang="en-US" sz="2100">
              <a:solidFill>
                <a:srgbClr val="44546A"/>
              </a:solidFill>
              <a:latin typeface="Arial"/>
            </a:endParaRPr>
          </a:p>
        </p:txBody>
      </p:sp>
      <p:sp>
        <p:nvSpPr>
          <p:cNvPr id="4" name="Title 3"/>
          <p:cNvSpPr>
            <a:spLocks noGrp="1"/>
          </p:cNvSpPr>
          <p:nvPr>
            <p:ph type="title"/>
          </p:nvPr>
        </p:nvSpPr>
        <p:spPr>
          <a:xfrm>
            <a:off x="-247942" y="150519"/>
            <a:ext cx="11494827" cy="1093614"/>
          </a:xfrm>
        </p:spPr>
        <p:txBody>
          <a:bodyPr/>
          <a:lstStyle/>
          <a:p>
            <a:r>
              <a:rPr lang="en-MY" sz="3600" cap="none" spc="0" dirty="0">
                <a:solidFill>
                  <a:prstClr val="black">
                    <a:lumMod val="85000"/>
                    <a:lumOff val="15000"/>
                  </a:prstClr>
                </a:solidFill>
                <a:latin typeface="Century Gothic"/>
              </a:rPr>
              <a:t>MODENISME </a:t>
            </a:r>
            <a:r>
              <a:rPr lang="en-MY" sz="3600" cap="none" spc="0" dirty="0" smtClean="0">
                <a:solidFill>
                  <a:prstClr val="black">
                    <a:lumMod val="85000"/>
                    <a:lumOff val="15000"/>
                  </a:prstClr>
                </a:solidFill>
                <a:latin typeface="Century Gothic"/>
              </a:rPr>
              <a:t>vs </a:t>
            </a:r>
            <a:r>
              <a:rPr lang="en-MY" sz="3600" cap="none" spc="0" dirty="0">
                <a:solidFill>
                  <a:prstClr val="black">
                    <a:lumMod val="85000"/>
                    <a:lumOff val="15000"/>
                  </a:prstClr>
                </a:solidFill>
                <a:latin typeface="Century Gothic"/>
              </a:rPr>
              <a:t>PASCA MODENISME</a:t>
            </a:r>
            <a:endParaRPr lang="en-US" dirty="0"/>
          </a:p>
        </p:txBody>
      </p:sp>
      <p:sp>
        <p:nvSpPr>
          <p:cNvPr id="39" name="Freeform 19"/>
          <p:cNvSpPr/>
          <p:nvPr/>
        </p:nvSpPr>
        <p:spPr bwMode="auto">
          <a:xfrm rot="5400000">
            <a:off x="3116027" y="2677886"/>
            <a:ext cx="337281" cy="5588620"/>
          </a:xfrm>
          <a:custGeom>
            <a:avLst/>
            <a:gdLst>
              <a:gd name="T0" fmla="*/ 232 w 232"/>
              <a:gd name="T1" fmla="*/ 0 h 1528"/>
              <a:gd name="T2" fmla="*/ 0 w 232"/>
              <a:gd name="T3" fmla="*/ 0 h 1528"/>
              <a:gd name="T4" fmla="*/ 0 w 232"/>
              <a:gd name="T5" fmla="*/ 1152 h 1528"/>
              <a:gd name="T6" fmla="*/ 232 w 232"/>
              <a:gd name="T7" fmla="*/ 1528 h 1528"/>
              <a:gd name="T8" fmla="*/ 232 w 232"/>
              <a:gd name="T9" fmla="*/ 0 h 1528"/>
            </a:gdLst>
            <a:ahLst/>
            <a:cxnLst>
              <a:cxn ang="0">
                <a:pos x="T0" y="T1"/>
              </a:cxn>
              <a:cxn ang="0">
                <a:pos x="T2" y="T3"/>
              </a:cxn>
              <a:cxn ang="0">
                <a:pos x="T4" y="T5"/>
              </a:cxn>
              <a:cxn ang="0">
                <a:pos x="T6" y="T7"/>
              </a:cxn>
              <a:cxn ang="0">
                <a:pos x="T8" y="T9"/>
              </a:cxn>
            </a:cxnLst>
            <a:rect l="0" t="0" r="r" b="b"/>
            <a:pathLst>
              <a:path w="232" h="1528">
                <a:moveTo>
                  <a:pt x="232" y="0"/>
                </a:moveTo>
                <a:lnTo>
                  <a:pt x="0" y="0"/>
                </a:lnTo>
                <a:lnTo>
                  <a:pt x="0" y="1152"/>
                </a:lnTo>
                <a:lnTo>
                  <a:pt x="232" y="1528"/>
                </a:lnTo>
                <a:lnTo>
                  <a:pt x="232" y="0"/>
                </a:lnTo>
                <a:close/>
              </a:path>
            </a:pathLst>
          </a:custGeom>
          <a:solidFill>
            <a:srgbClr val="00AACC"/>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42" name="Rectangle 20"/>
          <p:cNvSpPr>
            <a:spLocks noChangeArrowheads="1"/>
          </p:cNvSpPr>
          <p:nvPr/>
        </p:nvSpPr>
        <p:spPr bwMode="auto">
          <a:xfrm rot="5400000">
            <a:off x="2677530" y="3418107"/>
            <a:ext cx="1195586" cy="5588620"/>
          </a:xfrm>
          <a:prstGeom prst="rect">
            <a:avLst/>
          </a:prstGeom>
          <a:solidFill>
            <a:srgbClr val="00D2FF"/>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dirty="0">
              <a:solidFill>
                <a:srgbClr val="44546A"/>
              </a:solidFill>
              <a:latin typeface="Arial"/>
            </a:endParaRPr>
          </a:p>
        </p:txBody>
      </p:sp>
      <p:sp>
        <p:nvSpPr>
          <p:cNvPr id="43" name="Freeform 17"/>
          <p:cNvSpPr/>
          <p:nvPr/>
        </p:nvSpPr>
        <p:spPr bwMode="auto">
          <a:xfrm rot="5400000">
            <a:off x="8710580" y="2670296"/>
            <a:ext cx="337282" cy="5592279"/>
          </a:xfrm>
          <a:custGeom>
            <a:avLst/>
            <a:gdLst>
              <a:gd name="T0" fmla="*/ 232 w 232"/>
              <a:gd name="T1" fmla="*/ 1529 h 1529"/>
              <a:gd name="T2" fmla="*/ 0 w 232"/>
              <a:gd name="T3" fmla="*/ 1529 h 1529"/>
              <a:gd name="T4" fmla="*/ 0 w 232"/>
              <a:gd name="T5" fmla="*/ 376 h 1529"/>
              <a:gd name="T6" fmla="*/ 232 w 232"/>
              <a:gd name="T7" fmla="*/ 0 h 1529"/>
              <a:gd name="T8" fmla="*/ 232 w 232"/>
              <a:gd name="T9" fmla="*/ 1529 h 1529"/>
            </a:gdLst>
            <a:ahLst/>
            <a:cxnLst>
              <a:cxn ang="0">
                <a:pos x="T0" y="T1"/>
              </a:cxn>
              <a:cxn ang="0">
                <a:pos x="T2" y="T3"/>
              </a:cxn>
              <a:cxn ang="0">
                <a:pos x="T4" y="T5"/>
              </a:cxn>
              <a:cxn ang="0">
                <a:pos x="T6" y="T7"/>
              </a:cxn>
              <a:cxn ang="0">
                <a:pos x="T8" y="T9"/>
              </a:cxn>
            </a:cxnLst>
            <a:rect l="0" t="0" r="r" b="b"/>
            <a:pathLst>
              <a:path w="232" h="1529">
                <a:moveTo>
                  <a:pt x="232" y="1529"/>
                </a:moveTo>
                <a:lnTo>
                  <a:pt x="0" y="1529"/>
                </a:lnTo>
                <a:lnTo>
                  <a:pt x="0" y="376"/>
                </a:lnTo>
                <a:lnTo>
                  <a:pt x="232" y="0"/>
                </a:lnTo>
                <a:lnTo>
                  <a:pt x="232" y="1529"/>
                </a:lnTo>
                <a:close/>
              </a:path>
            </a:pathLst>
          </a:custGeom>
          <a:solidFill>
            <a:srgbClr val="DA0077"/>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44" name="Rectangle 18"/>
          <p:cNvSpPr>
            <a:spLocks noChangeArrowheads="1"/>
          </p:cNvSpPr>
          <p:nvPr/>
        </p:nvSpPr>
        <p:spPr bwMode="auto">
          <a:xfrm rot="5400000">
            <a:off x="8254797" y="3371862"/>
            <a:ext cx="1195588" cy="5592279"/>
          </a:xfrm>
          <a:prstGeom prst="rect">
            <a:avLst/>
          </a:prstGeom>
          <a:solidFill>
            <a:schemeClr val="accent2">
              <a:lumMod val="60000"/>
              <a:lumOff val="40000"/>
            </a:schemeClr>
          </a:solidFill>
          <a:ln>
            <a:noFill/>
          </a:ln>
        </p:spPr>
        <p:txBody>
          <a:bodyPr vert="horz" wrap="square" lIns="60959" tIns="30482" rIns="60959" bIns="30482" numCol="1" anchor="t" anchorCtr="0" compatLnSpc="1"/>
          <a:lstStyle/>
          <a:p>
            <a:pPr defTabSz="304795" eaLnBrk="1" fontAlgn="auto" hangingPunct="1">
              <a:spcBef>
                <a:spcPts val="0"/>
              </a:spcBef>
              <a:spcAft>
                <a:spcPts val="0"/>
              </a:spcAft>
            </a:pPr>
            <a:endParaRPr lang="en-US" sz="2100">
              <a:solidFill>
                <a:srgbClr val="44546A"/>
              </a:solidFill>
              <a:latin typeface="Arial"/>
            </a:endParaRPr>
          </a:p>
        </p:txBody>
      </p:sp>
      <p:sp>
        <p:nvSpPr>
          <p:cNvPr id="2" name="TextBox 1"/>
          <p:cNvSpPr txBox="1"/>
          <p:nvPr/>
        </p:nvSpPr>
        <p:spPr>
          <a:xfrm>
            <a:off x="2176533" y="5820785"/>
            <a:ext cx="3482075" cy="369326"/>
          </a:xfrm>
          <a:prstGeom prst="rect">
            <a:avLst/>
          </a:prstGeom>
          <a:noFill/>
        </p:spPr>
        <p:txBody>
          <a:bodyPr wrap="square" lIns="91435" tIns="45717" rIns="91435" bIns="45717" rtlCol="0">
            <a:spAutoFit/>
          </a:bodyPr>
          <a:lstStyle/>
          <a:p>
            <a:pPr marL="342882" indent="-342882" defTabSz="457176"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Penggunaan Massa</a:t>
            </a:r>
          </a:p>
        </p:txBody>
      </p:sp>
      <p:pic>
        <p:nvPicPr>
          <p:cNvPr id="45"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7192" y="135167"/>
            <a:ext cx="1966173" cy="72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Oval 46"/>
          <p:cNvSpPr/>
          <p:nvPr/>
        </p:nvSpPr>
        <p:spPr>
          <a:xfrm>
            <a:off x="5642077" y="5820785"/>
            <a:ext cx="879839" cy="8804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82" rIns="60959" bIns="30482" rtlCol="0" anchor="ctr"/>
          <a:lstStyle/>
          <a:p>
            <a:pPr algn="ctr" defTabSz="304795" eaLnBrk="1" fontAlgn="auto" hangingPunct="1">
              <a:spcBef>
                <a:spcPts val="0"/>
              </a:spcBef>
              <a:spcAft>
                <a:spcPts val="0"/>
              </a:spcAft>
            </a:pPr>
            <a:endParaRPr lang="en-US" sz="2100">
              <a:solidFill>
                <a:srgbClr val="FFFFFF"/>
              </a:solidFill>
            </a:endParaRPr>
          </a:p>
        </p:txBody>
      </p:sp>
      <p:sp>
        <p:nvSpPr>
          <p:cNvPr id="3" name="TextBox 2"/>
          <p:cNvSpPr txBox="1"/>
          <p:nvPr/>
        </p:nvSpPr>
        <p:spPr>
          <a:xfrm>
            <a:off x="6655720" y="5854327"/>
            <a:ext cx="3956472" cy="369326"/>
          </a:xfrm>
          <a:prstGeom prst="rect">
            <a:avLst/>
          </a:prstGeom>
          <a:noFill/>
        </p:spPr>
        <p:txBody>
          <a:bodyPr wrap="square" lIns="91435" tIns="45717" rIns="91435" bIns="45717" rtlCol="0">
            <a:spAutoFit/>
          </a:bodyPr>
          <a:lstStyle/>
          <a:p>
            <a:pPr marL="342882" indent="-342882" defTabSz="457176"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Niches dan Identiti Kumpulan</a:t>
            </a:r>
          </a:p>
        </p:txBody>
      </p:sp>
      <p:sp>
        <p:nvSpPr>
          <p:cNvPr id="37" name="Freeform 63"/>
          <p:cNvSpPr>
            <a:spLocks noEditPoints="1"/>
          </p:cNvSpPr>
          <p:nvPr/>
        </p:nvSpPr>
        <p:spPr bwMode="auto">
          <a:xfrm>
            <a:off x="5738278" y="5936177"/>
            <a:ext cx="644338" cy="642212"/>
          </a:xfrm>
          <a:custGeom>
            <a:avLst/>
            <a:gdLst>
              <a:gd name="T0" fmla="*/ 29 w 290"/>
              <a:gd name="T1" fmla="*/ 209 h 289"/>
              <a:gd name="T2" fmla="*/ 27 w 290"/>
              <a:gd name="T3" fmla="*/ 229 h 289"/>
              <a:gd name="T4" fmla="*/ 61 w 290"/>
              <a:gd name="T5" fmla="*/ 263 h 289"/>
              <a:gd name="T6" fmla="*/ 83 w 290"/>
              <a:gd name="T7" fmla="*/ 257 h 289"/>
              <a:gd name="T8" fmla="*/ 110 w 290"/>
              <a:gd name="T9" fmla="*/ 276 h 289"/>
              <a:gd name="T10" fmla="*/ 129 w 290"/>
              <a:gd name="T11" fmla="*/ 289 h 289"/>
              <a:gd name="T12" fmla="*/ 176 w 290"/>
              <a:gd name="T13" fmla="*/ 283 h 289"/>
              <a:gd name="T14" fmla="*/ 192 w 290"/>
              <a:gd name="T15" fmla="*/ 243 h 289"/>
              <a:gd name="T16" fmla="*/ 222 w 290"/>
              <a:gd name="T17" fmla="*/ 264 h 289"/>
              <a:gd name="T18" fmla="*/ 259 w 290"/>
              <a:gd name="T19" fmla="*/ 235 h 289"/>
              <a:gd name="T20" fmla="*/ 264 w 290"/>
              <a:gd name="T21" fmla="*/ 216 h 289"/>
              <a:gd name="T22" fmla="*/ 269 w 290"/>
              <a:gd name="T23" fmla="*/ 180 h 289"/>
              <a:gd name="T24" fmla="*/ 286 w 290"/>
              <a:gd name="T25" fmla="*/ 171 h 289"/>
              <a:gd name="T26" fmla="*/ 290 w 290"/>
              <a:gd name="T27" fmla="*/ 124 h 289"/>
              <a:gd name="T28" fmla="*/ 273 w 290"/>
              <a:gd name="T29" fmla="*/ 108 h 289"/>
              <a:gd name="T30" fmla="*/ 261 w 290"/>
              <a:gd name="T31" fmla="*/ 80 h 289"/>
              <a:gd name="T32" fmla="*/ 263 w 290"/>
              <a:gd name="T33" fmla="*/ 59 h 289"/>
              <a:gd name="T34" fmla="*/ 229 w 290"/>
              <a:gd name="T35" fmla="*/ 27 h 289"/>
              <a:gd name="T36" fmla="*/ 209 w 290"/>
              <a:gd name="T37" fmla="*/ 28 h 289"/>
              <a:gd name="T38" fmla="*/ 182 w 290"/>
              <a:gd name="T39" fmla="*/ 16 h 289"/>
              <a:gd name="T40" fmla="*/ 165 w 290"/>
              <a:gd name="T41" fmla="*/ 0 h 289"/>
              <a:gd name="T42" fmla="*/ 117 w 290"/>
              <a:gd name="T43" fmla="*/ 3 h 289"/>
              <a:gd name="T44" fmla="*/ 108 w 290"/>
              <a:gd name="T45" fmla="*/ 41 h 289"/>
              <a:gd name="T46" fmla="*/ 73 w 290"/>
              <a:gd name="T47" fmla="*/ 25 h 289"/>
              <a:gd name="T48" fmla="*/ 32 w 290"/>
              <a:gd name="T49" fmla="*/ 53 h 289"/>
              <a:gd name="T50" fmla="*/ 26 w 290"/>
              <a:gd name="T51" fmla="*/ 68 h 289"/>
              <a:gd name="T52" fmla="*/ 42 w 290"/>
              <a:gd name="T53" fmla="*/ 108 h 289"/>
              <a:gd name="T54" fmla="*/ 6 w 290"/>
              <a:gd name="T55" fmla="*/ 114 h 289"/>
              <a:gd name="T56" fmla="*/ 0 w 290"/>
              <a:gd name="T57" fmla="*/ 160 h 289"/>
              <a:gd name="T58" fmla="*/ 13 w 290"/>
              <a:gd name="T59" fmla="*/ 179 h 289"/>
              <a:gd name="T60" fmla="*/ 42 w 290"/>
              <a:gd name="T61" fmla="*/ 132 h 289"/>
              <a:gd name="T62" fmla="*/ 65 w 290"/>
              <a:gd name="T63" fmla="*/ 116 h 289"/>
              <a:gd name="T64" fmla="*/ 68 w 290"/>
              <a:gd name="T65" fmla="*/ 86 h 289"/>
              <a:gd name="T66" fmla="*/ 80 w 290"/>
              <a:gd name="T67" fmla="*/ 62 h 289"/>
              <a:gd name="T68" fmla="*/ 104 w 290"/>
              <a:gd name="T69" fmla="*/ 69 h 289"/>
              <a:gd name="T70" fmla="*/ 128 w 290"/>
              <a:gd name="T71" fmla="*/ 55 h 289"/>
              <a:gd name="T72" fmla="*/ 157 w 290"/>
              <a:gd name="T73" fmla="*/ 41 h 289"/>
              <a:gd name="T74" fmla="*/ 169 w 290"/>
              <a:gd name="T75" fmla="*/ 62 h 289"/>
              <a:gd name="T76" fmla="*/ 196 w 290"/>
              <a:gd name="T77" fmla="*/ 69 h 289"/>
              <a:gd name="T78" fmla="*/ 227 w 290"/>
              <a:gd name="T79" fmla="*/ 80 h 289"/>
              <a:gd name="T80" fmla="*/ 222 w 290"/>
              <a:gd name="T81" fmla="*/ 107 h 289"/>
              <a:gd name="T82" fmla="*/ 241 w 290"/>
              <a:gd name="T83" fmla="*/ 131 h 289"/>
              <a:gd name="T84" fmla="*/ 248 w 290"/>
              <a:gd name="T85" fmla="*/ 156 h 289"/>
              <a:gd name="T86" fmla="*/ 226 w 290"/>
              <a:gd name="T87" fmla="*/ 172 h 289"/>
              <a:gd name="T88" fmla="*/ 222 w 290"/>
              <a:gd name="T89" fmla="*/ 202 h 289"/>
              <a:gd name="T90" fmla="*/ 209 w 290"/>
              <a:gd name="T91" fmla="*/ 226 h 289"/>
              <a:gd name="T92" fmla="*/ 187 w 290"/>
              <a:gd name="T93" fmla="*/ 219 h 289"/>
              <a:gd name="T94" fmla="*/ 162 w 290"/>
              <a:gd name="T95" fmla="*/ 234 h 289"/>
              <a:gd name="T96" fmla="*/ 133 w 290"/>
              <a:gd name="T97" fmla="*/ 247 h 289"/>
              <a:gd name="T98" fmla="*/ 120 w 290"/>
              <a:gd name="T99" fmla="*/ 226 h 289"/>
              <a:gd name="T100" fmla="*/ 94 w 290"/>
              <a:gd name="T101" fmla="*/ 219 h 289"/>
              <a:gd name="T102" fmla="*/ 64 w 290"/>
              <a:gd name="T103" fmla="*/ 208 h 289"/>
              <a:gd name="T104" fmla="*/ 70 w 290"/>
              <a:gd name="T105" fmla="*/ 185 h 289"/>
              <a:gd name="T106" fmla="*/ 56 w 290"/>
              <a:gd name="T107" fmla="*/ 16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 h="289">
                <a:moveTo>
                  <a:pt x="22" y="180"/>
                </a:moveTo>
                <a:lnTo>
                  <a:pt x="42" y="181"/>
                </a:lnTo>
                <a:lnTo>
                  <a:pt x="46" y="191"/>
                </a:lnTo>
                <a:lnTo>
                  <a:pt x="32" y="206"/>
                </a:lnTo>
                <a:lnTo>
                  <a:pt x="32" y="206"/>
                </a:lnTo>
                <a:lnTo>
                  <a:pt x="29" y="209"/>
                </a:lnTo>
                <a:lnTo>
                  <a:pt x="27" y="212"/>
                </a:lnTo>
                <a:lnTo>
                  <a:pt x="26" y="216"/>
                </a:lnTo>
                <a:lnTo>
                  <a:pt x="26" y="220"/>
                </a:lnTo>
                <a:lnTo>
                  <a:pt x="26" y="220"/>
                </a:lnTo>
                <a:lnTo>
                  <a:pt x="26" y="225"/>
                </a:lnTo>
                <a:lnTo>
                  <a:pt x="27" y="229"/>
                </a:lnTo>
                <a:lnTo>
                  <a:pt x="29" y="232"/>
                </a:lnTo>
                <a:lnTo>
                  <a:pt x="32" y="235"/>
                </a:lnTo>
                <a:lnTo>
                  <a:pt x="53" y="257"/>
                </a:lnTo>
                <a:lnTo>
                  <a:pt x="53" y="257"/>
                </a:lnTo>
                <a:lnTo>
                  <a:pt x="58" y="261"/>
                </a:lnTo>
                <a:lnTo>
                  <a:pt x="61" y="263"/>
                </a:lnTo>
                <a:lnTo>
                  <a:pt x="65" y="264"/>
                </a:lnTo>
                <a:lnTo>
                  <a:pt x="69" y="264"/>
                </a:lnTo>
                <a:lnTo>
                  <a:pt x="73" y="264"/>
                </a:lnTo>
                <a:lnTo>
                  <a:pt x="77" y="263"/>
                </a:lnTo>
                <a:lnTo>
                  <a:pt x="80" y="261"/>
                </a:lnTo>
                <a:lnTo>
                  <a:pt x="83" y="257"/>
                </a:lnTo>
                <a:lnTo>
                  <a:pt x="99" y="244"/>
                </a:lnTo>
                <a:lnTo>
                  <a:pt x="108" y="247"/>
                </a:lnTo>
                <a:lnTo>
                  <a:pt x="108" y="268"/>
                </a:lnTo>
                <a:lnTo>
                  <a:pt x="108" y="268"/>
                </a:lnTo>
                <a:lnTo>
                  <a:pt x="109" y="272"/>
                </a:lnTo>
                <a:lnTo>
                  <a:pt x="110" y="276"/>
                </a:lnTo>
                <a:lnTo>
                  <a:pt x="112" y="280"/>
                </a:lnTo>
                <a:lnTo>
                  <a:pt x="114" y="283"/>
                </a:lnTo>
                <a:lnTo>
                  <a:pt x="117" y="285"/>
                </a:lnTo>
                <a:lnTo>
                  <a:pt x="121" y="287"/>
                </a:lnTo>
                <a:lnTo>
                  <a:pt x="125" y="288"/>
                </a:lnTo>
                <a:lnTo>
                  <a:pt x="129" y="289"/>
                </a:lnTo>
                <a:lnTo>
                  <a:pt x="161" y="289"/>
                </a:lnTo>
                <a:lnTo>
                  <a:pt x="161" y="289"/>
                </a:lnTo>
                <a:lnTo>
                  <a:pt x="165" y="288"/>
                </a:lnTo>
                <a:lnTo>
                  <a:pt x="169" y="287"/>
                </a:lnTo>
                <a:lnTo>
                  <a:pt x="173" y="285"/>
                </a:lnTo>
                <a:lnTo>
                  <a:pt x="176" y="283"/>
                </a:lnTo>
                <a:lnTo>
                  <a:pt x="179" y="280"/>
                </a:lnTo>
                <a:lnTo>
                  <a:pt x="180" y="276"/>
                </a:lnTo>
                <a:lnTo>
                  <a:pt x="182" y="272"/>
                </a:lnTo>
                <a:lnTo>
                  <a:pt x="182" y="268"/>
                </a:lnTo>
                <a:lnTo>
                  <a:pt x="183" y="247"/>
                </a:lnTo>
                <a:lnTo>
                  <a:pt x="192" y="243"/>
                </a:lnTo>
                <a:lnTo>
                  <a:pt x="206" y="257"/>
                </a:lnTo>
                <a:lnTo>
                  <a:pt x="206" y="257"/>
                </a:lnTo>
                <a:lnTo>
                  <a:pt x="209" y="261"/>
                </a:lnTo>
                <a:lnTo>
                  <a:pt x="214" y="263"/>
                </a:lnTo>
                <a:lnTo>
                  <a:pt x="218" y="264"/>
                </a:lnTo>
                <a:lnTo>
                  <a:pt x="222" y="264"/>
                </a:lnTo>
                <a:lnTo>
                  <a:pt x="225" y="264"/>
                </a:lnTo>
                <a:lnTo>
                  <a:pt x="229" y="263"/>
                </a:lnTo>
                <a:lnTo>
                  <a:pt x="233" y="261"/>
                </a:lnTo>
                <a:lnTo>
                  <a:pt x="236" y="257"/>
                </a:lnTo>
                <a:lnTo>
                  <a:pt x="259" y="235"/>
                </a:lnTo>
                <a:lnTo>
                  <a:pt x="259" y="235"/>
                </a:lnTo>
                <a:lnTo>
                  <a:pt x="261" y="232"/>
                </a:lnTo>
                <a:lnTo>
                  <a:pt x="263" y="229"/>
                </a:lnTo>
                <a:lnTo>
                  <a:pt x="264" y="225"/>
                </a:lnTo>
                <a:lnTo>
                  <a:pt x="265" y="220"/>
                </a:lnTo>
                <a:lnTo>
                  <a:pt x="265" y="220"/>
                </a:lnTo>
                <a:lnTo>
                  <a:pt x="264" y="216"/>
                </a:lnTo>
                <a:lnTo>
                  <a:pt x="263" y="212"/>
                </a:lnTo>
                <a:lnTo>
                  <a:pt x="261" y="209"/>
                </a:lnTo>
                <a:lnTo>
                  <a:pt x="259" y="206"/>
                </a:lnTo>
                <a:lnTo>
                  <a:pt x="244" y="191"/>
                </a:lnTo>
                <a:lnTo>
                  <a:pt x="248" y="180"/>
                </a:lnTo>
                <a:lnTo>
                  <a:pt x="269" y="180"/>
                </a:lnTo>
                <a:lnTo>
                  <a:pt x="269" y="180"/>
                </a:lnTo>
                <a:lnTo>
                  <a:pt x="273" y="180"/>
                </a:lnTo>
                <a:lnTo>
                  <a:pt x="277" y="179"/>
                </a:lnTo>
                <a:lnTo>
                  <a:pt x="280" y="177"/>
                </a:lnTo>
                <a:lnTo>
                  <a:pt x="283" y="174"/>
                </a:lnTo>
                <a:lnTo>
                  <a:pt x="286" y="171"/>
                </a:lnTo>
                <a:lnTo>
                  <a:pt x="289" y="168"/>
                </a:lnTo>
                <a:lnTo>
                  <a:pt x="290" y="164"/>
                </a:lnTo>
                <a:lnTo>
                  <a:pt x="290" y="160"/>
                </a:lnTo>
                <a:lnTo>
                  <a:pt x="290" y="128"/>
                </a:lnTo>
                <a:lnTo>
                  <a:pt x="290" y="128"/>
                </a:lnTo>
                <a:lnTo>
                  <a:pt x="290" y="124"/>
                </a:lnTo>
                <a:lnTo>
                  <a:pt x="289" y="120"/>
                </a:lnTo>
                <a:lnTo>
                  <a:pt x="286" y="117"/>
                </a:lnTo>
                <a:lnTo>
                  <a:pt x="283" y="114"/>
                </a:lnTo>
                <a:lnTo>
                  <a:pt x="280" y="111"/>
                </a:lnTo>
                <a:lnTo>
                  <a:pt x="277" y="109"/>
                </a:lnTo>
                <a:lnTo>
                  <a:pt x="273" y="108"/>
                </a:lnTo>
                <a:lnTo>
                  <a:pt x="269" y="108"/>
                </a:lnTo>
                <a:lnTo>
                  <a:pt x="248" y="107"/>
                </a:lnTo>
                <a:lnTo>
                  <a:pt x="244" y="97"/>
                </a:lnTo>
                <a:lnTo>
                  <a:pt x="259" y="83"/>
                </a:lnTo>
                <a:lnTo>
                  <a:pt x="259" y="83"/>
                </a:lnTo>
                <a:lnTo>
                  <a:pt x="261" y="80"/>
                </a:lnTo>
                <a:lnTo>
                  <a:pt x="263" y="76"/>
                </a:lnTo>
                <a:lnTo>
                  <a:pt x="264" y="72"/>
                </a:lnTo>
                <a:lnTo>
                  <a:pt x="265" y="68"/>
                </a:lnTo>
                <a:lnTo>
                  <a:pt x="265" y="68"/>
                </a:lnTo>
                <a:lnTo>
                  <a:pt x="264" y="63"/>
                </a:lnTo>
                <a:lnTo>
                  <a:pt x="263" y="59"/>
                </a:lnTo>
                <a:lnTo>
                  <a:pt x="261" y="56"/>
                </a:lnTo>
                <a:lnTo>
                  <a:pt x="259" y="53"/>
                </a:lnTo>
                <a:lnTo>
                  <a:pt x="236" y="31"/>
                </a:lnTo>
                <a:lnTo>
                  <a:pt x="236" y="31"/>
                </a:lnTo>
                <a:lnTo>
                  <a:pt x="233" y="28"/>
                </a:lnTo>
                <a:lnTo>
                  <a:pt x="229" y="27"/>
                </a:lnTo>
                <a:lnTo>
                  <a:pt x="226" y="24"/>
                </a:lnTo>
                <a:lnTo>
                  <a:pt x="222" y="24"/>
                </a:lnTo>
                <a:lnTo>
                  <a:pt x="222" y="24"/>
                </a:lnTo>
                <a:lnTo>
                  <a:pt x="218" y="24"/>
                </a:lnTo>
                <a:lnTo>
                  <a:pt x="214" y="27"/>
                </a:lnTo>
                <a:lnTo>
                  <a:pt x="209" y="28"/>
                </a:lnTo>
                <a:lnTo>
                  <a:pt x="206" y="31"/>
                </a:lnTo>
                <a:lnTo>
                  <a:pt x="192" y="45"/>
                </a:lnTo>
                <a:lnTo>
                  <a:pt x="182" y="41"/>
                </a:lnTo>
                <a:lnTo>
                  <a:pt x="182" y="20"/>
                </a:lnTo>
                <a:lnTo>
                  <a:pt x="182" y="20"/>
                </a:lnTo>
                <a:lnTo>
                  <a:pt x="182" y="16"/>
                </a:lnTo>
                <a:lnTo>
                  <a:pt x="180" y="12"/>
                </a:lnTo>
                <a:lnTo>
                  <a:pt x="179" y="9"/>
                </a:lnTo>
                <a:lnTo>
                  <a:pt x="176" y="6"/>
                </a:lnTo>
                <a:lnTo>
                  <a:pt x="173" y="3"/>
                </a:lnTo>
                <a:lnTo>
                  <a:pt x="169" y="1"/>
                </a:lnTo>
                <a:lnTo>
                  <a:pt x="165" y="0"/>
                </a:lnTo>
                <a:lnTo>
                  <a:pt x="161" y="0"/>
                </a:lnTo>
                <a:lnTo>
                  <a:pt x="129" y="0"/>
                </a:lnTo>
                <a:lnTo>
                  <a:pt x="129" y="0"/>
                </a:lnTo>
                <a:lnTo>
                  <a:pt x="125" y="0"/>
                </a:lnTo>
                <a:lnTo>
                  <a:pt x="121" y="1"/>
                </a:lnTo>
                <a:lnTo>
                  <a:pt x="117" y="3"/>
                </a:lnTo>
                <a:lnTo>
                  <a:pt x="114" y="6"/>
                </a:lnTo>
                <a:lnTo>
                  <a:pt x="112" y="9"/>
                </a:lnTo>
                <a:lnTo>
                  <a:pt x="110" y="12"/>
                </a:lnTo>
                <a:lnTo>
                  <a:pt x="109" y="16"/>
                </a:lnTo>
                <a:lnTo>
                  <a:pt x="108" y="20"/>
                </a:lnTo>
                <a:lnTo>
                  <a:pt x="108" y="41"/>
                </a:lnTo>
                <a:lnTo>
                  <a:pt x="98" y="45"/>
                </a:lnTo>
                <a:lnTo>
                  <a:pt x="83" y="31"/>
                </a:lnTo>
                <a:lnTo>
                  <a:pt x="83" y="31"/>
                </a:lnTo>
                <a:lnTo>
                  <a:pt x="80" y="29"/>
                </a:lnTo>
                <a:lnTo>
                  <a:pt x="77" y="27"/>
                </a:lnTo>
                <a:lnTo>
                  <a:pt x="73" y="25"/>
                </a:lnTo>
                <a:lnTo>
                  <a:pt x="69" y="24"/>
                </a:lnTo>
                <a:lnTo>
                  <a:pt x="65" y="25"/>
                </a:lnTo>
                <a:lnTo>
                  <a:pt x="61" y="27"/>
                </a:lnTo>
                <a:lnTo>
                  <a:pt x="58" y="28"/>
                </a:lnTo>
                <a:lnTo>
                  <a:pt x="53" y="31"/>
                </a:lnTo>
                <a:lnTo>
                  <a:pt x="32" y="53"/>
                </a:lnTo>
                <a:lnTo>
                  <a:pt x="32" y="53"/>
                </a:lnTo>
                <a:lnTo>
                  <a:pt x="29" y="56"/>
                </a:lnTo>
                <a:lnTo>
                  <a:pt x="27" y="59"/>
                </a:lnTo>
                <a:lnTo>
                  <a:pt x="26" y="63"/>
                </a:lnTo>
                <a:lnTo>
                  <a:pt x="26" y="68"/>
                </a:lnTo>
                <a:lnTo>
                  <a:pt x="26" y="68"/>
                </a:lnTo>
                <a:lnTo>
                  <a:pt x="26" y="72"/>
                </a:lnTo>
                <a:lnTo>
                  <a:pt x="27" y="76"/>
                </a:lnTo>
                <a:lnTo>
                  <a:pt x="29" y="80"/>
                </a:lnTo>
                <a:lnTo>
                  <a:pt x="32" y="83"/>
                </a:lnTo>
                <a:lnTo>
                  <a:pt x="45" y="97"/>
                </a:lnTo>
                <a:lnTo>
                  <a:pt x="42" y="108"/>
                </a:lnTo>
                <a:lnTo>
                  <a:pt x="22" y="108"/>
                </a:lnTo>
                <a:lnTo>
                  <a:pt x="22" y="108"/>
                </a:lnTo>
                <a:lnTo>
                  <a:pt x="17" y="108"/>
                </a:lnTo>
                <a:lnTo>
                  <a:pt x="13" y="109"/>
                </a:lnTo>
                <a:lnTo>
                  <a:pt x="9" y="111"/>
                </a:lnTo>
                <a:lnTo>
                  <a:pt x="6" y="114"/>
                </a:lnTo>
                <a:lnTo>
                  <a:pt x="4" y="117"/>
                </a:lnTo>
                <a:lnTo>
                  <a:pt x="2" y="120"/>
                </a:lnTo>
                <a:lnTo>
                  <a:pt x="1" y="124"/>
                </a:lnTo>
                <a:lnTo>
                  <a:pt x="0" y="128"/>
                </a:lnTo>
                <a:lnTo>
                  <a:pt x="0" y="160"/>
                </a:lnTo>
                <a:lnTo>
                  <a:pt x="0" y="160"/>
                </a:lnTo>
                <a:lnTo>
                  <a:pt x="1" y="164"/>
                </a:lnTo>
                <a:lnTo>
                  <a:pt x="2" y="168"/>
                </a:lnTo>
                <a:lnTo>
                  <a:pt x="4" y="171"/>
                </a:lnTo>
                <a:lnTo>
                  <a:pt x="6" y="174"/>
                </a:lnTo>
                <a:lnTo>
                  <a:pt x="9" y="177"/>
                </a:lnTo>
                <a:lnTo>
                  <a:pt x="13" y="179"/>
                </a:lnTo>
                <a:lnTo>
                  <a:pt x="17" y="180"/>
                </a:lnTo>
                <a:lnTo>
                  <a:pt x="22" y="180"/>
                </a:lnTo>
                <a:lnTo>
                  <a:pt x="22" y="180"/>
                </a:lnTo>
                <a:close/>
                <a:moveTo>
                  <a:pt x="25" y="132"/>
                </a:moveTo>
                <a:lnTo>
                  <a:pt x="42" y="132"/>
                </a:lnTo>
                <a:lnTo>
                  <a:pt x="42" y="132"/>
                </a:lnTo>
                <a:lnTo>
                  <a:pt x="45" y="131"/>
                </a:lnTo>
                <a:lnTo>
                  <a:pt x="49" y="131"/>
                </a:lnTo>
                <a:lnTo>
                  <a:pt x="56" y="127"/>
                </a:lnTo>
                <a:lnTo>
                  <a:pt x="61" y="122"/>
                </a:lnTo>
                <a:lnTo>
                  <a:pt x="63" y="119"/>
                </a:lnTo>
                <a:lnTo>
                  <a:pt x="65" y="116"/>
                </a:lnTo>
                <a:lnTo>
                  <a:pt x="68" y="108"/>
                </a:lnTo>
                <a:lnTo>
                  <a:pt x="68" y="108"/>
                </a:lnTo>
                <a:lnTo>
                  <a:pt x="69" y="105"/>
                </a:lnTo>
                <a:lnTo>
                  <a:pt x="70" y="100"/>
                </a:lnTo>
                <a:lnTo>
                  <a:pt x="70" y="93"/>
                </a:lnTo>
                <a:lnTo>
                  <a:pt x="68" y="86"/>
                </a:lnTo>
                <a:lnTo>
                  <a:pt x="66" y="83"/>
                </a:lnTo>
                <a:lnTo>
                  <a:pt x="64" y="80"/>
                </a:lnTo>
                <a:lnTo>
                  <a:pt x="51" y="68"/>
                </a:lnTo>
                <a:lnTo>
                  <a:pt x="69" y="51"/>
                </a:lnTo>
                <a:lnTo>
                  <a:pt x="80" y="62"/>
                </a:lnTo>
                <a:lnTo>
                  <a:pt x="80" y="62"/>
                </a:lnTo>
                <a:lnTo>
                  <a:pt x="84" y="66"/>
                </a:lnTo>
                <a:lnTo>
                  <a:pt x="88" y="68"/>
                </a:lnTo>
                <a:lnTo>
                  <a:pt x="94" y="69"/>
                </a:lnTo>
                <a:lnTo>
                  <a:pt x="98" y="70"/>
                </a:lnTo>
                <a:lnTo>
                  <a:pt x="98" y="70"/>
                </a:lnTo>
                <a:lnTo>
                  <a:pt x="104" y="69"/>
                </a:lnTo>
                <a:lnTo>
                  <a:pt x="108" y="68"/>
                </a:lnTo>
                <a:lnTo>
                  <a:pt x="116" y="63"/>
                </a:lnTo>
                <a:lnTo>
                  <a:pt x="116" y="63"/>
                </a:lnTo>
                <a:lnTo>
                  <a:pt x="119" y="62"/>
                </a:lnTo>
                <a:lnTo>
                  <a:pt x="123" y="60"/>
                </a:lnTo>
                <a:lnTo>
                  <a:pt x="128" y="55"/>
                </a:lnTo>
                <a:lnTo>
                  <a:pt x="131" y="48"/>
                </a:lnTo>
                <a:lnTo>
                  <a:pt x="133" y="45"/>
                </a:lnTo>
                <a:lnTo>
                  <a:pt x="133" y="41"/>
                </a:lnTo>
                <a:lnTo>
                  <a:pt x="133" y="24"/>
                </a:lnTo>
                <a:lnTo>
                  <a:pt x="157" y="24"/>
                </a:lnTo>
                <a:lnTo>
                  <a:pt x="157" y="41"/>
                </a:lnTo>
                <a:lnTo>
                  <a:pt x="157" y="41"/>
                </a:lnTo>
                <a:lnTo>
                  <a:pt x="157" y="45"/>
                </a:lnTo>
                <a:lnTo>
                  <a:pt x="158" y="48"/>
                </a:lnTo>
                <a:lnTo>
                  <a:pt x="162" y="55"/>
                </a:lnTo>
                <a:lnTo>
                  <a:pt x="166" y="60"/>
                </a:lnTo>
                <a:lnTo>
                  <a:pt x="169" y="62"/>
                </a:lnTo>
                <a:lnTo>
                  <a:pt x="173" y="63"/>
                </a:lnTo>
                <a:lnTo>
                  <a:pt x="182" y="68"/>
                </a:lnTo>
                <a:lnTo>
                  <a:pt x="182" y="68"/>
                </a:lnTo>
                <a:lnTo>
                  <a:pt x="185" y="69"/>
                </a:lnTo>
                <a:lnTo>
                  <a:pt x="189" y="70"/>
                </a:lnTo>
                <a:lnTo>
                  <a:pt x="196" y="69"/>
                </a:lnTo>
                <a:lnTo>
                  <a:pt x="203" y="67"/>
                </a:lnTo>
                <a:lnTo>
                  <a:pt x="206" y="64"/>
                </a:lnTo>
                <a:lnTo>
                  <a:pt x="209" y="62"/>
                </a:lnTo>
                <a:lnTo>
                  <a:pt x="222" y="51"/>
                </a:lnTo>
                <a:lnTo>
                  <a:pt x="238" y="68"/>
                </a:lnTo>
                <a:lnTo>
                  <a:pt x="227" y="80"/>
                </a:lnTo>
                <a:lnTo>
                  <a:pt x="227" y="80"/>
                </a:lnTo>
                <a:lnTo>
                  <a:pt x="224" y="83"/>
                </a:lnTo>
                <a:lnTo>
                  <a:pt x="222" y="86"/>
                </a:lnTo>
                <a:lnTo>
                  <a:pt x="220" y="93"/>
                </a:lnTo>
                <a:lnTo>
                  <a:pt x="220" y="100"/>
                </a:lnTo>
                <a:lnTo>
                  <a:pt x="222" y="107"/>
                </a:lnTo>
                <a:lnTo>
                  <a:pt x="225" y="116"/>
                </a:lnTo>
                <a:lnTo>
                  <a:pt x="225" y="116"/>
                </a:lnTo>
                <a:lnTo>
                  <a:pt x="227" y="119"/>
                </a:lnTo>
                <a:lnTo>
                  <a:pt x="229" y="122"/>
                </a:lnTo>
                <a:lnTo>
                  <a:pt x="234" y="127"/>
                </a:lnTo>
                <a:lnTo>
                  <a:pt x="241" y="131"/>
                </a:lnTo>
                <a:lnTo>
                  <a:pt x="244" y="131"/>
                </a:lnTo>
                <a:lnTo>
                  <a:pt x="248" y="132"/>
                </a:lnTo>
                <a:lnTo>
                  <a:pt x="265" y="132"/>
                </a:lnTo>
                <a:lnTo>
                  <a:pt x="265" y="156"/>
                </a:lnTo>
                <a:lnTo>
                  <a:pt x="248" y="156"/>
                </a:lnTo>
                <a:lnTo>
                  <a:pt x="248" y="156"/>
                </a:lnTo>
                <a:lnTo>
                  <a:pt x="244" y="157"/>
                </a:lnTo>
                <a:lnTo>
                  <a:pt x="241" y="158"/>
                </a:lnTo>
                <a:lnTo>
                  <a:pt x="234" y="161"/>
                </a:lnTo>
                <a:lnTo>
                  <a:pt x="229" y="166"/>
                </a:lnTo>
                <a:lnTo>
                  <a:pt x="227" y="169"/>
                </a:lnTo>
                <a:lnTo>
                  <a:pt x="226" y="172"/>
                </a:lnTo>
                <a:lnTo>
                  <a:pt x="222" y="180"/>
                </a:lnTo>
                <a:lnTo>
                  <a:pt x="222" y="180"/>
                </a:lnTo>
                <a:lnTo>
                  <a:pt x="221" y="185"/>
                </a:lnTo>
                <a:lnTo>
                  <a:pt x="220" y="188"/>
                </a:lnTo>
                <a:lnTo>
                  <a:pt x="220" y="195"/>
                </a:lnTo>
                <a:lnTo>
                  <a:pt x="222" y="202"/>
                </a:lnTo>
                <a:lnTo>
                  <a:pt x="224" y="206"/>
                </a:lnTo>
                <a:lnTo>
                  <a:pt x="227" y="208"/>
                </a:lnTo>
                <a:lnTo>
                  <a:pt x="238" y="220"/>
                </a:lnTo>
                <a:lnTo>
                  <a:pt x="222" y="238"/>
                </a:lnTo>
                <a:lnTo>
                  <a:pt x="209" y="226"/>
                </a:lnTo>
                <a:lnTo>
                  <a:pt x="209" y="226"/>
                </a:lnTo>
                <a:lnTo>
                  <a:pt x="205" y="223"/>
                </a:lnTo>
                <a:lnTo>
                  <a:pt x="201" y="220"/>
                </a:lnTo>
                <a:lnTo>
                  <a:pt x="197" y="219"/>
                </a:lnTo>
                <a:lnTo>
                  <a:pt x="192" y="218"/>
                </a:lnTo>
                <a:lnTo>
                  <a:pt x="192" y="218"/>
                </a:lnTo>
                <a:lnTo>
                  <a:pt x="187" y="219"/>
                </a:lnTo>
                <a:lnTo>
                  <a:pt x="182" y="220"/>
                </a:lnTo>
                <a:lnTo>
                  <a:pt x="174" y="225"/>
                </a:lnTo>
                <a:lnTo>
                  <a:pt x="174" y="225"/>
                </a:lnTo>
                <a:lnTo>
                  <a:pt x="170" y="226"/>
                </a:lnTo>
                <a:lnTo>
                  <a:pt x="167" y="228"/>
                </a:lnTo>
                <a:lnTo>
                  <a:pt x="162" y="234"/>
                </a:lnTo>
                <a:lnTo>
                  <a:pt x="158" y="240"/>
                </a:lnTo>
                <a:lnTo>
                  <a:pt x="157" y="244"/>
                </a:lnTo>
                <a:lnTo>
                  <a:pt x="157" y="247"/>
                </a:lnTo>
                <a:lnTo>
                  <a:pt x="157" y="265"/>
                </a:lnTo>
                <a:lnTo>
                  <a:pt x="133" y="265"/>
                </a:lnTo>
                <a:lnTo>
                  <a:pt x="133" y="247"/>
                </a:lnTo>
                <a:lnTo>
                  <a:pt x="133" y="247"/>
                </a:lnTo>
                <a:lnTo>
                  <a:pt x="133" y="244"/>
                </a:lnTo>
                <a:lnTo>
                  <a:pt x="131" y="240"/>
                </a:lnTo>
                <a:lnTo>
                  <a:pt x="128" y="234"/>
                </a:lnTo>
                <a:lnTo>
                  <a:pt x="123" y="228"/>
                </a:lnTo>
                <a:lnTo>
                  <a:pt x="120" y="226"/>
                </a:lnTo>
                <a:lnTo>
                  <a:pt x="117" y="225"/>
                </a:lnTo>
                <a:lnTo>
                  <a:pt x="109" y="222"/>
                </a:lnTo>
                <a:lnTo>
                  <a:pt x="109" y="222"/>
                </a:lnTo>
                <a:lnTo>
                  <a:pt x="105" y="219"/>
                </a:lnTo>
                <a:lnTo>
                  <a:pt x="102" y="219"/>
                </a:lnTo>
                <a:lnTo>
                  <a:pt x="94" y="219"/>
                </a:lnTo>
                <a:lnTo>
                  <a:pt x="86" y="222"/>
                </a:lnTo>
                <a:lnTo>
                  <a:pt x="83" y="224"/>
                </a:lnTo>
                <a:lnTo>
                  <a:pt x="80" y="226"/>
                </a:lnTo>
                <a:lnTo>
                  <a:pt x="69" y="238"/>
                </a:lnTo>
                <a:lnTo>
                  <a:pt x="51" y="220"/>
                </a:lnTo>
                <a:lnTo>
                  <a:pt x="64" y="208"/>
                </a:lnTo>
                <a:lnTo>
                  <a:pt x="64" y="208"/>
                </a:lnTo>
                <a:lnTo>
                  <a:pt x="66" y="206"/>
                </a:lnTo>
                <a:lnTo>
                  <a:pt x="68" y="202"/>
                </a:lnTo>
                <a:lnTo>
                  <a:pt x="70" y="196"/>
                </a:lnTo>
                <a:lnTo>
                  <a:pt x="70" y="188"/>
                </a:lnTo>
                <a:lnTo>
                  <a:pt x="70" y="185"/>
                </a:lnTo>
                <a:lnTo>
                  <a:pt x="68" y="181"/>
                </a:lnTo>
                <a:lnTo>
                  <a:pt x="65" y="173"/>
                </a:lnTo>
                <a:lnTo>
                  <a:pt x="65" y="173"/>
                </a:lnTo>
                <a:lnTo>
                  <a:pt x="64" y="169"/>
                </a:lnTo>
                <a:lnTo>
                  <a:pt x="62" y="166"/>
                </a:lnTo>
                <a:lnTo>
                  <a:pt x="56" y="161"/>
                </a:lnTo>
                <a:lnTo>
                  <a:pt x="49" y="158"/>
                </a:lnTo>
                <a:lnTo>
                  <a:pt x="45" y="157"/>
                </a:lnTo>
                <a:lnTo>
                  <a:pt x="42" y="156"/>
                </a:lnTo>
                <a:lnTo>
                  <a:pt x="25" y="156"/>
                </a:lnTo>
                <a:lnTo>
                  <a:pt x="25" y="13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0959" tIns="30482" rIns="60959" bIns="30482" numCol="1" anchor="t" anchorCtr="0" compatLnSpc="1"/>
          <a:lstStyle/>
          <a:p>
            <a:pPr defTabSz="304795" eaLnBrk="1" fontAlgn="auto" hangingPunct="1">
              <a:spcBef>
                <a:spcPts val="0"/>
              </a:spcBef>
              <a:spcAft>
                <a:spcPts val="0"/>
              </a:spcAft>
            </a:pPr>
            <a:endParaRPr lang="ko-KR" altLang="en-US" sz="2100">
              <a:solidFill>
                <a:srgbClr val="44546A"/>
              </a:solidFill>
              <a:latin typeface="Arial"/>
            </a:endParaRPr>
          </a:p>
        </p:txBody>
      </p:sp>
      <p:sp>
        <p:nvSpPr>
          <p:cNvPr id="38" name="Freeform 64"/>
          <p:cNvSpPr>
            <a:spLocks noEditPoints="1"/>
          </p:cNvSpPr>
          <p:nvPr/>
        </p:nvSpPr>
        <p:spPr bwMode="auto">
          <a:xfrm>
            <a:off x="5940466" y="6149252"/>
            <a:ext cx="239962" cy="239996"/>
          </a:xfrm>
          <a:custGeom>
            <a:avLst/>
            <a:gdLst>
              <a:gd name="T0" fmla="*/ 54 w 108"/>
              <a:gd name="T1" fmla="*/ 108 h 108"/>
              <a:gd name="T2" fmla="*/ 75 w 108"/>
              <a:gd name="T3" fmla="*/ 104 h 108"/>
              <a:gd name="T4" fmla="*/ 92 w 108"/>
              <a:gd name="T5" fmla="*/ 93 h 108"/>
              <a:gd name="T6" fmla="*/ 104 w 108"/>
              <a:gd name="T7" fmla="*/ 75 h 108"/>
              <a:gd name="T8" fmla="*/ 108 w 108"/>
              <a:gd name="T9" fmla="*/ 55 h 108"/>
              <a:gd name="T10" fmla="*/ 107 w 108"/>
              <a:gd name="T11" fmla="*/ 43 h 108"/>
              <a:gd name="T12" fmla="*/ 99 w 108"/>
              <a:gd name="T13" fmla="*/ 24 h 108"/>
              <a:gd name="T14" fmla="*/ 85 w 108"/>
              <a:gd name="T15" fmla="*/ 9 h 108"/>
              <a:gd name="T16" fmla="*/ 65 w 108"/>
              <a:gd name="T17" fmla="*/ 1 h 108"/>
              <a:gd name="T18" fmla="*/ 54 w 108"/>
              <a:gd name="T19" fmla="*/ 0 h 108"/>
              <a:gd name="T20" fmla="*/ 33 w 108"/>
              <a:gd name="T21" fmla="*/ 4 h 108"/>
              <a:gd name="T22" fmla="*/ 16 w 108"/>
              <a:gd name="T23" fmla="*/ 16 h 108"/>
              <a:gd name="T24" fmla="*/ 5 w 108"/>
              <a:gd name="T25" fmla="*/ 33 h 108"/>
              <a:gd name="T26" fmla="*/ 0 w 108"/>
              <a:gd name="T27" fmla="*/ 55 h 108"/>
              <a:gd name="T28" fmla="*/ 1 w 108"/>
              <a:gd name="T29" fmla="*/ 65 h 108"/>
              <a:gd name="T30" fmla="*/ 10 w 108"/>
              <a:gd name="T31" fmla="*/ 84 h 108"/>
              <a:gd name="T32" fmla="*/ 24 w 108"/>
              <a:gd name="T33" fmla="*/ 99 h 108"/>
              <a:gd name="T34" fmla="*/ 44 w 108"/>
              <a:gd name="T35" fmla="*/ 107 h 108"/>
              <a:gd name="T36" fmla="*/ 54 w 108"/>
              <a:gd name="T37" fmla="*/ 108 h 108"/>
              <a:gd name="T38" fmla="*/ 54 w 108"/>
              <a:gd name="T39" fmla="*/ 25 h 108"/>
              <a:gd name="T40" fmla="*/ 65 w 108"/>
              <a:gd name="T41" fmla="*/ 27 h 108"/>
              <a:gd name="T42" fmla="*/ 74 w 108"/>
              <a:gd name="T43" fmla="*/ 33 h 108"/>
              <a:gd name="T44" fmla="*/ 82 w 108"/>
              <a:gd name="T45" fmla="*/ 42 h 108"/>
              <a:gd name="T46" fmla="*/ 84 w 108"/>
              <a:gd name="T47" fmla="*/ 55 h 108"/>
              <a:gd name="T48" fmla="*/ 83 w 108"/>
              <a:gd name="T49" fmla="*/ 60 h 108"/>
              <a:gd name="T50" fmla="*/ 78 w 108"/>
              <a:gd name="T51" fmla="*/ 71 h 108"/>
              <a:gd name="T52" fmla="*/ 70 w 108"/>
              <a:gd name="T53" fmla="*/ 78 h 108"/>
              <a:gd name="T54" fmla="*/ 60 w 108"/>
              <a:gd name="T55" fmla="*/ 83 h 108"/>
              <a:gd name="T56" fmla="*/ 54 w 108"/>
              <a:gd name="T57" fmla="*/ 83 h 108"/>
              <a:gd name="T58" fmla="*/ 43 w 108"/>
              <a:gd name="T59" fmla="*/ 81 h 108"/>
              <a:gd name="T60" fmla="*/ 33 w 108"/>
              <a:gd name="T61" fmla="*/ 75 h 108"/>
              <a:gd name="T62" fmla="*/ 27 w 108"/>
              <a:gd name="T63" fmla="*/ 66 h 108"/>
              <a:gd name="T64" fmla="*/ 25 w 108"/>
              <a:gd name="T65" fmla="*/ 55 h 108"/>
              <a:gd name="T66" fmla="*/ 25 w 108"/>
              <a:gd name="T67" fmla="*/ 48 h 108"/>
              <a:gd name="T68" fmla="*/ 29 w 108"/>
              <a:gd name="T69" fmla="*/ 38 h 108"/>
              <a:gd name="T70" fmla="*/ 37 w 108"/>
              <a:gd name="T71" fmla="*/ 30 h 108"/>
              <a:gd name="T72" fmla="*/ 48 w 108"/>
              <a:gd name="T73" fmla="*/ 26 h 108"/>
              <a:gd name="T74" fmla="*/ 54 w 108"/>
              <a:gd name="T75"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54" y="108"/>
                </a:moveTo>
                <a:lnTo>
                  <a:pt x="54" y="108"/>
                </a:lnTo>
                <a:lnTo>
                  <a:pt x="65" y="107"/>
                </a:lnTo>
                <a:lnTo>
                  <a:pt x="75" y="104"/>
                </a:lnTo>
                <a:lnTo>
                  <a:pt x="85" y="99"/>
                </a:lnTo>
                <a:lnTo>
                  <a:pt x="92" y="93"/>
                </a:lnTo>
                <a:lnTo>
                  <a:pt x="99" y="84"/>
                </a:lnTo>
                <a:lnTo>
                  <a:pt x="104" y="75"/>
                </a:lnTo>
                <a:lnTo>
                  <a:pt x="107" y="65"/>
                </a:lnTo>
                <a:lnTo>
                  <a:pt x="108" y="55"/>
                </a:lnTo>
                <a:lnTo>
                  <a:pt x="108" y="55"/>
                </a:lnTo>
                <a:lnTo>
                  <a:pt x="107" y="43"/>
                </a:lnTo>
                <a:lnTo>
                  <a:pt x="104" y="33"/>
                </a:lnTo>
                <a:lnTo>
                  <a:pt x="99" y="24"/>
                </a:lnTo>
                <a:lnTo>
                  <a:pt x="92" y="16"/>
                </a:lnTo>
                <a:lnTo>
                  <a:pt x="85" y="9"/>
                </a:lnTo>
                <a:lnTo>
                  <a:pt x="75" y="4"/>
                </a:lnTo>
                <a:lnTo>
                  <a:pt x="65" y="1"/>
                </a:lnTo>
                <a:lnTo>
                  <a:pt x="54" y="0"/>
                </a:lnTo>
                <a:lnTo>
                  <a:pt x="54" y="0"/>
                </a:lnTo>
                <a:lnTo>
                  <a:pt x="44" y="1"/>
                </a:lnTo>
                <a:lnTo>
                  <a:pt x="33" y="4"/>
                </a:lnTo>
                <a:lnTo>
                  <a:pt x="24" y="9"/>
                </a:lnTo>
                <a:lnTo>
                  <a:pt x="16" y="16"/>
                </a:lnTo>
                <a:lnTo>
                  <a:pt x="10" y="24"/>
                </a:lnTo>
                <a:lnTo>
                  <a:pt x="5" y="33"/>
                </a:lnTo>
                <a:lnTo>
                  <a:pt x="1" y="43"/>
                </a:lnTo>
                <a:lnTo>
                  <a:pt x="0" y="55"/>
                </a:lnTo>
                <a:lnTo>
                  <a:pt x="0" y="55"/>
                </a:lnTo>
                <a:lnTo>
                  <a:pt x="1" y="65"/>
                </a:lnTo>
                <a:lnTo>
                  <a:pt x="5" y="75"/>
                </a:lnTo>
                <a:lnTo>
                  <a:pt x="10" y="84"/>
                </a:lnTo>
                <a:lnTo>
                  <a:pt x="16" y="93"/>
                </a:lnTo>
                <a:lnTo>
                  <a:pt x="24" y="99"/>
                </a:lnTo>
                <a:lnTo>
                  <a:pt x="33" y="104"/>
                </a:lnTo>
                <a:lnTo>
                  <a:pt x="44" y="107"/>
                </a:lnTo>
                <a:lnTo>
                  <a:pt x="54" y="108"/>
                </a:lnTo>
                <a:lnTo>
                  <a:pt x="54" y="108"/>
                </a:lnTo>
                <a:close/>
                <a:moveTo>
                  <a:pt x="54" y="25"/>
                </a:moveTo>
                <a:lnTo>
                  <a:pt x="54" y="25"/>
                </a:lnTo>
                <a:lnTo>
                  <a:pt x="60" y="26"/>
                </a:lnTo>
                <a:lnTo>
                  <a:pt x="65" y="27"/>
                </a:lnTo>
                <a:lnTo>
                  <a:pt x="70" y="30"/>
                </a:lnTo>
                <a:lnTo>
                  <a:pt x="74" y="33"/>
                </a:lnTo>
                <a:lnTo>
                  <a:pt x="78" y="38"/>
                </a:lnTo>
                <a:lnTo>
                  <a:pt x="82" y="42"/>
                </a:lnTo>
                <a:lnTo>
                  <a:pt x="83" y="48"/>
                </a:lnTo>
                <a:lnTo>
                  <a:pt x="84" y="55"/>
                </a:lnTo>
                <a:lnTo>
                  <a:pt x="84" y="55"/>
                </a:lnTo>
                <a:lnTo>
                  <a:pt x="83" y="60"/>
                </a:lnTo>
                <a:lnTo>
                  <a:pt x="82" y="66"/>
                </a:lnTo>
                <a:lnTo>
                  <a:pt x="78" y="71"/>
                </a:lnTo>
                <a:lnTo>
                  <a:pt x="74" y="75"/>
                </a:lnTo>
                <a:lnTo>
                  <a:pt x="70" y="78"/>
                </a:lnTo>
                <a:lnTo>
                  <a:pt x="65" y="81"/>
                </a:lnTo>
                <a:lnTo>
                  <a:pt x="60" y="83"/>
                </a:lnTo>
                <a:lnTo>
                  <a:pt x="54" y="83"/>
                </a:lnTo>
                <a:lnTo>
                  <a:pt x="54" y="83"/>
                </a:lnTo>
                <a:lnTo>
                  <a:pt x="48" y="83"/>
                </a:lnTo>
                <a:lnTo>
                  <a:pt x="43" y="81"/>
                </a:lnTo>
                <a:lnTo>
                  <a:pt x="37" y="78"/>
                </a:lnTo>
                <a:lnTo>
                  <a:pt x="33" y="75"/>
                </a:lnTo>
                <a:lnTo>
                  <a:pt x="29" y="71"/>
                </a:lnTo>
                <a:lnTo>
                  <a:pt x="27" y="66"/>
                </a:lnTo>
                <a:lnTo>
                  <a:pt x="25" y="60"/>
                </a:lnTo>
                <a:lnTo>
                  <a:pt x="25" y="55"/>
                </a:lnTo>
                <a:lnTo>
                  <a:pt x="25" y="55"/>
                </a:lnTo>
                <a:lnTo>
                  <a:pt x="25" y="48"/>
                </a:lnTo>
                <a:lnTo>
                  <a:pt x="27" y="42"/>
                </a:lnTo>
                <a:lnTo>
                  <a:pt x="29" y="38"/>
                </a:lnTo>
                <a:lnTo>
                  <a:pt x="33" y="33"/>
                </a:lnTo>
                <a:lnTo>
                  <a:pt x="37" y="30"/>
                </a:lnTo>
                <a:lnTo>
                  <a:pt x="43" y="27"/>
                </a:lnTo>
                <a:lnTo>
                  <a:pt x="48" y="26"/>
                </a:lnTo>
                <a:lnTo>
                  <a:pt x="54" y="25"/>
                </a:lnTo>
                <a:lnTo>
                  <a:pt x="54" y="2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0959" tIns="30482" rIns="60959" bIns="30482" numCol="1" anchor="t" anchorCtr="0" compatLnSpc="1"/>
          <a:lstStyle/>
          <a:p>
            <a:pPr defTabSz="304795" eaLnBrk="1" fontAlgn="auto" hangingPunct="1">
              <a:spcBef>
                <a:spcPts val="0"/>
              </a:spcBef>
              <a:spcAft>
                <a:spcPts val="0"/>
              </a:spcAft>
            </a:pPr>
            <a:endParaRPr lang="ko-KR" altLang="en-US" sz="2100">
              <a:solidFill>
                <a:srgbClr val="44546A"/>
              </a:solidFill>
              <a:latin typeface="Arial"/>
            </a:endParaRPr>
          </a:p>
        </p:txBody>
      </p:sp>
    </p:spTree>
    <p:extLst>
      <p:ext uri="{BB962C8B-B14F-4D97-AF65-F5344CB8AC3E}">
        <p14:creationId xmlns:p14="http://schemas.microsoft.com/office/powerpoint/2010/main" val="83696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MY" sz="3600" cap="none" spc="0" dirty="0">
                <a:solidFill>
                  <a:prstClr val="black">
                    <a:lumMod val="85000"/>
                    <a:lumOff val="15000"/>
                  </a:prstClr>
                </a:solidFill>
                <a:latin typeface="Century Gothic"/>
              </a:rPr>
              <a:t>MODENISME </a:t>
            </a:r>
            <a:r>
              <a:rPr lang="en-MY" sz="3600" cap="none" spc="0" dirty="0" err="1">
                <a:solidFill>
                  <a:prstClr val="black">
                    <a:lumMod val="85000"/>
                    <a:lumOff val="15000"/>
                  </a:prstClr>
                </a:solidFill>
                <a:latin typeface="Century Gothic"/>
              </a:rPr>
              <a:t>Vs</a:t>
            </a:r>
            <a:r>
              <a:rPr lang="en-MY" sz="3600" cap="none" spc="0" dirty="0">
                <a:solidFill>
                  <a:prstClr val="black">
                    <a:lumMod val="85000"/>
                    <a:lumOff val="15000"/>
                  </a:prstClr>
                </a:solidFill>
                <a:latin typeface="Century Gothic"/>
              </a:rPr>
              <a:t> PASCA MODENISME</a:t>
            </a:r>
            <a:endParaRPr lang="en-US" dirty="0"/>
          </a:p>
        </p:txBody>
      </p:sp>
      <p:grpSp>
        <p:nvGrpSpPr>
          <p:cNvPr id="5" name="Group 4"/>
          <p:cNvGrpSpPr>
            <a:grpSpLocks noChangeAspect="1"/>
          </p:cNvGrpSpPr>
          <p:nvPr/>
        </p:nvGrpSpPr>
        <p:grpSpPr>
          <a:xfrm>
            <a:off x="750778" y="1349104"/>
            <a:ext cx="10865965" cy="4826529"/>
            <a:chOff x="1097578" y="1545167"/>
            <a:chExt cx="10084831" cy="4478867"/>
          </a:xfrm>
        </p:grpSpPr>
        <p:sp>
          <p:nvSpPr>
            <p:cNvPr id="6" name="Isosceles Triangle 5"/>
            <p:cNvSpPr/>
            <p:nvPr/>
          </p:nvSpPr>
          <p:spPr>
            <a:xfrm rot="10800000">
              <a:off x="3951287" y="3429100"/>
              <a:ext cx="267548" cy="16510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sz="2900">
                <a:solidFill>
                  <a:srgbClr val="E7E6E6"/>
                </a:solidFill>
              </a:endParaRPr>
            </a:p>
          </p:txBody>
        </p:sp>
        <p:sp>
          <p:nvSpPr>
            <p:cNvPr id="7" name="Isosceles Triangle 6"/>
            <p:cNvSpPr/>
            <p:nvPr/>
          </p:nvSpPr>
          <p:spPr>
            <a:xfrm rot="10800000">
              <a:off x="1097579" y="3429101"/>
              <a:ext cx="267548" cy="16510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sz="2900">
                <a:solidFill>
                  <a:srgbClr val="E7E6E6"/>
                </a:solidFill>
              </a:endParaRPr>
            </a:p>
          </p:txBody>
        </p:sp>
        <p:sp>
          <p:nvSpPr>
            <p:cNvPr id="8" name="Freeform 18"/>
            <p:cNvSpPr/>
            <p:nvPr/>
          </p:nvSpPr>
          <p:spPr bwMode="auto">
            <a:xfrm>
              <a:off x="1223327" y="1545167"/>
              <a:ext cx="2861733" cy="4478867"/>
            </a:xfrm>
            <a:custGeom>
              <a:avLst/>
              <a:gdLst>
                <a:gd name="T0" fmla="*/ 364 w 364"/>
                <a:gd name="T1" fmla="*/ 483 h 568"/>
                <a:gd name="T2" fmla="*/ 182 w 364"/>
                <a:gd name="T3" fmla="*/ 568 h 568"/>
                <a:gd name="T4" fmla="*/ 0 w 364"/>
                <a:gd name="T5" fmla="*/ 483 h 568"/>
                <a:gd name="T6" fmla="*/ 0 w 364"/>
                <a:gd name="T7" fmla="*/ 16 h 568"/>
                <a:gd name="T8" fmla="*/ 22 w 364"/>
                <a:gd name="T9" fmla="*/ 0 h 568"/>
                <a:gd name="T10" fmla="*/ 342 w 364"/>
                <a:gd name="T11" fmla="*/ 0 h 568"/>
                <a:gd name="T12" fmla="*/ 364 w 364"/>
                <a:gd name="T13" fmla="*/ 16 h 568"/>
                <a:gd name="T14" fmla="*/ 364 w 364"/>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568">
                  <a:moveTo>
                    <a:pt x="364" y="483"/>
                  </a:moveTo>
                  <a:cubicBezTo>
                    <a:pt x="364" y="492"/>
                    <a:pt x="182" y="568"/>
                    <a:pt x="182" y="568"/>
                  </a:cubicBezTo>
                  <a:cubicBezTo>
                    <a:pt x="182" y="568"/>
                    <a:pt x="0" y="492"/>
                    <a:pt x="0" y="483"/>
                  </a:cubicBezTo>
                  <a:cubicBezTo>
                    <a:pt x="0" y="16"/>
                    <a:pt x="0" y="16"/>
                    <a:pt x="0" y="16"/>
                  </a:cubicBezTo>
                  <a:cubicBezTo>
                    <a:pt x="0" y="7"/>
                    <a:pt x="10" y="0"/>
                    <a:pt x="22" y="0"/>
                  </a:cubicBezTo>
                  <a:cubicBezTo>
                    <a:pt x="342" y="0"/>
                    <a:pt x="342" y="0"/>
                    <a:pt x="342" y="0"/>
                  </a:cubicBezTo>
                  <a:cubicBezTo>
                    <a:pt x="354" y="0"/>
                    <a:pt x="364" y="7"/>
                    <a:pt x="364" y="16"/>
                  </a:cubicBezTo>
                  <a:lnTo>
                    <a:pt x="364" y="483"/>
                  </a:lnTo>
                  <a:close/>
                </a:path>
              </a:pathLst>
            </a:custGeom>
            <a:solidFill>
              <a:schemeClr val="accent3"/>
            </a:solidFill>
            <a:ln>
              <a:noFill/>
            </a:ln>
          </p:spPr>
          <p:txBody>
            <a:bodyPr vert="horz" wrap="square" lIns="121920" tIns="60960" rIns="121920" bIns="60960" numCol="1" anchor="t" anchorCtr="0" compatLnSpc="1"/>
            <a:lstStyle/>
            <a:p>
              <a:pPr defTabSz="304810" eaLnBrk="1" fontAlgn="auto" hangingPunct="1">
                <a:spcBef>
                  <a:spcPts val="0"/>
                </a:spcBef>
                <a:spcAft>
                  <a:spcPts val="0"/>
                </a:spcAft>
              </a:pPr>
              <a:endParaRPr lang="en-US" sz="2900">
                <a:solidFill>
                  <a:srgbClr val="44546A"/>
                </a:solidFill>
                <a:latin typeface="Arial"/>
              </a:endParaRPr>
            </a:p>
          </p:txBody>
        </p:sp>
        <p:sp>
          <p:nvSpPr>
            <p:cNvPr id="9" name="Rectangle 19"/>
            <p:cNvSpPr>
              <a:spLocks noChangeArrowheads="1"/>
            </p:cNvSpPr>
            <p:nvPr/>
          </p:nvSpPr>
          <p:spPr bwMode="auto">
            <a:xfrm>
              <a:off x="1098207" y="2133601"/>
              <a:ext cx="3120000" cy="435438"/>
            </a:xfrm>
            <a:prstGeom prst="rect">
              <a:avLst/>
            </a:prstGeom>
            <a:solidFill>
              <a:schemeClr val="accent1">
                <a:lumMod val="60000"/>
                <a:lumOff val="40000"/>
              </a:schemeClr>
            </a:solidFill>
            <a:ln>
              <a:noFill/>
            </a:ln>
          </p:spPr>
          <p:txBody>
            <a:bodyPr vert="horz" wrap="square" lIns="121920" tIns="60960" rIns="121920" bIns="60960" numCol="1" anchor="t" anchorCtr="0" compatLnSpc="1"/>
            <a:lstStyle/>
            <a:p>
              <a:pPr defTabSz="304810" eaLnBrk="1" fontAlgn="auto" hangingPunct="1">
                <a:spcBef>
                  <a:spcPts val="0"/>
                </a:spcBef>
                <a:spcAft>
                  <a:spcPts val="0"/>
                </a:spcAft>
              </a:pPr>
              <a:endParaRPr lang="en-US" sz="2900">
                <a:solidFill>
                  <a:srgbClr val="44546A"/>
                </a:solidFill>
                <a:latin typeface="Arial"/>
              </a:endParaRPr>
            </a:p>
          </p:txBody>
        </p:sp>
        <p:sp>
          <p:nvSpPr>
            <p:cNvPr id="14" name="Isosceles Triangle 13"/>
            <p:cNvSpPr/>
            <p:nvPr/>
          </p:nvSpPr>
          <p:spPr>
            <a:xfrm rot="10800000">
              <a:off x="10825918" y="3431640"/>
              <a:ext cx="267548" cy="16510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sz="2900">
                <a:solidFill>
                  <a:srgbClr val="E7E6E6"/>
                </a:solidFill>
              </a:endParaRPr>
            </a:p>
          </p:txBody>
        </p:sp>
        <p:sp>
          <p:nvSpPr>
            <p:cNvPr id="15" name="Isosceles Triangle 14"/>
            <p:cNvSpPr/>
            <p:nvPr/>
          </p:nvSpPr>
          <p:spPr>
            <a:xfrm rot="10800000">
              <a:off x="7972210" y="3431641"/>
              <a:ext cx="267548" cy="16510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sz="2900">
                <a:solidFill>
                  <a:srgbClr val="E7E6E6"/>
                </a:solidFill>
              </a:endParaRPr>
            </a:p>
          </p:txBody>
        </p:sp>
        <p:sp>
          <p:nvSpPr>
            <p:cNvPr id="16" name="Freeform 22"/>
            <p:cNvSpPr/>
            <p:nvPr/>
          </p:nvSpPr>
          <p:spPr bwMode="auto">
            <a:xfrm>
              <a:off x="8098797" y="1545167"/>
              <a:ext cx="2868084" cy="4478867"/>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304810" eaLnBrk="1" fontAlgn="auto" hangingPunct="1">
                <a:spcBef>
                  <a:spcPts val="0"/>
                </a:spcBef>
                <a:spcAft>
                  <a:spcPts val="0"/>
                </a:spcAft>
              </a:pPr>
              <a:endParaRPr lang="en-US" sz="2900">
                <a:solidFill>
                  <a:srgbClr val="44546A"/>
                </a:solidFill>
                <a:latin typeface="Arial"/>
              </a:endParaRPr>
            </a:p>
          </p:txBody>
        </p:sp>
        <p:sp>
          <p:nvSpPr>
            <p:cNvPr id="17" name="Rectangle 23"/>
            <p:cNvSpPr>
              <a:spLocks noChangeArrowheads="1"/>
            </p:cNvSpPr>
            <p:nvPr/>
          </p:nvSpPr>
          <p:spPr bwMode="auto">
            <a:xfrm>
              <a:off x="7972837" y="2133601"/>
              <a:ext cx="3120000" cy="435438"/>
            </a:xfrm>
            <a:prstGeom prst="rect">
              <a:avLst/>
            </a:prstGeom>
            <a:solidFill>
              <a:schemeClr val="accent3">
                <a:lumMod val="60000"/>
                <a:lumOff val="40000"/>
              </a:schemeClr>
            </a:solidFill>
            <a:ln>
              <a:noFill/>
            </a:ln>
          </p:spPr>
          <p:txBody>
            <a:bodyPr vert="horz" wrap="square" lIns="121920" tIns="60960" rIns="121920" bIns="60960" numCol="1" anchor="t" anchorCtr="0" compatLnSpc="1"/>
            <a:lstStyle/>
            <a:p>
              <a:pPr defTabSz="304810" eaLnBrk="1" fontAlgn="auto" hangingPunct="1">
                <a:spcBef>
                  <a:spcPts val="0"/>
                </a:spcBef>
                <a:spcAft>
                  <a:spcPts val="0"/>
                </a:spcAft>
              </a:pPr>
              <a:endParaRPr lang="en-US" sz="2900">
                <a:solidFill>
                  <a:srgbClr val="44546A"/>
                </a:solidFill>
                <a:latin typeface="Arial"/>
              </a:endParaRPr>
            </a:p>
          </p:txBody>
        </p:sp>
        <p:sp>
          <p:nvSpPr>
            <p:cNvPr id="18" name="TextBox 17"/>
            <p:cNvSpPr txBox="1"/>
            <p:nvPr/>
          </p:nvSpPr>
          <p:spPr>
            <a:xfrm>
              <a:off x="2572487" y="2676143"/>
              <a:ext cx="171451" cy="385569"/>
            </a:xfrm>
            <a:prstGeom prst="rect">
              <a:avLst/>
            </a:prstGeom>
            <a:noFill/>
          </p:spPr>
          <p:txBody>
            <a:bodyPr wrap="none" rtlCol="0">
              <a:spAutoFit/>
            </a:bodyPr>
            <a:lstStyle/>
            <a:p>
              <a:pPr algn="ctr" defTabSz="304810" eaLnBrk="1" fontAlgn="auto" hangingPunct="1">
                <a:spcBef>
                  <a:spcPts val="0"/>
                </a:spcBef>
                <a:spcAft>
                  <a:spcPts val="0"/>
                </a:spcAft>
              </a:pPr>
              <a:endParaRPr lang="id-ID" sz="2100" b="1" dirty="0">
                <a:solidFill>
                  <a:srgbClr val="FFFFFF"/>
                </a:solidFill>
                <a:latin typeface="Arial"/>
              </a:endParaRPr>
            </a:p>
          </p:txBody>
        </p:sp>
        <p:sp>
          <p:nvSpPr>
            <p:cNvPr id="52" name="TextBox 51"/>
            <p:cNvSpPr txBox="1"/>
            <p:nvPr/>
          </p:nvSpPr>
          <p:spPr>
            <a:xfrm>
              <a:off x="1097578" y="1741428"/>
              <a:ext cx="3115040" cy="842541"/>
            </a:xfrm>
            <a:prstGeom prst="rect">
              <a:avLst/>
            </a:prstGeom>
            <a:solidFill>
              <a:schemeClr val="accent3">
                <a:lumMod val="75000"/>
              </a:schemeClr>
            </a:solidFill>
          </p:spPr>
          <p:txBody>
            <a:bodyPr wrap="square" rtlCol="0">
              <a:spAutoFit/>
            </a:bodyPr>
            <a:lstStyle/>
            <a:p>
              <a:pPr algn="ctr" defTabSz="304810" eaLnBrk="1" fontAlgn="auto" hangingPunct="1">
                <a:spcBef>
                  <a:spcPts val="0"/>
                </a:spcBef>
                <a:spcAft>
                  <a:spcPts val="0"/>
                </a:spcAft>
              </a:pPr>
              <a:endParaRPr lang="id-ID" sz="5300" b="1" dirty="0">
                <a:solidFill>
                  <a:srgbClr val="FFFFFF"/>
                </a:solidFill>
                <a:latin typeface="Arial"/>
              </a:endParaRPr>
            </a:p>
          </p:txBody>
        </p:sp>
        <p:sp>
          <p:nvSpPr>
            <p:cNvPr id="20" name="TextBox 19"/>
            <p:cNvSpPr txBox="1"/>
            <p:nvPr/>
          </p:nvSpPr>
          <p:spPr>
            <a:xfrm>
              <a:off x="5326382" y="3019460"/>
              <a:ext cx="1532696" cy="385569"/>
            </a:xfrm>
            <a:prstGeom prst="rect">
              <a:avLst/>
            </a:prstGeom>
            <a:noFill/>
          </p:spPr>
          <p:txBody>
            <a:bodyPr wrap="none" rtlCol="0">
              <a:spAutoFit/>
            </a:bodyPr>
            <a:lstStyle/>
            <a:p>
              <a:pPr algn="ctr" defTabSz="304810" eaLnBrk="1" fontAlgn="auto" hangingPunct="1">
                <a:spcBef>
                  <a:spcPts val="0"/>
                </a:spcBef>
                <a:spcAft>
                  <a:spcPts val="0"/>
                </a:spcAft>
              </a:pPr>
              <a:r>
                <a:rPr lang="en-US" sz="2100" b="1" dirty="0">
                  <a:solidFill>
                    <a:schemeClr val="accent4">
                      <a:lumMod val="50000"/>
                    </a:schemeClr>
                  </a:solidFill>
                  <a:latin typeface="Arial"/>
                </a:rPr>
                <a:t>P</a:t>
              </a:r>
              <a:r>
                <a:rPr lang="id-ID" sz="2100" b="1" dirty="0" smtClean="0">
                  <a:solidFill>
                    <a:schemeClr val="accent4">
                      <a:lumMod val="50000"/>
                    </a:schemeClr>
                  </a:solidFill>
                  <a:latin typeface="Arial"/>
                </a:rPr>
                <a:t>rofesional</a:t>
              </a:r>
              <a:endParaRPr lang="id-ID" sz="2100" b="1" dirty="0">
                <a:solidFill>
                  <a:schemeClr val="accent4">
                    <a:lumMod val="50000"/>
                  </a:schemeClr>
                </a:solidFill>
                <a:latin typeface="Arial"/>
              </a:endParaRPr>
            </a:p>
          </p:txBody>
        </p:sp>
        <p:sp>
          <p:nvSpPr>
            <p:cNvPr id="21" name="TextBox 20"/>
            <p:cNvSpPr txBox="1"/>
            <p:nvPr/>
          </p:nvSpPr>
          <p:spPr>
            <a:xfrm>
              <a:off x="8162547" y="2669744"/>
              <a:ext cx="492749" cy="314167"/>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endParaRPr lang="en-US" sz="1600" noProof="1">
                <a:solidFill>
                  <a:prstClr val="black"/>
                </a:solidFill>
                <a:latin typeface="Century Gothic"/>
              </a:endParaRPr>
            </a:p>
          </p:txBody>
        </p:sp>
        <p:sp>
          <p:nvSpPr>
            <p:cNvPr id="48" name="TextBox 47"/>
            <p:cNvSpPr txBox="1"/>
            <p:nvPr/>
          </p:nvSpPr>
          <p:spPr>
            <a:xfrm>
              <a:off x="7972837" y="1902952"/>
              <a:ext cx="3120629" cy="842541"/>
            </a:xfrm>
            <a:prstGeom prst="rect">
              <a:avLst/>
            </a:prstGeom>
            <a:solidFill>
              <a:schemeClr val="accent2"/>
            </a:solidFill>
          </p:spPr>
          <p:txBody>
            <a:bodyPr wrap="square" rtlCol="0">
              <a:spAutoFit/>
            </a:bodyPr>
            <a:lstStyle/>
            <a:p>
              <a:pPr algn="ctr" defTabSz="304810" eaLnBrk="1" fontAlgn="auto" hangingPunct="1">
                <a:spcBef>
                  <a:spcPts val="0"/>
                </a:spcBef>
                <a:spcAft>
                  <a:spcPts val="0"/>
                </a:spcAft>
              </a:pPr>
              <a:endParaRPr lang="id-ID" sz="5300" b="1" dirty="0">
                <a:solidFill>
                  <a:srgbClr val="FFFFFF"/>
                </a:solidFill>
                <a:latin typeface="Arial"/>
              </a:endParaRPr>
            </a:p>
          </p:txBody>
        </p:sp>
        <p:sp>
          <p:nvSpPr>
            <p:cNvPr id="24" name="TextBox 23"/>
            <p:cNvSpPr txBox="1"/>
            <p:nvPr/>
          </p:nvSpPr>
          <p:spPr>
            <a:xfrm>
              <a:off x="1333093" y="3567844"/>
              <a:ext cx="2321213" cy="328448"/>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sz="1700" noProof="1">
                  <a:solidFill>
                    <a:prstClr val="black"/>
                  </a:solidFill>
                  <a:latin typeface="Century Gothic"/>
                </a:rPr>
                <a:t>Agama Tradisional</a:t>
              </a:r>
            </a:p>
          </p:txBody>
        </p:sp>
        <p:sp>
          <p:nvSpPr>
            <p:cNvPr id="25" name="TextBox 24"/>
            <p:cNvSpPr txBox="1"/>
            <p:nvPr/>
          </p:nvSpPr>
          <p:spPr>
            <a:xfrm>
              <a:off x="1354805" y="3957895"/>
              <a:ext cx="2557767" cy="328448"/>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sz="1700" noProof="1">
                  <a:solidFill>
                    <a:prstClr val="black"/>
                  </a:solidFill>
                  <a:latin typeface="Century Gothic"/>
                </a:rPr>
                <a:t>Budaya Tahap Tinggi</a:t>
              </a:r>
            </a:p>
          </p:txBody>
        </p:sp>
        <p:sp>
          <p:nvSpPr>
            <p:cNvPr id="26" name="TextBox 25"/>
            <p:cNvSpPr txBox="1"/>
            <p:nvPr/>
          </p:nvSpPr>
          <p:spPr>
            <a:xfrm>
              <a:off x="1378344" y="4385990"/>
              <a:ext cx="2834275" cy="571214"/>
            </a:xfrm>
            <a:prstGeom prst="rect">
              <a:avLst/>
            </a:prstGeom>
            <a:noFill/>
          </p:spPr>
          <p:txBody>
            <a:bodyPr wrap="squar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sz="1700" noProof="1">
                  <a:solidFill>
                    <a:prstClr val="black"/>
                  </a:solidFill>
                  <a:latin typeface="Century Gothic"/>
                </a:rPr>
                <a:t>Keseriusan Niat dan </a:t>
              </a:r>
              <a:r>
                <a:rPr lang="en-US" sz="1700" noProof="1" smtClean="0">
                  <a:solidFill>
                    <a:prstClr val="black"/>
                  </a:solidFill>
                  <a:latin typeface="Century Gothic"/>
                </a:rPr>
                <a:t>Tujuan</a:t>
              </a:r>
              <a:endParaRPr lang="en-US" sz="1700" noProof="1">
                <a:solidFill>
                  <a:prstClr val="black"/>
                </a:solidFill>
                <a:latin typeface="Century Gothic"/>
              </a:endParaRPr>
            </a:p>
          </p:txBody>
        </p:sp>
        <p:sp>
          <p:nvSpPr>
            <p:cNvPr id="28" name="TextBox 27"/>
            <p:cNvSpPr txBox="1"/>
            <p:nvPr/>
          </p:nvSpPr>
          <p:spPr>
            <a:xfrm>
              <a:off x="5565909" y="3567855"/>
              <a:ext cx="1053636" cy="485532"/>
            </a:xfrm>
            <a:prstGeom prst="rect">
              <a:avLst/>
            </a:prstGeom>
            <a:noFill/>
          </p:spPr>
          <p:txBody>
            <a:bodyPr wrap="square" rtlCol="0">
              <a:spAutoFit/>
            </a:bodyPr>
            <a:lstStyle/>
            <a:p>
              <a:pPr algn="ctr" defTabSz="304810" eaLnBrk="1" fontAlgn="auto" hangingPunct="1">
                <a:spcBef>
                  <a:spcPts val="0"/>
                </a:spcBef>
                <a:spcAft>
                  <a:spcPts val="0"/>
                </a:spcAft>
              </a:pPr>
              <a:r>
                <a:rPr lang="en-MY" sz="2800" b="1" dirty="0" smtClean="0">
                  <a:latin typeface="Arial"/>
                </a:rPr>
                <a:t>VS</a:t>
              </a:r>
              <a:endParaRPr lang="id-ID" sz="2800" b="1" dirty="0">
                <a:latin typeface="Arial"/>
              </a:endParaRPr>
            </a:p>
          </p:txBody>
        </p:sp>
        <p:sp>
          <p:nvSpPr>
            <p:cNvPr id="32" name="TextBox 31"/>
            <p:cNvSpPr txBox="1"/>
            <p:nvPr/>
          </p:nvSpPr>
          <p:spPr>
            <a:xfrm>
              <a:off x="8179992" y="3135949"/>
              <a:ext cx="3002417" cy="542653"/>
            </a:xfrm>
            <a:prstGeom prst="rect">
              <a:avLst/>
            </a:prstGeom>
            <a:noFill/>
          </p:spPr>
          <p:txBody>
            <a:bodyPr wrap="squar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sz="1600" noProof="1">
                  <a:solidFill>
                    <a:prstClr val="black"/>
                  </a:solidFill>
                  <a:latin typeface="Century Gothic"/>
                </a:rPr>
                <a:t>Asas yang tidak jelas </a:t>
              </a:r>
              <a:r>
                <a:rPr lang="en-US" sz="1600" noProof="1" smtClean="0">
                  <a:solidFill>
                    <a:prstClr val="black"/>
                  </a:solidFill>
                  <a:latin typeface="Century Gothic"/>
                </a:rPr>
                <a:t>kepada kelas sosial</a:t>
              </a:r>
              <a:endParaRPr lang="en-US" sz="1600" noProof="1">
                <a:solidFill>
                  <a:prstClr val="black"/>
                </a:solidFill>
                <a:latin typeface="Century Gothic"/>
              </a:endParaRPr>
            </a:p>
          </p:txBody>
        </p:sp>
        <p:sp>
          <p:nvSpPr>
            <p:cNvPr id="33" name="TextBox 32"/>
            <p:cNvSpPr txBox="1"/>
            <p:nvPr/>
          </p:nvSpPr>
          <p:spPr>
            <a:xfrm>
              <a:off x="8239757" y="3837157"/>
              <a:ext cx="2501232" cy="314167"/>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sz="1600" noProof="1">
                  <a:solidFill>
                    <a:prstClr val="black"/>
                  </a:solidFill>
                  <a:latin typeface="Century Gothic"/>
                </a:rPr>
                <a:t>Kesatuan masyarakat</a:t>
              </a:r>
            </a:p>
          </p:txBody>
        </p:sp>
        <p:sp>
          <p:nvSpPr>
            <p:cNvPr id="34" name="TextBox 33"/>
            <p:cNvSpPr txBox="1"/>
            <p:nvPr/>
          </p:nvSpPr>
          <p:spPr>
            <a:xfrm>
              <a:off x="8261118" y="4243186"/>
              <a:ext cx="2182850" cy="314167"/>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sz="1600" noProof="1">
                  <a:solidFill>
                    <a:prstClr val="black"/>
                  </a:solidFill>
                  <a:latin typeface="Century Gothic"/>
                </a:rPr>
                <a:t>Agama New- Age</a:t>
              </a:r>
            </a:p>
          </p:txBody>
        </p:sp>
        <p:sp>
          <p:nvSpPr>
            <p:cNvPr id="35" name="TextBox 34"/>
            <p:cNvSpPr txBox="1"/>
            <p:nvPr/>
          </p:nvSpPr>
          <p:spPr>
            <a:xfrm>
              <a:off x="8261016" y="4593208"/>
              <a:ext cx="2921393" cy="542653"/>
            </a:xfrm>
            <a:prstGeom prst="rect">
              <a:avLst/>
            </a:prstGeom>
            <a:noFill/>
          </p:spPr>
          <p:txBody>
            <a:bodyPr wrap="squar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sz="1600" noProof="1">
                  <a:solidFill>
                    <a:prstClr val="black"/>
                  </a:solidFill>
                  <a:latin typeface="Century Gothic"/>
                </a:rPr>
                <a:t>Budaya Tinggi dan Rendah </a:t>
              </a:r>
            </a:p>
          </p:txBody>
        </p:sp>
        <p:cxnSp>
          <p:nvCxnSpPr>
            <p:cNvPr id="36" name="Straight Connector 35"/>
            <p:cNvCxnSpPr/>
            <p:nvPr/>
          </p:nvCxnSpPr>
          <p:spPr>
            <a:xfrm>
              <a:off x="1436846" y="3469362"/>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11477" y="3050067"/>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458207" y="4361605"/>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11476" y="3748746"/>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482648" y="4956432"/>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84975" y="4151325"/>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436845" y="3929993"/>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261791" y="4557354"/>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9" name="Rectangle 3"/>
          <p:cNvSpPr txBox="1">
            <a:spLocks noChangeArrowheads="1"/>
          </p:cNvSpPr>
          <p:nvPr/>
        </p:nvSpPr>
        <p:spPr bwMode="auto">
          <a:xfrm>
            <a:off x="1365132" y="1874402"/>
            <a:ext cx="2081475" cy="307777"/>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defTabSz="457176" eaLnBrk="1" fontAlgn="auto" hangingPunct="1">
              <a:spcBef>
                <a:spcPts val="1000"/>
              </a:spcBef>
              <a:spcAft>
                <a:spcPts val="0"/>
              </a:spcAft>
              <a:buClr>
                <a:srgbClr val="A53010"/>
              </a:buClr>
            </a:pPr>
            <a:r>
              <a:rPr lang="en-MY" b="1" dirty="0">
                <a:solidFill>
                  <a:prstClr val="black">
                    <a:lumMod val="75000"/>
                    <a:lumOff val="25000"/>
                  </a:prstClr>
                </a:solidFill>
                <a:latin typeface="Century Gothic"/>
                <a:ea typeface="+mn-ea"/>
                <a:cs typeface="+mn-cs"/>
              </a:rPr>
              <a:t>MODENISME</a:t>
            </a:r>
          </a:p>
        </p:txBody>
      </p:sp>
      <p:sp>
        <p:nvSpPr>
          <p:cNvPr id="51" name="speed"/>
          <p:cNvSpPr txBox="1">
            <a:spLocks noChangeArrowheads="1"/>
          </p:cNvSpPr>
          <p:nvPr/>
        </p:nvSpPr>
        <p:spPr bwMode="auto">
          <a:xfrm>
            <a:off x="8708463" y="2026884"/>
            <a:ext cx="2524178" cy="30777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defTabSz="457176" eaLnBrk="1" fontAlgn="auto" latinLnBrk="0" hangingPunct="1">
              <a:spcBef>
                <a:spcPts val="1000"/>
              </a:spcBef>
              <a:spcAft>
                <a:spcPts val="0"/>
              </a:spcAft>
              <a:buClr>
                <a:srgbClr val="A53010"/>
              </a:buClr>
            </a:pPr>
            <a:r>
              <a:rPr kumimoji="0" lang="en-MY" sz="2000" b="1" dirty="0">
                <a:solidFill>
                  <a:prstClr val="black">
                    <a:lumMod val="75000"/>
                    <a:lumOff val="25000"/>
                  </a:prstClr>
                </a:solidFill>
                <a:latin typeface="Century Gothic"/>
                <a:ea typeface="+mn-ea"/>
              </a:rPr>
              <a:t>PASCA MODENISME</a:t>
            </a:r>
          </a:p>
        </p:txBody>
      </p:sp>
      <p:cxnSp>
        <p:nvCxnSpPr>
          <p:cNvPr id="53" name="Straight Connector 52"/>
          <p:cNvCxnSpPr/>
          <p:nvPr/>
        </p:nvCxnSpPr>
        <p:spPr>
          <a:xfrm>
            <a:off x="1148446" y="2916609"/>
            <a:ext cx="258589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873" y="3009644"/>
            <a:ext cx="2998787" cy="79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Straight Connector 53"/>
          <p:cNvCxnSpPr/>
          <p:nvPr/>
        </p:nvCxnSpPr>
        <p:spPr>
          <a:xfrm>
            <a:off x="8555237" y="5240862"/>
            <a:ext cx="258589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41021" y="5240862"/>
            <a:ext cx="2668312" cy="584775"/>
          </a:xfrm>
          <a:prstGeom prst="rect">
            <a:avLst/>
          </a:prstGeom>
          <a:noFill/>
        </p:spPr>
        <p:txBody>
          <a:bodyPr wrap="squar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sz="1600" noProof="1">
                <a:solidFill>
                  <a:prstClr val="black"/>
                </a:solidFill>
                <a:latin typeface="Century Gothic"/>
              </a:rPr>
              <a:t>Permainan Niat dan Tujuan</a:t>
            </a:r>
          </a:p>
        </p:txBody>
      </p:sp>
    </p:spTree>
    <p:extLst>
      <p:ext uri="{BB962C8B-B14F-4D97-AF65-F5344CB8AC3E}">
        <p14:creationId xmlns:p14="http://schemas.microsoft.com/office/powerpoint/2010/main" val="201132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MY" sz="3600" cap="none" spc="0" dirty="0">
                <a:solidFill>
                  <a:prstClr val="black">
                    <a:lumMod val="85000"/>
                    <a:lumOff val="15000"/>
                  </a:prstClr>
                </a:solidFill>
                <a:latin typeface="Century Gothic"/>
              </a:rPr>
              <a:t>MODENISME </a:t>
            </a:r>
            <a:r>
              <a:rPr lang="en-MY" sz="3600" cap="none" spc="0" dirty="0" err="1">
                <a:solidFill>
                  <a:prstClr val="black">
                    <a:lumMod val="85000"/>
                    <a:lumOff val="15000"/>
                  </a:prstClr>
                </a:solidFill>
                <a:latin typeface="Century Gothic"/>
              </a:rPr>
              <a:t>Vs</a:t>
            </a:r>
            <a:r>
              <a:rPr lang="en-MY" sz="3600" cap="none" spc="0" dirty="0">
                <a:solidFill>
                  <a:prstClr val="black">
                    <a:lumMod val="85000"/>
                    <a:lumOff val="15000"/>
                  </a:prstClr>
                </a:solidFill>
                <a:latin typeface="Century Gothic"/>
              </a:rPr>
              <a:t> PASCA MODENISME</a:t>
            </a:r>
            <a:endParaRPr lang="en-US" dirty="0"/>
          </a:p>
        </p:txBody>
      </p:sp>
      <p:grpSp>
        <p:nvGrpSpPr>
          <p:cNvPr id="5" name="Group 4"/>
          <p:cNvGrpSpPr>
            <a:grpSpLocks noChangeAspect="1"/>
          </p:cNvGrpSpPr>
          <p:nvPr/>
        </p:nvGrpSpPr>
        <p:grpSpPr>
          <a:xfrm>
            <a:off x="750778" y="1349104"/>
            <a:ext cx="10865965" cy="4826529"/>
            <a:chOff x="1097578" y="1545167"/>
            <a:chExt cx="10084831" cy="4478867"/>
          </a:xfrm>
        </p:grpSpPr>
        <p:sp>
          <p:nvSpPr>
            <p:cNvPr id="6" name="Isosceles Triangle 5"/>
            <p:cNvSpPr/>
            <p:nvPr/>
          </p:nvSpPr>
          <p:spPr>
            <a:xfrm rot="10800000">
              <a:off x="3951287" y="3429100"/>
              <a:ext cx="267548" cy="16510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sz="2900">
                <a:solidFill>
                  <a:srgbClr val="E7E6E6"/>
                </a:solidFill>
              </a:endParaRPr>
            </a:p>
          </p:txBody>
        </p:sp>
        <p:sp>
          <p:nvSpPr>
            <p:cNvPr id="7" name="Isosceles Triangle 6"/>
            <p:cNvSpPr/>
            <p:nvPr/>
          </p:nvSpPr>
          <p:spPr>
            <a:xfrm rot="10800000">
              <a:off x="1097579" y="3429101"/>
              <a:ext cx="267548" cy="16510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sz="2900">
                <a:solidFill>
                  <a:srgbClr val="E7E6E6"/>
                </a:solidFill>
              </a:endParaRPr>
            </a:p>
          </p:txBody>
        </p:sp>
        <p:sp>
          <p:nvSpPr>
            <p:cNvPr id="8" name="Freeform 18"/>
            <p:cNvSpPr/>
            <p:nvPr/>
          </p:nvSpPr>
          <p:spPr bwMode="auto">
            <a:xfrm>
              <a:off x="1223327" y="1545167"/>
              <a:ext cx="2861733" cy="4478867"/>
            </a:xfrm>
            <a:custGeom>
              <a:avLst/>
              <a:gdLst>
                <a:gd name="T0" fmla="*/ 364 w 364"/>
                <a:gd name="T1" fmla="*/ 483 h 568"/>
                <a:gd name="T2" fmla="*/ 182 w 364"/>
                <a:gd name="T3" fmla="*/ 568 h 568"/>
                <a:gd name="T4" fmla="*/ 0 w 364"/>
                <a:gd name="T5" fmla="*/ 483 h 568"/>
                <a:gd name="T6" fmla="*/ 0 w 364"/>
                <a:gd name="T7" fmla="*/ 16 h 568"/>
                <a:gd name="T8" fmla="*/ 22 w 364"/>
                <a:gd name="T9" fmla="*/ 0 h 568"/>
                <a:gd name="T10" fmla="*/ 342 w 364"/>
                <a:gd name="T11" fmla="*/ 0 h 568"/>
                <a:gd name="T12" fmla="*/ 364 w 364"/>
                <a:gd name="T13" fmla="*/ 16 h 568"/>
                <a:gd name="T14" fmla="*/ 364 w 364"/>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568">
                  <a:moveTo>
                    <a:pt x="364" y="483"/>
                  </a:moveTo>
                  <a:cubicBezTo>
                    <a:pt x="364" y="492"/>
                    <a:pt x="182" y="568"/>
                    <a:pt x="182" y="568"/>
                  </a:cubicBezTo>
                  <a:cubicBezTo>
                    <a:pt x="182" y="568"/>
                    <a:pt x="0" y="492"/>
                    <a:pt x="0" y="483"/>
                  </a:cubicBezTo>
                  <a:cubicBezTo>
                    <a:pt x="0" y="16"/>
                    <a:pt x="0" y="16"/>
                    <a:pt x="0" y="16"/>
                  </a:cubicBezTo>
                  <a:cubicBezTo>
                    <a:pt x="0" y="7"/>
                    <a:pt x="10" y="0"/>
                    <a:pt x="22" y="0"/>
                  </a:cubicBezTo>
                  <a:cubicBezTo>
                    <a:pt x="342" y="0"/>
                    <a:pt x="342" y="0"/>
                    <a:pt x="342" y="0"/>
                  </a:cubicBezTo>
                  <a:cubicBezTo>
                    <a:pt x="354" y="0"/>
                    <a:pt x="364" y="7"/>
                    <a:pt x="364" y="16"/>
                  </a:cubicBezTo>
                  <a:lnTo>
                    <a:pt x="364" y="483"/>
                  </a:lnTo>
                  <a:close/>
                </a:path>
              </a:pathLst>
            </a:custGeom>
            <a:solidFill>
              <a:schemeClr val="accent3"/>
            </a:solidFill>
            <a:ln>
              <a:noFill/>
            </a:ln>
          </p:spPr>
          <p:txBody>
            <a:bodyPr vert="horz" wrap="square" lIns="121920" tIns="60960" rIns="121920" bIns="60960" numCol="1" anchor="t" anchorCtr="0" compatLnSpc="1"/>
            <a:lstStyle/>
            <a:p>
              <a:pPr defTabSz="304810" eaLnBrk="1" fontAlgn="auto" hangingPunct="1">
                <a:spcBef>
                  <a:spcPts val="0"/>
                </a:spcBef>
                <a:spcAft>
                  <a:spcPts val="0"/>
                </a:spcAft>
              </a:pPr>
              <a:endParaRPr lang="en-US" sz="2900">
                <a:solidFill>
                  <a:srgbClr val="44546A"/>
                </a:solidFill>
                <a:latin typeface="Arial"/>
              </a:endParaRPr>
            </a:p>
          </p:txBody>
        </p:sp>
        <p:sp>
          <p:nvSpPr>
            <p:cNvPr id="9" name="Rectangle 19"/>
            <p:cNvSpPr>
              <a:spLocks noChangeArrowheads="1"/>
            </p:cNvSpPr>
            <p:nvPr/>
          </p:nvSpPr>
          <p:spPr bwMode="auto">
            <a:xfrm>
              <a:off x="1098207" y="2133601"/>
              <a:ext cx="3120000" cy="435438"/>
            </a:xfrm>
            <a:prstGeom prst="rect">
              <a:avLst/>
            </a:prstGeom>
            <a:solidFill>
              <a:schemeClr val="accent1">
                <a:lumMod val="60000"/>
                <a:lumOff val="40000"/>
              </a:schemeClr>
            </a:solidFill>
            <a:ln>
              <a:noFill/>
            </a:ln>
          </p:spPr>
          <p:txBody>
            <a:bodyPr vert="horz" wrap="square" lIns="121920" tIns="60960" rIns="121920" bIns="60960" numCol="1" anchor="t" anchorCtr="0" compatLnSpc="1"/>
            <a:lstStyle/>
            <a:p>
              <a:pPr defTabSz="304810" eaLnBrk="1" fontAlgn="auto" hangingPunct="1">
                <a:spcBef>
                  <a:spcPts val="0"/>
                </a:spcBef>
                <a:spcAft>
                  <a:spcPts val="0"/>
                </a:spcAft>
              </a:pPr>
              <a:endParaRPr lang="en-US" sz="2900">
                <a:solidFill>
                  <a:srgbClr val="44546A"/>
                </a:solidFill>
                <a:latin typeface="Arial"/>
              </a:endParaRPr>
            </a:p>
          </p:txBody>
        </p:sp>
        <p:sp>
          <p:nvSpPr>
            <p:cNvPr id="14" name="Isosceles Triangle 13"/>
            <p:cNvSpPr/>
            <p:nvPr/>
          </p:nvSpPr>
          <p:spPr>
            <a:xfrm rot="10800000">
              <a:off x="10825918" y="3431640"/>
              <a:ext cx="267548" cy="16510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sz="2900">
                <a:solidFill>
                  <a:srgbClr val="E7E6E6"/>
                </a:solidFill>
              </a:endParaRPr>
            </a:p>
          </p:txBody>
        </p:sp>
        <p:sp>
          <p:nvSpPr>
            <p:cNvPr id="15" name="Isosceles Triangle 14"/>
            <p:cNvSpPr/>
            <p:nvPr/>
          </p:nvSpPr>
          <p:spPr>
            <a:xfrm rot="10800000">
              <a:off x="7972210" y="3431641"/>
              <a:ext cx="267548" cy="16510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sz="2900">
                <a:solidFill>
                  <a:srgbClr val="E7E6E6"/>
                </a:solidFill>
              </a:endParaRPr>
            </a:p>
          </p:txBody>
        </p:sp>
        <p:sp>
          <p:nvSpPr>
            <p:cNvPr id="16" name="Freeform 22"/>
            <p:cNvSpPr/>
            <p:nvPr/>
          </p:nvSpPr>
          <p:spPr bwMode="auto">
            <a:xfrm>
              <a:off x="8098797" y="1545167"/>
              <a:ext cx="2868084" cy="4478867"/>
            </a:xfrm>
            <a:custGeom>
              <a:avLst/>
              <a:gdLst>
                <a:gd name="T0" fmla="*/ 365 w 365"/>
                <a:gd name="T1" fmla="*/ 483 h 568"/>
                <a:gd name="T2" fmla="*/ 183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3" y="568"/>
                    <a:pt x="183" y="568"/>
                  </a:cubicBezTo>
                  <a:cubicBezTo>
                    <a:pt x="183"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304810" eaLnBrk="1" fontAlgn="auto" hangingPunct="1">
                <a:spcBef>
                  <a:spcPts val="0"/>
                </a:spcBef>
                <a:spcAft>
                  <a:spcPts val="0"/>
                </a:spcAft>
              </a:pPr>
              <a:endParaRPr lang="en-US" sz="2900">
                <a:solidFill>
                  <a:srgbClr val="44546A"/>
                </a:solidFill>
                <a:latin typeface="Arial"/>
              </a:endParaRPr>
            </a:p>
          </p:txBody>
        </p:sp>
        <p:sp>
          <p:nvSpPr>
            <p:cNvPr id="17" name="Rectangle 23"/>
            <p:cNvSpPr>
              <a:spLocks noChangeArrowheads="1"/>
            </p:cNvSpPr>
            <p:nvPr/>
          </p:nvSpPr>
          <p:spPr bwMode="auto">
            <a:xfrm>
              <a:off x="7972837" y="2133601"/>
              <a:ext cx="3120000" cy="435438"/>
            </a:xfrm>
            <a:prstGeom prst="rect">
              <a:avLst/>
            </a:prstGeom>
            <a:solidFill>
              <a:schemeClr val="accent3">
                <a:lumMod val="60000"/>
                <a:lumOff val="40000"/>
              </a:schemeClr>
            </a:solidFill>
            <a:ln>
              <a:noFill/>
            </a:ln>
          </p:spPr>
          <p:txBody>
            <a:bodyPr vert="horz" wrap="square" lIns="121920" tIns="60960" rIns="121920" bIns="60960" numCol="1" anchor="t" anchorCtr="0" compatLnSpc="1"/>
            <a:lstStyle/>
            <a:p>
              <a:pPr defTabSz="304810" eaLnBrk="1" fontAlgn="auto" hangingPunct="1">
                <a:spcBef>
                  <a:spcPts val="0"/>
                </a:spcBef>
                <a:spcAft>
                  <a:spcPts val="0"/>
                </a:spcAft>
              </a:pPr>
              <a:endParaRPr lang="en-US" sz="2900">
                <a:solidFill>
                  <a:srgbClr val="44546A"/>
                </a:solidFill>
                <a:latin typeface="Arial"/>
              </a:endParaRPr>
            </a:p>
          </p:txBody>
        </p:sp>
        <p:sp>
          <p:nvSpPr>
            <p:cNvPr id="18" name="TextBox 17"/>
            <p:cNvSpPr txBox="1"/>
            <p:nvPr/>
          </p:nvSpPr>
          <p:spPr>
            <a:xfrm>
              <a:off x="1314611" y="2676143"/>
              <a:ext cx="2355431" cy="642615"/>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Senibina Chicago</a:t>
              </a:r>
            </a:p>
            <a:p>
              <a:pPr algn="ctr" defTabSz="304810" eaLnBrk="1" fontAlgn="auto" hangingPunct="1">
                <a:spcBef>
                  <a:spcPts val="0"/>
                </a:spcBef>
                <a:spcAft>
                  <a:spcPts val="0"/>
                </a:spcAft>
              </a:pPr>
              <a:endParaRPr lang="id-ID" sz="2100" b="1" dirty="0">
                <a:solidFill>
                  <a:srgbClr val="FFFFFF"/>
                </a:solidFill>
                <a:latin typeface="Arial"/>
              </a:endParaRPr>
            </a:p>
          </p:txBody>
        </p:sp>
        <p:sp>
          <p:nvSpPr>
            <p:cNvPr id="52" name="TextBox 51"/>
            <p:cNvSpPr txBox="1"/>
            <p:nvPr/>
          </p:nvSpPr>
          <p:spPr>
            <a:xfrm>
              <a:off x="1097578" y="1741428"/>
              <a:ext cx="3115040" cy="842541"/>
            </a:xfrm>
            <a:prstGeom prst="rect">
              <a:avLst/>
            </a:prstGeom>
            <a:solidFill>
              <a:schemeClr val="accent3">
                <a:lumMod val="75000"/>
              </a:schemeClr>
            </a:solidFill>
          </p:spPr>
          <p:txBody>
            <a:bodyPr wrap="square" rtlCol="0">
              <a:spAutoFit/>
            </a:bodyPr>
            <a:lstStyle/>
            <a:p>
              <a:pPr algn="ctr" defTabSz="304810" eaLnBrk="1" fontAlgn="auto" hangingPunct="1">
                <a:spcBef>
                  <a:spcPts val="0"/>
                </a:spcBef>
                <a:spcAft>
                  <a:spcPts val="0"/>
                </a:spcAft>
              </a:pPr>
              <a:endParaRPr lang="id-ID" sz="5300" b="1" dirty="0">
                <a:solidFill>
                  <a:srgbClr val="FFFFFF"/>
                </a:solidFill>
                <a:latin typeface="Arial"/>
              </a:endParaRPr>
            </a:p>
          </p:txBody>
        </p:sp>
        <p:sp>
          <p:nvSpPr>
            <p:cNvPr id="20" name="TextBox 19"/>
            <p:cNvSpPr txBox="1"/>
            <p:nvPr/>
          </p:nvSpPr>
          <p:spPr>
            <a:xfrm>
              <a:off x="5326382" y="3019460"/>
              <a:ext cx="1532696" cy="385569"/>
            </a:xfrm>
            <a:prstGeom prst="rect">
              <a:avLst/>
            </a:prstGeom>
            <a:noFill/>
          </p:spPr>
          <p:txBody>
            <a:bodyPr wrap="none" rtlCol="0">
              <a:spAutoFit/>
            </a:bodyPr>
            <a:lstStyle/>
            <a:p>
              <a:pPr algn="ctr" defTabSz="304810" eaLnBrk="1" fontAlgn="auto" hangingPunct="1">
                <a:spcBef>
                  <a:spcPts val="0"/>
                </a:spcBef>
                <a:spcAft>
                  <a:spcPts val="0"/>
                </a:spcAft>
              </a:pPr>
              <a:r>
                <a:rPr lang="en-US" sz="2100" b="1" dirty="0">
                  <a:solidFill>
                    <a:schemeClr val="accent4">
                      <a:lumMod val="50000"/>
                    </a:schemeClr>
                  </a:solidFill>
                  <a:latin typeface="Arial"/>
                </a:rPr>
                <a:t>P</a:t>
              </a:r>
              <a:r>
                <a:rPr lang="id-ID" sz="2100" b="1" dirty="0" smtClean="0">
                  <a:solidFill>
                    <a:schemeClr val="accent4">
                      <a:lumMod val="50000"/>
                    </a:schemeClr>
                  </a:solidFill>
                  <a:latin typeface="Arial"/>
                </a:rPr>
                <a:t>rofesional</a:t>
              </a:r>
              <a:endParaRPr lang="id-ID" sz="2100" b="1" dirty="0">
                <a:solidFill>
                  <a:schemeClr val="accent4">
                    <a:lumMod val="50000"/>
                  </a:schemeClr>
                </a:solidFill>
                <a:latin typeface="Arial"/>
              </a:endParaRPr>
            </a:p>
          </p:txBody>
        </p:sp>
        <p:sp>
          <p:nvSpPr>
            <p:cNvPr id="21" name="TextBox 20"/>
            <p:cNvSpPr txBox="1"/>
            <p:nvPr/>
          </p:nvSpPr>
          <p:spPr>
            <a:xfrm>
              <a:off x="8162547" y="2669744"/>
              <a:ext cx="2490818" cy="342728"/>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Senibina Las Vegas</a:t>
              </a:r>
            </a:p>
          </p:txBody>
        </p:sp>
        <p:sp>
          <p:nvSpPr>
            <p:cNvPr id="48" name="TextBox 47"/>
            <p:cNvSpPr txBox="1"/>
            <p:nvPr/>
          </p:nvSpPr>
          <p:spPr>
            <a:xfrm>
              <a:off x="7972837" y="1902952"/>
              <a:ext cx="3120629" cy="842541"/>
            </a:xfrm>
            <a:prstGeom prst="rect">
              <a:avLst/>
            </a:prstGeom>
            <a:solidFill>
              <a:schemeClr val="accent2">
                <a:lumMod val="40000"/>
                <a:lumOff val="60000"/>
              </a:schemeClr>
            </a:solidFill>
          </p:spPr>
          <p:txBody>
            <a:bodyPr wrap="square" rtlCol="0">
              <a:spAutoFit/>
            </a:bodyPr>
            <a:lstStyle/>
            <a:p>
              <a:pPr algn="ctr" defTabSz="304810" eaLnBrk="1" fontAlgn="auto" hangingPunct="1">
                <a:spcBef>
                  <a:spcPts val="0"/>
                </a:spcBef>
                <a:spcAft>
                  <a:spcPts val="0"/>
                </a:spcAft>
              </a:pPr>
              <a:endParaRPr lang="id-ID" sz="5300" b="1" dirty="0">
                <a:solidFill>
                  <a:srgbClr val="FFFFFF"/>
                </a:solidFill>
                <a:latin typeface="Arial"/>
              </a:endParaRPr>
            </a:p>
          </p:txBody>
        </p:sp>
        <p:sp>
          <p:nvSpPr>
            <p:cNvPr id="24" name="TextBox 23"/>
            <p:cNvSpPr txBox="1"/>
            <p:nvPr/>
          </p:nvSpPr>
          <p:spPr>
            <a:xfrm>
              <a:off x="1333093" y="3567844"/>
              <a:ext cx="1154804" cy="342728"/>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Taboo</a:t>
              </a:r>
            </a:p>
          </p:txBody>
        </p:sp>
        <p:sp>
          <p:nvSpPr>
            <p:cNvPr id="25" name="TextBox 24"/>
            <p:cNvSpPr txBox="1"/>
            <p:nvPr/>
          </p:nvSpPr>
          <p:spPr>
            <a:xfrm>
              <a:off x="1354805" y="3957895"/>
              <a:ext cx="2675301" cy="342728"/>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Budaya Tahap Tinggi</a:t>
              </a:r>
            </a:p>
          </p:txBody>
        </p:sp>
        <p:sp>
          <p:nvSpPr>
            <p:cNvPr id="28" name="TextBox 27"/>
            <p:cNvSpPr txBox="1"/>
            <p:nvPr/>
          </p:nvSpPr>
          <p:spPr>
            <a:xfrm>
              <a:off x="5565909" y="3567855"/>
              <a:ext cx="1053636" cy="485532"/>
            </a:xfrm>
            <a:prstGeom prst="rect">
              <a:avLst/>
            </a:prstGeom>
            <a:noFill/>
          </p:spPr>
          <p:txBody>
            <a:bodyPr wrap="square" rtlCol="0">
              <a:spAutoFit/>
            </a:bodyPr>
            <a:lstStyle/>
            <a:p>
              <a:pPr algn="ctr" defTabSz="304810" eaLnBrk="1" fontAlgn="auto" hangingPunct="1">
                <a:spcBef>
                  <a:spcPts val="0"/>
                </a:spcBef>
                <a:spcAft>
                  <a:spcPts val="0"/>
                </a:spcAft>
              </a:pPr>
              <a:r>
                <a:rPr lang="en-MY" sz="2800" b="1" dirty="0" smtClean="0">
                  <a:solidFill>
                    <a:srgbClr val="44546A"/>
                  </a:solidFill>
                  <a:latin typeface="Arial"/>
                </a:rPr>
                <a:t>VS</a:t>
              </a:r>
              <a:endParaRPr lang="id-ID" sz="2800" b="1" dirty="0">
                <a:solidFill>
                  <a:srgbClr val="44546A"/>
                </a:solidFill>
                <a:latin typeface="Arial"/>
              </a:endParaRPr>
            </a:p>
          </p:txBody>
        </p:sp>
        <p:sp>
          <p:nvSpPr>
            <p:cNvPr id="32" name="TextBox 31"/>
            <p:cNvSpPr txBox="1"/>
            <p:nvPr/>
          </p:nvSpPr>
          <p:spPr>
            <a:xfrm>
              <a:off x="8179992" y="3135949"/>
              <a:ext cx="3002417" cy="342728"/>
            </a:xfrm>
            <a:prstGeom prst="rect">
              <a:avLst/>
            </a:prstGeom>
            <a:noFill/>
          </p:spPr>
          <p:txBody>
            <a:bodyPr wrap="squar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Andy Warhol</a:t>
              </a:r>
            </a:p>
          </p:txBody>
        </p:sp>
        <p:sp>
          <p:nvSpPr>
            <p:cNvPr id="33" name="TextBox 32"/>
            <p:cNvSpPr txBox="1"/>
            <p:nvPr/>
          </p:nvSpPr>
          <p:spPr>
            <a:xfrm>
              <a:off x="8179992" y="3550307"/>
              <a:ext cx="2501233" cy="342728"/>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Kondom di Sekolah</a:t>
              </a:r>
            </a:p>
          </p:txBody>
        </p:sp>
        <p:sp>
          <p:nvSpPr>
            <p:cNvPr id="34" name="TextBox 33"/>
            <p:cNvSpPr txBox="1"/>
            <p:nvPr/>
          </p:nvSpPr>
          <p:spPr>
            <a:xfrm>
              <a:off x="8196399" y="3929993"/>
              <a:ext cx="2916320" cy="342728"/>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Mengintai-intai Gender</a:t>
              </a:r>
            </a:p>
          </p:txBody>
        </p:sp>
        <p:sp>
          <p:nvSpPr>
            <p:cNvPr id="35" name="TextBox 34"/>
            <p:cNvSpPr txBox="1"/>
            <p:nvPr/>
          </p:nvSpPr>
          <p:spPr>
            <a:xfrm>
              <a:off x="8201303" y="4371096"/>
              <a:ext cx="2921393" cy="342728"/>
            </a:xfrm>
            <a:prstGeom prst="rect">
              <a:avLst/>
            </a:prstGeom>
            <a:noFill/>
          </p:spPr>
          <p:txBody>
            <a:bodyPr wrap="squar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Globalisme</a:t>
              </a:r>
            </a:p>
          </p:txBody>
        </p:sp>
        <p:cxnSp>
          <p:nvCxnSpPr>
            <p:cNvPr id="36" name="Straight Connector 35"/>
            <p:cNvCxnSpPr/>
            <p:nvPr/>
          </p:nvCxnSpPr>
          <p:spPr>
            <a:xfrm>
              <a:off x="1436846" y="3469362"/>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11477" y="3050067"/>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458207" y="4361605"/>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284975" y="3482925"/>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73229" y="3893034"/>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436845" y="3929993"/>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284975" y="4294161"/>
              <a:ext cx="240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9" name="Rectangle 3"/>
          <p:cNvSpPr txBox="1">
            <a:spLocks noChangeArrowheads="1"/>
          </p:cNvSpPr>
          <p:nvPr/>
        </p:nvSpPr>
        <p:spPr bwMode="auto">
          <a:xfrm>
            <a:off x="1626660" y="1877088"/>
            <a:ext cx="1880823" cy="307777"/>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defTabSz="457176" eaLnBrk="1" fontAlgn="auto" hangingPunct="1">
              <a:spcBef>
                <a:spcPts val="1000"/>
              </a:spcBef>
              <a:spcAft>
                <a:spcPts val="0"/>
              </a:spcAft>
              <a:buClr>
                <a:srgbClr val="A53010"/>
              </a:buClr>
            </a:pPr>
            <a:r>
              <a:rPr lang="en-MY" b="1" dirty="0">
                <a:solidFill>
                  <a:prstClr val="black">
                    <a:lumMod val="75000"/>
                    <a:lumOff val="25000"/>
                  </a:prstClr>
                </a:solidFill>
                <a:latin typeface="Century Gothic"/>
              </a:rPr>
              <a:t>MODENISME</a:t>
            </a:r>
          </a:p>
        </p:txBody>
      </p:sp>
      <p:sp>
        <p:nvSpPr>
          <p:cNvPr id="51" name="speed"/>
          <p:cNvSpPr txBox="1">
            <a:spLocks noChangeArrowheads="1"/>
          </p:cNvSpPr>
          <p:nvPr/>
        </p:nvSpPr>
        <p:spPr bwMode="auto">
          <a:xfrm>
            <a:off x="8708463" y="2026884"/>
            <a:ext cx="2524178" cy="30777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defTabSz="457176" eaLnBrk="1" fontAlgn="auto" latinLnBrk="0" hangingPunct="1">
              <a:spcBef>
                <a:spcPts val="1000"/>
              </a:spcBef>
              <a:spcAft>
                <a:spcPts val="0"/>
              </a:spcAft>
              <a:buClr>
                <a:srgbClr val="A53010"/>
              </a:buClr>
            </a:pPr>
            <a:r>
              <a:rPr kumimoji="0" lang="en-MY" sz="2000" b="1" dirty="0">
                <a:solidFill>
                  <a:prstClr val="black">
                    <a:lumMod val="75000"/>
                    <a:lumOff val="25000"/>
                  </a:prstClr>
                </a:solidFill>
                <a:latin typeface="Century Gothic"/>
              </a:rPr>
              <a:t>PASCA MODENISME</a:t>
            </a:r>
          </a:p>
        </p:txBody>
      </p:sp>
      <p:cxnSp>
        <p:nvCxnSpPr>
          <p:cNvPr id="53" name="Straight Connector 52"/>
          <p:cNvCxnSpPr/>
          <p:nvPr/>
        </p:nvCxnSpPr>
        <p:spPr>
          <a:xfrm>
            <a:off x="1148446" y="2916609"/>
            <a:ext cx="258589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555237" y="4764339"/>
            <a:ext cx="258589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14069" y="3012180"/>
            <a:ext cx="1350050" cy="369332"/>
          </a:xfrm>
          <a:prstGeom prst="rect">
            <a:avLst/>
          </a:prstGeom>
          <a:noFill/>
        </p:spPr>
        <p:txBody>
          <a:bodyPr wrap="none" rtlCol="0">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US" noProof="1">
                <a:solidFill>
                  <a:prstClr val="black"/>
                </a:solidFill>
                <a:latin typeface="Century Gothic"/>
              </a:rPr>
              <a:t>Picasso</a:t>
            </a:r>
          </a:p>
        </p:txBody>
      </p:sp>
    </p:spTree>
    <p:extLst>
      <p:ext uri="{BB962C8B-B14F-4D97-AF65-F5344CB8AC3E}">
        <p14:creationId xmlns:p14="http://schemas.microsoft.com/office/powerpoint/2010/main" val="3171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 y="365126"/>
            <a:ext cx="11000096" cy="1325563"/>
          </a:xfrm>
        </p:spPr>
        <p:txBody>
          <a:bodyPr/>
          <a:lstStyle/>
          <a:p>
            <a:r>
              <a:rPr lang="en-MY" sz="2400" dirty="0" smtClean="0">
                <a:latin typeface="+mn-lt"/>
              </a:rPr>
              <a:t>Andy Warhol (1928 – 1987). </a:t>
            </a:r>
            <a:r>
              <a:rPr lang="en-MY" sz="2400" dirty="0" smtClean="0"/>
              <a:t>an American artist, film director, and producer who was a leading figure in the visual art movement known as pop art. He lived openly as gay and died after gallbladder operation. His painting is considered as the most highly paid (US 105 millions) {Silver Car Crash – Double Disaster}.</a:t>
            </a:r>
            <a:endParaRPr lang="en-MY" sz="2400" dirty="0">
              <a:latin typeface="+mn-lt"/>
            </a:endParaRPr>
          </a:p>
        </p:txBody>
      </p:sp>
      <p:pic>
        <p:nvPicPr>
          <p:cNvPr id="5" name="Content Placeholder 4" descr="220px-Andy_Warhol_1975.jpg"/>
          <p:cNvPicPr>
            <a:picLocks noGrp="1" noChangeAspect="1"/>
          </p:cNvPicPr>
          <p:nvPr>
            <p:ph idx="1"/>
          </p:nvPr>
        </p:nvPicPr>
        <p:blipFill>
          <a:blip r:embed="rId2"/>
          <a:stretch>
            <a:fillRect/>
          </a:stretch>
        </p:blipFill>
        <p:spPr>
          <a:xfrm>
            <a:off x="2702257" y="1746914"/>
            <a:ext cx="3729024" cy="4462817"/>
          </a:xfrm>
        </p:spPr>
      </p:pic>
      <p:sp>
        <p:nvSpPr>
          <p:cNvPr id="4" name="Slide Number Placeholder 3"/>
          <p:cNvSpPr>
            <a:spLocks noGrp="1"/>
          </p:cNvSpPr>
          <p:nvPr>
            <p:ph type="sldNum" sz="quarter" idx="12"/>
          </p:nvPr>
        </p:nvSpPr>
        <p:spPr/>
        <p:txBody>
          <a:bodyPr/>
          <a:lstStyle/>
          <a:p>
            <a:pPr>
              <a:defRPr/>
            </a:pPr>
            <a:fld id="{91D033D2-4A61-437C-B5DB-8241E11960F8}" type="slidenum">
              <a:rPr lang="ru-RU" smtClean="0"/>
              <a:pPr>
                <a:defRPr/>
              </a:pPr>
              <a:t>15</a:t>
            </a:fld>
            <a:endParaRPr lang="ru-RU"/>
          </a:p>
        </p:txBody>
      </p:sp>
      <p:pic>
        <p:nvPicPr>
          <p:cNvPr id="1026" name="Picture 2" descr="Silver Car Crash by Andy Warhol (1963).jpg"/>
          <p:cNvPicPr>
            <a:picLocks noChangeAspect="1" noChangeArrowheads="1"/>
          </p:cNvPicPr>
          <p:nvPr/>
        </p:nvPicPr>
        <p:blipFill>
          <a:blip r:embed="rId3"/>
          <a:srcRect/>
          <a:stretch>
            <a:fillRect/>
          </a:stretch>
        </p:blipFill>
        <p:spPr bwMode="auto">
          <a:xfrm>
            <a:off x="6591869" y="1733268"/>
            <a:ext cx="3599929" cy="4544702"/>
          </a:xfrm>
          <a:prstGeom prst="rect">
            <a:avLst/>
          </a:prstGeom>
          <a:noFill/>
        </p:spPr>
      </p:pic>
    </p:spTree>
    <p:extLst>
      <p:ext uri="{BB962C8B-B14F-4D97-AF65-F5344CB8AC3E}">
        <p14:creationId xmlns:p14="http://schemas.microsoft.com/office/powerpoint/2010/main" val="569659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673" y="94130"/>
            <a:ext cx="8122025" cy="523220"/>
          </a:xfrm>
          <a:prstGeom prst="rect">
            <a:avLst/>
          </a:prstGeom>
          <a:noFill/>
        </p:spPr>
        <p:txBody>
          <a:bodyPr wrap="square" rtlCol="0">
            <a:spAutoFit/>
          </a:bodyPr>
          <a:lstStyle/>
          <a:p>
            <a:pPr algn="ctr" defTabSz="457200" eaLnBrk="1" fontAlgn="auto" hangingPunct="1">
              <a:spcBef>
                <a:spcPts val="0"/>
              </a:spcBef>
              <a:spcAft>
                <a:spcPts val="0"/>
              </a:spcAft>
            </a:pPr>
            <a:r>
              <a:rPr lang="en-US" sz="2800" b="1" dirty="0">
                <a:solidFill>
                  <a:prstClr val="black"/>
                </a:solidFill>
                <a:latin typeface="Century Gothic"/>
              </a:rPr>
              <a:t>KAEDAH PENYEBARLUASAN PASCAMODENISME</a:t>
            </a:r>
            <a:endParaRPr lang="en-GB" sz="2800" b="1" dirty="0">
              <a:solidFill>
                <a:prstClr val="black"/>
              </a:solidFill>
              <a:latin typeface="Century Gothic"/>
            </a:endParaRPr>
          </a:p>
        </p:txBody>
      </p:sp>
      <p:graphicFrame>
        <p:nvGraphicFramePr>
          <p:cNvPr id="4" name="Table 3"/>
          <p:cNvGraphicFramePr>
            <a:graphicFrameLocks noGrp="1"/>
          </p:cNvGraphicFramePr>
          <p:nvPr>
            <p:extLst>
              <p:ext uri="{D42A27DB-BD31-4B8C-83A1-F6EECF244321}">
                <p14:modId xmlns:p14="http://schemas.microsoft.com/office/powerpoint/2010/main" val="3850359153"/>
              </p:ext>
            </p:extLst>
          </p:nvPr>
        </p:nvGraphicFramePr>
        <p:xfrm>
          <a:off x="591668" y="617350"/>
          <a:ext cx="11040036" cy="6392126"/>
        </p:xfrm>
        <a:graphic>
          <a:graphicData uri="http://schemas.openxmlformats.org/drawingml/2006/table">
            <a:tbl>
              <a:tblPr firstRow="1" bandRow="1">
                <a:tableStyleId>{5C22544A-7EE6-4342-B048-85BDC9FD1C3A}</a:tableStyleId>
              </a:tblPr>
              <a:tblGrid>
                <a:gridCol w="2760009">
                  <a:extLst>
                    <a:ext uri="{9D8B030D-6E8A-4147-A177-3AD203B41FA5}">
                      <a16:colId xmlns:a16="http://schemas.microsoft.com/office/drawing/2014/main" xmlns="" val="20000"/>
                    </a:ext>
                  </a:extLst>
                </a:gridCol>
                <a:gridCol w="2760009">
                  <a:extLst>
                    <a:ext uri="{9D8B030D-6E8A-4147-A177-3AD203B41FA5}">
                      <a16:colId xmlns:a16="http://schemas.microsoft.com/office/drawing/2014/main" xmlns="" val="20001"/>
                    </a:ext>
                  </a:extLst>
                </a:gridCol>
                <a:gridCol w="2760009">
                  <a:extLst>
                    <a:ext uri="{9D8B030D-6E8A-4147-A177-3AD203B41FA5}">
                      <a16:colId xmlns:a16="http://schemas.microsoft.com/office/drawing/2014/main" xmlns="" val="20002"/>
                    </a:ext>
                  </a:extLst>
                </a:gridCol>
                <a:gridCol w="2760009">
                  <a:extLst>
                    <a:ext uri="{9D8B030D-6E8A-4147-A177-3AD203B41FA5}">
                      <a16:colId xmlns:a16="http://schemas.microsoft.com/office/drawing/2014/main" xmlns="" val="20003"/>
                    </a:ext>
                  </a:extLst>
                </a:gridCol>
              </a:tblGrid>
              <a:tr h="440802">
                <a:tc>
                  <a:txBody>
                    <a:bodyPr/>
                    <a:lstStyle/>
                    <a:p>
                      <a:pPr algn="ctr"/>
                      <a:r>
                        <a:rPr lang="en-US" b="0" noProof="1"/>
                        <a:t>Kaedah</a:t>
                      </a:r>
                      <a:r>
                        <a:rPr lang="en-US" b="0" baseline="0" noProof="1"/>
                        <a:t> Perlaksanaan</a:t>
                      </a:r>
                      <a:endParaRPr lang="en-US" b="0" noProof="1"/>
                    </a:p>
                  </a:txBody>
                  <a:tcPr>
                    <a:solidFill>
                      <a:schemeClr val="tx1"/>
                    </a:solidFill>
                  </a:tcPr>
                </a:tc>
                <a:tc>
                  <a:txBody>
                    <a:bodyPr/>
                    <a:lstStyle/>
                    <a:p>
                      <a:pPr algn="ctr"/>
                      <a:r>
                        <a:rPr lang="en-US" b="0" noProof="1"/>
                        <a:t>Fenomena</a:t>
                      </a:r>
                      <a:r>
                        <a:rPr lang="en-US" b="0" baseline="0" noProof="1"/>
                        <a:t> &amp; Manifestasi</a:t>
                      </a:r>
                      <a:endParaRPr lang="en-US" b="0" noProof="1"/>
                    </a:p>
                  </a:txBody>
                  <a:tcPr>
                    <a:solidFill>
                      <a:schemeClr val="tx1"/>
                    </a:solidFill>
                  </a:tcPr>
                </a:tc>
                <a:tc>
                  <a:txBody>
                    <a:bodyPr/>
                    <a:lstStyle/>
                    <a:p>
                      <a:pPr algn="ctr"/>
                      <a:r>
                        <a:rPr lang="en-US" b="0" noProof="1"/>
                        <a:t>Objektif</a:t>
                      </a:r>
                    </a:p>
                  </a:txBody>
                  <a:tcPr>
                    <a:solidFill>
                      <a:schemeClr val="tx1"/>
                    </a:solidFill>
                  </a:tcPr>
                </a:tc>
                <a:tc>
                  <a:txBody>
                    <a:bodyPr/>
                    <a:lstStyle/>
                    <a:p>
                      <a:pPr algn="ctr"/>
                      <a:r>
                        <a:rPr lang="en-US" b="0" noProof="1"/>
                        <a:t>Mekanisme</a:t>
                      </a:r>
                      <a:r>
                        <a:rPr lang="en-US" b="0" baseline="0" noProof="1"/>
                        <a:t> Penyebaran</a:t>
                      </a:r>
                      <a:endParaRPr lang="en-US" b="0" noProof="1"/>
                    </a:p>
                  </a:txBody>
                  <a:tcPr>
                    <a:solidFill>
                      <a:schemeClr val="tx1"/>
                    </a:solidFill>
                  </a:tcPr>
                </a:tc>
                <a:extLst>
                  <a:ext uri="{0D108BD9-81ED-4DB2-BD59-A6C34878D82A}">
                    <a16:rowId xmlns:a16="http://schemas.microsoft.com/office/drawing/2014/main" xmlns="" val="10000"/>
                  </a:ext>
                </a:extLst>
              </a:tr>
              <a:tr h="1412983">
                <a:tc>
                  <a:txBody>
                    <a:bodyPr/>
                    <a:lstStyle/>
                    <a:p>
                      <a:r>
                        <a:rPr lang="en-US" noProof="1"/>
                        <a:t>Deconstructionisme</a:t>
                      </a:r>
                    </a:p>
                  </a:txBody>
                  <a:tcPr>
                    <a:solidFill>
                      <a:schemeClr val="tx1">
                        <a:lumMod val="50000"/>
                        <a:lumOff val="50000"/>
                      </a:schemeClr>
                    </a:solidFill>
                  </a:tcPr>
                </a:tc>
                <a:tc>
                  <a:txBody>
                    <a:bodyPr/>
                    <a:lstStyle/>
                    <a:p>
                      <a:r>
                        <a:rPr lang="en-US" noProof="1"/>
                        <a:t>Hyperreality</a:t>
                      </a:r>
                    </a:p>
                    <a:p>
                      <a:r>
                        <a:rPr lang="en-US" noProof="1"/>
                        <a:t>Realiti-Realiti Baru</a:t>
                      </a:r>
                    </a:p>
                    <a:p>
                      <a:r>
                        <a:rPr lang="en-US" noProof="1"/>
                        <a:t>Pseudo-Realiti</a:t>
                      </a:r>
                    </a:p>
                    <a:p>
                      <a:r>
                        <a:rPr lang="en-US" noProof="1"/>
                        <a:t>Virtual</a:t>
                      </a:r>
                      <a:r>
                        <a:rPr lang="en-US" baseline="0" noProof="1"/>
                        <a:t> Realiti</a:t>
                      </a:r>
                      <a:endParaRPr lang="en-US" noProof="1"/>
                    </a:p>
                  </a:txBody>
                  <a:tcPr>
                    <a:solidFill>
                      <a:schemeClr val="tx1">
                        <a:lumMod val="50000"/>
                        <a:lumOff val="50000"/>
                      </a:schemeClr>
                    </a:solidFill>
                  </a:tcPr>
                </a:tc>
                <a:tc>
                  <a:txBody>
                    <a:bodyPr/>
                    <a:lstStyle/>
                    <a:p>
                      <a:r>
                        <a:rPr lang="en-US" noProof="1"/>
                        <a:t>Memusnahkan realiti</a:t>
                      </a:r>
                      <a:r>
                        <a:rPr lang="en-US" baseline="0" noProof="1"/>
                        <a:t> / makna </a:t>
                      </a:r>
                      <a:r>
                        <a:rPr lang="en-US" noProof="1"/>
                        <a:t>lama dan mencipta</a:t>
                      </a:r>
                      <a:r>
                        <a:rPr lang="en-US" baseline="0" noProof="1"/>
                        <a:t> realiti / makna baru</a:t>
                      </a:r>
                      <a:endParaRPr lang="en-US" noProof="1"/>
                    </a:p>
                  </a:txBody>
                  <a:tcPr>
                    <a:solidFill>
                      <a:schemeClr val="tx1">
                        <a:lumMod val="50000"/>
                        <a:lumOff val="50000"/>
                      </a:schemeClr>
                    </a:solidFill>
                  </a:tcPr>
                </a:tc>
                <a:tc>
                  <a:txBody>
                    <a:bodyPr/>
                    <a:lstStyle/>
                    <a:p>
                      <a:r>
                        <a:rPr lang="en-US" noProof="1"/>
                        <a:t>Teknologi, keganasan,</a:t>
                      </a:r>
                      <a:r>
                        <a:rPr lang="en-US" baseline="0" noProof="1"/>
                        <a:t> dadah dan media mencipta </a:t>
                      </a:r>
                      <a:r>
                        <a:rPr lang="en-US" baseline="0" noProof="1" smtClean="0"/>
                        <a:t>hakikat baru</a:t>
                      </a:r>
                      <a:endParaRPr lang="en-US" noProof="1"/>
                    </a:p>
                  </a:txBody>
                  <a:tcPr>
                    <a:solidFill>
                      <a:schemeClr val="tx1">
                        <a:lumMod val="50000"/>
                        <a:lumOff val="50000"/>
                      </a:schemeClr>
                    </a:solidFill>
                  </a:tcPr>
                </a:tc>
                <a:extLst>
                  <a:ext uri="{0D108BD9-81ED-4DB2-BD59-A6C34878D82A}">
                    <a16:rowId xmlns:a16="http://schemas.microsoft.com/office/drawing/2014/main" xmlns="" val="10001"/>
                  </a:ext>
                </a:extLst>
              </a:tr>
              <a:tr h="1412983">
                <a:tc>
                  <a:txBody>
                    <a:bodyPr/>
                    <a:lstStyle/>
                    <a:p>
                      <a:r>
                        <a:rPr lang="en-US" noProof="1">
                          <a:solidFill>
                            <a:schemeClr val="bg1"/>
                          </a:solidFill>
                        </a:rPr>
                        <a:t>Relativisme</a:t>
                      </a:r>
                    </a:p>
                  </a:txBody>
                  <a:tcPr>
                    <a:solidFill>
                      <a:schemeClr val="tx1"/>
                    </a:solidFill>
                  </a:tcPr>
                </a:tc>
                <a:tc>
                  <a:txBody>
                    <a:bodyPr/>
                    <a:lstStyle/>
                    <a:p>
                      <a:r>
                        <a:rPr lang="en-US" noProof="1">
                          <a:solidFill>
                            <a:schemeClr val="bg1"/>
                          </a:solidFill>
                        </a:rPr>
                        <a:t>Ilmu</a:t>
                      </a:r>
                      <a:r>
                        <a:rPr lang="en-US" baseline="0" noProof="1">
                          <a:solidFill>
                            <a:schemeClr val="bg1"/>
                          </a:solidFill>
                        </a:rPr>
                        <a:t> sebagai komoditi</a:t>
                      </a:r>
                    </a:p>
                    <a:p>
                      <a:r>
                        <a:rPr lang="en-US" baseline="0" noProof="1">
                          <a:solidFill>
                            <a:schemeClr val="bg1"/>
                          </a:solidFill>
                        </a:rPr>
                        <a:t>Komersialisasi universiti</a:t>
                      </a:r>
                      <a:endParaRPr lang="en-US" noProof="1">
                        <a:solidFill>
                          <a:schemeClr val="bg1"/>
                        </a:solidFill>
                      </a:endParaRPr>
                    </a:p>
                  </a:txBody>
                  <a:tcPr>
                    <a:solidFill>
                      <a:schemeClr val="tx1"/>
                    </a:solidFill>
                  </a:tcPr>
                </a:tc>
                <a:tc>
                  <a:txBody>
                    <a:bodyPr/>
                    <a:lstStyle/>
                    <a:p>
                      <a:r>
                        <a:rPr lang="en-US" noProof="1" smtClean="0">
                          <a:solidFill>
                            <a:schemeClr val="bg1"/>
                          </a:solidFill>
                        </a:rPr>
                        <a:t>Memusnah</a:t>
                      </a:r>
                      <a:r>
                        <a:rPr lang="en-US" baseline="0" noProof="1" smtClean="0">
                          <a:solidFill>
                            <a:schemeClr val="bg1"/>
                          </a:solidFill>
                        </a:rPr>
                        <a:t> </a:t>
                      </a:r>
                      <a:r>
                        <a:rPr lang="en-US" baseline="0" noProof="1">
                          <a:solidFill>
                            <a:schemeClr val="bg1"/>
                          </a:solidFill>
                        </a:rPr>
                        <a:t>atau m</a:t>
                      </a:r>
                      <a:r>
                        <a:rPr lang="en-US" noProof="1">
                          <a:solidFill>
                            <a:schemeClr val="bg1"/>
                          </a:solidFill>
                        </a:rPr>
                        <a:t>enyamaratakan hiraki realiti, </a:t>
                      </a:r>
                      <a:r>
                        <a:rPr lang="en-US" noProof="1" smtClean="0">
                          <a:solidFill>
                            <a:schemeClr val="bg1"/>
                          </a:solidFill>
                        </a:rPr>
                        <a:t>ilmu, </a:t>
                      </a:r>
                      <a:r>
                        <a:rPr lang="en-US" noProof="1">
                          <a:solidFill>
                            <a:schemeClr val="bg1"/>
                          </a:solidFill>
                        </a:rPr>
                        <a:t>dan nilai </a:t>
                      </a:r>
                    </a:p>
                  </a:txBody>
                  <a:tcPr>
                    <a:solidFill>
                      <a:schemeClr val="tx1"/>
                    </a:solidFill>
                  </a:tcPr>
                </a:tc>
                <a:tc>
                  <a:txBody>
                    <a:bodyPr/>
                    <a:lstStyle/>
                    <a:p>
                      <a:r>
                        <a:rPr lang="en-US" noProof="1">
                          <a:solidFill>
                            <a:schemeClr val="bg1"/>
                          </a:solidFill>
                        </a:rPr>
                        <a:t>Teknologi, keganasan,</a:t>
                      </a:r>
                      <a:r>
                        <a:rPr lang="en-US" baseline="0" noProof="1">
                          <a:solidFill>
                            <a:schemeClr val="bg1"/>
                          </a:solidFill>
                        </a:rPr>
                        <a:t> dadah dan media menisbikan realiti, ilmu dan nilai</a:t>
                      </a:r>
                      <a:endParaRPr lang="en-US" noProof="1">
                        <a:solidFill>
                          <a:schemeClr val="bg1"/>
                        </a:solidFill>
                      </a:endParaRPr>
                    </a:p>
                  </a:txBody>
                  <a:tcPr>
                    <a:solidFill>
                      <a:schemeClr val="tx1"/>
                    </a:solidFill>
                  </a:tcPr>
                </a:tc>
                <a:extLst>
                  <a:ext uri="{0D108BD9-81ED-4DB2-BD59-A6C34878D82A}">
                    <a16:rowId xmlns:a16="http://schemas.microsoft.com/office/drawing/2014/main" xmlns="" val="10002"/>
                  </a:ext>
                </a:extLst>
              </a:tr>
              <a:tr h="1412983">
                <a:tc>
                  <a:txBody>
                    <a:bodyPr/>
                    <a:lstStyle/>
                    <a:p>
                      <a:r>
                        <a:rPr lang="en-US" noProof="1"/>
                        <a:t>Pluralisme</a:t>
                      </a:r>
                    </a:p>
                  </a:txBody>
                  <a:tcPr>
                    <a:solidFill>
                      <a:schemeClr val="tx1">
                        <a:lumMod val="50000"/>
                        <a:lumOff val="50000"/>
                      </a:schemeClr>
                    </a:solidFill>
                  </a:tcPr>
                </a:tc>
                <a:tc>
                  <a:txBody>
                    <a:bodyPr/>
                    <a:lstStyle/>
                    <a:p>
                      <a:r>
                        <a:rPr lang="en-US" noProof="1"/>
                        <a:t>Pluralisme Agama</a:t>
                      </a:r>
                    </a:p>
                    <a:p>
                      <a:r>
                        <a:rPr lang="en-US" noProof="1"/>
                        <a:t>LGBT</a:t>
                      </a:r>
                    </a:p>
                  </a:txBody>
                  <a:tcPr>
                    <a:solidFill>
                      <a:schemeClr val="tx1">
                        <a:lumMod val="50000"/>
                        <a:lumOff val="50000"/>
                      </a:schemeClr>
                    </a:solidFill>
                  </a:tcPr>
                </a:tc>
                <a:tc>
                  <a:txBody>
                    <a:bodyPr/>
                    <a:lstStyle/>
                    <a:p>
                      <a:r>
                        <a:rPr lang="en-US" noProof="1"/>
                        <a:t>Memusnahkan</a:t>
                      </a:r>
                      <a:r>
                        <a:rPr lang="en-US" baseline="0" noProof="1"/>
                        <a:t> keunikan realiti, ilmu dan nilai dengan menerbitkan pilihan yang pelbagai</a:t>
                      </a:r>
                      <a:endParaRPr lang="en-US" noProof="1"/>
                    </a:p>
                  </a:txBody>
                  <a:tcPr>
                    <a:solidFill>
                      <a:schemeClr val="tx1">
                        <a:lumMod val="50000"/>
                        <a:lumOff val="50000"/>
                      </a:schemeClr>
                    </a:solidFill>
                  </a:tcPr>
                </a:tc>
                <a:tc>
                  <a:txBody>
                    <a:bodyPr/>
                    <a:lstStyle/>
                    <a:p>
                      <a:r>
                        <a:rPr lang="en-US" noProof="1"/>
                        <a:t>Teknologi, keganasan,</a:t>
                      </a:r>
                      <a:r>
                        <a:rPr lang="en-US" baseline="0" noProof="1"/>
                        <a:t> dadah dan media menjadikan kerencaman sebagai semulajadi</a:t>
                      </a:r>
                      <a:endParaRPr lang="en-US" noProof="1"/>
                    </a:p>
                  </a:txBody>
                  <a:tcPr>
                    <a:solidFill>
                      <a:schemeClr val="tx1">
                        <a:lumMod val="50000"/>
                        <a:lumOff val="50000"/>
                      </a:schemeClr>
                    </a:solidFill>
                  </a:tcPr>
                </a:tc>
                <a:extLst>
                  <a:ext uri="{0D108BD9-81ED-4DB2-BD59-A6C34878D82A}">
                    <a16:rowId xmlns:a16="http://schemas.microsoft.com/office/drawing/2014/main" xmlns="" val="10003"/>
                  </a:ext>
                </a:extLst>
              </a:tr>
              <a:tr h="1412983">
                <a:tc>
                  <a:txBody>
                    <a:bodyPr/>
                    <a:lstStyle/>
                    <a:p>
                      <a:r>
                        <a:rPr lang="en-US" noProof="1">
                          <a:solidFill>
                            <a:schemeClr val="bg1"/>
                          </a:solidFill>
                        </a:rPr>
                        <a:t>Fethishisme</a:t>
                      </a:r>
                    </a:p>
                  </a:txBody>
                  <a:tcPr>
                    <a:solidFill>
                      <a:schemeClr val="tx1"/>
                    </a:solidFill>
                  </a:tcPr>
                </a:tc>
                <a:tc>
                  <a:txBody>
                    <a:bodyPr/>
                    <a:lstStyle/>
                    <a:p>
                      <a:r>
                        <a:rPr lang="en-US" noProof="1">
                          <a:solidFill>
                            <a:schemeClr val="bg1"/>
                          </a:solidFill>
                        </a:rPr>
                        <a:t>Konsumerisme</a:t>
                      </a:r>
                    </a:p>
                    <a:p>
                      <a:r>
                        <a:rPr lang="en-US" noProof="1">
                          <a:solidFill>
                            <a:schemeClr val="bg1"/>
                          </a:solidFill>
                        </a:rPr>
                        <a:t>Cyborgs</a:t>
                      </a:r>
                    </a:p>
                    <a:p>
                      <a:r>
                        <a:rPr lang="en-US" noProof="1">
                          <a:solidFill>
                            <a:schemeClr val="bg1"/>
                          </a:solidFill>
                        </a:rPr>
                        <a:t>Robot</a:t>
                      </a:r>
                    </a:p>
                    <a:p>
                      <a:r>
                        <a:rPr lang="en-US" noProof="1">
                          <a:solidFill>
                            <a:schemeClr val="bg1"/>
                          </a:solidFill>
                        </a:rPr>
                        <a:t>Klon</a:t>
                      </a:r>
                      <a:r>
                        <a:rPr lang="en-US" baseline="0" noProof="1">
                          <a:solidFill>
                            <a:schemeClr val="bg1"/>
                          </a:solidFill>
                        </a:rPr>
                        <a:t> Manusia</a:t>
                      </a:r>
                      <a:endParaRPr lang="en-US" noProof="1">
                        <a:solidFill>
                          <a:schemeClr val="bg1"/>
                        </a:solidFill>
                      </a:endParaRPr>
                    </a:p>
                  </a:txBody>
                  <a:tcPr>
                    <a:solidFill>
                      <a:schemeClr val="tx1"/>
                    </a:solidFill>
                  </a:tcPr>
                </a:tc>
                <a:tc>
                  <a:txBody>
                    <a:bodyPr/>
                    <a:lstStyle/>
                    <a:p>
                      <a:r>
                        <a:rPr lang="en-US" noProof="1">
                          <a:solidFill>
                            <a:schemeClr val="bg1"/>
                          </a:solidFill>
                        </a:rPr>
                        <a:t>Mengisi</a:t>
                      </a:r>
                      <a:r>
                        <a:rPr lang="en-US" baseline="0" noProof="1">
                          <a:solidFill>
                            <a:schemeClr val="bg1"/>
                          </a:solidFill>
                        </a:rPr>
                        <a:t> atau mencipta </a:t>
                      </a:r>
                      <a:r>
                        <a:rPr lang="en-US" baseline="0" noProof="1" smtClean="0">
                          <a:solidFill>
                            <a:schemeClr val="bg1"/>
                          </a:solidFill>
                        </a:rPr>
                        <a:t>roh </a:t>
                      </a:r>
                      <a:r>
                        <a:rPr lang="en-US" baseline="0" noProof="1">
                          <a:solidFill>
                            <a:schemeClr val="bg1"/>
                          </a:solidFill>
                        </a:rPr>
                        <a:t>atau semangat baru dari kemusnahan dan penciptaan </a:t>
                      </a:r>
                      <a:r>
                        <a:rPr lang="en-US" baseline="0" noProof="1" smtClean="0">
                          <a:solidFill>
                            <a:schemeClr val="bg1"/>
                          </a:solidFill>
                        </a:rPr>
                        <a:t>baru.</a:t>
                      </a:r>
                      <a:endParaRPr lang="en-US" noProof="1">
                        <a:solidFill>
                          <a:schemeClr val="bg1"/>
                        </a:solidFill>
                      </a:endParaRPr>
                    </a:p>
                  </a:txBody>
                  <a:tcPr>
                    <a:solidFill>
                      <a:schemeClr val="tx1"/>
                    </a:solidFill>
                  </a:tcPr>
                </a:tc>
                <a:tc>
                  <a:txBody>
                    <a:bodyPr/>
                    <a:lstStyle/>
                    <a:p>
                      <a:r>
                        <a:rPr lang="en-US" sz="1800" noProof="1">
                          <a:solidFill>
                            <a:schemeClr val="bg1"/>
                          </a:solidFill>
                        </a:rPr>
                        <a:t>Teknologi</a:t>
                      </a:r>
                      <a:r>
                        <a:rPr lang="en-US" sz="1800" baseline="0" noProof="1">
                          <a:solidFill>
                            <a:schemeClr val="bg1"/>
                          </a:solidFill>
                        </a:rPr>
                        <a:t>, keganasan, dadah dan media mencipta </a:t>
                      </a:r>
                      <a:r>
                        <a:rPr lang="en-US" sz="1800" baseline="0" noProof="1" smtClean="0">
                          <a:solidFill>
                            <a:schemeClr val="bg1"/>
                          </a:solidFill>
                        </a:rPr>
                        <a:t>roh </a:t>
                      </a:r>
                      <a:r>
                        <a:rPr lang="en-US" sz="1800" baseline="0" noProof="1">
                          <a:solidFill>
                            <a:schemeClr val="bg1"/>
                          </a:solidFill>
                        </a:rPr>
                        <a:t>atau semangat pada benda</a:t>
                      </a:r>
                    </a:p>
                  </a:txBody>
                  <a:tcPr>
                    <a:solidFill>
                      <a:schemeClr val="tx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84558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2695" y="0"/>
            <a:ext cx="11093822" cy="461665"/>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prstClr val="black"/>
                </a:solidFill>
                <a:latin typeface="Century Gothic"/>
              </a:rPr>
              <a:t>CABARAN PASCAMODENISME TERHADAP AKIDAH &amp;PEMIKIRAN ISLAM</a:t>
            </a:r>
            <a:endParaRPr lang="en-GB" sz="2800" b="1" dirty="0">
              <a:solidFill>
                <a:prstClr val="black"/>
              </a:solidFill>
              <a:latin typeface="Century Gothic"/>
            </a:endParaRPr>
          </a:p>
        </p:txBody>
      </p:sp>
      <p:graphicFrame>
        <p:nvGraphicFramePr>
          <p:cNvPr id="4" name="Table 3"/>
          <p:cNvGraphicFramePr>
            <a:graphicFrameLocks noGrp="1"/>
          </p:cNvGraphicFramePr>
          <p:nvPr>
            <p:extLst>
              <p:ext uri="{D42A27DB-BD31-4B8C-83A1-F6EECF244321}">
                <p14:modId xmlns:p14="http://schemas.microsoft.com/office/powerpoint/2010/main" val="2984947718"/>
              </p:ext>
            </p:extLst>
          </p:nvPr>
        </p:nvGraphicFramePr>
        <p:xfrm>
          <a:off x="363069" y="523220"/>
          <a:ext cx="11443448" cy="6183359"/>
        </p:xfrm>
        <a:graphic>
          <a:graphicData uri="http://schemas.openxmlformats.org/drawingml/2006/table">
            <a:tbl>
              <a:tblPr firstRow="1" bandRow="1">
                <a:tableStyleId>{5C22544A-7EE6-4342-B048-85BDC9FD1C3A}</a:tableStyleId>
              </a:tblPr>
              <a:tblGrid>
                <a:gridCol w="2860862">
                  <a:extLst>
                    <a:ext uri="{9D8B030D-6E8A-4147-A177-3AD203B41FA5}">
                      <a16:colId xmlns:a16="http://schemas.microsoft.com/office/drawing/2014/main" xmlns="" val="20000"/>
                    </a:ext>
                  </a:extLst>
                </a:gridCol>
                <a:gridCol w="2860862">
                  <a:extLst>
                    <a:ext uri="{9D8B030D-6E8A-4147-A177-3AD203B41FA5}">
                      <a16:colId xmlns:a16="http://schemas.microsoft.com/office/drawing/2014/main" xmlns="" val="20001"/>
                    </a:ext>
                  </a:extLst>
                </a:gridCol>
                <a:gridCol w="2860862">
                  <a:extLst>
                    <a:ext uri="{9D8B030D-6E8A-4147-A177-3AD203B41FA5}">
                      <a16:colId xmlns:a16="http://schemas.microsoft.com/office/drawing/2014/main" xmlns="" val="20002"/>
                    </a:ext>
                  </a:extLst>
                </a:gridCol>
                <a:gridCol w="2860862">
                  <a:extLst>
                    <a:ext uri="{9D8B030D-6E8A-4147-A177-3AD203B41FA5}">
                      <a16:colId xmlns:a16="http://schemas.microsoft.com/office/drawing/2014/main" xmlns="" val="20003"/>
                    </a:ext>
                  </a:extLst>
                </a:gridCol>
              </a:tblGrid>
              <a:tr h="439185">
                <a:tc>
                  <a:txBody>
                    <a:bodyPr/>
                    <a:lstStyle/>
                    <a:p>
                      <a:endParaRPr lang="en-GB" dirty="0"/>
                    </a:p>
                  </a:txBody>
                  <a:tcPr>
                    <a:solidFill>
                      <a:schemeClr val="tx1"/>
                    </a:solidFill>
                  </a:tcPr>
                </a:tc>
                <a:tc>
                  <a:txBody>
                    <a:bodyPr/>
                    <a:lstStyle/>
                    <a:p>
                      <a:r>
                        <a:rPr lang="en-US" dirty="0"/>
                        <a:t>ONTOLOGI</a:t>
                      </a:r>
                      <a:endParaRPr lang="en-GB" dirty="0"/>
                    </a:p>
                  </a:txBody>
                  <a:tcPr>
                    <a:solidFill>
                      <a:schemeClr val="tx1"/>
                    </a:solidFill>
                  </a:tcPr>
                </a:tc>
                <a:tc>
                  <a:txBody>
                    <a:bodyPr/>
                    <a:lstStyle/>
                    <a:p>
                      <a:r>
                        <a:rPr lang="en-US" dirty="0"/>
                        <a:t>EPISTEMOLOGI</a:t>
                      </a:r>
                      <a:endParaRPr lang="en-GB" dirty="0"/>
                    </a:p>
                  </a:txBody>
                  <a:tcPr>
                    <a:solidFill>
                      <a:schemeClr val="tx1"/>
                    </a:solidFill>
                  </a:tcPr>
                </a:tc>
                <a:tc>
                  <a:txBody>
                    <a:bodyPr/>
                    <a:lstStyle/>
                    <a:p>
                      <a:r>
                        <a:rPr lang="en-US" dirty="0"/>
                        <a:t>AKSIOLOGI</a:t>
                      </a:r>
                      <a:endParaRPr lang="en-GB" dirty="0"/>
                    </a:p>
                  </a:txBody>
                  <a:tcPr>
                    <a:solidFill>
                      <a:schemeClr val="tx1"/>
                    </a:solidFill>
                  </a:tcPr>
                </a:tc>
                <a:extLst>
                  <a:ext uri="{0D108BD9-81ED-4DB2-BD59-A6C34878D82A}">
                    <a16:rowId xmlns:a16="http://schemas.microsoft.com/office/drawing/2014/main" xmlns="" val="10000"/>
                  </a:ext>
                </a:extLst>
              </a:tr>
              <a:tr h="1407799">
                <a:tc>
                  <a:txBody>
                    <a:bodyPr/>
                    <a:lstStyle/>
                    <a:p>
                      <a:endParaRPr lang="ar-SA" noProof="1"/>
                    </a:p>
                  </a:txBody>
                  <a:tcPr>
                    <a:solidFill>
                      <a:schemeClr val="tx1">
                        <a:lumMod val="50000"/>
                        <a:lumOff val="50000"/>
                      </a:schemeClr>
                    </a:solidFill>
                  </a:tcPr>
                </a:tc>
                <a:tc>
                  <a:txBody>
                    <a:bodyPr/>
                    <a:lstStyle/>
                    <a:p>
                      <a:r>
                        <a:rPr lang="ar-SA" noProof="1"/>
                        <a:t>Faham Wujud</a:t>
                      </a:r>
                      <a:r>
                        <a:rPr lang="ar-SA" baseline="0" noProof="1"/>
                        <a:t> </a:t>
                      </a:r>
                      <a:r>
                        <a:rPr lang="ar-SA" baseline="0" noProof="1" smtClean="0"/>
                        <a:t>(hakikat </a:t>
                      </a:r>
                      <a:r>
                        <a:rPr lang="ar-SA" baseline="0" noProof="1"/>
                        <a:t>kewujudan dan hubungan antara </a:t>
                      </a:r>
                      <a:r>
                        <a:rPr lang="ar-SA" baseline="0" noProof="1" smtClean="0"/>
                        <a:t>mereka</a:t>
                      </a:r>
                      <a:r>
                        <a:rPr lang="en-MY" baseline="0" noProof="1" smtClean="0"/>
                        <a:t>)</a:t>
                      </a:r>
                      <a:endParaRPr lang="ar-SA" noProof="1"/>
                    </a:p>
                  </a:txBody>
                  <a:tcPr>
                    <a:solidFill>
                      <a:schemeClr val="tx1">
                        <a:lumMod val="50000"/>
                        <a:lumOff val="50000"/>
                      </a:schemeClr>
                    </a:solidFill>
                  </a:tcPr>
                </a:tc>
                <a:tc>
                  <a:txBody>
                    <a:bodyPr/>
                    <a:lstStyle/>
                    <a:p>
                      <a:r>
                        <a:rPr lang="ar-SA" noProof="1"/>
                        <a:t>Faham Ilmu</a:t>
                      </a:r>
                    </a:p>
                    <a:p>
                      <a:r>
                        <a:rPr lang="en-MY" noProof="1" smtClean="0"/>
                        <a:t>(</a:t>
                      </a:r>
                      <a:r>
                        <a:rPr lang="ar-SA" noProof="1" smtClean="0"/>
                        <a:t>Kaedah</a:t>
                      </a:r>
                      <a:r>
                        <a:rPr lang="ar-SA" noProof="1"/>
                        <a:t>,</a:t>
                      </a:r>
                      <a:r>
                        <a:rPr lang="ar-SA" baseline="0" noProof="1"/>
                        <a:t> sumber dan pengesahan ilmu </a:t>
                      </a:r>
                      <a:r>
                        <a:rPr lang="ar-SA" baseline="0" noProof="1" smtClean="0"/>
                        <a:t>pengetahuan</a:t>
                      </a:r>
                      <a:r>
                        <a:rPr lang="en-MY" baseline="0" noProof="1" smtClean="0"/>
                        <a:t>)</a:t>
                      </a:r>
                      <a:endParaRPr lang="ar-SA" noProof="1"/>
                    </a:p>
                  </a:txBody>
                  <a:tcPr>
                    <a:solidFill>
                      <a:schemeClr val="tx1">
                        <a:lumMod val="50000"/>
                        <a:lumOff val="50000"/>
                      </a:schemeClr>
                    </a:solidFill>
                  </a:tcPr>
                </a:tc>
                <a:tc>
                  <a:txBody>
                    <a:bodyPr/>
                    <a:lstStyle/>
                    <a:p>
                      <a:r>
                        <a:rPr lang="ar-SA" noProof="1"/>
                        <a:t>Faham </a:t>
                      </a:r>
                      <a:r>
                        <a:rPr lang="ar-SA" noProof="1" smtClean="0"/>
                        <a:t>Nilai</a:t>
                      </a:r>
                      <a:r>
                        <a:rPr lang="en-MY" noProof="1" smtClean="0"/>
                        <a:t> (</a:t>
                      </a:r>
                      <a:r>
                        <a:rPr lang="ar-SA" noProof="1" smtClean="0"/>
                        <a:t>prinsip</a:t>
                      </a:r>
                      <a:r>
                        <a:rPr lang="ar-SA" baseline="0" noProof="1" smtClean="0"/>
                        <a:t> </a:t>
                      </a:r>
                      <a:r>
                        <a:rPr lang="ar-SA" baseline="0" noProof="1"/>
                        <a:t>akhlak, </a:t>
                      </a:r>
                      <a:r>
                        <a:rPr lang="ar-SA" baseline="0" noProof="1" smtClean="0"/>
                        <a:t>etika</a:t>
                      </a:r>
                      <a:r>
                        <a:rPr lang="en-MY" baseline="0" noProof="1" smtClean="0"/>
                        <a:t>,</a:t>
                      </a:r>
                      <a:r>
                        <a:rPr lang="ar-SA" baseline="0" noProof="1" smtClean="0"/>
                        <a:t> </a:t>
                      </a:r>
                      <a:r>
                        <a:rPr lang="ar-SA" baseline="0" noProof="1"/>
                        <a:t>dan  </a:t>
                      </a:r>
                      <a:r>
                        <a:rPr lang="ar-SA" baseline="0" noProof="1" smtClean="0"/>
                        <a:t>moral</a:t>
                      </a:r>
                      <a:r>
                        <a:rPr lang="en-MY" baseline="0" noProof="1" smtClean="0"/>
                        <a:t>)</a:t>
                      </a:r>
                      <a:endParaRPr lang="ar-SA" noProof="1"/>
                    </a:p>
                  </a:txBody>
                  <a:tcPr>
                    <a:solidFill>
                      <a:schemeClr val="tx1">
                        <a:lumMod val="50000"/>
                        <a:lumOff val="50000"/>
                      </a:schemeClr>
                    </a:solidFill>
                  </a:tcPr>
                </a:tc>
                <a:extLst>
                  <a:ext uri="{0D108BD9-81ED-4DB2-BD59-A6C34878D82A}">
                    <a16:rowId xmlns:a16="http://schemas.microsoft.com/office/drawing/2014/main" xmlns="" val="10001"/>
                  </a:ext>
                </a:extLst>
              </a:tr>
              <a:tr h="758046">
                <a:tc>
                  <a:txBody>
                    <a:bodyPr/>
                    <a:lstStyle/>
                    <a:p>
                      <a:r>
                        <a:rPr lang="ar-SA" noProof="1">
                          <a:solidFill>
                            <a:schemeClr val="bg1"/>
                          </a:solidFill>
                        </a:rPr>
                        <a:t>Penjelasan</a:t>
                      </a:r>
                      <a:r>
                        <a:rPr lang="ar-SA" baseline="0" noProof="1">
                          <a:solidFill>
                            <a:schemeClr val="bg1"/>
                          </a:solidFill>
                        </a:rPr>
                        <a:t> </a:t>
                      </a:r>
                      <a:r>
                        <a:rPr lang="ar-SA" baseline="0" noProof="1" smtClean="0">
                          <a:solidFill>
                            <a:schemeClr val="bg1"/>
                          </a:solidFill>
                        </a:rPr>
                        <a:t>Akidah</a:t>
                      </a:r>
                      <a:r>
                        <a:rPr lang="en-MY" baseline="0" noProof="1" smtClean="0">
                          <a:solidFill>
                            <a:schemeClr val="bg1"/>
                          </a:solidFill>
                        </a:rPr>
                        <a:t>(</a:t>
                      </a:r>
                      <a:r>
                        <a:rPr lang="ar-SA" baseline="0" noProof="1" smtClean="0">
                          <a:solidFill>
                            <a:schemeClr val="bg1"/>
                          </a:solidFill>
                        </a:rPr>
                        <a:t>Ilmu </a:t>
                      </a:r>
                      <a:r>
                        <a:rPr lang="ar-SA" baseline="0" noProof="1">
                          <a:solidFill>
                            <a:schemeClr val="bg1"/>
                          </a:solidFill>
                        </a:rPr>
                        <a:t>Kalam</a:t>
                      </a:r>
                      <a:r>
                        <a:rPr lang="en-MY" baseline="0" noProof="1">
                          <a:solidFill>
                            <a:schemeClr val="bg1"/>
                          </a:solidFill>
                        </a:rPr>
                        <a:t>)</a:t>
                      </a:r>
                      <a:endParaRPr lang="ar-SA" noProof="1">
                        <a:solidFill>
                          <a:schemeClr val="bg1"/>
                        </a:solidFill>
                      </a:endParaRPr>
                    </a:p>
                  </a:txBody>
                  <a:tcPr>
                    <a:solidFill>
                      <a:schemeClr val="tx1">
                        <a:lumMod val="85000"/>
                        <a:lumOff val="15000"/>
                      </a:schemeClr>
                    </a:solidFill>
                  </a:tcPr>
                </a:tc>
                <a:tc>
                  <a:txBody>
                    <a:bodyPr/>
                    <a:lstStyle/>
                    <a:p>
                      <a:r>
                        <a:rPr lang="ar-SA" noProof="1">
                          <a:solidFill>
                            <a:schemeClr val="bg1"/>
                          </a:solidFill>
                        </a:rPr>
                        <a:t>Allah,</a:t>
                      </a:r>
                      <a:r>
                        <a:rPr lang="ar-SA" baseline="0" noProof="1">
                          <a:solidFill>
                            <a:schemeClr val="bg1"/>
                          </a:solidFill>
                        </a:rPr>
                        <a:t> Malaikat, Rasul, Hari Akhirat</a:t>
                      </a:r>
                      <a:endParaRPr lang="ar-SA" noProof="1">
                        <a:solidFill>
                          <a:schemeClr val="bg1"/>
                        </a:solidFill>
                      </a:endParaRPr>
                    </a:p>
                  </a:txBody>
                  <a:tcPr>
                    <a:solidFill>
                      <a:schemeClr val="tx1">
                        <a:lumMod val="85000"/>
                        <a:lumOff val="15000"/>
                      </a:schemeClr>
                    </a:solidFill>
                  </a:tcPr>
                </a:tc>
                <a:tc>
                  <a:txBody>
                    <a:bodyPr/>
                    <a:lstStyle/>
                    <a:p>
                      <a:r>
                        <a:rPr lang="ar-SA" noProof="1">
                          <a:solidFill>
                            <a:schemeClr val="bg1"/>
                          </a:solidFill>
                        </a:rPr>
                        <a:t>Kitab</a:t>
                      </a:r>
                      <a:r>
                        <a:rPr lang="ar-SA" baseline="0" noProof="1">
                          <a:solidFill>
                            <a:schemeClr val="bg1"/>
                          </a:solidFill>
                        </a:rPr>
                        <a:t> Al-Qur’an, Allah, Rasul</a:t>
                      </a:r>
                      <a:endParaRPr lang="ar-SA" noProof="1">
                        <a:solidFill>
                          <a:schemeClr val="bg1"/>
                        </a:solidFill>
                      </a:endParaRPr>
                    </a:p>
                  </a:txBody>
                  <a:tcPr>
                    <a:solidFill>
                      <a:schemeClr val="tx1">
                        <a:lumMod val="85000"/>
                        <a:lumOff val="15000"/>
                      </a:schemeClr>
                    </a:solidFill>
                  </a:tcPr>
                </a:tc>
                <a:tc>
                  <a:txBody>
                    <a:bodyPr/>
                    <a:lstStyle/>
                    <a:p>
                      <a:r>
                        <a:rPr lang="ar-SA" noProof="1" smtClean="0">
                          <a:solidFill>
                            <a:schemeClr val="bg1"/>
                          </a:solidFill>
                        </a:rPr>
                        <a:t>Qada</a:t>
                      </a:r>
                      <a:r>
                        <a:rPr lang="en-MY" noProof="1" smtClean="0">
                          <a:solidFill>
                            <a:schemeClr val="bg1"/>
                          </a:solidFill>
                        </a:rPr>
                        <a:t>’ </a:t>
                      </a:r>
                      <a:r>
                        <a:rPr lang="ar-SA" noProof="1" smtClean="0">
                          <a:solidFill>
                            <a:schemeClr val="bg1"/>
                          </a:solidFill>
                        </a:rPr>
                        <a:t>&amp; </a:t>
                      </a:r>
                      <a:r>
                        <a:rPr lang="ar-SA" noProof="1">
                          <a:solidFill>
                            <a:schemeClr val="bg1"/>
                          </a:solidFill>
                        </a:rPr>
                        <a:t>Qadar,</a:t>
                      </a:r>
                      <a:r>
                        <a:rPr lang="ar-SA" baseline="0" noProof="1">
                          <a:solidFill>
                            <a:schemeClr val="bg1"/>
                          </a:solidFill>
                        </a:rPr>
                        <a:t> Hari Akhirat, Rasul </a:t>
                      </a:r>
                      <a:endParaRPr lang="ar-SA" noProof="1">
                        <a:solidFill>
                          <a:schemeClr val="bg1"/>
                        </a:solidFill>
                      </a:endParaRPr>
                    </a:p>
                  </a:txBody>
                  <a:tcPr>
                    <a:solidFill>
                      <a:schemeClr val="tx1">
                        <a:lumMod val="85000"/>
                        <a:lumOff val="15000"/>
                      </a:schemeClr>
                    </a:solidFill>
                  </a:tcPr>
                </a:tc>
                <a:extLst>
                  <a:ext uri="{0D108BD9-81ED-4DB2-BD59-A6C34878D82A}">
                    <a16:rowId xmlns:a16="http://schemas.microsoft.com/office/drawing/2014/main" xmlns="" val="10002"/>
                  </a:ext>
                </a:extLst>
              </a:tr>
              <a:tr h="1732676">
                <a:tc>
                  <a:txBody>
                    <a:bodyPr/>
                    <a:lstStyle/>
                    <a:p>
                      <a:r>
                        <a:rPr lang="ar-SA" noProof="1"/>
                        <a:t>Pendirian</a:t>
                      </a:r>
                      <a:r>
                        <a:rPr lang="ar-SA" baseline="0" noProof="1"/>
                        <a:t> &amp; Sikap Islam</a:t>
                      </a:r>
                      <a:endParaRPr lang="ar-SA" noProof="1"/>
                    </a:p>
                  </a:txBody>
                  <a:tcPr>
                    <a:solidFill>
                      <a:schemeClr val="tx1">
                        <a:lumMod val="50000"/>
                        <a:lumOff val="50000"/>
                      </a:schemeClr>
                    </a:solidFill>
                  </a:tcPr>
                </a:tc>
                <a:tc>
                  <a:txBody>
                    <a:bodyPr/>
                    <a:lstStyle/>
                    <a:p>
                      <a:r>
                        <a:rPr lang="ar-SA" noProof="1"/>
                        <a:t>Mengisbatkan</a:t>
                      </a:r>
                      <a:r>
                        <a:rPr lang="ar-SA" baseline="0" noProof="1"/>
                        <a:t> kewujudan </a:t>
                      </a:r>
                      <a:r>
                        <a:rPr lang="ar-SA" baseline="0" noProof="1" smtClean="0"/>
                        <a:t>hakikat </a:t>
                      </a:r>
                      <a:r>
                        <a:rPr lang="ar-SA" baseline="0" noProof="1"/>
                        <a:t>sebagai benar lagi objektif atau realiti yang benar dan wujud.</a:t>
                      </a:r>
                      <a:endParaRPr lang="ar-SA" noProof="1"/>
                    </a:p>
                  </a:txBody>
                  <a:tcPr>
                    <a:solidFill>
                      <a:schemeClr val="tx1">
                        <a:lumMod val="50000"/>
                        <a:lumOff val="50000"/>
                      </a:schemeClr>
                    </a:solidFill>
                  </a:tcPr>
                </a:tc>
                <a:tc>
                  <a:txBody>
                    <a:bodyPr/>
                    <a:lstStyle/>
                    <a:p>
                      <a:r>
                        <a:rPr lang="ar-SA" noProof="1"/>
                        <a:t>Mengisbatkan</a:t>
                      </a:r>
                      <a:r>
                        <a:rPr lang="ar-SA" baseline="0" noProof="1"/>
                        <a:t> kebolehcapaian dan kebenaran </a:t>
                      </a:r>
                      <a:r>
                        <a:rPr lang="ar-SA" baseline="0" noProof="1" smtClean="0"/>
                        <a:t>ilmu </a:t>
                      </a:r>
                      <a:r>
                        <a:rPr lang="ar-SA" baseline="0" noProof="1"/>
                        <a:t>melalui kaedah dan sumber </a:t>
                      </a:r>
                      <a:r>
                        <a:rPr lang="en-MY" baseline="0" noProof="1" smtClean="0"/>
                        <a:t>wahyu.</a:t>
                      </a:r>
                      <a:endParaRPr lang="ar-SA" noProof="1"/>
                    </a:p>
                  </a:txBody>
                  <a:tcPr>
                    <a:solidFill>
                      <a:schemeClr val="tx1">
                        <a:lumMod val="50000"/>
                        <a:lumOff val="50000"/>
                      </a:schemeClr>
                    </a:solidFill>
                  </a:tcPr>
                </a:tc>
                <a:tc>
                  <a:txBody>
                    <a:bodyPr/>
                    <a:lstStyle/>
                    <a:p>
                      <a:r>
                        <a:rPr lang="ar-SA" noProof="1"/>
                        <a:t>Mengisbatkan</a:t>
                      </a:r>
                      <a:r>
                        <a:rPr lang="ar-SA" baseline="0" noProof="1"/>
                        <a:t> </a:t>
                      </a:r>
                      <a:r>
                        <a:rPr lang="ar-SA" baseline="0" noProof="1" smtClean="0"/>
                        <a:t>prinsip </a:t>
                      </a:r>
                      <a:r>
                        <a:rPr lang="ar-SA" baseline="0" noProof="1"/>
                        <a:t>yang tetap tentang baik dan buruk atau salah dan silap dari sudut etika dan estetika.</a:t>
                      </a:r>
                      <a:endParaRPr lang="ar-SA" noProof="1"/>
                    </a:p>
                  </a:txBody>
                  <a:tcPr>
                    <a:solidFill>
                      <a:schemeClr val="tx1">
                        <a:lumMod val="50000"/>
                        <a:lumOff val="50000"/>
                      </a:schemeClr>
                    </a:solidFill>
                  </a:tcPr>
                </a:tc>
                <a:extLst>
                  <a:ext uri="{0D108BD9-81ED-4DB2-BD59-A6C34878D82A}">
                    <a16:rowId xmlns:a16="http://schemas.microsoft.com/office/drawing/2014/main" xmlns="" val="10003"/>
                  </a:ext>
                </a:extLst>
              </a:tr>
              <a:tr h="1082923">
                <a:tc>
                  <a:txBody>
                    <a:bodyPr/>
                    <a:lstStyle/>
                    <a:p>
                      <a:r>
                        <a:rPr lang="ar-SA" noProof="1">
                          <a:solidFill>
                            <a:schemeClr val="bg1"/>
                          </a:solidFill>
                        </a:rPr>
                        <a:t>Pendirian</a:t>
                      </a:r>
                      <a:r>
                        <a:rPr lang="ar-SA" baseline="0" noProof="1">
                          <a:solidFill>
                            <a:schemeClr val="bg1"/>
                          </a:solidFill>
                        </a:rPr>
                        <a:t> &amp; Sikap </a:t>
                      </a:r>
                      <a:r>
                        <a:rPr lang="ar-SA" noProof="1">
                          <a:solidFill>
                            <a:schemeClr val="bg1"/>
                          </a:solidFill>
                        </a:rPr>
                        <a:t>Modenisme</a:t>
                      </a:r>
                    </a:p>
                  </a:txBody>
                  <a:tcPr>
                    <a:solidFill>
                      <a:schemeClr val="tx1">
                        <a:lumMod val="85000"/>
                        <a:lumOff val="15000"/>
                      </a:schemeClr>
                    </a:solidFill>
                  </a:tcPr>
                </a:tc>
                <a:tc>
                  <a:txBody>
                    <a:bodyPr/>
                    <a:lstStyle/>
                    <a:p>
                      <a:r>
                        <a:rPr lang="ar-SA" noProof="1">
                          <a:solidFill>
                            <a:schemeClr val="bg1"/>
                          </a:solidFill>
                        </a:rPr>
                        <a:t>Mengisbatkan</a:t>
                      </a:r>
                      <a:r>
                        <a:rPr lang="ar-SA" baseline="0" noProof="1">
                          <a:solidFill>
                            <a:schemeClr val="bg1"/>
                          </a:solidFill>
                        </a:rPr>
                        <a:t> hanya wujud fizikal</a:t>
                      </a:r>
                      <a:endParaRPr lang="ar-SA" noProof="1">
                        <a:solidFill>
                          <a:schemeClr val="bg1"/>
                        </a:solidFill>
                      </a:endParaRPr>
                    </a:p>
                  </a:txBody>
                  <a:tcPr>
                    <a:solidFill>
                      <a:schemeClr val="tx1">
                        <a:lumMod val="85000"/>
                        <a:lumOff val="15000"/>
                      </a:schemeClr>
                    </a:solidFill>
                  </a:tcPr>
                </a:tc>
                <a:tc>
                  <a:txBody>
                    <a:bodyPr/>
                    <a:lstStyle/>
                    <a:p>
                      <a:r>
                        <a:rPr lang="ar-SA" noProof="1">
                          <a:solidFill>
                            <a:schemeClr val="bg1"/>
                          </a:solidFill>
                        </a:rPr>
                        <a:t>Mengisbatkan hanya ilmu akli</a:t>
                      </a:r>
                      <a:r>
                        <a:rPr lang="ar-SA" baseline="0" noProof="1">
                          <a:solidFill>
                            <a:schemeClr val="bg1"/>
                          </a:solidFill>
                        </a:rPr>
                        <a:t> dan inderawi</a:t>
                      </a:r>
                      <a:endParaRPr lang="ar-SA" noProof="1">
                        <a:solidFill>
                          <a:schemeClr val="bg1"/>
                        </a:solidFill>
                      </a:endParaRPr>
                    </a:p>
                  </a:txBody>
                  <a:tcPr>
                    <a:solidFill>
                      <a:schemeClr val="tx1">
                        <a:lumMod val="85000"/>
                        <a:lumOff val="15000"/>
                      </a:schemeClr>
                    </a:solidFill>
                  </a:tcPr>
                </a:tc>
                <a:tc>
                  <a:txBody>
                    <a:bodyPr/>
                    <a:lstStyle/>
                    <a:p>
                      <a:r>
                        <a:rPr lang="ar-SA" noProof="1">
                          <a:solidFill>
                            <a:schemeClr val="bg1"/>
                          </a:solidFill>
                        </a:rPr>
                        <a:t>Tiada prinsip</a:t>
                      </a:r>
                      <a:r>
                        <a:rPr lang="ar-SA" baseline="0" noProof="1">
                          <a:solidFill>
                            <a:schemeClr val="bg1"/>
                          </a:solidFill>
                        </a:rPr>
                        <a:t> nilai yang tetap tetapi menurut situasi</a:t>
                      </a:r>
                      <a:endParaRPr lang="ar-SA" noProof="1">
                        <a:solidFill>
                          <a:schemeClr val="bg1"/>
                        </a:solidFill>
                      </a:endParaRPr>
                    </a:p>
                  </a:txBody>
                  <a:tcPr>
                    <a:solidFill>
                      <a:schemeClr val="tx1">
                        <a:lumMod val="85000"/>
                        <a:lumOff val="15000"/>
                      </a:schemeClr>
                    </a:solidFill>
                  </a:tcPr>
                </a:tc>
                <a:extLst>
                  <a:ext uri="{0D108BD9-81ED-4DB2-BD59-A6C34878D82A}">
                    <a16:rowId xmlns:a16="http://schemas.microsoft.com/office/drawing/2014/main" xmlns="" val="10004"/>
                  </a:ext>
                </a:extLst>
              </a:tr>
              <a:tr h="758046">
                <a:tc>
                  <a:txBody>
                    <a:bodyPr/>
                    <a:lstStyle/>
                    <a:p>
                      <a:r>
                        <a:rPr lang="ar-SA" noProof="1"/>
                        <a:t>Pendirian</a:t>
                      </a:r>
                      <a:r>
                        <a:rPr lang="ar-SA" baseline="0" noProof="1"/>
                        <a:t> &amp; Sikap </a:t>
                      </a:r>
                      <a:r>
                        <a:rPr lang="ar-SA" noProof="1"/>
                        <a:t>Pascamodenisme</a:t>
                      </a:r>
                    </a:p>
                  </a:txBody>
                  <a:tcPr>
                    <a:solidFill>
                      <a:schemeClr val="tx1">
                        <a:lumMod val="50000"/>
                        <a:lumOff val="50000"/>
                      </a:schemeClr>
                    </a:solidFill>
                  </a:tcPr>
                </a:tc>
                <a:tc>
                  <a:txBody>
                    <a:bodyPr/>
                    <a:lstStyle/>
                    <a:p>
                      <a:r>
                        <a:rPr lang="ar-SA" noProof="1"/>
                        <a:t>Semua</a:t>
                      </a:r>
                      <a:r>
                        <a:rPr lang="ar-SA" baseline="0" noProof="1"/>
                        <a:t> </a:t>
                      </a:r>
                      <a:r>
                        <a:rPr lang="ar-SA" baseline="0" noProof="1" smtClean="0"/>
                        <a:t>kewujudan</a:t>
                      </a:r>
                      <a:r>
                        <a:rPr lang="en-MY" baseline="0" noProof="1" smtClean="0"/>
                        <a:t> adalah</a:t>
                      </a:r>
                      <a:r>
                        <a:rPr lang="ar-SA" baseline="0" noProof="1" smtClean="0"/>
                        <a:t> </a:t>
                      </a:r>
                      <a:r>
                        <a:rPr lang="ar-SA" baseline="0" noProof="1"/>
                        <a:t>relatif (</a:t>
                      </a:r>
                      <a:r>
                        <a:rPr lang="ar-SA" baseline="0" noProof="1" smtClean="0"/>
                        <a:t>nisbi</a:t>
                      </a:r>
                      <a:r>
                        <a:rPr lang="en-MY" baseline="0" noProof="1" smtClean="0"/>
                        <a:t>)</a:t>
                      </a:r>
                      <a:endParaRPr lang="ar-SA" noProof="1"/>
                    </a:p>
                  </a:txBody>
                  <a:tcPr>
                    <a:solidFill>
                      <a:schemeClr val="tx1">
                        <a:lumMod val="50000"/>
                        <a:lumOff val="50000"/>
                      </a:schemeClr>
                    </a:solidFill>
                  </a:tcPr>
                </a:tc>
                <a:tc>
                  <a:txBody>
                    <a:bodyPr/>
                    <a:lstStyle/>
                    <a:p>
                      <a:r>
                        <a:rPr lang="ar-SA" noProof="1"/>
                        <a:t>Semua kebenaran</a:t>
                      </a:r>
                      <a:r>
                        <a:rPr lang="ar-SA" baseline="0" noProof="1"/>
                        <a:t> </a:t>
                      </a:r>
                      <a:r>
                        <a:rPr lang="en-MY" baseline="0" noProof="1" smtClean="0"/>
                        <a:t>adalah </a:t>
                      </a:r>
                      <a:r>
                        <a:rPr lang="ar-SA" baseline="0" noProof="1" smtClean="0"/>
                        <a:t>relatif </a:t>
                      </a:r>
                      <a:r>
                        <a:rPr lang="ar-SA" baseline="0" noProof="1"/>
                        <a:t>(</a:t>
                      </a:r>
                      <a:r>
                        <a:rPr lang="ar-SA" baseline="0" noProof="1" smtClean="0"/>
                        <a:t>nisbi</a:t>
                      </a:r>
                      <a:r>
                        <a:rPr lang="en-MY" baseline="0" noProof="1" smtClean="0"/>
                        <a:t>)</a:t>
                      </a:r>
                      <a:endParaRPr lang="ar-SA" noProof="1"/>
                    </a:p>
                  </a:txBody>
                  <a:tcPr>
                    <a:solidFill>
                      <a:schemeClr val="tx1">
                        <a:lumMod val="50000"/>
                        <a:lumOff val="50000"/>
                      </a:schemeClr>
                    </a:solidFill>
                  </a:tcPr>
                </a:tc>
                <a:tc>
                  <a:txBody>
                    <a:bodyPr/>
                    <a:lstStyle/>
                    <a:p>
                      <a:r>
                        <a:rPr lang="ar-SA" noProof="1"/>
                        <a:t>Semua nilai </a:t>
                      </a:r>
                      <a:r>
                        <a:rPr lang="en-MY" noProof="1" smtClean="0"/>
                        <a:t>adalah </a:t>
                      </a:r>
                      <a:r>
                        <a:rPr lang="ar-SA" noProof="1" smtClean="0"/>
                        <a:t>relatif</a:t>
                      </a:r>
                      <a:r>
                        <a:rPr lang="ar-SA" baseline="0" noProof="1" smtClean="0"/>
                        <a:t> </a:t>
                      </a:r>
                      <a:r>
                        <a:rPr lang="ar-SA" noProof="1"/>
                        <a:t>(</a:t>
                      </a:r>
                      <a:r>
                        <a:rPr lang="ar-SA" noProof="1" smtClean="0"/>
                        <a:t>nisb</a:t>
                      </a:r>
                      <a:r>
                        <a:rPr lang="en-MY" noProof="1" smtClean="0"/>
                        <a:t>i)</a:t>
                      </a:r>
                      <a:endParaRPr lang="ar-SA" noProof="1"/>
                    </a:p>
                  </a:txBody>
                  <a:tcPr>
                    <a:solidFill>
                      <a:schemeClr val="tx1">
                        <a:lumMod val="50000"/>
                        <a:lumOff val="5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92253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283" y="500767"/>
            <a:ext cx="11494827" cy="1093614"/>
          </a:xfrm>
        </p:spPr>
        <p:txBody>
          <a:bodyPr/>
          <a:lstStyle/>
          <a:p>
            <a:r>
              <a:rPr lang="en-MY" sz="3600" b="1" dirty="0">
                <a:solidFill>
                  <a:prstClr val="black">
                    <a:lumMod val="85000"/>
                    <a:lumOff val="15000"/>
                  </a:prstClr>
                </a:solidFill>
                <a:latin typeface="Century Gothic"/>
              </a:rPr>
              <a:t>IDEOLOGI RELATIVISME PASCAMODEN</a:t>
            </a:r>
            <a:endParaRPr lang="en-US" sz="3600" b="1" dirty="0">
              <a:solidFill>
                <a:srgbClr val="C00000"/>
              </a:solidFill>
              <a:effectLst>
                <a:outerShdw blurRad="38100" dist="38100" dir="2700000" algn="tl">
                  <a:srgbClr val="000000">
                    <a:alpha val="43137"/>
                  </a:srgbClr>
                </a:outerShdw>
              </a:effectLst>
            </a:endParaRPr>
          </a:p>
        </p:txBody>
      </p:sp>
      <p:sp>
        <p:nvSpPr>
          <p:cNvPr id="5" name="Shape 2352"/>
          <p:cNvSpPr/>
          <p:nvPr/>
        </p:nvSpPr>
        <p:spPr>
          <a:xfrm>
            <a:off x="1229214" y="1323840"/>
            <a:ext cx="9968438" cy="5032338"/>
          </a:xfrm>
          <a:custGeom>
            <a:avLst/>
            <a:gdLst/>
            <a:ahLst/>
            <a:cxnLst>
              <a:cxn ang="0">
                <a:pos x="wd2" y="hd2"/>
              </a:cxn>
              <a:cxn ang="5400000">
                <a:pos x="wd2" y="hd2"/>
              </a:cxn>
              <a:cxn ang="10800000">
                <a:pos x="wd2" y="hd2"/>
              </a:cxn>
              <a:cxn ang="16200000">
                <a:pos x="wd2" y="hd2"/>
              </a:cxn>
            </a:cxnLst>
            <a:rect l="0" t="0" r="r" b="b"/>
            <a:pathLst>
              <a:path w="21600" h="21600" extrusionOk="0">
                <a:moveTo>
                  <a:pt x="21600" y="17823"/>
                </a:moveTo>
                <a:cubicBezTo>
                  <a:pt x="21391" y="17823"/>
                  <a:pt x="21038" y="17823"/>
                  <a:pt x="20553" y="17823"/>
                </a:cubicBezTo>
                <a:cubicBezTo>
                  <a:pt x="20553" y="17823"/>
                  <a:pt x="9654" y="17823"/>
                  <a:pt x="5896" y="17823"/>
                </a:cubicBezTo>
                <a:cubicBezTo>
                  <a:pt x="5422" y="17823"/>
                  <a:pt x="5058" y="17823"/>
                  <a:pt x="4849" y="17823"/>
                </a:cubicBezTo>
                <a:cubicBezTo>
                  <a:pt x="3626" y="17823"/>
                  <a:pt x="3053" y="18254"/>
                  <a:pt x="2976" y="18307"/>
                </a:cubicBezTo>
                <a:cubicBezTo>
                  <a:pt x="0" y="21600"/>
                  <a:pt x="0" y="21600"/>
                  <a:pt x="0" y="21600"/>
                </a:cubicBezTo>
                <a:cubicBezTo>
                  <a:pt x="66" y="0"/>
                  <a:pt x="66" y="0"/>
                  <a:pt x="66" y="0"/>
                </a:cubicBezTo>
                <a:cubicBezTo>
                  <a:pt x="2976" y="2949"/>
                  <a:pt x="2976" y="2949"/>
                  <a:pt x="2976" y="2949"/>
                </a:cubicBezTo>
                <a:cubicBezTo>
                  <a:pt x="3031" y="2996"/>
                  <a:pt x="3538" y="3447"/>
                  <a:pt x="4849" y="3447"/>
                </a:cubicBezTo>
                <a:cubicBezTo>
                  <a:pt x="5058" y="3447"/>
                  <a:pt x="5422" y="3447"/>
                  <a:pt x="5896" y="3447"/>
                </a:cubicBezTo>
                <a:cubicBezTo>
                  <a:pt x="9654" y="3447"/>
                  <a:pt x="20553" y="3447"/>
                  <a:pt x="20553" y="3447"/>
                </a:cubicBezTo>
                <a:cubicBezTo>
                  <a:pt x="21038" y="3447"/>
                  <a:pt x="21391" y="3447"/>
                  <a:pt x="21600" y="3447"/>
                </a:cubicBezTo>
                <a:cubicBezTo>
                  <a:pt x="21600" y="17823"/>
                  <a:pt x="21600" y="17823"/>
                  <a:pt x="21600" y="17823"/>
                </a:cubicBezTo>
              </a:path>
            </a:pathLst>
          </a:custGeom>
          <a:solidFill>
            <a:schemeClr val="accent1"/>
          </a:solidFill>
          <a:ln w="12700">
            <a:miter lim="400000"/>
          </a:ln>
        </p:spPr>
        <p:txBody>
          <a:bodyPr lIns="0" tIns="0" rIns="0" bIns="0"/>
          <a:lstStyle/>
          <a:p>
            <a:pPr lvl="0"/>
            <a:endParaRPr/>
          </a:p>
        </p:txBody>
      </p:sp>
      <p:sp>
        <p:nvSpPr>
          <p:cNvPr id="6" name="Shape 2353"/>
          <p:cNvSpPr/>
          <p:nvPr/>
        </p:nvSpPr>
        <p:spPr>
          <a:xfrm>
            <a:off x="931931" y="1987148"/>
            <a:ext cx="8466901" cy="3167759"/>
          </a:xfrm>
          <a:custGeom>
            <a:avLst/>
            <a:gdLst/>
            <a:ahLst/>
            <a:cxnLst>
              <a:cxn ang="0">
                <a:pos x="wd2" y="hd2"/>
              </a:cxn>
              <a:cxn ang="5400000">
                <a:pos x="wd2" y="hd2"/>
              </a:cxn>
              <a:cxn ang="10800000">
                <a:pos x="wd2" y="hd2"/>
              </a:cxn>
              <a:cxn ang="16200000">
                <a:pos x="wd2" y="hd2"/>
              </a:cxn>
            </a:cxnLst>
            <a:rect l="0" t="0" r="r" b="b"/>
            <a:pathLst>
              <a:path w="21600" h="21600" extrusionOk="0">
                <a:moveTo>
                  <a:pt x="21600" y="17783"/>
                </a:moveTo>
                <a:cubicBezTo>
                  <a:pt x="21384" y="17783"/>
                  <a:pt x="21021" y="17783"/>
                  <a:pt x="20549" y="17783"/>
                </a:cubicBezTo>
                <a:cubicBezTo>
                  <a:pt x="20549" y="17783"/>
                  <a:pt x="9651" y="17783"/>
                  <a:pt x="5891" y="17783"/>
                </a:cubicBezTo>
                <a:cubicBezTo>
                  <a:pt x="5410" y="17783"/>
                  <a:pt x="5047" y="17783"/>
                  <a:pt x="4840" y="17783"/>
                </a:cubicBezTo>
                <a:cubicBezTo>
                  <a:pt x="3888" y="17794"/>
                  <a:pt x="3387" y="17977"/>
                  <a:pt x="3152" y="18106"/>
                </a:cubicBezTo>
                <a:cubicBezTo>
                  <a:pt x="3034" y="18170"/>
                  <a:pt x="0" y="21600"/>
                  <a:pt x="0" y="21600"/>
                </a:cubicBezTo>
                <a:cubicBezTo>
                  <a:pt x="0" y="0"/>
                  <a:pt x="0" y="0"/>
                  <a:pt x="0" y="0"/>
                </a:cubicBezTo>
                <a:cubicBezTo>
                  <a:pt x="0" y="0"/>
                  <a:pt x="3044" y="3021"/>
                  <a:pt x="3152" y="3086"/>
                </a:cubicBezTo>
                <a:cubicBezTo>
                  <a:pt x="3417" y="3215"/>
                  <a:pt x="3986" y="3430"/>
                  <a:pt x="4840" y="3430"/>
                </a:cubicBezTo>
                <a:cubicBezTo>
                  <a:pt x="5047" y="3430"/>
                  <a:pt x="5410" y="3430"/>
                  <a:pt x="5891" y="3430"/>
                </a:cubicBezTo>
                <a:cubicBezTo>
                  <a:pt x="9651" y="3430"/>
                  <a:pt x="20549" y="3430"/>
                  <a:pt x="20549" y="3430"/>
                </a:cubicBezTo>
                <a:cubicBezTo>
                  <a:pt x="21021" y="3430"/>
                  <a:pt x="21384" y="3430"/>
                  <a:pt x="21600" y="3430"/>
                </a:cubicBezTo>
                <a:cubicBezTo>
                  <a:pt x="21600" y="17783"/>
                  <a:pt x="21600" y="17783"/>
                  <a:pt x="21600" y="17783"/>
                </a:cubicBezTo>
              </a:path>
            </a:pathLst>
          </a:custGeom>
          <a:solidFill>
            <a:schemeClr val="tx1"/>
          </a:solidFill>
          <a:ln w="12700">
            <a:miter lim="400000"/>
          </a:ln>
        </p:spPr>
        <p:txBody>
          <a:bodyPr lIns="0" tIns="0" rIns="0" bIns="0"/>
          <a:lstStyle/>
          <a:p>
            <a:pPr lvl="0"/>
            <a:endParaRPr/>
          </a:p>
        </p:txBody>
      </p:sp>
      <p:sp>
        <p:nvSpPr>
          <p:cNvPr id="7" name="Shape 2354"/>
          <p:cNvSpPr/>
          <p:nvPr/>
        </p:nvSpPr>
        <p:spPr>
          <a:xfrm>
            <a:off x="1246628" y="2910778"/>
            <a:ext cx="4832474" cy="1239503"/>
          </a:xfrm>
          <a:custGeom>
            <a:avLst/>
            <a:gdLst/>
            <a:ahLst/>
            <a:cxnLst>
              <a:cxn ang="0">
                <a:pos x="wd2" y="hd2"/>
              </a:cxn>
              <a:cxn ang="5400000">
                <a:pos x="wd2" y="hd2"/>
              </a:cxn>
              <a:cxn ang="10800000">
                <a:pos x="wd2" y="hd2"/>
              </a:cxn>
              <a:cxn ang="16200000">
                <a:pos x="wd2" y="hd2"/>
              </a:cxn>
            </a:cxnLst>
            <a:rect l="0" t="0" r="r" b="b"/>
            <a:pathLst>
              <a:path w="21600" h="21600" extrusionOk="0">
                <a:moveTo>
                  <a:pt x="21600" y="17727"/>
                </a:moveTo>
                <a:cubicBezTo>
                  <a:pt x="21393" y="17727"/>
                  <a:pt x="21023" y="17727"/>
                  <a:pt x="20546" y="17727"/>
                </a:cubicBezTo>
                <a:cubicBezTo>
                  <a:pt x="20546" y="17727"/>
                  <a:pt x="9651" y="17727"/>
                  <a:pt x="5884" y="17727"/>
                </a:cubicBezTo>
                <a:cubicBezTo>
                  <a:pt x="5407" y="17727"/>
                  <a:pt x="5046" y="17727"/>
                  <a:pt x="4839" y="17727"/>
                </a:cubicBezTo>
                <a:cubicBezTo>
                  <a:pt x="3118" y="17727"/>
                  <a:pt x="2893" y="18305"/>
                  <a:pt x="2893" y="18305"/>
                </a:cubicBezTo>
                <a:cubicBezTo>
                  <a:pt x="0" y="21600"/>
                  <a:pt x="0" y="21600"/>
                  <a:pt x="0" y="21600"/>
                </a:cubicBezTo>
                <a:cubicBezTo>
                  <a:pt x="0" y="0"/>
                  <a:pt x="0" y="0"/>
                  <a:pt x="0" y="0"/>
                </a:cubicBezTo>
                <a:cubicBezTo>
                  <a:pt x="2893" y="3079"/>
                  <a:pt x="2893" y="3079"/>
                  <a:pt x="2893" y="3079"/>
                </a:cubicBezTo>
                <a:cubicBezTo>
                  <a:pt x="2893" y="3079"/>
                  <a:pt x="3118" y="3560"/>
                  <a:pt x="4839" y="3560"/>
                </a:cubicBezTo>
                <a:cubicBezTo>
                  <a:pt x="5046" y="3560"/>
                  <a:pt x="5407" y="3560"/>
                  <a:pt x="5884" y="3560"/>
                </a:cubicBezTo>
                <a:cubicBezTo>
                  <a:pt x="9651" y="3560"/>
                  <a:pt x="20546" y="3560"/>
                  <a:pt x="20546" y="3560"/>
                </a:cubicBezTo>
                <a:cubicBezTo>
                  <a:pt x="21023" y="3560"/>
                  <a:pt x="21393" y="3560"/>
                  <a:pt x="21600" y="3560"/>
                </a:cubicBezTo>
                <a:cubicBezTo>
                  <a:pt x="21600" y="17727"/>
                  <a:pt x="21600" y="17727"/>
                  <a:pt x="21600" y="17727"/>
                </a:cubicBezTo>
              </a:path>
            </a:pathLst>
          </a:custGeom>
          <a:solidFill>
            <a:schemeClr val="accent2"/>
          </a:solidFill>
          <a:ln w="12700">
            <a:miter lim="400000"/>
          </a:ln>
        </p:spPr>
        <p:txBody>
          <a:bodyPr lIns="0" tIns="0" rIns="0" bIns="0"/>
          <a:lstStyle/>
          <a:p>
            <a:pPr lvl="0"/>
            <a:endParaRPr/>
          </a:p>
        </p:txBody>
      </p:sp>
      <p:sp>
        <p:nvSpPr>
          <p:cNvPr id="8" name="Shape 2355"/>
          <p:cNvSpPr/>
          <p:nvPr/>
        </p:nvSpPr>
        <p:spPr>
          <a:xfrm>
            <a:off x="944" y="1351134"/>
            <a:ext cx="1257551" cy="5005044"/>
          </a:xfrm>
          <a:prstGeom prst="rect">
            <a:avLst/>
          </a:prstGeom>
          <a:solidFill>
            <a:schemeClr val="accent1">
              <a:lumMod val="50000"/>
            </a:schemeClr>
          </a:solidFill>
          <a:ln w="12700">
            <a:miter lim="400000"/>
          </a:ln>
        </p:spPr>
        <p:txBody>
          <a:bodyPr lIns="0" tIns="0" rIns="0" bIns="0"/>
          <a:lstStyle/>
          <a:p>
            <a:pPr lvl="0"/>
            <a:endParaRPr/>
          </a:p>
        </p:txBody>
      </p:sp>
      <p:sp>
        <p:nvSpPr>
          <p:cNvPr id="9" name="Shape 2356"/>
          <p:cNvSpPr/>
          <p:nvPr/>
        </p:nvSpPr>
        <p:spPr>
          <a:xfrm>
            <a:off x="944" y="2164730"/>
            <a:ext cx="1257551" cy="2756154"/>
          </a:xfrm>
          <a:prstGeom prst="rect">
            <a:avLst/>
          </a:prstGeom>
          <a:solidFill>
            <a:schemeClr val="tx1">
              <a:lumMod val="50000"/>
            </a:schemeClr>
          </a:solidFill>
          <a:ln w="12700">
            <a:miter lim="400000"/>
          </a:ln>
        </p:spPr>
        <p:txBody>
          <a:bodyPr lIns="0" tIns="0" rIns="0" bIns="0"/>
          <a:lstStyle/>
          <a:p>
            <a:pPr lvl="0"/>
            <a:endParaRPr/>
          </a:p>
        </p:txBody>
      </p:sp>
      <p:sp>
        <p:nvSpPr>
          <p:cNvPr id="10" name="Shape 2357"/>
          <p:cNvSpPr/>
          <p:nvPr/>
        </p:nvSpPr>
        <p:spPr>
          <a:xfrm>
            <a:off x="944" y="2915295"/>
            <a:ext cx="1257551" cy="1231377"/>
          </a:xfrm>
          <a:prstGeom prst="rect">
            <a:avLst/>
          </a:prstGeom>
          <a:solidFill>
            <a:schemeClr val="accent2">
              <a:lumMod val="50000"/>
            </a:schemeClr>
          </a:solidFill>
          <a:ln w="12700">
            <a:miter lim="400000"/>
          </a:ln>
        </p:spPr>
        <p:txBody>
          <a:bodyPr lIns="0" tIns="0" rIns="0" bIns="0"/>
          <a:lstStyle/>
          <a:p>
            <a:pPr lvl="0"/>
            <a:endParaRPr/>
          </a:p>
        </p:txBody>
      </p:sp>
      <p:sp>
        <p:nvSpPr>
          <p:cNvPr id="12" name="Oval 11"/>
          <p:cNvSpPr/>
          <p:nvPr/>
        </p:nvSpPr>
        <p:spPr>
          <a:xfrm>
            <a:off x="5679038" y="2416061"/>
            <a:ext cx="677720" cy="631884"/>
          </a:xfrm>
          <a:prstGeom prst="ellipse">
            <a:avLst/>
          </a:prstGeom>
          <a:solidFill>
            <a:srgbClr val="FFFFFF"/>
          </a:solidFill>
          <a:ln w="5715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0474" tIns="30474" rIns="30474" bIns="30474" numCol="1" spcCol="38099" rtlCol="0" anchor="ctr">
            <a:noAutofit/>
          </a:bodyPr>
          <a:lstStyle/>
          <a:p>
            <a:pPr algn="ctr" defTabSz="914264" latinLnBrk="1"/>
            <a:r>
              <a:rPr lang="en-US" sz="2100" b="1" dirty="0">
                <a:ea typeface="Calibri" panose="020F0502020204030204"/>
                <a:cs typeface="Calibri" panose="020F0502020204030204"/>
                <a:sym typeface="Calibri" panose="020F0502020204030204"/>
              </a:rPr>
              <a:t>01</a:t>
            </a:r>
          </a:p>
        </p:txBody>
      </p:sp>
      <p:sp>
        <p:nvSpPr>
          <p:cNvPr id="13" name="Oval 12"/>
          <p:cNvSpPr/>
          <p:nvPr/>
        </p:nvSpPr>
        <p:spPr>
          <a:xfrm>
            <a:off x="5684862" y="3081001"/>
            <a:ext cx="899963" cy="899963"/>
          </a:xfrm>
          <a:prstGeom prst="ellipse">
            <a:avLst/>
          </a:prstGeom>
          <a:solidFill>
            <a:srgbClr val="FFFFFF"/>
          </a:solidFill>
          <a:ln w="57150" cap="flat">
            <a:solidFill>
              <a:schemeClr val="accent2"/>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0474" tIns="30474" rIns="30474" bIns="30474" numCol="1" spcCol="38099" rtlCol="0" anchor="ctr">
            <a:noAutofit/>
          </a:bodyPr>
          <a:lstStyle/>
          <a:p>
            <a:pPr algn="ctr" defTabSz="914264" latinLnBrk="1"/>
            <a:r>
              <a:rPr lang="en-US" sz="2100" b="1" dirty="0">
                <a:ea typeface="Calibri" panose="020F0502020204030204"/>
                <a:cs typeface="Calibri" panose="020F0502020204030204"/>
                <a:sym typeface="Calibri" panose="020F0502020204030204"/>
              </a:rPr>
              <a:t>02</a:t>
            </a:r>
          </a:p>
        </p:txBody>
      </p:sp>
      <p:sp>
        <p:nvSpPr>
          <p:cNvPr id="14" name="Oval 13"/>
          <p:cNvSpPr/>
          <p:nvPr/>
        </p:nvSpPr>
        <p:spPr>
          <a:xfrm>
            <a:off x="5747244" y="3934225"/>
            <a:ext cx="677720" cy="677720"/>
          </a:xfrm>
          <a:prstGeom prst="ellipse">
            <a:avLst/>
          </a:prstGeom>
          <a:solidFill>
            <a:srgbClr val="FFFFFF"/>
          </a:solidFill>
          <a:ln w="5715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0474" tIns="30474" rIns="30474" bIns="30474" numCol="1" spcCol="38099" rtlCol="0" anchor="ctr">
            <a:noAutofit/>
          </a:bodyPr>
          <a:lstStyle/>
          <a:p>
            <a:pPr algn="ctr" defTabSz="914264" latinLnBrk="1"/>
            <a:r>
              <a:rPr lang="en-US" sz="2100" b="1" dirty="0">
                <a:ea typeface="Calibri" panose="020F0502020204030204"/>
                <a:cs typeface="Calibri" panose="020F0502020204030204"/>
                <a:sym typeface="Calibri" panose="020F0502020204030204"/>
              </a:rPr>
              <a:t>03</a:t>
            </a:r>
          </a:p>
        </p:txBody>
      </p:sp>
      <p:sp>
        <p:nvSpPr>
          <p:cNvPr id="16" name="TextBox 15"/>
          <p:cNvSpPr txBox="1"/>
          <p:nvPr/>
        </p:nvSpPr>
        <p:spPr>
          <a:xfrm>
            <a:off x="732147" y="2515734"/>
            <a:ext cx="4985650" cy="369326"/>
          </a:xfrm>
          <a:prstGeom prst="rect">
            <a:avLst/>
          </a:prstGeom>
          <a:noFill/>
        </p:spPr>
        <p:txBody>
          <a:bodyPr wrap="none" lIns="91435" tIns="45717" rIns="91435" bIns="45717" rtlCol="0" anchor="ctr">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MY" b="1" dirty="0" err="1">
                <a:solidFill>
                  <a:schemeClr val="bg1"/>
                </a:solidFill>
                <a:latin typeface="Century Gothic"/>
              </a:rPr>
              <a:t>Latar</a:t>
            </a:r>
            <a:r>
              <a:rPr lang="en-MY" b="1" dirty="0">
                <a:solidFill>
                  <a:schemeClr val="bg1"/>
                </a:solidFill>
                <a:latin typeface="Century Gothic"/>
              </a:rPr>
              <a:t> </a:t>
            </a:r>
            <a:r>
              <a:rPr lang="en-MY" b="1" dirty="0" err="1">
                <a:solidFill>
                  <a:schemeClr val="bg1"/>
                </a:solidFill>
                <a:latin typeface="Century Gothic"/>
              </a:rPr>
              <a:t>Belakang</a:t>
            </a:r>
            <a:r>
              <a:rPr lang="en-MY" b="1" dirty="0">
                <a:solidFill>
                  <a:schemeClr val="bg1"/>
                </a:solidFill>
                <a:latin typeface="Century Gothic"/>
              </a:rPr>
              <a:t> </a:t>
            </a:r>
            <a:r>
              <a:rPr lang="en-MY" b="1" dirty="0" smtClean="0">
                <a:solidFill>
                  <a:schemeClr val="bg1"/>
                </a:solidFill>
                <a:latin typeface="Century Gothic"/>
              </a:rPr>
              <a:t>&amp; </a:t>
            </a:r>
            <a:r>
              <a:rPr lang="en-MY" b="1" dirty="0" err="1">
                <a:solidFill>
                  <a:schemeClr val="bg1"/>
                </a:solidFill>
                <a:latin typeface="Century Gothic"/>
              </a:rPr>
              <a:t>Konsep</a:t>
            </a:r>
            <a:r>
              <a:rPr lang="en-MY" b="1" dirty="0">
                <a:solidFill>
                  <a:schemeClr val="bg1"/>
                </a:solidFill>
                <a:latin typeface="Century Gothic"/>
              </a:rPr>
              <a:t> </a:t>
            </a:r>
            <a:r>
              <a:rPr lang="en-MY" b="1" dirty="0" err="1">
                <a:solidFill>
                  <a:schemeClr val="bg1"/>
                </a:solidFill>
                <a:latin typeface="Century Gothic"/>
              </a:rPr>
              <a:t>Relativisme</a:t>
            </a:r>
            <a:r>
              <a:rPr lang="en-MY" b="1" dirty="0">
                <a:solidFill>
                  <a:schemeClr val="bg1"/>
                </a:solidFill>
                <a:latin typeface="Century Gothic"/>
              </a:rPr>
              <a:t> </a:t>
            </a:r>
            <a:r>
              <a:rPr lang="en-MY" b="1" dirty="0" smtClean="0">
                <a:solidFill>
                  <a:schemeClr val="bg1"/>
                </a:solidFill>
                <a:latin typeface="Century Gothic"/>
              </a:rPr>
              <a:t>  </a:t>
            </a:r>
            <a:endParaRPr lang="en-MY" b="1" dirty="0">
              <a:solidFill>
                <a:schemeClr val="bg1"/>
              </a:solidFill>
              <a:latin typeface="Century Gothic"/>
            </a:endParaRPr>
          </a:p>
        </p:txBody>
      </p:sp>
      <p:sp>
        <p:nvSpPr>
          <p:cNvPr id="18" name="TextBox 17"/>
          <p:cNvSpPr txBox="1"/>
          <p:nvPr/>
        </p:nvSpPr>
        <p:spPr>
          <a:xfrm>
            <a:off x="1439467" y="3330752"/>
            <a:ext cx="3038001" cy="369326"/>
          </a:xfrm>
          <a:prstGeom prst="rect">
            <a:avLst/>
          </a:prstGeom>
          <a:noFill/>
        </p:spPr>
        <p:txBody>
          <a:bodyPr wrap="none" lIns="91435" tIns="45717" rIns="91435" bIns="45717" rtlCol="0" anchor="ctr">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MY" b="1" dirty="0" err="1">
                <a:solidFill>
                  <a:prstClr val="black">
                    <a:lumMod val="75000"/>
                    <a:lumOff val="25000"/>
                  </a:prstClr>
                </a:solidFill>
                <a:latin typeface="Century Gothic"/>
              </a:rPr>
              <a:t>Asas</a:t>
            </a:r>
            <a:r>
              <a:rPr lang="en-MY" b="1" dirty="0">
                <a:solidFill>
                  <a:prstClr val="black">
                    <a:lumMod val="75000"/>
                    <a:lumOff val="25000"/>
                  </a:prstClr>
                </a:solidFill>
                <a:latin typeface="Century Gothic"/>
              </a:rPr>
              <a:t> </a:t>
            </a:r>
            <a:r>
              <a:rPr lang="en-MY" b="1" dirty="0" smtClean="0">
                <a:solidFill>
                  <a:prstClr val="black">
                    <a:lumMod val="75000"/>
                    <a:lumOff val="25000"/>
                  </a:prstClr>
                </a:solidFill>
                <a:latin typeface="Century Gothic"/>
              </a:rPr>
              <a:t>&amp; </a:t>
            </a:r>
            <a:r>
              <a:rPr lang="en-MY" b="1" dirty="0" err="1">
                <a:solidFill>
                  <a:prstClr val="black">
                    <a:lumMod val="75000"/>
                    <a:lumOff val="25000"/>
                  </a:prstClr>
                </a:solidFill>
                <a:latin typeface="Century Gothic"/>
              </a:rPr>
              <a:t>Ciri</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Relativisme</a:t>
            </a:r>
            <a:endParaRPr lang="en-MY" b="1" dirty="0">
              <a:solidFill>
                <a:prstClr val="black">
                  <a:lumMod val="75000"/>
                  <a:lumOff val="25000"/>
                </a:prstClr>
              </a:solidFill>
              <a:latin typeface="Century Gothic"/>
            </a:endParaRPr>
          </a:p>
        </p:txBody>
      </p:sp>
      <p:sp>
        <p:nvSpPr>
          <p:cNvPr id="19" name="TextBox 18"/>
          <p:cNvSpPr txBox="1"/>
          <p:nvPr/>
        </p:nvSpPr>
        <p:spPr>
          <a:xfrm>
            <a:off x="937788" y="4133793"/>
            <a:ext cx="4697110" cy="369326"/>
          </a:xfrm>
          <a:prstGeom prst="rect">
            <a:avLst/>
          </a:prstGeom>
          <a:noFill/>
        </p:spPr>
        <p:txBody>
          <a:bodyPr wrap="none" lIns="91435" tIns="45717" rIns="91435" bIns="45717" rtlCol="0" anchor="ctr">
            <a:spAutoFit/>
          </a:bodyPr>
          <a:lstStyle/>
          <a:p>
            <a:pPr marL="342900" lvl="0" indent="-342900" defTabSz="457200" eaLnBrk="1" fontAlgn="auto" hangingPunct="1">
              <a:spcBef>
                <a:spcPts val="1000"/>
              </a:spcBef>
              <a:spcAft>
                <a:spcPts val="0"/>
              </a:spcAft>
              <a:buClr>
                <a:srgbClr val="A53010"/>
              </a:buClr>
              <a:buFont typeface="Wingdings 3" charset="2"/>
              <a:buChar char=""/>
            </a:pPr>
            <a:r>
              <a:rPr lang="en-MY" b="1" dirty="0" err="1">
                <a:solidFill>
                  <a:schemeClr val="bg1"/>
                </a:solidFill>
                <a:latin typeface="Century Gothic"/>
              </a:rPr>
              <a:t>Kelebihan</a:t>
            </a:r>
            <a:r>
              <a:rPr lang="en-MY" b="1" dirty="0">
                <a:solidFill>
                  <a:schemeClr val="bg1"/>
                </a:solidFill>
                <a:latin typeface="Century Gothic"/>
              </a:rPr>
              <a:t> </a:t>
            </a:r>
            <a:r>
              <a:rPr lang="en-MY" b="1" dirty="0" smtClean="0">
                <a:solidFill>
                  <a:schemeClr val="bg1"/>
                </a:solidFill>
                <a:latin typeface="Century Gothic"/>
              </a:rPr>
              <a:t>&amp; </a:t>
            </a:r>
            <a:r>
              <a:rPr lang="en-MY" b="1" dirty="0" err="1">
                <a:solidFill>
                  <a:schemeClr val="bg1"/>
                </a:solidFill>
                <a:latin typeface="Century Gothic"/>
              </a:rPr>
              <a:t>kelemahan</a:t>
            </a:r>
            <a:r>
              <a:rPr lang="en-MY" b="1" dirty="0">
                <a:solidFill>
                  <a:schemeClr val="bg1"/>
                </a:solidFill>
                <a:latin typeface="Century Gothic"/>
              </a:rPr>
              <a:t> </a:t>
            </a:r>
            <a:r>
              <a:rPr lang="en-MY" b="1" dirty="0" err="1">
                <a:solidFill>
                  <a:schemeClr val="bg1"/>
                </a:solidFill>
                <a:latin typeface="Century Gothic"/>
              </a:rPr>
              <a:t>Relativisme</a:t>
            </a:r>
            <a:endParaRPr lang="en-MY" b="1" dirty="0">
              <a:solidFill>
                <a:schemeClr val="bg1"/>
              </a:solidFill>
              <a:latin typeface="Century Gothic"/>
            </a:endParaRPr>
          </a:p>
        </p:txBody>
      </p:sp>
      <p:sp>
        <p:nvSpPr>
          <p:cNvPr id="27" name="Text Placeholder 39"/>
          <p:cNvSpPr txBox="1"/>
          <p:nvPr/>
        </p:nvSpPr>
        <p:spPr>
          <a:xfrm>
            <a:off x="6880676" y="2683468"/>
            <a:ext cx="4758522" cy="590136"/>
          </a:xfrm>
          <a:prstGeom prst="rect">
            <a:avLst/>
          </a:prstGeom>
          <a:noFill/>
        </p:spPr>
        <p:txBody>
          <a:bodyPr lIns="91435" tIns="45717" rIns="91435" bIns="45717"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b="1" cap="all" dirty="0"/>
          </a:p>
        </p:txBody>
      </p:sp>
      <p:sp>
        <p:nvSpPr>
          <p:cNvPr id="29" name="Freeform 10"/>
          <p:cNvSpPr>
            <a:spLocks noChangeAspect="1" noEditPoints="1"/>
          </p:cNvSpPr>
          <p:nvPr/>
        </p:nvSpPr>
        <p:spPr bwMode="auto">
          <a:xfrm>
            <a:off x="395557" y="1568362"/>
            <a:ext cx="337885" cy="368143"/>
          </a:xfrm>
          <a:custGeom>
            <a:avLst/>
            <a:gdLst>
              <a:gd name="T0" fmla="*/ 339 w 365"/>
              <a:gd name="T1" fmla="*/ 265 h 398"/>
              <a:gd name="T2" fmla="*/ 187 w 365"/>
              <a:gd name="T3" fmla="*/ 114 h 398"/>
              <a:gd name="T4" fmla="*/ 149 w 365"/>
              <a:gd name="T5" fmla="*/ 98 h 398"/>
              <a:gd name="T6" fmla="*/ 112 w 365"/>
              <a:gd name="T7" fmla="*/ 112 h 398"/>
              <a:gd name="T8" fmla="*/ 98 w 365"/>
              <a:gd name="T9" fmla="*/ 149 h 398"/>
              <a:gd name="T10" fmla="*/ 114 w 365"/>
              <a:gd name="T11" fmla="*/ 187 h 398"/>
              <a:gd name="T12" fmla="*/ 221 w 365"/>
              <a:gd name="T13" fmla="*/ 294 h 398"/>
              <a:gd name="T14" fmla="*/ 227 w 365"/>
              <a:gd name="T15" fmla="*/ 297 h 398"/>
              <a:gd name="T16" fmla="*/ 239 w 365"/>
              <a:gd name="T17" fmla="*/ 289 h 398"/>
              <a:gd name="T18" fmla="*/ 247 w 365"/>
              <a:gd name="T19" fmla="*/ 277 h 398"/>
              <a:gd name="T20" fmla="*/ 244 w 365"/>
              <a:gd name="T21" fmla="*/ 271 h 398"/>
              <a:gd name="T22" fmla="*/ 137 w 365"/>
              <a:gd name="T23" fmla="*/ 164 h 398"/>
              <a:gd name="T24" fmla="*/ 131 w 365"/>
              <a:gd name="T25" fmla="*/ 149 h 398"/>
              <a:gd name="T26" fmla="*/ 136 w 365"/>
              <a:gd name="T27" fmla="*/ 136 h 398"/>
              <a:gd name="T28" fmla="*/ 148 w 365"/>
              <a:gd name="T29" fmla="*/ 131 h 398"/>
              <a:gd name="T30" fmla="*/ 164 w 365"/>
              <a:gd name="T31" fmla="*/ 137 h 398"/>
              <a:gd name="T32" fmla="*/ 315 w 365"/>
              <a:gd name="T33" fmla="*/ 289 h 398"/>
              <a:gd name="T34" fmla="*/ 332 w 365"/>
              <a:gd name="T35" fmla="*/ 327 h 398"/>
              <a:gd name="T36" fmla="*/ 321 w 365"/>
              <a:gd name="T37" fmla="*/ 354 h 398"/>
              <a:gd name="T38" fmla="*/ 293 w 365"/>
              <a:gd name="T39" fmla="*/ 365 h 398"/>
              <a:gd name="T40" fmla="*/ 256 w 365"/>
              <a:gd name="T41" fmla="*/ 349 h 398"/>
              <a:gd name="T42" fmla="*/ 53 w 365"/>
              <a:gd name="T43" fmla="*/ 146 h 398"/>
              <a:gd name="T44" fmla="*/ 33 w 365"/>
              <a:gd name="T45" fmla="*/ 99 h 398"/>
              <a:gd name="T46" fmla="*/ 52 w 365"/>
              <a:gd name="T47" fmla="*/ 52 h 398"/>
              <a:gd name="T48" fmla="*/ 99 w 365"/>
              <a:gd name="T49" fmla="*/ 32 h 398"/>
              <a:gd name="T50" fmla="*/ 146 w 365"/>
              <a:gd name="T51" fmla="*/ 52 h 398"/>
              <a:gd name="T52" fmla="*/ 304 w 365"/>
              <a:gd name="T53" fmla="*/ 211 h 398"/>
              <a:gd name="T54" fmla="*/ 310 w 365"/>
              <a:gd name="T55" fmla="*/ 213 h 398"/>
              <a:gd name="T56" fmla="*/ 322 w 365"/>
              <a:gd name="T57" fmla="*/ 205 h 398"/>
              <a:gd name="T58" fmla="*/ 330 w 365"/>
              <a:gd name="T59" fmla="*/ 193 h 398"/>
              <a:gd name="T60" fmla="*/ 328 w 365"/>
              <a:gd name="T61" fmla="*/ 187 h 398"/>
              <a:gd name="T62" fmla="*/ 170 w 365"/>
              <a:gd name="T63" fmla="*/ 29 h 398"/>
              <a:gd name="T64" fmla="*/ 99 w 365"/>
              <a:gd name="T65" fmla="*/ 0 h 398"/>
              <a:gd name="T66" fmla="*/ 29 w 365"/>
              <a:gd name="T67" fmla="*/ 29 h 398"/>
              <a:gd name="T68" fmla="*/ 0 w 365"/>
              <a:gd name="T69" fmla="*/ 99 h 398"/>
              <a:gd name="T70" fmla="*/ 29 w 365"/>
              <a:gd name="T71" fmla="*/ 170 h 398"/>
              <a:gd name="T72" fmla="*/ 232 w 365"/>
              <a:gd name="T73" fmla="*/ 372 h 398"/>
              <a:gd name="T74" fmla="*/ 293 w 365"/>
              <a:gd name="T75" fmla="*/ 398 h 398"/>
              <a:gd name="T76" fmla="*/ 344 w 365"/>
              <a:gd name="T77" fmla="*/ 378 h 398"/>
              <a:gd name="T78" fmla="*/ 365 w 365"/>
              <a:gd name="T79" fmla="*/ 327 h 398"/>
              <a:gd name="T80" fmla="*/ 339 w 365"/>
              <a:gd name="T81" fmla="*/ 265 h 398"/>
              <a:gd name="T82" fmla="*/ 339 w 365"/>
              <a:gd name="T83" fmla="*/ 265 h 398"/>
              <a:gd name="T84" fmla="*/ 339 w 365"/>
              <a:gd name="T85" fmla="*/ 26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398">
                <a:moveTo>
                  <a:pt x="339" y="265"/>
                </a:moveTo>
                <a:cubicBezTo>
                  <a:pt x="187" y="114"/>
                  <a:pt x="187" y="114"/>
                  <a:pt x="187" y="114"/>
                </a:cubicBezTo>
                <a:cubicBezTo>
                  <a:pt x="177" y="103"/>
                  <a:pt x="164" y="98"/>
                  <a:pt x="149" y="98"/>
                </a:cubicBezTo>
                <a:cubicBezTo>
                  <a:pt x="134" y="98"/>
                  <a:pt x="122" y="102"/>
                  <a:pt x="112" y="112"/>
                </a:cubicBezTo>
                <a:cubicBezTo>
                  <a:pt x="102" y="122"/>
                  <a:pt x="98" y="134"/>
                  <a:pt x="98" y="149"/>
                </a:cubicBezTo>
                <a:cubicBezTo>
                  <a:pt x="98" y="164"/>
                  <a:pt x="103" y="177"/>
                  <a:pt x="114" y="187"/>
                </a:cubicBezTo>
                <a:cubicBezTo>
                  <a:pt x="221" y="294"/>
                  <a:pt x="221" y="294"/>
                  <a:pt x="221" y="294"/>
                </a:cubicBezTo>
                <a:cubicBezTo>
                  <a:pt x="223" y="296"/>
                  <a:pt x="224" y="297"/>
                  <a:pt x="227" y="297"/>
                </a:cubicBezTo>
                <a:cubicBezTo>
                  <a:pt x="229" y="297"/>
                  <a:pt x="233" y="294"/>
                  <a:pt x="239" y="289"/>
                </a:cubicBezTo>
                <a:cubicBezTo>
                  <a:pt x="244" y="283"/>
                  <a:pt x="247" y="279"/>
                  <a:pt x="247" y="277"/>
                </a:cubicBezTo>
                <a:cubicBezTo>
                  <a:pt x="247" y="275"/>
                  <a:pt x="246" y="273"/>
                  <a:pt x="244" y="271"/>
                </a:cubicBezTo>
                <a:cubicBezTo>
                  <a:pt x="137" y="164"/>
                  <a:pt x="137" y="164"/>
                  <a:pt x="137" y="164"/>
                </a:cubicBezTo>
                <a:cubicBezTo>
                  <a:pt x="133" y="159"/>
                  <a:pt x="131" y="154"/>
                  <a:pt x="131" y="149"/>
                </a:cubicBezTo>
                <a:cubicBezTo>
                  <a:pt x="131" y="144"/>
                  <a:pt x="133" y="139"/>
                  <a:pt x="136" y="136"/>
                </a:cubicBezTo>
                <a:cubicBezTo>
                  <a:pt x="139" y="133"/>
                  <a:pt x="143" y="131"/>
                  <a:pt x="148" y="131"/>
                </a:cubicBezTo>
                <a:cubicBezTo>
                  <a:pt x="154" y="131"/>
                  <a:pt x="159" y="133"/>
                  <a:pt x="164" y="137"/>
                </a:cubicBezTo>
                <a:cubicBezTo>
                  <a:pt x="315" y="289"/>
                  <a:pt x="315" y="289"/>
                  <a:pt x="315" y="289"/>
                </a:cubicBezTo>
                <a:cubicBezTo>
                  <a:pt x="326" y="300"/>
                  <a:pt x="332" y="312"/>
                  <a:pt x="332" y="327"/>
                </a:cubicBezTo>
                <a:cubicBezTo>
                  <a:pt x="332" y="338"/>
                  <a:pt x="328" y="347"/>
                  <a:pt x="321" y="354"/>
                </a:cubicBezTo>
                <a:cubicBezTo>
                  <a:pt x="314" y="362"/>
                  <a:pt x="304" y="365"/>
                  <a:pt x="293" y="365"/>
                </a:cubicBezTo>
                <a:cubicBezTo>
                  <a:pt x="279" y="365"/>
                  <a:pt x="266" y="360"/>
                  <a:pt x="256" y="349"/>
                </a:cubicBezTo>
                <a:cubicBezTo>
                  <a:pt x="53" y="146"/>
                  <a:pt x="53" y="146"/>
                  <a:pt x="53" y="146"/>
                </a:cubicBezTo>
                <a:cubicBezTo>
                  <a:pt x="40" y="133"/>
                  <a:pt x="33" y="117"/>
                  <a:pt x="33" y="99"/>
                </a:cubicBezTo>
                <a:cubicBezTo>
                  <a:pt x="33" y="81"/>
                  <a:pt x="40" y="65"/>
                  <a:pt x="52" y="52"/>
                </a:cubicBezTo>
                <a:cubicBezTo>
                  <a:pt x="65" y="39"/>
                  <a:pt x="81" y="32"/>
                  <a:pt x="99" y="32"/>
                </a:cubicBezTo>
                <a:cubicBezTo>
                  <a:pt x="117" y="32"/>
                  <a:pt x="133" y="39"/>
                  <a:pt x="146" y="52"/>
                </a:cubicBezTo>
                <a:cubicBezTo>
                  <a:pt x="304" y="211"/>
                  <a:pt x="304" y="211"/>
                  <a:pt x="304" y="211"/>
                </a:cubicBezTo>
                <a:cubicBezTo>
                  <a:pt x="306" y="212"/>
                  <a:pt x="308" y="213"/>
                  <a:pt x="310" y="213"/>
                </a:cubicBezTo>
                <a:cubicBezTo>
                  <a:pt x="313" y="213"/>
                  <a:pt x="317" y="211"/>
                  <a:pt x="322" y="205"/>
                </a:cubicBezTo>
                <a:cubicBezTo>
                  <a:pt x="328" y="200"/>
                  <a:pt x="330" y="196"/>
                  <a:pt x="330" y="193"/>
                </a:cubicBezTo>
                <a:cubicBezTo>
                  <a:pt x="330" y="191"/>
                  <a:pt x="329" y="189"/>
                  <a:pt x="328" y="187"/>
                </a:cubicBezTo>
                <a:cubicBezTo>
                  <a:pt x="170" y="29"/>
                  <a:pt x="170" y="29"/>
                  <a:pt x="170" y="29"/>
                </a:cubicBezTo>
                <a:cubicBezTo>
                  <a:pt x="150" y="10"/>
                  <a:pt x="126" y="0"/>
                  <a:pt x="99" y="0"/>
                </a:cubicBezTo>
                <a:cubicBezTo>
                  <a:pt x="71" y="0"/>
                  <a:pt x="48" y="10"/>
                  <a:pt x="29" y="29"/>
                </a:cubicBezTo>
                <a:cubicBezTo>
                  <a:pt x="10" y="48"/>
                  <a:pt x="0" y="72"/>
                  <a:pt x="0" y="99"/>
                </a:cubicBezTo>
                <a:cubicBezTo>
                  <a:pt x="0" y="126"/>
                  <a:pt x="10" y="150"/>
                  <a:pt x="29" y="170"/>
                </a:cubicBezTo>
                <a:cubicBezTo>
                  <a:pt x="232" y="372"/>
                  <a:pt x="232" y="372"/>
                  <a:pt x="232" y="372"/>
                </a:cubicBezTo>
                <a:cubicBezTo>
                  <a:pt x="249" y="390"/>
                  <a:pt x="270" y="398"/>
                  <a:pt x="293" y="398"/>
                </a:cubicBezTo>
                <a:cubicBezTo>
                  <a:pt x="314" y="398"/>
                  <a:pt x="331" y="391"/>
                  <a:pt x="344" y="378"/>
                </a:cubicBezTo>
                <a:cubicBezTo>
                  <a:pt x="358" y="364"/>
                  <a:pt x="365" y="347"/>
                  <a:pt x="365" y="327"/>
                </a:cubicBezTo>
                <a:cubicBezTo>
                  <a:pt x="365" y="303"/>
                  <a:pt x="356" y="282"/>
                  <a:pt x="339" y="265"/>
                </a:cubicBezTo>
                <a:close/>
                <a:moveTo>
                  <a:pt x="339" y="265"/>
                </a:moveTo>
                <a:cubicBezTo>
                  <a:pt x="339" y="265"/>
                  <a:pt x="339" y="265"/>
                  <a:pt x="339" y="265"/>
                </a:cubicBezTo>
              </a:path>
            </a:pathLst>
          </a:custGeom>
          <a:solidFill>
            <a:schemeClr val="bg1"/>
          </a:solidFill>
          <a:ln>
            <a:noFill/>
          </a:ln>
        </p:spPr>
        <p:txBody>
          <a:bodyPr vert="horz" wrap="square" lIns="121877" tIns="60938" rIns="121877" bIns="60938" numCol="1" anchor="t" anchorCtr="0" compatLnSpc="1"/>
          <a:lstStyle/>
          <a:p>
            <a:endParaRPr lang="ja-JP" altLang="en-US" sz="4800"/>
          </a:p>
        </p:txBody>
      </p:sp>
      <p:grpSp>
        <p:nvGrpSpPr>
          <p:cNvPr id="30" name="グループ化 122"/>
          <p:cNvGrpSpPr>
            <a:grpSpLocks noChangeAspect="1"/>
          </p:cNvGrpSpPr>
          <p:nvPr/>
        </p:nvGrpSpPr>
        <p:grpSpPr>
          <a:xfrm>
            <a:off x="307742" y="2365946"/>
            <a:ext cx="370926" cy="295814"/>
            <a:chOff x="1981200" y="1754188"/>
            <a:chExt cx="635000" cy="506413"/>
          </a:xfrm>
          <a:solidFill>
            <a:schemeClr val="bg1"/>
          </a:solidFill>
        </p:grpSpPr>
        <p:sp>
          <p:nvSpPr>
            <p:cNvPr id="31" name="Freeform 37"/>
            <p:cNvSpPr>
              <a:spLocks noEditPoints="1"/>
            </p:cNvSpPr>
            <p:nvPr/>
          </p:nvSpPr>
          <p:spPr bwMode="auto">
            <a:xfrm>
              <a:off x="1981200" y="1754188"/>
              <a:ext cx="635000" cy="506413"/>
            </a:xfrm>
            <a:custGeom>
              <a:avLst/>
              <a:gdLst>
                <a:gd name="T0" fmla="*/ 488 w 501"/>
                <a:gd name="T1" fmla="*/ 12 h 400"/>
                <a:gd name="T2" fmla="*/ 459 w 501"/>
                <a:gd name="T3" fmla="*/ 0 h 400"/>
                <a:gd name="T4" fmla="*/ 42 w 501"/>
                <a:gd name="T5" fmla="*/ 0 h 400"/>
                <a:gd name="T6" fmla="*/ 12 w 501"/>
                <a:gd name="T7" fmla="*/ 12 h 400"/>
                <a:gd name="T8" fmla="*/ 0 w 501"/>
                <a:gd name="T9" fmla="*/ 42 h 400"/>
                <a:gd name="T10" fmla="*/ 0 w 501"/>
                <a:gd name="T11" fmla="*/ 359 h 400"/>
                <a:gd name="T12" fmla="*/ 12 w 501"/>
                <a:gd name="T13" fmla="*/ 388 h 400"/>
                <a:gd name="T14" fmla="*/ 42 w 501"/>
                <a:gd name="T15" fmla="*/ 400 h 400"/>
                <a:gd name="T16" fmla="*/ 459 w 501"/>
                <a:gd name="T17" fmla="*/ 400 h 400"/>
                <a:gd name="T18" fmla="*/ 488 w 501"/>
                <a:gd name="T19" fmla="*/ 388 h 400"/>
                <a:gd name="T20" fmla="*/ 501 w 501"/>
                <a:gd name="T21" fmla="*/ 359 h 400"/>
                <a:gd name="T22" fmla="*/ 501 w 501"/>
                <a:gd name="T23" fmla="*/ 42 h 400"/>
                <a:gd name="T24" fmla="*/ 488 w 501"/>
                <a:gd name="T25" fmla="*/ 12 h 400"/>
                <a:gd name="T26" fmla="*/ 467 w 501"/>
                <a:gd name="T27" fmla="*/ 359 h 400"/>
                <a:gd name="T28" fmla="*/ 465 w 501"/>
                <a:gd name="T29" fmla="*/ 365 h 400"/>
                <a:gd name="T30" fmla="*/ 459 w 501"/>
                <a:gd name="T31" fmla="*/ 367 h 400"/>
                <a:gd name="T32" fmla="*/ 42 w 501"/>
                <a:gd name="T33" fmla="*/ 367 h 400"/>
                <a:gd name="T34" fmla="*/ 36 w 501"/>
                <a:gd name="T35" fmla="*/ 365 h 400"/>
                <a:gd name="T36" fmla="*/ 33 w 501"/>
                <a:gd name="T37" fmla="*/ 359 h 400"/>
                <a:gd name="T38" fmla="*/ 33 w 501"/>
                <a:gd name="T39" fmla="*/ 42 h 400"/>
                <a:gd name="T40" fmla="*/ 36 w 501"/>
                <a:gd name="T41" fmla="*/ 36 h 400"/>
                <a:gd name="T42" fmla="*/ 42 w 501"/>
                <a:gd name="T43" fmla="*/ 33 h 400"/>
                <a:gd name="T44" fmla="*/ 459 w 501"/>
                <a:gd name="T45" fmla="*/ 33 h 400"/>
                <a:gd name="T46" fmla="*/ 465 w 501"/>
                <a:gd name="T47" fmla="*/ 36 h 400"/>
                <a:gd name="T48" fmla="*/ 467 w 501"/>
                <a:gd name="T49" fmla="*/ 42 h 400"/>
                <a:gd name="T50" fmla="*/ 467 w 501"/>
                <a:gd name="T51" fmla="*/ 359 h 400"/>
                <a:gd name="T52" fmla="*/ 467 w 501"/>
                <a:gd name="T53" fmla="*/ 359 h 400"/>
                <a:gd name="T54" fmla="*/ 467 w 501"/>
                <a:gd name="T55" fmla="*/ 35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1" h="400">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59"/>
                    <a:pt x="0" y="359"/>
                    <a:pt x="0" y="359"/>
                  </a:cubicBezTo>
                  <a:cubicBezTo>
                    <a:pt x="0" y="370"/>
                    <a:pt x="4" y="380"/>
                    <a:pt x="12" y="388"/>
                  </a:cubicBezTo>
                  <a:cubicBezTo>
                    <a:pt x="20" y="396"/>
                    <a:pt x="30" y="400"/>
                    <a:pt x="42" y="400"/>
                  </a:cubicBezTo>
                  <a:cubicBezTo>
                    <a:pt x="459" y="400"/>
                    <a:pt x="459" y="400"/>
                    <a:pt x="459" y="400"/>
                  </a:cubicBezTo>
                  <a:cubicBezTo>
                    <a:pt x="470" y="400"/>
                    <a:pt x="480" y="396"/>
                    <a:pt x="488" y="388"/>
                  </a:cubicBezTo>
                  <a:cubicBezTo>
                    <a:pt x="496" y="380"/>
                    <a:pt x="501" y="370"/>
                    <a:pt x="501" y="359"/>
                  </a:cubicBezTo>
                  <a:cubicBezTo>
                    <a:pt x="501" y="42"/>
                    <a:pt x="501" y="42"/>
                    <a:pt x="501" y="42"/>
                  </a:cubicBezTo>
                  <a:cubicBezTo>
                    <a:pt x="501" y="30"/>
                    <a:pt x="496" y="20"/>
                    <a:pt x="488" y="12"/>
                  </a:cubicBezTo>
                  <a:close/>
                  <a:moveTo>
                    <a:pt x="467" y="359"/>
                  </a:moveTo>
                  <a:cubicBezTo>
                    <a:pt x="467" y="361"/>
                    <a:pt x="466" y="363"/>
                    <a:pt x="465" y="365"/>
                  </a:cubicBezTo>
                  <a:cubicBezTo>
                    <a:pt x="463" y="366"/>
                    <a:pt x="461" y="367"/>
                    <a:pt x="459" y="367"/>
                  </a:cubicBezTo>
                  <a:cubicBezTo>
                    <a:pt x="42" y="367"/>
                    <a:pt x="42" y="367"/>
                    <a:pt x="42" y="367"/>
                  </a:cubicBezTo>
                  <a:cubicBezTo>
                    <a:pt x="39" y="367"/>
                    <a:pt x="38" y="366"/>
                    <a:pt x="36" y="365"/>
                  </a:cubicBezTo>
                  <a:cubicBezTo>
                    <a:pt x="34" y="363"/>
                    <a:pt x="33" y="361"/>
                    <a:pt x="33" y="3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359"/>
                  </a:lnTo>
                  <a:close/>
                  <a:moveTo>
                    <a:pt x="467" y="359"/>
                  </a:moveTo>
                  <a:cubicBezTo>
                    <a:pt x="467" y="359"/>
                    <a:pt x="467" y="359"/>
                    <a:pt x="467" y="35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ja-JP" altLang="en-US" sz="4800"/>
            </a:p>
          </p:txBody>
        </p:sp>
        <p:sp>
          <p:nvSpPr>
            <p:cNvPr id="32" name="Freeform 38"/>
            <p:cNvSpPr>
              <a:spLocks noEditPoints="1"/>
            </p:cNvSpPr>
            <p:nvPr/>
          </p:nvSpPr>
          <p:spPr bwMode="auto">
            <a:xfrm>
              <a:off x="2066925" y="1838325"/>
              <a:ext cx="125413" cy="127000"/>
            </a:xfrm>
            <a:custGeom>
              <a:avLst/>
              <a:gdLst>
                <a:gd name="T0" fmla="*/ 50 w 100"/>
                <a:gd name="T1" fmla="*/ 100 h 100"/>
                <a:gd name="T2" fmla="*/ 85 w 100"/>
                <a:gd name="T3" fmla="*/ 85 h 100"/>
                <a:gd name="T4" fmla="*/ 100 w 100"/>
                <a:gd name="T5" fmla="*/ 50 h 100"/>
                <a:gd name="T6" fmla="*/ 85 w 100"/>
                <a:gd name="T7" fmla="*/ 14 h 100"/>
                <a:gd name="T8" fmla="*/ 50 w 100"/>
                <a:gd name="T9" fmla="*/ 0 h 100"/>
                <a:gd name="T10" fmla="*/ 14 w 100"/>
                <a:gd name="T11" fmla="*/ 14 h 100"/>
                <a:gd name="T12" fmla="*/ 0 w 100"/>
                <a:gd name="T13" fmla="*/ 50 h 100"/>
                <a:gd name="T14" fmla="*/ 14 w 100"/>
                <a:gd name="T15" fmla="*/ 85 h 100"/>
                <a:gd name="T16" fmla="*/ 50 w 100"/>
                <a:gd name="T17" fmla="*/ 100 h 100"/>
                <a:gd name="T18" fmla="*/ 50 w 100"/>
                <a:gd name="T19" fmla="*/ 100 h 100"/>
                <a:gd name="T20" fmla="*/ 50 w 100"/>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00">
                  <a:moveTo>
                    <a:pt x="50" y="100"/>
                  </a:moveTo>
                  <a:cubicBezTo>
                    <a:pt x="64" y="100"/>
                    <a:pt x="76" y="95"/>
                    <a:pt x="85" y="85"/>
                  </a:cubicBezTo>
                  <a:cubicBezTo>
                    <a:pt x="95" y="76"/>
                    <a:pt x="100" y="64"/>
                    <a:pt x="100" y="50"/>
                  </a:cubicBezTo>
                  <a:cubicBezTo>
                    <a:pt x="100" y="36"/>
                    <a:pt x="95" y="24"/>
                    <a:pt x="85" y="14"/>
                  </a:cubicBezTo>
                  <a:cubicBezTo>
                    <a:pt x="76" y="5"/>
                    <a:pt x="64" y="0"/>
                    <a:pt x="50" y="0"/>
                  </a:cubicBezTo>
                  <a:cubicBezTo>
                    <a:pt x="36" y="0"/>
                    <a:pt x="24" y="5"/>
                    <a:pt x="14" y="14"/>
                  </a:cubicBezTo>
                  <a:cubicBezTo>
                    <a:pt x="5" y="24"/>
                    <a:pt x="0" y="36"/>
                    <a:pt x="0" y="50"/>
                  </a:cubicBezTo>
                  <a:cubicBezTo>
                    <a:pt x="0" y="64"/>
                    <a:pt x="5" y="76"/>
                    <a:pt x="14" y="85"/>
                  </a:cubicBezTo>
                  <a:cubicBezTo>
                    <a:pt x="24" y="95"/>
                    <a:pt x="36" y="100"/>
                    <a:pt x="50" y="100"/>
                  </a:cubicBezTo>
                  <a:close/>
                  <a:moveTo>
                    <a:pt x="50" y="100"/>
                  </a:moveTo>
                  <a:cubicBezTo>
                    <a:pt x="50" y="100"/>
                    <a:pt x="50" y="100"/>
                    <a:pt x="50" y="1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ja-JP" altLang="en-US" sz="4800"/>
            </a:p>
          </p:txBody>
        </p:sp>
        <p:sp>
          <p:nvSpPr>
            <p:cNvPr id="33" name="Freeform 39"/>
            <p:cNvSpPr>
              <a:spLocks noEditPoints="1"/>
            </p:cNvSpPr>
            <p:nvPr/>
          </p:nvSpPr>
          <p:spPr bwMode="auto">
            <a:xfrm>
              <a:off x="2066925" y="1890713"/>
              <a:ext cx="465138" cy="287338"/>
            </a:xfrm>
            <a:custGeom>
              <a:avLst/>
              <a:gdLst>
                <a:gd name="T0" fmla="*/ 99 w 293"/>
                <a:gd name="T1" fmla="*/ 107 h 181"/>
                <a:gd name="T2" fmla="*/ 66 w 293"/>
                <a:gd name="T3" fmla="*/ 74 h 181"/>
                <a:gd name="T4" fmla="*/ 0 w 293"/>
                <a:gd name="T5" fmla="*/ 141 h 181"/>
                <a:gd name="T6" fmla="*/ 0 w 293"/>
                <a:gd name="T7" fmla="*/ 181 h 181"/>
                <a:gd name="T8" fmla="*/ 293 w 293"/>
                <a:gd name="T9" fmla="*/ 181 h 181"/>
                <a:gd name="T10" fmla="*/ 293 w 293"/>
                <a:gd name="T11" fmla="*/ 87 h 181"/>
                <a:gd name="T12" fmla="*/ 205 w 293"/>
                <a:gd name="T13" fmla="*/ 0 h 181"/>
                <a:gd name="T14" fmla="*/ 99 w 293"/>
                <a:gd name="T15" fmla="*/ 107 h 181"/>
                <a:gd name="T16" fmla="*/ 99 w 293"/>
                <a:gd name="T17" fmla="*/ 107 h 181"/>
                <a:gd name="T18" fmla="*/ 99 w 293"/>
                <a:gd name="T19" fmla="*/ 10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181">
                  <a:moveTo>
                    <a:pt x="99" y="107"/>
                  </a:moveTo>
                  <a:lnTo>
                    <a:pt x="66" y="74"/>
                  </a:lnTo>
                  <a:lnTo>
                    <a:pt x="0" y="141"/>
                  </a:lnTo>
                  <a:lnTo>
                    <a:pt x="0" y="181"/>
                  </a:lnTo>
                  <a:lnTo>
                    <a:pt x="293" y="181"/>
                  </a:lnTo>
                  <a:lnTo>
                    <a:pt x="293" y="87"/>
                  </a:lnTo>
                  <a:lnTo>
                    <a:pt x="205" y="0"/>
                  </a:lnTo>
                  <a:lnTo>
                    <a:pt x="99" y="107"/>
                  </a:lnTo>
                  <a:close/>
                  <a:moveTo>
                    <a:pt x="99" y="107"/>
                  </a:moveTo>
                  <a:lnTo>
                    <a:pt x="9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ja-JP" altLang="en-US" sz="4800"/>
            </a:p>
          </p:txBody>
        </p:sp>
      </p:grpSp>
      <p:sp>
        <p:nvSpPr>
          <p:cNvPr id="34" name="Freeform 52"/>
          <p:cNvSpPr>
            <a:spLocks noChangeAspect="1" noEditPoints="1"/>
          </p:cNvSpPr>
          <p:nvPr/>
        </p:nvSpPr>
        <p:spPr bwMode="auto">
          <a:xfrm>
            <a:off x="365157" y="5186693"/>
            <a:ext cx="371853" cy="371853"/>
          </a:xfrm>
          <a:custGeom>
            <a:avLst/>
            <a:gdLst>
              <a:gd name="T0" fmla="*/ 362 w 367"/>
              <a:gd name="T1" fmla="*/ 47 h 367"/>
              <a:gd name="T2" fmla="*/ 359 w 367"/>
              <a:gd name="T3" fmla="*/ 9 h 367"/>
              <a:gd name="T4" fmla="*/ 320 w 367"/>
              <a:gd name="T5" fmla="*/ 6 h 367"/>
              <a:gd name="T6" fmla="*/ 275 w 367"/>
              <a:gd name="T7" fmla="*/ 34 h 367"/>
              <a:gd name="T8" fmla="*/ 234 w 367"/>
              <a:gd name="T9" fmla="*/ 75 h 367"/>
              <a:gd name="T10" fmla="*/ 60 w 367"/>
              <a:gd name="T11" fmla="*/ 34 h 367"/>
              <a:gd name="T12" fmla="*/ 52 w 367"/>
              <a:gd name="T13" fmla="*/ 36 h 367"/>
              <a:gd name="T14" fmla="*/ 19 w 367"/>
              <a:gd name="T15" fmla="*/ 69 h 367"/>
              <a:gd name="T16" fmla="*/ 17 w 367"/>
              <a:gd name="T17" fmla="*/ 76 h 367"/>
              <a:gd name="T18" fmla="*/ 21 w 367"/>
              <a:gd name="T19" fmla="*/ 83 h 367"/>
              <a:gd name="T20" fmla="*/ 154 w 367"/>
              <a:gd name="T21" fmla="*/ 155 h 367"/>
              <a:gd name="T22" fmla="*/ 86 w 367"/>
              <a:gd name="T23" fmla="*/ 223 h 367"/>
              <a:gd name="T24" fmla="*/ 35 w 367"/>
              <a:gd name="T25" fmla="*/ 209 h 367"/>
              <a:gd name="T26" fmla="*/ 33 w 367"/>
              <a:gd name="T27" fmla="*/ 209 h 367"/>
              <a:gd name="T28" fmla="*/ 27 w 367"/>
              <a:gd name="T29" fmla="*/ 211 h 367"/>
              <a:gd name="T30" fmla="*/ 2 w 367"/>
              <a:gd name="T31" fmla="*/ 236 h 367"/>
              <a:gd name="T32" fmla="*/ 0 w 367"/>
              <a:gd name="T33" fmla="*/ 243 h 367"/>
              <a:gd name="T34" fmla="*/ 3 w 367"/>
              <a:gd name="T35" fmla="*/ 249 h 367"/>
              <a:gd name="T36" fmla="*/ 69 w 367"/>
              <a:gd name="T37" fmla="*/ 298 h 367"/>
              <a:gd name="T38" fmla="*/ 118 w 367"/>
              <a:gd name="T39" fmla="*/ 364 h 367"/>
              <a:gd name="T40" fmla="*/ 125 w 367"/>
              <a:gd name="T41" fmla="*/ 367 h 367"/>
              <a:gd name="T42" fmla="*/ 125 w 367"/>
              <a:gd name="T43" fmla="*/ 367 h 367"/>
              <a:gd name="T44" fmla="*/ 131 w 367"/>
              <a:gd name="T45" fmla="*/ 365 h 367"/>
              <a:gd name="T46" fmla="*/ 156 w 367"/>
              <a:gd name="T47" fmla="*/ 340 h 367"/>
              <a:gd name="T48" fmla="*/ 158 w 367"/>
              <a:gd name="T49" fmla="*/ 332 h 367"/>
              <a:gd name="T50" fmla="*/ 144 w 367"/>
              <a:gd name="T51" fmla="*/ 281 h 367"/>
              <a:gd name="T52" fmla="*/ 212 w 367"/>
              <a:gd name="T53" fmla="*/ 214 h 367"/>
              <a:gd name="T54" fmla="*/ 285 w 367"/>
              <a:gd name="T55" fmla="*/ 346 h 367"/>
              <a:gd name="T56" fmla="*/ 290 w 367"/>
              <a:gd name="T57" fmla="*/ 350 h 367"/>
              <a:gd name="T58" fmla="*/ 292 w 367"/>
              <a:gd name="T59" fmla="*/ 351 h 367"/>
              <a:gd name="T60" fmla="*/ 297 w 367"/>
              <a:gd name="T61" fmla="*/ 349 h 367"/>
              <a:gd name="T62" fmla="*/ 330 w 367"/>
              <a:gd name="T63" fmla="*/ 324 h 367"/>
              <a:gd name="T64" fmla="*/ 333 w 367"/>
              <a:gd name="T65" fmla="*/ 315 h 367"/>
              <a:gd name="T66" fmla="*/ 292 w 367"/>
              <a:gd name="T67" fmla="*/ 134 h 367"/>
              <a:gd name="T68" fmla="*/ 334 w 367"/>
              <a:gd name="T69" fmla="*/ 92 h 367"/>
              <a:gd name="T70" fmla="*/ 362 w 367"/>
              <a:gd name="T71" fmla="*/ 47 h 367"/>
              <a:gd name="T72" fmla="*/ 362 w 367"/>
              <a:gd name="T73" fmla="*/ 47 h 367"/>
              <a:gd name="T74" fmla="*/ 362 w 367"/>
              <a:gd name="T75" fmla="*/ 4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367">
                <a:moveTo>
                  <a:pt x="362" y="47"/>
                </a:moveTo>
                <a:cubicBezTo>
                  <a:pt x="367" y="31"/>
                  <a:pt x="366" y="18"/>
                  <a:pt x="359" y="9"/>
                </a:cubicBezTo>
                <a:cubicBezTo>
                  <a:pt x="350" y="1"/>
                  <a:pt x="337" y="0"/>
                  <a:pt x="320" y="6"/>
                </a:cubicBezTo>
                <a:cubicBezTo>
                  <a:pt x="303" y="11"/>
                  <a:pt x="289" y="20"/>
                  <a:pt x="275" y="34"/>
                </a:cubicBezTo>
                <a:cubicBezTo>
                  <a:pt x="234" y="75"/>
                  <a:pt x="234" y="75"/>
                  <a:pt x="234" y="75"/>
                </a:cubicBezTo>
                <a:cubicBezTo>
                  <a:pt x="60" y="34"/>
                  <a:pt x="60" y="34"/>
                  <a:pt x="60" y="34"/>
                </a:cubicBezTo>
                <a:cubicBezTo>
                  <a:pt x="57" y="33"/>
                  <a:pt x="55" y="34"/>
                  <a:pt x="52" y="36"/>
                </a:cubicBezTo>
                <a:cubicBezTo>
                  <a:pt x="19" y="69"/>
                  <a:pt x="19" y="69"/>
                  <a:pt x="19" y="69"/>
                </a:cubicBezTo>
                <a:cubicBezTo>
                  <a:pt x="17" y="71"/>
                  <a:pt x="16" y="74"/>
                  <a:pt x="17" y="76"/>
                </a:cubicBezTo>
                <a:cubicBezTo>
                  <a:pt x="17" y="79"/>
                  <a:pt x="19" y="81"/>
                  <a:pt x="21" y="83"/>
                </a:cubicBezTo>
                <a:cubicBezTo>
                  <a:pt x="154" y="155"/>
                  <a:pt x="154" y="155"/>
                  <a:pt x="154" y="155"/>
                </a:cubicBezTo>
                <a:cubicBezTo>
                  <a:pt x="86" y="223"/>
                  <a:pt x="86" y="223"/>
                  <a:pt x="86" y="223"/>
                </a:cubicBezTo>
                <a:cubicBezTo>
                  <a:pt x="35" y="209"/>
                  <a:pt x="35" y="209"/>
                  <a:pt x="35" y="209"/>
                </a:cubicBezTo>
                <a:cubicBezTo>
                  <a:pt x="35" y="209"/>
                  <a:pt x="34" y="209"/>
                  <a:pt x="33" y="209"/>
                </a:cubicBezTo>
                <a:cubicBezTo>
                  <a:pt x="31" y="209"/>
                  <a:pt x="29" y="210"/>
                  <a:pt x="27" y="211"/>
                </a:cubicBezTo>
                <a:cubicBezTo>
                  <a:pt x="2" y="236"/>
                  <a:pt x="2" y="236"/>
                  <a:pt x="2" y="236"/>
                </a:cubicBezTo>
                <a:cubicBezTo>
                  <a:pt x="1" y="239"/>
                  <a:pt x="0" y="241"/>
                  <a:pt x="0" y="243"/>
                </a:cubicBezTo>
                <a:cubicBezTo>
                  <a:pt x="0" y="246"/>
                  <a:pt x="2" y="248"/>
                  <a:pt x="3" y="249"/>
                </a:cubicBezTo>
                <a:cubicBezTo>
                  <a:pt x="69" y="298"/>
                  <a:pt x="69" y="298"/>
                  <a:pt x="69" y="298"/>
                </a:cubicBezTo>
                <a:cubicBezTo>
                  <a:pt x="118" y="364"/>
                  <a:pt x="118" y="364"/>
                  <a:pt x="118" y="364"/>
                </a:cubicBezTo>
                <a:cubicBezTo>
                  <a:pt x="120" y="366"/>
                  <a:pt x="122" y="367"/>
                  <a:pt x="125" y="367"/>
                </a:cubicBezTo>
                <a:cubicBezTo>
                  <a:pt x="125" y="367"/>
                  <a:pt x="125" y="367"/>
                  <a:pt x="125" y="367"/>
                </a:cubicBezTo>
                <a:cubicBezTo>
                  <a:pt x="128" y="367"/>
                  <a:pt x="130" y="367"/>
                  <a:pt x="131" y="365"/>
                </a:cubicBezTo>
                <a:cubicBezTo>
                  <a:pt x="156" y="340"/>
                  <a:pt x="156" y="340"/>
                  <a:pt x="156" y="340"/>
                </a:cubicBezTo>
                <a:cubicBezTo>
                  <a:pt x="158" y="338"/>
                  <a:pt x="159" y="335"/>
                  <a:pt x="158" y="332"/>
                </a:cubicBezTo>
                <a:cubicBezTo>
                  <a:pt x="144" y="281"/>
                  <a:pt x="144" y="281"/>
                  <a:pt x="144" y="281"/>
                </a:cubicBezTo>
                <a:cubicBezTo>
                  <a:pt x="212" y="214"/>
                  <a:pt x="212" y="214"/>
                  <a:pt x="212" y="214"/>
                </a:cubicBezTo>
                <a:cubicBezTo>
                  <a:pt x="285" y="346"/>
                  <a:pt x="285" y="346"/>
                  <a:pt x="285" y="346"/>
                </a:cubicBezTo>
                <a:cubicBezTo>
                  <a:pt x="286" y="349"/>
                  <a:pt x="288" y="350"/>
                  <a:pt x="290" y="350"/>
                </a:cubicBezTo>
                <a:cubicBezTo>
                  <a:pt x="291" y="351"/>
                  <a:pt x="291" y="351"/>
                  <a:pt x="292" y="351"/>
                </a:cubicBezTo>
                <a:cubicBezTo>
                  <a:pt x="294" y="351"/>
                  <a:pt x="296" y="350"/>
                  <a:pt x="297" y="349"/>
                </a:cubicBezTo>
                <a:cubicBezTo>
                  <a:pt x="330" y="324"/>
                  <a:pt x="330" y="324"/>
                  <a:pt x="330" y="324"/>
                </a:cubicBezTo>
                <a:cubicBezTo>
                  <a:pt x="333" y="322"/>
                  <a:pt x="334" y="319"/>
                  <a:pt x="333" y="315"/>
                </a:cubicBezTo>
                <a:cubicBezTo>
                  <a:pt x="292" y="134"/>
                  <a:pt x="292" y="134"/>
                  <a:pt x="292" y="134"/>
                </a:cubicBezTo>
                <a:cubicBezTo>
                  <a:pt x="334" y="92"/>
                  <a:pt x="334" y="92"/>
                  <a:pt x="334" y="92"/>
                </a:cubicBezTo>
                <a:cubicBezTo>
                  <a:pt x="347" y="79"/>
                  <a:pt x="356" y="64"/>
                  <a:pt x="362" y="47"/>
                </a:cubicBezTo>
                <a:close/>
                <a:moveTo>
                  <a:pt x="362" y="47"/>
                </a:moveTo>
                <a:cubicBezTo>
                  <a:pt x="362" y="47"/>
                  <a:pt x="362" y="47"/>
                  <a:pt x="362" y="47"/>
                </a:cubicBezTo>
              </a:path>
            </a:pathLst>
          </a:custGeom>
          <a:solidFill>
            <a:schemeClr val="bg1"/>
          </a:solidFill>
          <a:ln>
            <a:noFill/>
          </a:ln>
        </p:spPr>
        <p:txBody>
          <a:bodyPr vert="horz" wrap="square" lIns="121877" tIns="60938" rIns="121877" bIns="60938" numCol="1" anchor="t" anchorCtr="0" compatLnSpc="1"/>
          <a:lstStyle/>
          <a:p>
            <a:endParaRPr lang="ja-JP" altLang="en-US" sz="4800"/>
          </a:p>
        </p:txBody>
      </p:sp>
      <p:sp>
        <p:nvSpPr>
          <p:cNvPr id="35" name="Freeform 69"/>
          <p:cNvSpPr>
            <a:spLocks noChangeAspect="1" noEditPoints="1"/>
          </p:cNvSpPr>
          <p:nvPr/>
        </p:nvSpPr>
        <p:spPr bwMode="auto">
          <a:xfrm>
            <a:off x="377500" y="4371404"/>
            <a:ext cx="371853" cy="371853"/>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00 w 400"/>
              <a:gd name="T27" fmla="*/ 215 h 400"/>
              <a:gd name="T28" fmla="*/ 159 w 400"/>
              <a:gd name="T29" fmla="*/ 298 h 400"/>
              <a:gd name="T30" fmla="*/ 150 w 400"/>
              <a:gd name="T31" fmla="*/ 300 h 400"/>
              <a:gd name="T32" fmla="*/ 142 w 400"/>
              <a:gd name="T33" fmla="*/ 298 h 400"/>
              <a:gd name="T34" fmla="*/ 133 w 400"/>
              <a:gd name="T35" fmla="*/ 284 h 400"/>
              <a:gd name="T36" fmla="*/ 133 w 400"/>
              <a:gd name="T37" fmla="*/ 117 h 400"/>
              <a:gd name="T38" fmla="*/ 142 w 400"/>
              <a:gd name="T39" fmla="*/ 102 h 400"/>
              <a:gd name="T40" fmla="*/ 159 w 400"/>
              <a:gd name="T41" fmla="*/ 102 h 400"/>
              <a:gd name="T42" fmla="*/ 300 w 400"/>
              <a:gd name="T43" fmla="*/ 186 h 400"/>
              <a:gd name="T44" fmla="*/ 309 w 400"/>
              <a:gd name="T45" fmla="*/ 200 h 400"/>
              <a:gd name="T46" fmla="*/ 300 w 400"/>
              <a:gd name="T47" fmla="*/ 215 h 400"/>
              <a:gd name="T48" fmla="*/ 300 w 400"/>
              <a:gd name="T49" fmla="*/ 215 h 400"/>
              <a:gd name="T50" fmla="*/ 300 w 400"/>
              <a:gd name="T51" fmla="*/ 21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00" y="215"/>
                </a:moveTo>
                <a:cubicBezTo>
                  <a:pt x="159" y="298"/>
                  <a:pt x="159" y="298"/>
                  <a:pt x="159" y="298"/>
                </a:cubicBezTo>
                <a:cubicBezTo>
                  <a:pt x="156" y="300"/>
                  <a:pt x="153" y="300"/>
                  <a:pt x="150" y="300"/>
                </a:cubicBezTo>
                <a:cubicBezTo>
                  <a:pt x="147" y="300"/>
                  <a:pt x="145" y="300"/>
                  <a:pt x="142" y="298"/>
                </a:cubicBezTo>
                <a:cubicBezTo>
                  <a:pt x="136" y="295"/>
                  <a:pt x="133" y="290"/>
                  <a:pt x="133" y="284"/>
                </a:cubicBezTo>
                <a:cubicBezTo>
                  <a:pt x="133" y="117"/>
                  <a:pt x="133" y="117"/>
                  <a:pt x="133" y="117"/>
                </a:cubicBezTo>
                <a:cubicBezTo>
                  <a:pt x="133" y="110"/>
                  <a:pt x="136" y="105"/>
                  <a:pt x="142" y="102"/>
                </a:cubicBezTo>
                <a:cubicBezTo>
                  <a:pt x="148" y="99"/>
                  <a:pt x="153" y="99"/>
                  <a:pt x="159" y="102"/>
                </a:cubicBezTo>
                <a:cubicBezTo>
                  <a:pt x="300" y="186"/>
                  <a:pt x="300" y="186"/>
                  <a:pt x="300" y="186"/>
                </a:cubicBezTo>
                <a:cubicBezTo>
                  <a:pt x="306" y="189"/>
                  <a:pt x="309" y="194"/>
                  <a:pt x="309" y="200"/>
                </a:cubicBezTo>
                <a:cubicBezTo>
                  <a:pt x="309" y="207"/>
                  <a:pt x="306" y="211"/>
                  <a:pt x="300" y="215"/>
                </a:cubicBezTo>
                <a:close/>
                <a:moveTo>
                  <a:pt x="300" y="215"/>
                </a:moveTo>
                <a:cubicBezTo>
                  <a:pt x="300" y="215"/>
                  <a:pt x="300" y="215"/>
                  <a:pt x="300" y="215"/>
                </a:cubicBezTo>
              </a:path>
            </a:pathLst>
          </a:custGeom>
          <a:solidFill>
            <a:schemeClr val="bg1"/>
          </a:solidFill>
          <a:ln>
            <a:noFill/>
          </a:ln>
        </p:spPr>
        <p:txBody>
          <a:bodyPr vert="horz" wrap="square" lIns="121877" tIns="60938" rIns="121877" bIns="60938" numCol="1" anchor="t" anchorCtr="0" compatLnSpc="1"/>
          <a:lstStyle/>
          <a:p>
            <a:endParaRPr lang="ja-JP" altLang="en-US" sz="4800"/>
          </a:p>
        </p:txBody>
      </p:sp>
      <p:grpSp>
        <p:nvGrpSpPr>
          <p:cNvPr id="36" name="グループ化 125"/>
          <p:cNvGrpSpPr>
            <a:grpSpLocks noChangeAspect="1"/>
          </p:cNvGrpSpPr>
          <p:nvPr/>
        </p:nvGrpSpPr>
        <p:grpSpPr>
          <a:xfrm>
            <a:off x="371591" y="3423614"/>
            <a:ext cx="371853" cy="371853"/>
            <a:chOff x="4927600" y="2998788"/>
            <a:chExt cx="636588" cy="636588"/>
          </a:xfrm>
          <a:solidFill>
            <a:schemeClr val="bg1"/>
          </a:solidFill>
        </p:grpSpPr>
        <p:sp>
          <p:nvSpPr>
            <p:cNvPr id="37" name="Freeform 73"/>
            <p:cNvSpPr>
              <a:spLocks noEditPoints="1"/>
            </p:cNvSpPr>
            <p:nvPr/>
          </p:nvSpPr>
          <p:spPr bwMode="auto">
            <a:xfrm>
              <a:off x="4927600" y="2998788"/>
              <a:ext cx="636588" cy="636588"/>
            </a:xfrm>
            <a:custGeom>
              <a:avLst/>
              <a:gdLst>
                <a:gd name="T0" fmla="*/ 378 w 400"/>
                <a:gd name="T1" fmla="*/ 22 h 400"/>
                <a:gd name="T2" fmla="*/ 325 w 400"/>
                <a:gd name="T3" fmla="*/ 0 h 400"/>
                <a:gd name="T4" fmla="*/ 75 w 400"/>
                <a:gd name="T5" fmla="*/ 0 h 400"/>
                <a:gd name="T6" fmla="*/ 22 w 400"/>
                <a:gd name="T7" fmla="*/ 22 h 400"/>
                <a:gd name="T8" fmla="*/ 0 w 400"/>
                <a:gd name="T9" fmla="*/ 75 h 400"/>
                <a:gd name="T10" fmla="*/ 0 w 400"/>
                <a:gd name="T11" fmla="*/ 325 h 400"/>
                <a:gd name="T12" fmla="*/ 22 w 400"/>
                <a:gd name="T13" fmla="*/ 378 h 400"/>
                <a:gd name="T14" fmla="*/ 75 w 400"/>
                <a:gd name="T15" fmla="*/ 400 h 400"/>
                <a:gd name="T16" fmla="*/ 325 w 400"/>
                <a:gd name="T17" fmla="*/ 400 h 400"/>
                <a:gd name="T18" fmla="*/ 378 w 400"/>
                <a:gd name="T19" fmla="*/ 378 h 400"/>
                <a:gd name="T20" fmla="*/ 400 w 400"/>
                <a:gd name="T21" fmla="*/ 325 h 400"/>
                <a:gd name="T22" fmla="*/ 400 w 400"/>
                <a:gd name="T23" fmla="*/ 75 h 400"/>
                <a:gd name="T24" fmla="*/ 378 w 400"/>
                <a:gd name="T25" fmla="*/ 22 h 400"/>
                <a:gd name="T26" fmla="*/ 334 w 400"/>
                <a:gd name="T27" fmla="*/ 325 h 400"/>
                <a:gd name="T28" fmla="*/ 331 w 400"/>
                <a:gd name="T29" fmla="*/ 331 h 400"/>
                <a:gd name="T30" fmla="*/ 325 w 400"/>
                <a:gd name="T31" fmla="*/ 334 h 400"/>
                <a:gd name="T32" fmla="*/ 75 w 400"/>
                <a:gd name="T33" fmla="*/ 334 h 400"/>
                <a:gd name="T34" fmla="*/ 69 w 400"/>
                <a:gd name="T35" fmla="*/ 331 h 400"/>
                <a:gd name="T36" fmla="*/ 67 w 400"/>
                <a:gd name="T37" fmla="*/ 325 h 400"/>
                <a:gd name="T38" fmla="*/ 67 w 400"/>
                <a:gd name="T39" fmla="*/ 75 h 400"/>
                <a:gd name="T40" fmla="*/ 69 w 400"/>
                <a:gd name="T41" fmla="*/ 69 h 400"/>
                <a:gd name="T42" fmla="*/ 75 w 400"/>
                <a:gd name="T43" fmla="*/ 67 h 400"/>
                <a:gd name="T44" fmla="*/ 325 w 400"/>
                <a:gd name="T45" fmla="*/ 67 h 400"/>
                <a:gd name="T46" fmla="*/ 331 w 400"/>
                <a:gd name="T47" fmla="*/ 69 h 400"/>
                <a:gd name="T48" fmla="*/ 334 w 400"/>
                <a:gd name="T49" fmla="*/ 75 h 400"/>
                <a:gd name="T50" fmla="*/ 334 w 400"/>
                <a:gd name="T51" fmla="*/ 325 h 400"/>
                <a:gd name="T52" fmla="*/ 334 w 400"/>
                <a:gd name="T53" fmla="*/ 325 h 400"/>
                <a:gd name="T54" fmla="*/ 334 w 400"/>
                <a:gd name="T55" fmla="*/ 32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0" h="400">
                  <a:moveTo>
                    <a:pt x="378" y="22"/>
                  </a:moveTo>
                  <a:cubicBezTo>
                    <a:pt x="364" y="7"/>
                    <a:pt x="346" y="0"/>
                    <a:pt x="325" y="0"/>
                  </a:cubicBezTo>
                  <a:cubicBezTo>
                    <a:pt x="75" y="0"/>
                    <a:pt x="75" y="0"/>
                    <a:pt x="75" y="0"/>
                  </a:cubicBezTo>
                  <a:cubicBezTo>
                    <a:pt x="54" y="0"/>
                    <a:pt x="37" y="7"/>
                    <a:pt x="22" y="22"/>
                  </a:cubicBezTo>
                  <a:cubicBezTo>
                    <a:pt x="7" y="37"/>
                    <a:pt x="0" y="54"/>
                    <a:pt x="0" y="75"/>
                  </a:cubicBezTo>
                  <a:cubicBezTo>
                    <a:pt x="0" y="325"/>
                    <a:pt x="0" y="325"/>
                    <a:pt x="0" y="325"/>
                  </a:cubicBezTo>
                  <a:cubicBezTo>
                    <a:pt x="0" y="346"/>
                    <a:pt x="7" y="364"/>
                    <a:pt x="22" y="378"/>
                  </a:cubicBezTo>
                  <a:cubicBezTo>
                    <a:pt x="37" y="393"/>
                    <a:pt x="54" y="400"/>
                    <a:pt x="75" y="400"/>
                  </a:cubicBezTo>
                  <a:cubicBezTo>
                    <a:pt x="325" y="400"/>
                    <a:pt x="325" y="400"/>
                    <a:pt x="325" y="400"/>
                  </a:cubicBezTo>
                  <a:cubicBezTo>
                    <a:pt x="346" y="400"/>
                    <a:pt x="364" y="393"/>
                    <a:pt x="378" y="378"/>
                  </a:cubicBezTo>
                  <a:cubicBezTo>
                    <a:pt x="393" y="364"/>
                    <a:pt x="400" y="346"/>
                    <a:pt x="400" y="325"/>
                  </a:cubicBezTo>
                  <a:cubicBezTo>
                    <a:pt x="400" y="75"/>
                    <a:pt x="400" y="75"/>
                    <a:pt x="400" y="75"/>
                  </a:cubicBezTo>
                  <a:cubicBezTo>
                    <a:pt x="400" y="54"/>
                    <a:pt x="393" y="37"/>
                    <a:pt x="378" y="22"/>
                  </a:cubicBezTo>
                  <a:close/>
                  <a:moveTo>
                    <a:pt x="334" y="325"/>
                  </a:moveTo>
                  <a:cubicBezTo>
                    <a:pt x="334" y="328"/>
                    <a:pt x="333" y="330"/>
                    <a:pt x="331" y="331"/>
                  </a:cubicBezTo>
                  <a:cubicBezTo>
                    <a:pt x="330" y="333"/>
                    <a:pt x="328" y="334"/>
                    <a:pt x="325" y="334"/>
                  </a:cubicBezTo>
                  <a:cubicBezTo>
                    <a:pt x="75" y="334"/>
                    <a:pt x="75" y="334"/>
                    <a:pt x="75" y="334"/>
                  </a:cubicBezTo>
                  <a:cubicBezTo>
                    <a:pt x="73" y="334"/>
                    <a:pt x="71" y="333"/>
                    <a:pt x="69" y="331"/>
                  </a:cubicBezTo>
                  <a:cubicBezTo>
                    <a:pt x="68" y="330"/>
                    <a:pt x="67" y="328"/>
                    <a:pt x="67" y="325"/>
                  </a:cubicBezTo>
                  <a:cubicBezTo>
                    <a:pt x="67" y="75"/>
                    <a:pt x="67" y="75"/>
                    <a:pt x="67" y="75"/>
                  </a:cubicBezTo>
                  <a:cubicBezTo>
                    <a:pt x="67" y="73"/>
                    <a:pt x="68" y="71"/>
                    <a:pt x="69" y="69"/>
                  </a:cubicBezTo>
                  <a:cubicBezTo>
                    <a:pt x="71" y="68"/>
                    <a:pt x="73" y="67"/>
                    <a:pt x="75" y="67"/>
                  </a:cubicBezTo>
                  <a:cubicBezTo>
                    <a:pt x="325" y="67"/>
                    <a:pt x="325" y="67"/>
                    <a:pt x="325" y="67"/>
                  </a:cubicBezTo>
                  <a:cubicBezTo>
                    <a:pt x="328" y="67"/>
                    <a:pt x="330" y="68"/>
                    <a:pt x="331" y="69"/>
                  </a:cubicBezTo>
                  <a:cubicBezTo>
                    <a:pt x="333" y="71"/>
                    <a:pt x="334" y="73"/>
                    <a:pt x="334" y="75"/>
                  </a:cubicBezTo>
                  <a:cubicBezTo>
                    <a:pt x="334" y="325"/>
                    <a:pt x="334" y="325"/>
                    <a:pt x="334" y="325"/>
                  </a:cubicBezTo>
                  <a:close/>
                  <a:moveTo>
                    <a:pt x="334" y="325"/>
                  </a:moveTo>
                  <a:cubicBezTo>
                    <a:pt x="334" y="325"/>
                    <a:pt x="334" y="325"/>
                    <a:pt x="334" y="3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ja-JP" altLang="en-US" sz="4800"/>
            </a:p>
          </p:txBody>
        </p:sp>
        <p:sp>
          <p:nvSpPr>
            <p:cNvPr id="38" name="Freeform 74"/>
            <p:cNvSpPr>
              <a:spLocks noEditPoints="1"/>
            </p:cNvSpPr>
            <p:nvPr/>
          </p:nvSpPr>
          <p:spPr bwMode="auto">
            <a:xfrm>
              <a:off x="5138738" y="3155950"/>
              <a:ext cx="241300" cy="323850"/>
            </a:xfrm>
            <a:custGeom>
              <a:avLst/>
              <a:gdLst>
                <a:gd name="T0" fmla="*/ 144 w 151"/>
                <a:gd name="T1" fmla="*/ 88 h 203"/>
                <a:gd name="T2" fmla="*/ 27 w 151"/>
                <a:gd name="T3" fmla="*/ 4 h 203"/>
                <a:gd name="T4" fmla="*/ 10 w 151"/>
                <a:gd name="T5" fmla="*/ 3 h 203"/>
                <a:gd name="T6" fmla="*/ 0 w 151"/>
                <a:gd name="T7" fmla="*/ 18 h 203"/>
                <a:gd name="T8" fmla="*/ 0 w 151"/>
                <a:gd name="T9" fmla="*/ 185 h 203"/>
                <a:gd name="T10" fmla="*/ 10 w 151"/>
                <a:gd name="T11" fmla="*/ 200 h 203"/>
                <a:gd name="T12" fmla="*/ 27 w 151"/>
                <a:gd name="T13" fmla="*/ 198 h 203"/>
                <a:gd name="T14" fmla="*/ 144 w 151"/>
                <a:gd name="T15" fmla="*/ 115 h 203"/>
                <a:gd name="T16" fmla="*/ 151 w 151"/>
                <a:gd name="T17" fmla="*/ 101 h 203"/>
                <a:gd name="T18" fmla="*/ 144 w 151"/>
                <a:gd name="T19" fmla="*/ 88 h 203"/>
                <a:gd name="T20" fmla="*/ 144 w 151"/>
                <a:gd name="T21" fmla="*/ 88 h 203"/>
                <a:gd name="T22" fmla="*/ 144 w 151"/>
                <a:gd name="T23" fmla="*/ 8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203">
                  <a:moveTo>
                    <a:pt x="144" y="88"/>
                  </a:moveTo>
                  <a:cubicBezTo>
                    <a:pt x="27" y="4"/>
                    <a:pt x="27" y="4"/>
                    <a:pt x="27" y="4"/>
                  </a:cubicBezTo>
                  <a:cubicBezTo>
                    <a:pt x="21" y="0"/>
                    <a:pt x="16" y="0"/>
                    <a:pt x="10" y="3"/>
                  </a:cubicBezTo>
                  <a:cubicBezTo>
                    <a:pt x="4" y="6"/>
                    <a:pt x="0" y="11"/>
                    <a:pt x="0" y="18"/>
                  </a:cubicBezTo>
                  <a:cubicBezTo>
                    <a:pt x="0" y="185"/>
                    <a:pt x="0" y="185"/>
                    <a:pt x="0" y="185"/>
                  </a:cubicBezTo>
                  <a:cubicBezTo>
                    <a:pt x="0" y="192"/>
                    <a:pt x="4" y="197"/>
                    <a:pt x="10" y="200"/>
                  </a:cubicBezTo>
                  <a:cubicBezTo>
                    <a:pt x="16" y="203"/>
                    <a:pt x="21" y="202"/>
                    <a:pt x="27" y="198"/>
                  </a:cubicBezTo>
                  <a:cubicBezTo>
                    <a:pt x="144" y="115"/>
                    <a:pt x="144" y="115"/>
                    <a:pt x="144" y="115"/>
                  </a:cubicBezTo>
                  <a:cubicBezTo>
                    <a:pt x="148" y="111"/>
                    <a:pt x="151" y="107"/>
                    <a:pt x="151" y="101"/>
                  </a:cubicBezTo>
                  <a:cubicBezTo>
                    <a:pt x="151" y="95"/>
                    <a:pt x="148" y="91"/>
                    <a:pt x="144" y="88"/>
                  </a:cubicBezTo>
                  <a:close/>
                  <a:moveTo>
                    <a:pt x="144" y="88"/>
                  </a:moveTo>
                  <a:cubicBezTo>
                    <a:pt x="144" y="88"/>
                    <a:pt x="144" y="88"/>
                    <a:pt x="144" y="8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ja-JP" altLang="en-US" sz="4800"/>
            </a:p>
          </p:txBody>
        </p:sp>
      </p:grpSp>
      <p:pic>
        <p:nvPicPr>
          <p:cNvPr id="39"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2250"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9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361858" y="1552881"/>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a:p>
        </p:txBody>
      </p:sp>
      <p:sp>
        <p:nvSpPr>
          <p:cNvPr id="6" name="Rectangle 5"/>
          <p:cNvSpPr/>
          <p:nvPr/>
        </p:nvSpPr>
        <p:spPr>
          <a:xfrm>
            <a:off x="-7576" y="1552883"/>
            <a:ext cx="1044204" cy="774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01</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7" name="Pentagon 6"/>
          <p:cNvSpPr/>
          <p:nvPr/>
        </p:nvSpPr>
        <p:spPr>
          <a:xfrm>
            <a:off x="1747152" y="1851490"/>
            <a:ext cx="8674108" cy="774007"/>
          </a:xfrm>
          <a:prstGeom prst="homePlate">
            <a:avLst>
              <a:gd name="adj" fmla="val 414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45717" rIns="121895" bIns="45717" rtlCol="0" anchor="ctr"/>
          <a:lstStyle/>
          <a:p>
            <a:pPr lvl="0" defTabSz="457200" eaLnBrk="1" fontAlgn="auto" hangingPunct="1">
              <a:spcBef>
                <a:spcPts val="1000"/>
              </a:spcBef>
              <a:spcAft>
                <a:spcPts val="0"/>
              </a:spcAft>
              <a:buClr>
                <a:srgbClr val="A53010"/>
              </a:buClr>
            </a:pPr>
            <a:r>
              <a:rPr lang="en-MY" b="1" dirty="0" err="1">
                <a:solidFill>
                  <a:schemeClr val="tx1">
                    <a:lumMod val="95000"/>
                    <a:lumOff val="5000"/>
                  </a:schemeClr>
                </a:solidFill>
                <a:latin typeface="Century Gothic"/>
              </a:rPr>
              <a:t>Menafikan</a:t>
            </a:r>
            <a:r>
              <a:rPr lang="en-MY" b="1" dirty="0">
                <a:solidFill>
                  <a:schemeClr val="tx1">
                    <a:lumMod val="95000"/>
                    <a:lumOff val="5000"/>
                  </a:schemeClr>
                </a:solidFill>
                <a:latin typeface="Century Gothic"/>
              </a:rPr>
              <a:t> </a:t>
            </a:r>
            <a:r>
              <a:rPr lang="en-MY" b="1" dirty="0" err="1">
                <a:solidFill>
                  <a:schemeClr val="tx1">
                    <a:lumMod val="95000"/>
                    <a:lumOff val="5000"/>
                  </a:schemeClr>
                </a:solidFill>
                <a:latin typeface="Century Gothic"/>
              </a:rPr>
              <a:t>universalisme</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tidak</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wujud</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satu</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persetujuan</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sejagat</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berkenaan</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kebenaran</a:t>
            </a:r>
            <a:r>
              <a:rPr lang="en-MY" dirty="0">
                <a:solidFill>
                  <a:schemeClr val="tx1">
                    <a:lumMod val="95000"/>
                    <a:lumOff val="5000"/>
                  </a:schemeClr>
                </a:solidFill>
                <a:latin typeface="Century Gothic"/>
              </a:rPr>
              <a:t>, </a:t>
            </a:r>
            <a:r>
              <a:rPr lang="en-MY" dirty="0" err="1" smtClean="0">
                <a:solidFill>
                  <a:schemeClr val="tx1">
                    <a:lumMod val="95000"/>
                    <a:lumOff val="5000"/>
                  </a:schemeClr>
                </a:solidFill>
                <a:latin typeface="Century Gothic"/>
              </a:rPr>
              <a:t>kebaikan</a:t>
            </a:r>
            <a:r>
              <a:rPr lang="en-MY" dirty="0" smtClean="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dan</a:t>
            </a:r>
            <a:r>
              <a:rPr lang="en-MY" dirty="0">
                <a:solidFill>
                  <a:schemeClr val="tx1">
                    <a:lumMod val="95000"/>
                    <a:lumOff val="5000"/>
                  </a:schemeClr>
                </a:solidFill>
                <a:latin typeface="Century Gothic"/>
              </a:rPr>
              <a:t> lain-lain. </a:t>
            </a:r>
          </a:p>
        </p:txBody>
      </p:sp>
      <p:sp>
        <p:nvSpPr>
          <p:cNvPr id="8" name="Parallelogram 7"/>
          <p:cNvSpPr/>
          <p:nvPr/>
        </p:nvSpPr>
        <p:spPr>
          <a:xfrm rot="16200000">
            <a:off x="878355" y="1711161"/>
            <a:ext cx="1072613" cy="756059"/>
          </a:xfrm>
          <a:prstGeom prst="parallelogram">
            <a:avLst>
              <a:gd name="adj" fmla="val 39609"/>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a:p>
        </p:txBody>
      </p:sp>
      <p:sp>
        <p:nvSpPr>
          <p:cNvPr id="9" name="Pentagon 8"/>
          <p:cNvSpPr/>
          <p:nvPr/>
        </p:nvSpPr>
        <p:spPr>
          <a:xfrm>
            <a:off x="1747153" y="2825745"/>
            <a:ext cx="8674107" cy="774007"/>
          </a:xfrm>
          <a:prstGeom prst="homePlate">
            <a:avLst>
              <a:gd name="adj" fmla="val 414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45717" rIns="121895" bIns="45717" rtlCol="0" anchor="ctr"/>
          <a:lstStyle/>
          <a:p>
            <a:pPr lvl="0" defTabSz="457200" eaLnBrk="1" fontAlgn="auto" hangingPunct="1">
              <a:spcBef>
                <a:spcPts val="1000"/>
              </a:spcBef>
              <a:spcAft>
                <a:spcPts val="0"/>
              </a:spcAft>
              <a:buClr>
                <a:srgbClr val="A53010"/>
              </a:buClr>
            </a:pPr>
            <a:r>
              <a:rPr lang="en-MY" b="1" dirty="0" err="1">
                <a:solidFill>
                  <a:schemeClr val="tx1">
                    <a:lumMod val="95000"/>
                    <a:lumOff val="5000"/>
                  </a:schemeClr>
                </a:solidFill>
                <a:latin typeface="Century Gothic"/>
              </a:rPr>
              <a:t>Menafikan</a:t>
            </a:r>
            <a:r>
              <a:rPr lang="en-MY" b="1" dirty="0">
                <a:solidFill>
                  <a:schemeClr val="tx1">
                    <a:lumMod val="95000"/>
                    <a:lumOff val="5000"/>
                  </a:schemeClr>
                </a:solidFill>
                <a:latin typeface="Century Gothic"/>
              </a:rPr>
              <a:t> </a:t>
            </a:r>
            <a:r>
              <a:rPr lang="en-MY" b="1" dirty="0" err="1">
                <a:solidFill>
                  <a:schemeClr val="tx1">
                    <a:lumMod val="95000"/>
                    <a:lumOff val="5000"/>
                  </a:schemeClr>
                </a:solidFill>
                <a:latin typeface="Century Gothic"/>
              </a:rPr>
              <a:t>absolutisme</a:t>
            </a:r>
            <a:r>
              <a:rPr lang="en-MY" b="1"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tidak</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wujud</a:t>
            </a:r>
            <a:r>
              <a:rPr lang="en-MY" dirty="0">
                <a:solidFill>
                  <a:schemeClr val="tx1">
                    <a:lumMod val="95000"/>
                    <a:lumOff val="5000"/>
                  </a:schemeClr>
                </a:solidFill>
                <a:latin typeface="Century Gothic"/>
              </a:rPr>
              <a:t> </a:t>
            </a:r>
            <a:r>
              <a:rPr lang="en-MY" dirty="0" err="1" smtClean="0">
                <a:solidFill>
                  <a:schemeClr val="tx1">
                    <a:lumMod val="95000"/>
                    <a:lumOff val="5000"/>
                  </a:schemeClr>
                </a:solidFill>
                <a:latin typeface="Century Gothic"/>
              </a:rPr>
              <a:t>nilai</a:t>
            </a:r>
            <a:r>
              <a:rPr lang="en-MY" dirty="0" smtClean="0">
                <a:solidFill>
                  <a:schemeClr val="tx1">
                    <a:lumMod val="95000"/>
                    <a:lumOff val="5000"/>
                  </a:schemeClr>
                </a:solidFill>
                <a:latin typeface="Century Gothic"/>
              </a:rPr>
              <a:t> </a:t>
            </a:r>
            <a:r>
              <a:rPr lang="en-MY" dirty="0">
                <a:solidFill>
                  <a:schemeClr val="tx1">
                    <a:lumMod val="95000"/>
                    <a:lumOff val="5000"/>
                  </a:schemeClr>
                </a:solidFill>
                <a:latin typeface="Century Gothic"/>
              </a:rPr>
              <a:t>yang </a:t>
            </a:r>
            <a:r>
              <a:rPr lang="en-MY" dirty="0" err="1">
                <a:solidFill>
                  <a:schemeClr val="tx1">
                    <a:lumMod val="95000"/>
                    <a:lumOff val="5000"/>
                  </a:schemeClr>
                </a:solidFill>
                <a:latin typeface="Century Gothic"/>
              </a:rPr>
              <a:t>bersifat</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tepat</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dan</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tidak</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berubah</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seperti</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nilai</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kebenaran</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kebaikan</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keburukan</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dan</a:t>
            </a:r>
            <a:r>
              <a:rPr lang="en-MY" dirty="0">
                <a:solidFill>
                  <a:schemeClr val="tx1">
                    <a:lumMod val="95000"/>
                    <a:lumOff val="5000"/>
                  </a:schemeClr>
                </a:solidFill>
                <a:latin typeface="Century Gothic"/>
              </a:rPr>
              <a:t> lain-lain.</a:t>
            </a:r>
          </a:p>
        </p:txBody>
      </p:sp>
      <p:sp>
        <p:nvSpPr>
          <p:cNvPr id="10" name="Rectangle 5"/>
          <p:cNvSpPr/>
          <p:nvPr/>
        </p:nvSpPr>
        <p:spPr>
          <a:xfrm>
            <a:off x="-361858" y="2527136"/>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a:p>
        </p:txBody>
      </p:sp>
      <p:sp>
        <p:nvSpPr>
          <p:cNvPr id="11" name="Rectangle 10"/>
          <p:cNvSpPr/>
          <p:nvPr/>
        </p:nvSpPr>
        <p:spPr>
          <a:xfrm>
            <a:off x="-7576" y="2527138"/>
            <a:ext cx="1044204" cy="774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02</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12" name="Parallelogram 11"/>
          <p:cNvSpPr/>
          <p:nvPr/>
        </p:nvSpPr>
        <p:spPr>
          <a:xfrm rot="16200000">
            <a:off x="878355" y="2685416"/>
            <a:ext cx="1072613" cy="756059"/>
          </a:xfrm>
          <a:prstGeom prst="parallelogram">
            <a:avLst>
              <a:gd name="adj" fmla="val 3960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a:p>
        </p:txBody>
      </p:sp>
      <p:sp>
        <p:nvSpPr>
          <p:cNvPr id="13" name="Pentagon 12"/>
          <p:cNvSpPr/>
          <p:nvPr/>
        </p:nvSpPr>
        <p:spPr>
          <a:xfrm>
            <a:off x="1747153" y="3800000"/>
            <a:ext cx="8674107" cy="774007"/>
          </a:xfrm>
          <a:prstGeom prst="homePlate">
            <a:avLst>
              <a:gd name="adj" fmla="val 414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45717" rIns="121895" bIns="45717" rtlCol="0" anchor="ctr"/>
          <a:lstStyle/>
          <a:p>
            <a:pPr lvl="0" defTabSz="457200" eaLnBrk="1" fontAlgn="auto" hangingPunct="1">
              <a:spcBef>
                <a:spcPts val="1000"/>
              </a:spcBef>
              <a:spcAft>
                <a:spcPts val="0"/>
              </a:spcAft>
              <a:buClr>
                <a:srgbClr val="A53010"/>
              </a:buClr>
            </a:pPr>
            <a:r>
              <a:rPr lang="en-MY" dirty="0" err="1" smtClean="0">
                <a:solidFill>
                  <a:schemeClr val="bg1"/>
                </a:solidFill>
                <a:latin typeface="Century Gothic"/>
              </a:rPr>
              <a:t>Menafikan</a:t>
            </a:r>
            <a:r>
              <a:rPr lang="en-MY" dirty="0" smtClean="0">
                <a:solidFill>
                  <a:schemeClr val="bg1"/>
                </a:solidFill>
                <a:latin typeface="Century Gothic"/>
              </a:rPr>
              <a:t> </a:t>
            </a:r>
            <a:r>
              <a:rPr lang="en-MY" dirty="0" err="1">
                <a:solidFill>
                  <a:schemeClr val="bg1"/>
                </a:solidFill>
                <a:latin typeface="Century Gothic"/>
              </a:rPr>
              <a:t>objektivisme</a:t>
            </a:r>
            <a:r>
              <a:rPr lang="en-MY" dirty="0">
                <a:solidFill>
                  <a:schemeClr val="bg1"/>
                </a:solidFill>
                <a:latin typeface="Century Gothic"/>
              </a:rPr>
              <a:t>: </a:t>
            </a:r>
            <a:r>
              <a:rPr lang="en-MY" dirty="0" err="1">
                <a:solidFill>
                  <a:schemeClr val="bg1"/>
                </a:solidFill>
                <a:latin typeface="Century Gothic"/>
              </a:rPr>
              <a:t>nilai</a:t>
            </a:r>
            <a:r>
              <a:rPr lang="en-MY" dirty="0">
                <a:solidFill>
                  <a:schemeClr val="bg1"/>
                </a:solidFill>
                <a:latin typeface="Century Gothic"/>
              </a:rPr>
              <a:t> </a:t>
            </a:r>
            <a:r>
              <a:rPr lang="en-MY" dirty="0" err="1">
                <a:solidFill>
                  <a:schemeClr val="bg1"/>
                </a:solidFill>
                <a:latin typeface="Century Gothic"/>
              </a:rPr>
              <a:t>kognitif</a:t>
            </a:r>
            <a:r>
              <a:rPr lang="en-MY" dirty="0">
                <a:solidFill>
                  <a:schemeClr val="bg1"/>
                </a:solidFill>
                <a:latin typeface="Century Gothic"/>
              </a:rPr>
              <a:t>, </a:t>
            </a:r>
            <a:r>
              <a:rPr lang="en-MY" dirty="0" err="1">
                <a:solidFill>
                  <a:schemeClr val="bg1"/>
                </a:solidFill>
                <a:latin typeface="Century Gothic"/>
              </a:rPr>
              <a:t>etika</a:t>
            </a:r>
            <a:r>
              <a:rPr lang="en-MY" dirty="0">
                <a:solidFill>
                  <a:schemeClr val="bg1"/>
                </a:solidFill>
                <a:latin typeface="Century Gothic"/>
              </a:rPr>
              <a:t> </a:t>
            </a:r>
            <a:r>
              <a:rPr lang="en-MY" dirty="0" err="1">
                <a:solidFill>
                  <a:schemeClr val="bg1"/>
                </a:solidFill>
                <a:latin typeface="Century Gothic"/>
              </a:rPr>
              <a:t>dan</a:t>
            </a:r>
            <a:r>
              <a:rPr lang="en-MY" dirty="0">
                <a:solidFill>
                  <a:schemeClr val="bg1"/>
                </a:solidFill>
                <a:latin typeface="Century Gothic"/>
              </a:rPr>
              <a:t> </a:t>
            </a:r>
            <a:r>
              <a:rPr lang="en-MY" dirty="0" err="1">
                <a:solidFill>
                  <a:schemeClr val="bg1"/>
                </a:solidFill>
                <a:latin typeface="Century Gothic"/>
              </a:rPr>
              <a:t>estetika</a:t>
            </a:r>
            <a:r>
              <a:rPr lang="en-MY" dirty="0">
                <a:solidFill>
                  <a:schemeClr val="bg1"/>
                </a:solidFill>
                <a:latin typeface="Century Gothic"/>
              </a:rPr>
              <a:t> </a:t>
            </a:r>
            <a:r>
              <a:rPr lang="en-MY" dirty="0" err="1">
                <a:solidFill>
                  <a:schemeClr val="bg1"/>
                </a:solidFill>
                <a:latin typeface="Century Gothic"/>
              </a:rPr>
              <a:t>tidak</a:t>
            </a:r>
            <a:r>
              <a:rPr lang="en-MY" dirty="0">
                <a:solidFill>
                  <a:schemeClr val="bg1"/>
                </a:solidFill>
                <a:latin typeface="Century Gothic"/>
              </a:rPr>
              <a:t> </a:t>
            </a:r>
            <a:r>
              <a:rPr lang="en-MY" dirty="0" err="1">
                <a:solidFill>
                  <a:schemeClr val="bg1"/>
                </a:solidFill>
                <a:latin typeface="Century Gothic"/>
              </a:rPr>
              <a:t>bebas</a:t>
            </a:r>
            <a:r>
              <a:rPr lang="en-MY" dirty="0">
                <a:solidFill>
                  <a:schemeClr val="bg1"/>
                </a:solidFill>
                <a:latin typeface="Century Gothic"/>
              </a:rPr>
              <a:t> </a:t>
            </a:r>
            <a:r>
              <a:rPr lang="en-MY" dirty="0" err="1" smtClean="0">
                <a:solidFill>
                  <a:schemeClr val="bg1"/>
                </a:solidFill>
                <a:latin typeface="Century Gothic"/>
              </a:rPr>
              <a:t>daripada</a:t>
            </a:r>
            <a:r>
              <a:rPr lang="en-MY" dirty="0" smtClean="0">
                <a:solidFill>
                  <a:schemeClr val="bg1"/>
                </a:solidFill>
                <a:latin typeface="Century Gothic"/>
              </a:rPr>
              <a:t> </a:t>
            </a:r>
            <a:r>
              <a:rPr lang="en-MY" dirty="0" err="1">
                <a:solidFill>
                  <a:schemeClr val="bg1"/>
                </a:solidFill>
                <a:latin typeface="Century Gothic"/>
              </a:rPr>
              <a:t>pengaruh</a:t>
            </a:r>
            <a:r>
              <a:rPr lang="en-MY" dirty="0">
                <a:solidFill>
                  <a:schemeClr val="bg1"/>
                </a:solidFill>
                <a:latin typeface="Century Gothic"/>
              </a:rPr>
              <a:t> </a:t>
            </a:r>
            <a:r>
              <a:rPr lang="en-MY" dirty="0" err="1">
                <a:solidFill>
                  <a:schemeClr val="bg1"/>
                </a:solidFill>
                <a:latin typeface="Century Gothic"/>
              </a:rPr>
              <a:t>minda</a:t>
            </a:r>
            <a:r>
              <a:rPr lang="en-MY" dirty="0">
                <a:solidFill>
                  <a:schemeClr val="bg1"/>
                </a:solidFill>
                <a:latin typeface="Century Gothic"/>
              </a:rPr>
              <a:t> (</a:t>
            </a:r>
            <a:r>
              <a:rPr lang="en-MY" i="1" dirty="0">
                <a:solidFill>
                  <a:schemeClr val="bg1"/>
                </a:solidFill>
                <a:latin typeface="Century Gothic"/>
              </a:rPr>
              <a:t>mind independent</a:t>
            </a:r>
            <a:r>
              <a:rPr lang="en-MY" dirty="0">
                <a:solidFill>
                  <a:schemeClr val="bg1"/>
                </a:solidFill>
                <a:latin typeface="Century Gothic"/>
              </a:rPr>
              <a:t>). </a:t>
            </a:r>
          </a:p>
        </p:txBody>
      </p:sp>
      <p:sp>
        <p:nvSpPr>
          <p:cNvPr id="14" name="Rectangle 5"/>
          <p:cNvSpPr/>
          <p:nvPr/>
        </p:nvSpPr>
        <p:spPr>
          <a:xfrm>
            <a:off x="-361858" y="3501389"/>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a:p>
        </p:txBody>
      </p:sp>
      <p:sp>
        <p:nvSpPr>
          <p:cNvPr id="15" name="Rectangle 14"/>
          <p:cNvSpPr/>
          <p:nvPr/>
        </p:nvSpPr>
        <p:spPr>
          <a:xfrm>
            <a:off x="-7576" y="3501393"/>
            <a:ext cx="1044204" cy="774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03</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16" name="Parallelogram 15"/>
          <p:cNvSpPr/>
          <p:nvPr/>
        </p:nvSpPr>
        <p:spPr>
          <a:xfrm rot="16200000">
            <a:off x="878355" y="3659670"/>
            <a:ext cx="1072613" cy="756059"/>
          </a:xfrm>
          <a:prstGeom prst="parallelogram">
            <a:avLst>
              <a:gd name="adj" fmla="val 39609"/>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a:p>
        </p:txBody>
      </p:sp>
      <p:sp>
        <p:nvSpPr>
          <p:cNvPr id="17" name="Pentagon 16"/>
          <p:cNvSpPr/>
          <p:nvPr/>
        </p:nvSpPr>
        <p:spPr>
          <a:xfrm>
            <a:off x="1747153" y="4774254"/>
            <a:ext cx="8781217" cy="774007"/>
          </a:xfrm>
          <a:prstGeom prst="homePlate">
            <a:avLst>
              <a:gd name="adj" fmla="val 414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45717" rIns="121895" bIns="45717" rtlCol="0" anchor="ctr"/>
          <a:lstStyle/>
          <a:p>
            <a:pPr lvl="0" defTabSz="457200" eaLnBrk="1" fontAlgn="auto" hangingPunct="1">
              <a:spcBef>
                <a:spcPts val="1000"/>
              </a:spcBef>
              <a:spcAft>
                <a:spcPts val="0"/>
              </a:spcAft>
              <a:buClr>
                <a:srgbClr val="A53010"/>
              </a:buClr>
            </a:pPr>
            <a:r>
              <a:rPr lang="en-MY" dirty="0" err="1">
                <a:solidFill>
                  <a:schemeClr val="tx1">
                    <a:lumMod val="95000"/>
                    <a:lumOff val="5000"/>
                  </a:schemeClr>
                </a:solidFill>
                <a:latin typeface="Century Gothic"/>
              </a:rPr>
              <a:t>Nilai</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ini</a:t>
            </a:r>
            <a:r>
              <a:rPr lang="en-MY" dirty="0">
                <a:solidFill>
                  <a:schemeClr val="tx1">
                    <a:lumMod val="95000"/>
                    <a:lumOff val="5000"/>
                  </a:schemeClr>
                </a:solidFill>
                <a:latin typeface="Century Gothic"/>
              </a:rPr>
              <a:t> </a:t>
            </a:r>
            <a:r>
              <a:rPr lang="en-MY" b="1" dirty="0" err="1">
                <a:solidFill>
                  <a:schemeClr val="tx1">
                    <a:lumMod val="95000"/>
                    <a:lumOff val="5000"/>
                  </a:schemeClr>
                </a:solidFill>
                <a:latin typeface="Century Gothic"/>
              </a:rPr>
              <a:t>tidak</a:t>
            </a:r>
            <a:r>
              <a:rPr lang="en-MY" b="1" dirty="0">
                <a:solidFill>
                  <a:schemeClr val="tx1">
                    <a:lumMod val="95000"/>
                    <a:lumOff val="5000"/>
                  </a:schemeClr>
                </a:solidFill>
                <a:latin typeface="Century Gothic"/>
              </a:rPr>
              <a:t> </a:t>
            </a:r>
            <a:r>
              <a:rPr lang="en-MY" b="1" dirty="0" err="1">
                <a:solidFill>
                  <a:schemeClr val="tx1">
                    <a:lumMod val="95000"/>
                    <a:lumOff val="5000"/>
                  </a:schemeClr>
                </a:solidFill>
                <a:latin typeface="Century Gothic"/>
              </a:rPr>
              <a:t>mampu</a:t>
            </a:r>
            <a:r>
              <a:rPr lang="en-MY" b="1" dirty="0">
                <a:solidFill>
                  <a:schemeClr val="tx1">
                    <a:lumMod val="95000"/>
                    <a:lumOff val="5000"/>
                  </a:schemeClr>
                </a:solidFill>
                <a:latin typeface="Century Gothic"/>
              </a:rPr>
              <a:t> </a:t>
            </a:r>
            <a:r>
              <a:rPr lang="en-MY" b="1" dirty="0" err="1">
                <a:solidFill>
                  <a:schemeClr val="tx1">
                    <a:lumMod val="95000"/>
                    <a:lumOff val="5000"/>
                  </a:schemeClr>
                </a:solidFill>
                <a:latin typeface="Century Gothic"/>
              </a:rPr>
              <a:t>bebas</a:t>
            </a:r>
            <a:r>
              <a:rPr lang="en-MY" b="1"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tanpa</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bergantung</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kepada</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pemikiran</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manusia</a:t>
            </a:r>
            <a:r>
              <a:rPr lang="en-MY" dirty="0">
                <a:solidFill>
                  <a:schemeClr val="tx1">
                    <a:lumMod val="95000"/>
                    <a:lumOff val="5000"/>
                  </a:schemeClr>
                </a:solidFill>
                <a:latin typeface="Century Gothic"/>
              </a:rPr>
              <a:t> (yang </a:t>
            </a:r>
            <a:r>
              <a:rPr lang="en-MY" dirty="0" err="1">
                <a:solidFill>
                  <a:schemeClr val="tx1">
                    <a:lumMod val="95000"/>
                    <a:lumOff val="5000"/>
                  </a:schemeClr>
                </a:solidFill>
                <a:latin typeface="Century Gothic"/>
              </a:rPr>
              <a:t>saling</a:t>
            </a:r>
            <a:r>
              <a:rPr lang="en-MY" dirty="0">
                <a:solidFill>
                  <a:schemeClr val="tx1">
                    <a:lumMod val="95000"/>
                    <a:lumOff val="5000"/>
                  </a:schemeClr>
                </a:solidFill>
                <a:latin typeface="Century Gothic"/>
              </a:rPr>
              <a:t> </a:t>
            </a:r>
            <a:r>
              <a:rPr lang="en-MY" dirty="0" err="1">
                <a:solidFill>
                  <a:schemeClr val="tx1">
                    <a:lumMod val="95000"/>
                    <a:lumOff val="5000"/>
                  </a:schemeClr>
                </a:solidFill>
                <a:latin typeface="Century Gothic"/>
              </a:rPr>
              <a:t>berbeza</a:t>
            </a:r>
            <a:r>
              <a:rPr lang="en-MY" dirty="0">
                <a:solidFill>
                  <a:schemeClr val="tx1">
                    <a:lumMod val="95000"/>
                    <a:lumOff val="5000"/>
                  </a:schemeClr>
                </a:solidFill>
                <a:latin typeface="Century Gothic"/>
              </a:rPr>
              <a:t>). </a:t>
            </a:r>
          </a:p>
        </p:txBody>
      </p:sp>
      <p:sp>
        <p:nvSpPr>
          <p:cNvPr id="18" name="Rectangle 5"/>
          <p:cNvSpPr/>
          <p:nvPr/>
        </p:nvSpPr>
        <p:spPr>
          <a:xfrm>
            <a:off x="-361858" y="4475644"/>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a:p>
        </p:txBody>
      </p:sp>
      <p:sp>
        <p:nvSpPr>
          <p:cNvPr id="19" name="Rectangle 18"/>
          <p:cNvSpPr/>
          <p:nvPr/>
        </p:nvSpPr>
        <p:spPr>
          <a:xfrm>
            <a:off x="-7576" y="4475647"/>
            <a:ext cx="1044204" cy="7740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04</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20" name="Parallelogram 19"/>
          <p:cNvSpPr/>
          <p:nvPr/>
        </p:nvSpPr>
        <p:spPr>
          <a:xfrm rot="16200000">
            <a:off x="878355" y="4633925"/>
            <a:ext cx="1072613" cy="756059"/>
          </a:xfrm>
          <a:prstGeom prst="parallelogram">
            <a:avLst>
              <a:gd name="adj" fmla="val 3960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a:p>
        </p:txBody>
      </p:sp>
      <p:sp>
        <p:nvSpPr>
          <p:cNvPr id="25" name="Title 3"/>
          <p:cNvSpPr txBox="1">
            <a:spLocks/>
          </p:cNvSpPr>
          <p:nvPr/>
        </p:nvSpPr>
        <p:spPr bwMode="auto">
          <a:xfrm>
            <a:off x="336791" y="159297"/>
            <a:ext cx="11494827" cy="109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MY" sz="3600" b="1" dirty="0">
                <a:solidFill>
                  <a:prstClr val="black">
                    <a:lumMod val="85000"/>
                    <a:lumOff val="15000"/>
                  </a:prstClr>
                </a:solidFill>
                <a:latin typeface="Century Gothic"/>
              </a:rPr>
              <a:t>CIRI-CIRI RELATIVISME</a:t>
            </a:r>
            <a:endParaRPr lang="en-US" sz="3600" b="1" dirty="0">
              <a:solidFill>
                <a:srgbClr val="C00000"/>
              </a:solidFill>
              <a:effectLst>
                <a:outerShdw blurRad="38100" dist="38100" dir="2700000" algn="tl">
                  <a:srgbClr val="000000">
                    <a:alpha val="43137"/>
                  </a:srgbClr>
                </a:outerShdw>
              </a:effectLst>
            </a:endParaRPr>
          </a:p>
        </p:txBody>
      </p:sp>
      <p:pic>
        <p:nvPicPr>
          <p:cNvPr id="26"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8370" y="145870"/>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599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b="1" dirty="0" smtClean="0"/>
              <a:t>HASIL</a:t>
            </a:r>
            <a:r>
              <a:rPr lang="en-MY" dirty="0" smtClean="0"/>
              <a:t> </a:t>
            </a:r>
            <a:r>
              <a:rPr lang="en-MY" b="1" dirty="0" smtClean="0"/>
              <a:t>PEMBELAJARAN</a:t>
            </a:r>
            <a:endParaRPr lang="en-MY" b="1" dirty="0"/>
          </a:p>
        </p:txBody>
      </p:sp>
      <p:graphicFrame>
        <p:nvGraphicFramePr>
          <p:cNvPr id="4" name="Content Placeholder 4">
            <a:extLst>
              <a:ext uri="{FF2B5EF4-FFF2-40B4-BE49-F238E27FC236}">
                <a16:creationId xmlns:a16="http://schemas.microsoft.com/office/drawing/2014/main" xmlns="" id="{1491F542-14D1-4EE1-8CBA-7F79561AE8A9}"/>
              </a:ext>
            </a:extLst>
          </p:cNvPr>
          <p:cNvGraphicFramePr>
            <a:graphicFrameLocks/>
          </p:cNvGraphicFramePr>
          <p:nvPr>
            <p:extLst>
              <p:ext uri="{D42A27DB-BD31-4B8C-83A1-F6EECF244321}">
                <p14:modId xmlns:p14="http://schemas.microsoft.com/office/powerpoint/2010/main" val="892423386"/>
              </p:ext>
            </p:extLst>
          </p:nvPr>
        </p:nvGraphicFramePr>
        <p:xfrm>
          <a:off x="1365813" y="1632030"/>
          <a:ext cx="10475088" cy="5034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utm-logo-transparent-background-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1994" y="63217"/>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0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7"/>
          <p:cNvSpPr>
            <a:spLocks noChangeShapeType="1"/>
          </p:cNvSpPr>
          <p:nvPr/>
        </p:nvSpPr>
        <p:spPr bwMode="auto">
          <a:xfrm flipH="1">
            <a:off x="530188" y="57433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72" name="Line 8"/>
          <p:cNvSpPr>
            <a:spLocks noChangeShapeType="1"/>
          </p:cNvSpPr>
          <p:nvPr/>
        </p:nvSpPr>
        <p:spPr bwMode="auto">
          <a:xfrm flipH="1">
            <a:off x="530188" y="57703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73" name="Line 9"/>
          <p:cNvSpPr>
            <a:spLocks noChangeShapeType="1"/>
          </p:cNvSpPr>
          <p:nvPr/>
        </p:nvSpPr>
        <p:spPr bwMode="auto">
          <a:xfrm flipH="1">
            <a:off x="530188" y="57973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74" name="Line 10"/>
          <p:cNvSpPr>
            <a:spLocks noChangeShapeType="1"/>
          </p:cNvSpPr>
          <p:nvPr/>
        </p:nvSpPr>
        <p:spPr bwMode="auto">
          <a:xfrm flipH="1">
            <a:off x="530188" y="58211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75" name="Line 11"/>
          <p:cNvSpPr>
            <a:spLocks noChangeShapeType="1"/>
          </p:cNvSpPr>
          <p:nvPr/>
        </p:nvSpPr>
        <p:spPr bwMode="auto">
          <a:xfrm flipH="1">
            <a:off x="530188" y="58481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76" name="Line 12"/>
          <p:cNvSpPr>
            <a:spLocks noChangeShapeType="1"/>
          </p:cNvSpPr>
          <p:nvPr/>
        </p:nvSpPr>
        <p:spPr bwMode="auto">
          <a:xfrm flipH="1">
            <a:off x="530188" y="58767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77" name="Line 13"/>
          <p:cNvSpPr>
            <a:spLocks noChangeShapeType="1"/>
          </p:cNvSpPr>
          <p:nvPr/>
        </p:nvSpPr>
        <p:spPr bwMode="auto">
          <a:xfrm flipH="1">
            <a:off x="530188" y="59036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78" name="Line 14"/>
          <p:cNvSpPr>
            <a:spLocks noChangeShapeType="1"/>
          </p:cNvSpPr>
          <p:nvPr/>
        </p:nvSpPr>
        <p:spPr bwMode="auto">
          <a:xfrm flipH="1">
            <a:off x="530188" y="59306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79" name="Line 15"/>
          <p:cNvSpPr>
            <a:spLocks noChangeShapeType="1"/>
          </p:cNvSpPr>
          <p:nvPr/>
        </p:nvSpPr>
        <p:spPr bwMode="auto">
          <a:xfrm flipH="1">
            <a:off x="530188" y="59592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0" name="Line 16"/>
          <p:cNvSpPr>
            <a:spLocks noChangeShapeType="1"/>
          </p:cNvSpPr>
          <p:nvPr/>
        </p:nvSpPr>
        <p:spPr bwMode="auto">
          <a:xfrm flipH="1">
            <a:off x="530188" y="59862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1" name="Line 17"/>
          <p:cNvSpPr>
            <a:spLocks noChangeShapeType="1"/>
          </p:cNvSpPr>
          <p:nvPr/>
        </p:nvSpPr>
        <p:spPr bwMode="auto">
          <a:xfrm flipH="1">
            <a:off x="530188" y="60132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2" name="Line 18"/>
          <p:cNvSpPr>
            <a:spLocks noChangeShapeType="1"/>
          </p:cNvSpPr>
          <p:nvPr/>
        </p:nvSpPr>
        <p:spPr bwMode="auto">
          <a:xfrm flipH="1">
            <a:off x="530188" y="60418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3" name="Line 19"/>
          <p:cNvSpPr>
            <a:spLocks noChangeShapeType="1"/>
          </p:cNvSpPr>
          <p:nvPr/>
        </p:nvSpPr>
        <p:spPr bwMode="auto">
          <a:xfrm flipH="1">
            <a:off x="530188" y="60687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4" name="Line 20"/>
          <p:cNvSpPr>
            <a:spLocks noChangeShapeType="1"/>
          </p:cNvSpPr>
          <p:nvPr/>
        </p:nvSpPr>
        <p:spPr bwMode="auto">
          <a:xfrm flipH="1">
            <a:off x="530188" y="60957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5" name="Line 21"/>
          <p:cNvSpPr>
            <a:spLocks noChangeShapeType="1"/>
          </p:cNvSpPr>
          <p:nvPr/>
        </p:nvSpPr>
        <p:spPr bwMode="auto">
          <a:xfrm flipH="1">
            <a:off x="530188" y="61227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6" name="Line 22"/>
          <p:cNvSpPr>
            <a:spLocks noChangeShapeType="1"/>
          </p:cNvSpPr>
          <p:nvPr/>
        </p:nvSpPr>
        <p:spPr bwMode="auto">
          <a:xfrm flipH="1">
            <a:off x="530188" y="61513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7" name="Line 23"/>
          <p:cNvSpPr>
            <a:spLocks noChangeShapeType="1"/>
          </p:cNvSpPr>
          <p:nvPr/>
        </p:nvSpPr>
        <p:spPr bwMode="auto">
          <a:xfrm flipH="1">
            <a:off x="530188" y="61783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8" name="Line 24"/>
          <p:cNvSpPr>
            <a:spLocks noChangeShapeType="1"/>
          </p:cNvSpPr>
          <p:nvPr/>
        </p:nvSpPr>
        <p:spPr bwMode="auto">
          <a:xfrm flipH="1">
            <a:off x="530188" y="62053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89" name="Line 25"/>
          <p:cNvSpPr>
            <a:spLocks noChangeShapeType="1"/>
          </p:cNvSpPr>
          <p:nvPr/>
        </p:nvSpPr>
        <p:spPr bwMode="auto">
          <a:xfrm flipH="1">
            <a:off x="530188" y="62338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90" name="Line 26"/>
          <p:cNvSpPr>
            <a:spLocks noChangeShapeType="1"/>
          </p:cNvSpPr>
          <p:nvPr/>
        </p:nvSpPr>
        <p:spPr bwMode="auto">
          <a:xfrm flipH="1">
            <a:off x="530188" y="62608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91" name="Line 27"/>
          <p:cNvSpPr>
            <a:spLocks noChangeShapeType="1"/>
          </p:cNvSpPr>
          <p:nvPr/>
        </p:nvSpPr>
        <p:spPr bwMode="auto">
          <a:xfrm flipH="1">
            <a:off x="530188" y="62878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92" name="Freeform 28"/>
          <p:cNvSpPr/>
          <p:nvPr/>
        </p:nvSpPr>
        <p:spPr bwMode="auto">
          <a:xfrm>
            <a:off x="507323" y="5676676"/>
            <a:ext cx="1923597" cy="674687"/>
          </a:xfrm>
          <a:custGeom>
            <a:avLst/>
            <a:gdLst>
              <a:gd name="T0" fmla="*/ 2147483646 w 626"/>
              <a:gd name="T1" fmla="*/ 2147483646 h 172"/>
              <a:gd name="T2" fmla="*/ 2147483646 w 626"/>
              <a:gd name="T3" fmla="*/ 2147483646 h 172"/>
              <a:gd name="T4" fmla="*/ 0 w 626"/>
              <a:gd name="T5" fmla="*/ 2147483646 h 172"/>
              <a:gd name="T6" fmla="*/ 0 w 626"/>
              <a:gd name="T7" fmla="*/ 2147483646 h 172"/>
              <a:gd name="T8" fmla="*/ 2147483646 w 626"/>
              <a:gd name="T9" fmla="*/ 0 h 172"/>
              <a:gd name="T10" fmla="*/ 2147483646 w 626"/>
              <a:gd name="T11" fmla="*/ 0 h 1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6" h="172">
                <a:moveTo>
                  <a:pt x="626" y="172"/>
                </a:moveTo>
                <a:cubicBezTo>
                  <a:pt x="43" y="172"/>
                  <a:pt x="43" y="172"/>
                  <a:pt x="43" y="172"/>
                </a:cubicBezTo>
                <a:cubicBezTo>
                  <a:pt x="19" y="172"/>
                  <a:pt x="0" y="153"/>
                  <a:pt x="0" y="130"/>
                </a:cubicBezTo>
                <a:cubicBezTo>
                  <a:pt x="0" y="42"/>
                  <a:pt x="0" y="42"/>
                  <a:pt x="0" y="42"/>
                </a:cubicBezTo>
                <a:cubicBezTo>
                  <a:pt x="0" y="19"/>
                  <a:pt x="19" y="0"/>
                  <a:pt x="43" y="0"/>
                </a:cubicBezTo>
                <a:cubicBezTo>
                  <a:pt x="626" y="0"/>
                  <a:pt x="626" y="0"/>
                  <a:pt x="626" y="0"/>
                </a:cubicBezTo>
              </a:path>
            </a:pathLst>
          </a:custGeom>
          <a:noFill/>
          <a:ln w="85725" cap="rnd">
            <a:solidFill>
              <a:srgbClr val="065280"/>
            </a:solidFill>
            <a:prstDash val="solid"/>
            <a:miter lim="800000"/>
          </a:ln>
          <a:extLst>
            <a:ext uri="{909E8E84-426E-40DD-AFC4-6F175D3DCCD1}">
              <a14:hiddenFill xmlns:a14="http://schemas.microsoft.com/office/drawing/2010/main">
                <a:solidFill>
                  <a:srgbClr val="FFFFFF"/>
                </a:solidFill>
              </a14:hiddenFill>
            </a:ext>
          </a:extLst>
        </p:spPr>
        <p:txBody>
          <a:bodyPr lIns="91435" tIns="45717" rIns="91435" bIns="45717"/>
          <a:lstStyle/>
          <a:p>
            <a:endParaRPr lang="en-US"/>
          </a:p>
        </p:txBody>
      </p:sp>
      <p:sp>
        <p:nvSpPr>
          <p:cNvPr id="7193" name="Line 29"/>
          <p:cNvSpPr>
            <a:spLocks noChangeShapeType="1"/>
          </p:cNvSpPr>
          <p:nvPr/>
        </p:nvSpPr>
        <p:spPr bwMode="auto">
          <a:xfrm flipH="1">
            <a:off x="247612" y="49702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94" name="Line 30"/>
          <p:cNvSpPr>
            <a:spLocks noChangeShapeType="1"/>
          </p:cNvSpPr>
          <p:nvPr/>
        </p:nvSpPr>
        <p:spPr bwMode="auto">
          <a:xfrm flipH="1">
            <a:off x="247612" y="49972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95" name="Line 31"/>
          <p:cNvSpPr>
            <a:spLocks noChangeShapeType="1"/>
          </p:cNvSpPr>
          <p:nvPr/>
        </p:nvSpPr>
        <p:spPr bwMode="auto">
          <a:xfrm flipH="1">
            <a:off x="247612" y="50242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96" name="Line 32"/>
          <p:cNvSpPr>
            <a:spLocks noChangeShapeType="1"/>
          </p:cNvSpPr>
          <p:nvPr/>
        </p:nvSpPr>
        <p:spPr bwMode="auto">
          <a:xfrm flipH="1">
            <a:off x="247612" y="50527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97" name="Line 33"/>
          <p:cNvSpPr>
            <a:spLocks noChangeShapeType="1"/>
          </p:cNvSpPr>
          <p:nvPr/>
        </p:nvSpPr>
        <p:spPr bwMode="auto">
          <a:xfrm flipH="1">
            <a:off x="247612" y="50797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98" name="Line 34"/>
          <p:cNvSpPr>
            <a:spLocks noChangeShapeType="1"/>
          </p:cNvSpPr>
          <p:nvPr/>
        </p:nvSpPr>
        <p:spPr bwMode="auto">
          <a:xfrm flipH="1">
            <a:off x="247612" y="51067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199" name="Line 35"/>
          <p:cNvSpPr>
            <a:spLocks noChangeShapeType="1"/>
          </p:cNvSpPr>
          <p:nvPr/>
        </p:nvSpPr>
        <p:spPr bwMode="auto">
          <a:xfrm flipH="1">
            <a:off x="247612" y="51353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0" name="Line 36"/>
          <p:cNvSpPr>
            <a:spLocks noChangeShapeType="1"/>
          </p:cNvSpPr>
          <p:nvPr/>
        </p:nvSpPr>
        <p:spPr bwMode="auto">
          <a:xfrm flipH="1">
            <a:off x="247612" y="51623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1" name="Line 37"/>
          <p:cNvSpPr>
            <a:spLocks noChangeShapeType="1"/>
          </p:cNvSpPr>
          <p:nvPr/>
        </p:nvSpPr>
        <p:spPr bwMode="auto">
          <a:xfrm flipH="1">
            <a:off x="247612" y="51861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2" name="Line 38"/>
          <p:cNvSpPr>
            <a:spLocks noChangeShapeType="1"/>
          </p:cNvSpPr>
          <p:nvPr/>
        </p:nvSpPr>
        <p:spPr bwMode="auto">
          <a:xfrm flipH="1">
            <a:off x="247612" y="52131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3" name="Line 39"/>
          <p:cNvSpPr>
            <a:spLocks noChangeShapeType="1"/>
          </p:cNvSpPr>
          <p:nvPr/>
        </p:nvSpPr>
        <p:spPr bwMode="auto">
          <a:xfrm flipH="1">
            <a:off x="247612" y="52401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4" name="Line 40"/>
          <p:cNvSpPr>
            <a:spLocks noChangeShapeType="1"/>
          </p:cNvSpPr>
          <p:nvPr/>
        </p:nvSpPr>
        <p:spPr bwMode="auto">
          <a:xfrm flipH="1">
            <a:off x="247612" y="52686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5" name="Line 41"/>
          <p:cNvSpPr>
            <a:spLocks noChangeShapeType="1"/>
          </p:cNvSpPr>
          <p:nvPr/>
        </p:nvSpPr>
        <p:spPr bwMode="auto">
          <a:xfrm flipH="1">
            <a:off x="247612" y="52956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6" name="Line 42"/>
          <p:cNvSpPr>
            <a:spLocks noChangeShapeType="1"/>
          </p:cNvSpPr>
          <p:nvPr/>
        </p:nvSpPr>
        <p:spPr bwMode="auto">
          <a:xfrm flipH="1">
            <a:off x="247612" y="53226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7" name="Line 43"/>
          <p:cNvSpPr>
            <a:spLocks noChangeShapeType="1"/>
          </p:cNvSpPr>
          <p:nvPr/>
        </p:nvSpPr>
        <p:spPr bwMode="auto">
          <a:xfrm flipH="1">
            <a:off x="247612" y="53512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8" name="Line 44"/>
          <p:cNvSpPr>
            <a:spLocks noChangeShapeType="1"/>
          </p:cNvSpPr>
          <p:nvPr/>
        </p:nvSpPr>
        <p:spPr bwMode="auto">
          <a:xfrm flipH="1">
            <a:off x="247612" y="53782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09" name="Line 45"/>
          <p:cNvSpPr>
            <a:spLocks noChangeShapeType="1"/>
          </p:cNvSpPr>
          <p:nvPr/>
        </p:nvSpPr>
        <p:spPr bwMode="auto">
          <a:xfrm flipH="1">
            <a:off x="247612" y="54052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10" name="Line 46"/>
          <p:cNvSpPr>
            <a:spLocks noChangeShapeType="1"/>
          </p:cNvSpPr>
          <p:nvPr/>
        </p:nvSpPr>
        <p:spPr bwMode="auto">
          <a:xfrm flipH="1">
            <a:off x="247612" y="54322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11" name="Line 47"/>
          <p:cNvSpPr>
            <a:spLocks noChangeShapeType="1"/>
          </p:cNvSpPr>
          <p:nvPr/>
        </p:nvSpPr>
        <p:spPr bwMode="auto">
          <a:xfrm flipH="1">
            <a:off x="247612" y="54607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12" name="Line 48"/>
          <p:cNvSpPr>
            <a:spLocks noChangeShapeType="1"/>
          </p:cNvSpPr>
          <p:nvPr/>
        </p:nvSpPr>
        <p:spPr bwMode="auto">
          <a:xfrm flipH="1">
            <a:off x="247612" y="54877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13" name="Line 49"/>
          <p:cNvSpPr>
            <a:spLocks noChangeShapeType="1"/>
          </p:cNvSpPr>
          <p:nvPr/>
        </p:nvSpPr>
        <p:spPr bwMode="auto">
          <a:xfrm flipH="1">
            <a:off x="247612" y="55147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14" name="Freeform 50"/>
          <p:cNvSpPr/>
          <p:nvPr/>
        </p:nvSpPr>
        <p:spPr bwMode="auto">
          <a:xfrm>
            <a:off x="224748" y="4903562"/>
            <a:ext cx="1923597" cy="674688"/>
          </a:xfrm>
          <a:custGeom>
            <a:avLst/>
            <a:gdLst>
              <a:gd name="T0" fmla="*/ 2147483646 w 626"/>
              <a:gd name="T1" fmla="*/ 2147483646 h 172"/>
              <a:gd name="T2" fmla="*/ 2147483646 w 626"/>
              <a:gd name="T3" fmla="*/ 2147483646 h 172"/>
              <a:gd name="T4" fmla="*/ 0 w 626"/>
              <a:gd name="T5" fmla="*/ 2147483646 h 172"/>
              <a:gd name="T6" fmla="*/ 0 w 626"/>
              <a:gd name="T7" fmla="*/ 2147483646 h 172"/>
              <a:gd name="T8" fmla="*/ 2147483646 w 626"/>
              <a:gd name="T9" fmla="*/ 0 h 172"/>
              <a:gd name="T10" fmla="*/ 2147483646 w 626"/>
              <a:gd name="T11" fmla="*/ 0 h 1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6" h="172">
                <a:moveTo>
                  <a:pt x="626" y="172"/>
                </a:moveTo>
                <a:cubicBezTo>
                  <a:pt x="43" y="172"/>
                  <a:pt x="43" y="172"/>
                  <a:pt x="43" y="172"/>
                </a:cubicBezTo>
                <a:cubicBezTo>
                  <a:pt x="19" y="172"/>
                  <a:pt x="0" y="153"/>
                  <a:pt x="0" y="130"/>
                </a:cubicBezTo>
                <a:cubicBezTo>
                  <a:pt x="0" y="42"/>
                  <a:pt x="0" y="42"/>
                  <a:pt x="0" y="42"/>
                </a:cubicBezTo>
                <a:cubicBezTo>
                  <a:pt x="0" y="19"/>
                  <a:pt x="19" y="0"/>
                  <a:pt x="43" y="0"/>
                </a:cubicBezTo>
                <a:cubicBezTo>
                  <a:pt x="626" y="0"/>
                  <a:pt x="626" y="0"/>
                  <a:pt x="626" y="0"/>
                </a:cubicBezTo>
              </a:path>
            </a:pathLst>
          </a:custGeom>
          <a:noFill/>
          <a:ln w="85725" cap="rnd">
            <a:solidFill>
              <a:srgbClr val="34B2E3"/>
            </a:solidFill>
            <a:prstDash val="solid"/>
            <a:miter lim="800000"/>
          </a:ln>
          <a:extLst>
            <a:ext uri="{909E8E84-426E-40DD-AFC4-6F175D3DCCD1}">
              <a14:hiddenFill xmlns:a14="http://schemas.microsoft.com/office/drawing/2010/main">
                <a:solidFill>
                  <a:srgbClr val="FFFFFF"/>
                </a:solidFill>
              </a14:hiddenFill>
            </a:ext>
          </a:extLst>
        </p:spPr>
        <p:txBody>
          <a:bodyPr lIns="91435" tIns="45717" rIns="91435" bIns="45717"/>
          <a:lstStyle/>
          <a:p>
            <a:endParaRPr lang="en-US"/>
          </a:p>
        </p:txBody>
      </p:sp>
      <p:sp>
        <p:nvSpPr>
          <p:cNvPr id="7215" name="Line 51"/>
          <p:cNvSpPr>
            <a:spLocks noChangeShapeType="1"/>
          </p:cNvSpPr>
          <p:nvPr/>
        </p:nvSpPr>
        <p:spPr bwMode="auto">
          <a:xfrm flipH="1">
            <a:off x="703226" y="41971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16" name="Line 52"/>
          <p:cNvSpPr>
            <a:spLocks noChangeShapeType="1"/>
          </p:cNvSpPr>
          <p:nvPr/>
        </p:nvSpPr>
        <p:spPr bwMode="auto">
          <a:xfrm flipH="1">
            <a:off x="703226" y="42241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17" name="Line 53"/>
          <p:cNvSpPr>
            <a:spLocks noChangeShapeType="1"/>
          </p:cNvSpPr>
          <p:nvPr/>
        </p:nvSpPr>
        <p:spPr bwMode="auto">
          <a:xfrm flipH="1">
            <a:off x="703226" y="42511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18" name="Line 54"/>
          <p:cNvSpPr>
            <a:spLocks noChangeShapeType="1"/>
          </p:cNvSpPr>
          <p:nvPr/>
        </p:nvSpPr>
        <p:spPr bwMode="auto">
          <a:xfrm flipH="1">
            <a:off x="703226" y="42796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19" name="Line 55"/>
          <p:cNvSpPr>
            <a:spLocks noChangeShapeType="1"/>
          </p:cNvSpPr>
          <p:nvPr/>
        </p:nvSpPr>
        <p:spPr bwMode="auto">
          <a:xfrm flipH="1">
            <a:off x="703226" y="43066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0" name="Line 56"/>
          <p:cNvSpPr>
            <a:spLocks noChangeShapeType="1"/>
          </p:cNvSpPr>
          <p:nvPr/>
        </p:nvSpPr>
        <p:spPr bwMode="auto">
          <a:xfrm flipH="1">
            <a:off x="703226" y="43336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1" name="Line 57"/>
          <p:cNvSpPr>
            <a:spLocks noChangeShapeType="1"/>
          </p:cNvSpPr>
          <p:nvPr/>
        </p:nvSpPr>
        <p:spPr bwMode="auto">
          <a:xfrm flipH="1">
            <a:off x="703226" y="43622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2" name="Line 58"/>
          <p:cNvSpPr>
            <a:spLocks noChangeShapeType="1"/>
          </p:cNvSpPr>
          <p:nvPr/>
        </p:nvSpPr>
        <p:spPr bwMode="auto">
          <a:xfrm flipH="1">
            <a:off x="703226" y="43892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3" name="Line 59"/>
          <p:cNvSpPr>
            <a:spLocks noChangeShapeType="1"/>
          </p:cNvSpPr>
          <p:nvPr/>
        </p:nvSpPr>
        <p:spPr bwMode="auto">
          <a:xfrm flipH="1">
            <a:off x="703226" y="44162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4" name="Line 60"/>
          <p:cNvSpPr>
            <a:spLocks noChangeShapeType="1"/>
          </p:cNvSpPr>
          <p:nvPr/>
        </p:nvSpPr>
        <p:spPr bwMode="auto">
          <a:xfrm flipH="1">
            <a:off x="703226" y="44447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5" name="Line 61"/>
          <p:cNvSpPr>
            <a:spLocks noChangeShapeType="1"/>
          </p:cNvSpPr>
          <p:nvPr/>
        </p:nvSpPr>
        <p:spPr bwMode="auto">
          <a:xfrm flipH="1">
            <a:off x="703226" y="44717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6" name="Line 62"/>
          <p:cNvSpPr>
            <a:spLocks noChangeShapeType="1"/>
          </p:cNvSpPr>
          <p:nvPr/>
        </p:nvSpPr>
        <p:spPr bwMode="auto">
          <a:xfrm flipH="1">
            <a:off x="703226" y="44987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7" name="Line 63"/>
          <p:cNvSpPr>
            <a:spLocks noChangeShapeType="1"/>
          </p:cNvSpPr>
          <p:nvPr/>
        </p:nvSpPr>
        <p:spPr bwMode="auto">
          <a:xfrm flipH="1">
            <a:off x="703226" y="45273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8" name="Line 64"/>
          <p:cNvSpPr>
            <a:spLocks noChangeShapeType="1"/>
          </p:cNvSpPr>
          <p:nvPr/>
        </p:nvSpPr>
        <p:spPr bwMode="auto">
          <a:xfrm flipH="1">
            <a:off x="703226" y="45495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29" name="Line 65"/>
          <p:cNvSpPr>
            <a:spLocks noChangeShapeType="1"/>
          </p:cNvSpPr>
          <p:nvPr/>
        </p:nvSpPr>
        <p:spPr bwMode="auto">
          <a:xfrm flipH="1">
            <a:off x="703226" y="45781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30" name="Line 66"/>
          <p:cNvSpPr>
            <a:spLocks noChangeShapeType="1"/>
          </p:cNvSpPr>
          <p:nvPr/>
        </p:nvSpPr>
        <p:spPr bwMode="auto">
          <a:xfrm flipH="1">
            <a:off x="703226" y="46051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31" name="Line 67"/>
          <p:cNvSpPr>
            <a:spLocks noChangeShapeType="1"/>
          </p:cNvSpPr>
          <p:nvPr/>
        </p:nvSpPr>
        <p:spPr bwMode="auto">
          <a:xfrm flipH="1">
            <a:off x="703226" y="46321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32" name="Line 68"/>
          <p:cNvSpPr>
            <a:spLocks noChangeShapeType="1"/>
          </p:cNvSpPr>
          <p:nvPr/>
        </p:nvSpPr>
        <p:spPr bwMode="auto">
          <a:xfrm flipH="1">
            <a:off x="703226" y="46606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33" name="Line 69"/>
          <p:cNvSpPr>
            <a:spLocks noChangeShapeType="1"/>
          </p:cNvSpPr>
          <p:nvPr/>
        </p:nvSpPr>
        <p:spPr bwMode="auto">
          <a:xfrm flipH="1">
            <a:off x="703226" y="46876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34" name="Line 70"/>
          <p:cNvSpPr>
            <a:spLocks noChangeShapeType="1"/>
          </p:cNvSpPr>
          <p:nvPr/>
        </p:nvSpPr>
        <p:spPr bwMode="auto">
          <a:xfrm flipH="1">
            <a:off x="703226" y="47146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35" name="Line 71"/>
          <p:cNvSpPr>
            <a:spLocks noChangeShapeType="1"/>
          </p:cNvSpPr>
          <p:nvPr/>
        </p:nvSpPr>
        <p:spPr bwMode="auto">
          <a:xfrm flipH="1">
            <a:off x="703226" y="47416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36" name="Freeform 72"/>
          <p:cNvSpPr/>
          <p:nvPr/>
        </p:nvSpPr>
        <p:spPr bwMode="auto">
          <a:xfrm>
            <a:off x="679330" y="4130450"/>
            <a:ext cx="1919865" cy="677862"/>
          </a:xfrm>
          <a:custGeom>
            <a:avLst/>
            <a:gdLst>
              <a:gd name="T0" fmla="*/ 2147483646 w 625"/>
              <a:gd name="T1" fmla="*/ 2147483646 h 173"/>
              <a:gd name="T2" fmla="*/ 2147483646 w 625"/>
              <a:gd name="T3" fmla="*/ 2147483646 h 173"/>
              <a:gd name="T4" fmla="*/ 0 w 625"/>
              <a:gd name="T5" fmla="*/ 2147483646 h 173"/>
              <a:gd name="T6" fmla="*/ 0 w 625"/>
              <a:gd name="T7" fmla="*/ 2147483646 h 173"/>
              <a:gd name="T8" fmla="*/ 2147483646 w 625"/>
              <a:gd name="T9" fmla="*/ 0 h 173"/>
              <a:gd name="T10" fmla="*/ 2147483646 w 625"/>
              <a:gd name="T11" fmla="*/ 0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5" h="173">
                <a:moveTo>
                  <a:pt x="625" y="173"/>
                </a:moveTo>
                <a:cubicBezTo>
                  <a:pt x="42" y="173"/>
                  <a:pt x="42" y="173"/>
                  <a:pt x="42" y="173"/>
                </a:cubicBezTo>
                <a:cubicBezTo>
                  <a:pt x="19" y="173"/>
                  <a:pt x="0" y="154"/>
                  <a:pt x="0" y="130"/>
                </a:cubicBezTo>
                <a:cubicBezTo>
                  <a:pt x="0" y="43"/>
                  <a:pt x="0" y="43"/>
                  <a:pt x="0" y="43"/>
                </a:cubicBezTo>
                <a:cubicBezTo>
                  <a:pt x="0" y="19"/>
                  <a:pt x="19" y="0"/>
                  <a:pt x="42" y="0"/>
                </a:cubicBezTo>
                <a:cubicBezTo>
                  <a:pt x="625" y="0"/>
                  <a:pt x="625" y="0"/>
                  <a:pt x="625" y="0"/>
                </a:cubicBezTo>
              </a:path>
            </a:pathLst>
          </a:custGeom>
          <a:noFill/>
          <a:ln w="85725" cap="rnd">
            <a:solidFill>
              <a:srgbClr val="64D1DA"/>
            </a:solidFill>
            <a:prstDash val="solid"/>
            <a:miter lim="800000"/>
          </a:ln>
          <a:extLst>
            <a:ext uri="{909E8E84-426E-40DD-AFC4-6F175D3DCCD1}">
              <a14:hiddenFill xmlns:a14="http://schemas.microsoft.com/office/drawing/2010/main">
                <a:solidFill>
                  <a:srgbClr val="FFFFFF"/>
                </a:solidFill>
              </a14:hiddenFill>
            </a:ext>
          </a:extLst>
        </p:spPr>
        <p:txBody>
          <a:bodyPr lIns="91435" tIns="45717" rIns="91435" bIns="45717"/>
          <a:lstStyle/>
          <a:p>
            <a:endParaRPr lang="en-US"/>
          </a:p>
        </p:txBody>
      </p:sp>
      <p:sp>
        <p:nvSpPr>
          <p:cNvPr id="7237" name="Line 73"/>
          <p:cNvSpPr>
            <a:spLocks noChangeShapeType="1"/>
          </p:cNvSpPr>
          <p:nvPr/>
        </p:nvSpPr>
        <p:spPr bwMode="auto">
          <a:xfrm flipH="1">
            <a:off x="385726" y="34240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38" name="Line 74"/>
          <p:cNvSpPr>
            <a:spLocks noChangeShapeType="1"/>
          </p:cNvSpPr>
          <p:nvPr/>
        </p:nvSpPr>
        <p:spPr bwMode="auto">
          <a:xfrm flipH="1">
            <a:off x="385726" y="34510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39" name="Line 75"/>
          <p:cNvSpPr>
            <a:spLocks noChangeShapeType="1"/>
          </p:cNvSpPr>
          <p:nvPr/>
        </p:nvSpPr>
        <p:spPr bwMode="auto">
          <a:xfrm flipH="1">
            <a:off x="385726" y="34795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0" name="Line 76"/>
          <p:cNvSpPr>
            <a:spLocks noChangeShapeType="1"/>
          </p:cNvSpPr>
          <p:nvPr/>
        </p:nvSpPr>
        <p:spPr bwMode="auto">
          <a:xfrm flipH="1">
            <a:off x="385726" y="35065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1" name="Line 77"/>
          <p:cNvSpPr>
            <a:spLocks noChangeShapeType="1"/>
          </p:cNvSpPr>
          <p:nvPr/>
        </p:nvSpPr>
        <p:spPr bwMode="auto">
          <a:xfrm flipH="1">
            <a:off x="385726" y="35335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2" name="Line 78"/>
          <p:cNvSpPr>
            <a:spLocks noChangeShapeType="1"/>
          </p:cNvSpPr>
          <p:nvPr/>
        </p:nvSpPr>
        <p:spPr bwMode="auto">
          <a:xfrm flipH="1">
            <a:off x="385726" y="35605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3" name="Line 79"/>
          <p:cNvSpPr>
            <a:spLocks noChangeShapeType="1"/>
          </p:cNvSpPr>
          <p:nvPr/>
        </p:nvSpPr>
        <p:spPr bwMode="auto">
          <a:xfrm flipH="1">
            <a:off x="385726" y="35891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4" name="Line 80"/>
          <p:cNvSpPr>
            <a:spLocks noChangeShapeType="1"/>
          </p:cNvSpPr>
          <p:nvPr/>
        </p:nvSpPr>
        <p:spPr bwMode="auto">
          <a:xfrm flipH="1">
            <a:off x="385726" y="36161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5" name="Line 81"/>
          <p:cNvSpPr>
            <a:spLocks noChangeShapeType="1"/>
          </p:cNvSpPr>
          <p:nvPr/>
        </p:nvSpPr>
        <p:spPr bwMode="auto">
          <a:xfrm flipH="1">
            <a:off x="385726" y="36430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6" name="Line 82"/>
          <p:cNvSpPr>
            <a:spLocks noChangeShapeType="1"/>
          </p:cNvSpPr>
          <p:nvPr/>
        </p:nvSpPr>
        <p:spPr bwMode="auto">
          <a:xfrm flipH="1">
            <a:off x="385726" y="36716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7" name="Line 83"/>
          <p:cNvSpPr>
            <a:spLocks noChangeShapeType="1"/>
          </p:cNvSpPr>
          <p:nvPr/>
        </p:nvSpPr>
        <p:spPr bwMode="auto">
          <a:xfrm flipH="1">
            <a:off x="385726" y="36986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8" name="Line 84"/>
          <p:cNvSpPr>
            <a:spLocks noChangeShapeType="1"/>
          </p:cNvSpPr>
          <p:nvPr/>
        </p:nvSpPr>
        <p:spPr bwMode="auto">
          <a:xfrm flipH="1">
            <a:off x="385726" y="37256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49" name="Line 85"/>
          <p:cNvSpPr>
            <a:spLocks noChangeShapeType="1"/>
          </p:cNvSpPr>
          <p:nvPr/>
        </p:nvSpPr>
        <p:spPr bwMode="auto">
          <a:xfrm flipH="1">
            <a:off x="385726" y="37542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50" name="Line 86"/>
          <p:cNvSpPr>
            <a:spLocks noChangeShapeType="1"/>
          </p:cNvSpPr>
          <p:nvPr/>
        </p:nvSpPr>
        <p:spPr bwMode="auto">
          <a:xfrm flipH="1">
            <a:off x="385726" y="37812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51" name="Line 87"/>
          <p:cNvSpPr>
            <a:spLocks noChangeShapeType="1"/>
          </p:cNvSpPr>
          <p:nvPr/>
        </p:nvSpPr>
        <p:spPr bwMode="auto">
          <a:xfrm flipH="1">
            <a:off x="385726" y="38081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52" name="Line 88"/>
          <p:cNvSpPr>
            <a:spLocks noChangeShapeType="1"/>
          </p:cNvSpPr>
          <p:nvPr/>
        </p:nvSpPr>
        <p:spPr bwMode="auto">
          <a:xfrm flipH="1">
            <a:off x="385726" y="38367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53" name="Line 89"/>
          <p:cNvSpPr>
            <a:spLocks noChangeShapeType="1"/>
          </p:cNvSpPr>
          <p:nvPr/>
        </p:nvSpPr>
        <p:spPr bwMode="auto">
          <a:xfrm flipH="1">
            <a:off x="385726" y="38637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54" name="Line 90"/>
          <p:cNvSpPr>
            <a:spLocks noChangeShapeType="1"/>
          </p:cNvSpPr>
          <p:nvPr/>
        </p:nvSpPr>
        <p:spPr bwMode="auto">
          <a:xfrm flipH="1">
            <a:off x="385726" y="38907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55" name="Line 91"/>
          <p:cNvSpPr>
            <a:spLocks noChangeShapeType="1"/>
          </p:cNvSpPr>
          <p:nvPr/>
        </p:nvSpPr>
        <p:spPr bwMode="auto">
          <a:xfrm flipH="1">
            <a:off x="385726" y="39145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56" name="Line 92"/>
          <p:cNvSpPr>
            <a:spLocks noChangeShapeType="1"/>
          </p:cNvSpPr>
          <p:nvPr/>
        </p:nvSpPr>
        <p:spPr bwMode="auto">
          <a:xfrm flipH="1">
            <a:off x="385726" y="39415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57" name="Line 93"/>
          <p:cNvSpPr>
            <a:spLocks noChangeShapeType="1"/>
          </p:cNvSpPr>
          <p:nvPr/>
        </p:nvSpPr>
        <p:spPr bwMode="auto">
          <a:xfrm flipH="1">
            <a:off x="385726" y="39701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58" name="Freeform 94"/>
          <p:cNvSpPr/>
          <p:nvPr/>
        </p:nvSpPr>
        <p:spPr bwMode="auto">
          <a:xfrm>
            <a:off x="362860" y="3357337"/>
            <a:ext cx="1923597" cy="679450"/>
          </a:xfrm>
          <a:custGeom>
            <a:avLst/>
            <a:gdLst>
              <a:gd name="T0" fmla="*/ 2147483646 w 626"/>
              <a:gd name="T1" fmla="*/ 2147483646 h 173"/>
              <a:gd name="T2" fmla="*/ 2147483646 w 626"/>
              <a:gd name="T3" fmla="*/ 2147483646 h 173"/>
              <a:gd name="T4" fmla="*/ 0 w 626"/>
              <a:gd name="T5" fmla="*/ 2147483646 h 173"/>
              <a:gd name="T6" fmla="*/ 0 w 626"/>
              <a:gd name="T7" fmla="*/ 2147483646 h 173"/>
              <a:gd name="T8" fmla="*/ 2147483646 w 626"/>
              <a:gd name="T9" fmla="*/ 0 h 173"/>
              <a:gd name="T10" fmla="*/ 2147483646 w 626"/>
              <a:gd name="T11" fmla="*/ 0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6" h="173">
                <a:moveTo>
                  <a:pt x="626" y="173"/>
                </a:moveTo>
                <a:cubicBezTo>
                  <a:pt x="43" y="173"/>
                  <a:pt x="43" y="173"/>
                  <a:pt x="43" y="173"/>
                </a:cubicBezTo>
                <a:cubicBezTo>
                  <a:pt x="19" y="173"/>
                  <a:pt x="0" y="154"/>
                  <a:pt x="0" y="130"/>
                </a:cubicBezTo>
                <a:cubicBezTo>
                  <a:pt x="0" y="43"/>
                  <a:pt x="0" y="43"/>
                  <a:pt x="0" y="43"/>
                </a:cubicBezTo>
                <a:cubicBezTo>
                  <a:pt x="0" y="19"/>
                  <a:pt x="19" y="0"/>
                  <a:pt x="43" y="0"/>
                </a:cubicBezTo>
                <a:cubicBezTo>
                  <a:pt x="626" y="0"/>
                  <a:pt x="626" y="0"/>
                  <a:pt x="626" y="0"/>
                </a:cubicBezTo>
              </a:path>
            </a:pathLst>
          </a:custGeom>
          <a:noFill/>
          <a:ln w="85725" cap="rnd">
            <a:solidFill>
              <a:srgbClr val="8C103D"/>
            </a:solidFill>
            <a:prstDash val="solid"/>
            <a:miter lim="800000"/>
          </a:ln>
          <a:extLst>
            <a:ext uri="{909E8E84-426E-40DD-AFC4-6F175D3DCCD1}">
              <a14:hiddenFill xmlns:a14="http://schemas.microsoft.com/office/drawing/2010/main">
                <a:solidFill>
                  <a:srgbClr val="FFFFFF"/>
                </a:solidFill>
              </a14:hiddenFill>
            </a:ext>
          </a:extLst>
        </p:spPr>
        <p:txBody>
          <a:bodyPr lIns="91435" tIns="45717" rIns="91435" bIns="45717"/>
          <a:lstStyle/>
          <a:p>
            <a:endParaRPr lang="en-US"/>
          </a:p>
        </p:txBody>
      </p:sp>
      <p:sp>
        <p:nvSpPr>
          <p:cNvPr id="7259" name="Line 95"/>
          <p:cNvSpPr>
            <a:spLocks noChangeShapeType="1"/>
          </p:cNvSpPr>
          <p:nvPr/>
        </p:nvSpPr>
        <p:spPr bwMode="auto">
          <a:xfrm flipH="1">
            <a:off x="683148" y="2650900"/>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0" name="Line 96"/>
          <p:cNvSpPr>
            <a:spLocks noChangeShapeType="1"/>
          </p:cNvSpPr>
          <p:nvPr/>
        </p:nvSpPr>
        <p:spPr bwMode="auto">
          <a:xfrm flipH="1">
            <a:off x="683148" y="2677887"/>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1" name="Line 97"/>
          <p:cNvSpPr>
            <a:spLocks noChangeShapeType="1"/>
          </p:cNvSpPr>
          <p:nvPr/>
        </p:nvSpPr>
        <p:spPr bwMode="auto">
          <a:xfrm flipH="1">
            <a:off x="683148" y="2706462"/>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2" name="Line 98"/>
          <p:cNvSpPr>
            <a:spLocks noChangeShapeType="1"/>
          </p:cNvSpPr>
          <p:nvPr/>
        </p:nvSpPr>
        <p:spPr bwMode="auto">
          <a:xfrm flipH="1">
            <a:off x="683148" y="2733450"/>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3" name="Line 99"/>
          <p:cNvSpPr>
            <a:spLocks noChangeShapeType="1"/>
          </p:cNvSpPr>
          <p:nvPr/>
        </p:nvSpPr>
        <p:spPr bwMode="auto">
          <a:xfrm flipH="1">
            <a:off x="683148" y="2760437"/>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4" name="Line 100"/>
          <p:cNvSpPr>
            <a:spLocks noChangeShapeType="1"/>
          </p:cNvSpPr>
          <p:nvPr/>
        </p:nvSpPr>
        <p:spPr bwMode="auto">
          <a:xfrm flipH="1">
            <a:off x="683148" y="2789012"/>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5" name="Line 101"/>
          <p:cNvSpPr>
            <a:spLocks noChangeShapeType="1"/>
          </p:cNvSpPr>
          <p:nvPr/>
        </p:nvSpPr>
        <p:spPr bwMode="auto">
          <a:xfrm flipH="1">
            <a:off x="683148" y="2816000"/>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6" name="Line 102"/>
          <p:cNvSpPr>
            <a:spLocks noChangeShapeType="1"/>
          </p:cNvSpPr>
          <p:nvPr/>
        </p:nvSpPr>
        <p:spPr bwMode="auto">
          <a:xfrm flipH="1">
            <a:off x="683148" y="2842987"/>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7" name="Line 103"/>
          <p:cNvSpPr>
            <a:spLocks noChangeShapeType="1"/>
          </p:cNvSpPr>
          <p:nvPr/>
        </p:nvSpPr>
        <p:spPr bwMode="auto">
          <a:xfrm flipH="1">
            <a:off x="683148" y="2869975"/>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8" name="Line 104"/>
          <p:cNvSpPr>
            <a:spLocks noChangeShapeType="1"/>
          </p:cNvSpPr>
          <p:nvPr/>
        </p:nvSpPr>
        <p:spPr bwMode="auto">
          <a:xfrm flipH="1">
            <a:off x="683148" y="2898550"/>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69" name="Line 105"/>
          <p:cNvSpPr>
            <a:spLocks noChangeShapeType="1"/>
          </p:cNvSpPr>
          <p:nvPr/>
        </p:nvSpPr>
        <p:spPr bwMode="auto">
          <a:xfrm flipH="1">
            <a:off x="683148" y="2925537"/>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0" name="Line 106"/>
          <p:cNvSpPr>
            <a:spLocks noChangeShapeType="1"/>
          </p:cNvSpPr>
          <p:nvPr/>
        </p:nvSpPr>
        <p:spPr bwMode="auto">
          <a:xfrm flipH="1">
            <a:off x="683148" y="2952525"/>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1" name="Line 107"/>
          <p:cNvSpPr>
            <a:spLocks noChangeShapeType="1"/>
          </p:cNvSpPr>
          <p:nvPr/>
        </p:nvSpPr>
        <p:spPr bwMode="auto">
          <a:xfrm flipH="1">
            <a:off x="683148" y="2981100"/>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2" name="Line 108"/>
          <p:cNvSpPr>
            <a:spLocks noChangeShapeType="1"/>
          </p:cNvSpPr>
          <p:nvPr/>
        </p:nvSpPr>
        <p:spPr bwMode="auto">
          <a:xfrm flipH="1">
            <a:off x="683148" y="3008087"/>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3" name="Line 109"/>
          <p:cNvSpPr>
            <a:spLocks noChangeShapeType="1"/>
          </p:cNvSpPr>
          <p:nvPr/>
        </p:nvSpPr>
        <p:spPr bwMode="auto">
          <a:xfrm flipH="1">
            <a:off x="683148" y="3035075"/>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4" name="Line 110"/>
          <p:cNvSpPr>
            <a:spLocks noChangeShapeType="1"/>
          </p:cNvSpPr>
          <p:nvPr/>
        </p:nvSpPr>
        <p:spPr bwMode="auto">
          <a:xfrm flipH="1">
            <a:off x="683148" y="3063650"/>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5" name="Line 111"/>
          <p:cNvSpPr>
            <a:spLocks noChangeShapeType="1"/>
          </p:cNvSpPr>
          <p:nvPr/>
        </p:nvSpPr>
        <p:spPr bwMode="auto">
          <a:xfrm flipH="1">
            <a:off x="683148" y="3090637"/>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6" name="Line 112"/>
          <p:cNvSpPr>
            <a:spLocks noChangeShapeType="1"/>
          </p:cNvSpPr>
          <p:nvPr/>
        </p:nvSpPr>
        <p:spPr bwMode="auto">
          <a:xfrm flipH="1">
            <a:off x="683148" y="3117625"/>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7" name="Line 113"/>
          <p:cNvSpPr>
            <a:spLocks noChangeShapeType="1"/>
          </p:cNvSpPr>
          <p:nvPr/>
        </p:nvSpPr>
        <p:spPr bwMode="auto">
          <a:xfrm flipH="1">
            <a:off x="683148" y="3144612"/>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8" name="Line 114"/>
          <p:cNvSpPr>
            <a:spLocks noChangeShapeType="1"/>
          </p:cNvSpPr>
          <p:nvPr/>
        </p:nvSpPr>
        <p:spPr bwMode="auto">
          <a:xfrm flipH="1">
            <a:off x="683148" y="3173187"/>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79" name="Line 115"/>
          <p:cNvSpPr>
            <a:spLocks noChangeShapeType="1"/>
          </p:cNvSpPr>
          <p:nvPr/>
        </p:nvSpPr>
        <p:spPr bwMode="auto">
          <a:xfrm flipH="1">
            <a:off x="683148" y="3200175"/>
            <a:ext cx="1904933"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80" name="Freeform 116"/>
          <p:cNvSpPr/>
          <p:nvPr/>
        </p:nvSpPr>
        <p:spPr bwMode="auto">
          <a:xfrm>
            <a:off x="656548" y="2584225"/>
            <a:ext cx="1923597" cy="679450"/>
          </a:xfrm>
          <a:custGeom>
            <a:avLst/>
            <a:gdLst>
              <a:gd name="T0" fmla="*/ 2147483646 w 626"/>
              <a:gd name="T1" fmla="*/ 2147483646 h 173"/>
              <a:gd name="T2" fmla="*/ 2147483646 w 626"/>
              <a:gd name="T3" fmla="*/ 2147483646 h 173"/>
              <a:gd name="T4" fmla="*/ 0 w 626"/>
              <a:gd name="T5" fmla="*/ 2147483646 h 173"/>
              <a:gd name="T6" fmla="*/ 0 w 626"/>
              <a:gd name="T7" fmla="*/ 2147483646 h 173"/>
              <a:gd name="T8" fmla="*/ 2147483646 w 626"/>
              <a:gd name="T9" fmla="*/ 0 h 173"/>
              <a:gd name="T10" fmla="*/ 2147483646 w 626"/>
              <a:gd name="T11" fmla="*/ 0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6" h="173">
                <a:moveTo>
                  <a:pt x="626" y="173"/>
                </a:moveTo>
                <a:cubicBezTo>
                  <a:pt x="43" y="173"/>
                  <a:pt x="43" y="173"/>
                  <a:pt x="43" y="173"/>
                </a:cubicBezTo>
                <a:cubicBezTo>
                  <a:pt x="20" y="173"/>
                  <a:pt x="0" y="154"/>
                  <a:pt x="0" y="130"/>
                </a:cubicBezTo>
                <a:cubicBezTo>
                  <a:pt x="0" y="43"/>
                  <a:pt x="0" y="43"/>
                  <a:pt x="0" y="43"/>
                </a:cubicBezTo>
                <a:cubicBezTo>
                  <a:pt x="0" y="19"/>
                  <a:pt x="20" y="0"/>
                  <a:pt x="43" y="0"/>
                </a:cubicBezTo>
                <a:cubicBezTo>
                  <a:pt x="626" y="0"/>
                  <a:pt x="626" y="0"/>
                  <a:pt x="626" y="0"/>
                </a:cubicBezTo>
              </a:path>
            </a:pathLst>
          </a:custGeom>
          <a:noFill/>
          <a:ln w="85725" cap="rnd">
            <a:solidFill>
              <a:srgbClr val="E24956"/>
            </a:solidFill>
            <a:prstDash val="solid"/>
            <a:miter lim="800000"/>
          </a:ln>
          <a:extLst>
            <a:ext uri="{909E8E84-426E-40DD-AFC4-6F175D3DCCD1}">
              <a14:hiddenFill xmlns:a14="http://schemas.microsoft.com/office/drawing/2010/main">
                <a:solidFill>
                  <a:srgbClr val="FFFFFF"/>
                </a:solidFill>
              </a14:hiddenFill>
            </a:ext>
          </a:extLst>
        </p:spPr>
        <p:txBody>
          <a:bodyPr lIns="91435" tIns="45717" rIns="91435" bIns="45717"/>
          <a:lstStyle/>
          <a:p>
            <a:endParaRPr lang="en-US"/>
          </a:p>
        </p:txBody>
      </p:sp>
      <p:sp>
        <p:nvSpPr>
          <p:cNvPr id="7281" name="Line 117"/>
          <p:cNvSpPr>
            <a:spLocks noChangeShapeType="1"/>
          </p:cNvSpPr>
          <p:nvPr/>
        </p:nvSpPr>
        <p:spPr bwMode="auto">
          <a:xfrm flipH="1">
            <a:off x="463512" y="18777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82" name="Line 118"/>
          <p:cNvSpPr>
            <a:spLocks noChangeShapeType="1"/>
          </p:cNvSpPr>
          <p:nvPr/>
        </p:nvSpPr>
        <p:spPr bwMode="auto">
          <a:xfrm flipH="1">
            <a:off x="463512" y="19047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83" name="Line 119"/>
          <p:cNvSpPr>
            <a:spLocks noChangeShapeType="1"/>
          </p:cNvSpPr>
          <p:nvPr/>
        </p:nvSpPr>
        <p:spPr bwMode="auto">
          <a:xfrm flipH="1">
            <a:off x="463512" y="19333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84" name="Line 120"/>
          <p:cNvSpPr>
            <a:spLocks noChangeShapeType="1"/>
          </p:cNvSpPr>
          <p:nvPr/>
        </p:nvSpPr>
        <p:spPr bwMode="auto">
          <a:xfrm flipH="1">
            <a:off x="463512" y="19603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85" name="Line 121"/>
          <p:cNvSpPr>
            <a:spLocks noChangeShapeType="1"/>
          </p:cNvSpPr>
          <p:nvPr/>
        </p:nvSpPr>
        <p:spPr bwMode="auto">
          <a:xfrm flipH="1">
            <a:off x="463512" y="19873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86" name="Line 122"/>
          <p:cNvSpPr>
            <a:spLocks noChangeShapeType="1"/>
          </p:cNvSpPr>
          <p:nvPr/>
        </p:nvSpPr>
        <p:spPr bwMode="auto">
          <a:xfrm flipH="1">
            <a:off x="463512" y="201590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87" name="Line 123"/>
          <p:cNvSpPr>
            <a:spLocks noChangeShapeType="1"/>
          </p:cNvSpPr>
          <p:nvPr/>
        </p:nvSpPr>
        <p:spPr bwMode="auto">
          <a:xfrm flipH="1">
            <a:off x="463512" y="20428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88" name="Line 124"/>
          <p:cNvSpPr>
            <a:spLocks noChangeShapeType="1"/>
          </p:cNvSpPr>
          <p:nvPr/>
        </p:nvSpPr>
        <p:spPr bwMode="auto">
          <a:xfrm flipH="1">
            <a:off x="463512" y="20698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89" name="Line 125"/>
          <p:cNvSpPr>
            <a:spLocks noChangeShapeType="1"/>
          </p:cNvSpPr>
          <p:nvPr/>
        </p:nvSpPr>
        <p:spPr bwMode="auto">
          <a:xfrm flipH="1">
            <a:off x="463512" y="2098450"/>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0" name="Line 126"/>
          <p:cNvSpPr>
            <a:spLocks noChangeShapeType="1"/>
          </p:cNvSpPr>
          <p:nvPr/>
        </p:nvSpPr>
        <p:spPr bwMode="auto">
          <a:xfrm flipH="1">
            <a:off x="463512" y="21254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1" name="Line 127"/>
          <p:cNvSpPr>
            <a:spLocks noChangeShapeType="1"/>
          </p:cNvSpPr>
          <p:nvPr/>
        </p:nvSpPr>
        <p:spPr bwMode="auto">
          <a:xfrm flipH="1">
            <a:off x="463512" y="21524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2" name="Line 128"/>
          <p:cNvSpPr>
            <a:spLocks noChangeShapeType="1"/>
          </p:cNvSpPr>
          <p:nvPr/>
        </p:nvSpPr>
        <p:spPr bwMode="auto">
          <a:xfrm flipH="1">
            <a:off x="463512" y="21794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3" name="Line 129"/>
          <p:cNvSpPr>
            <a:spLocks noChangeShapeType="1"/>
          </p:cNvSpPr>
          <p:nvPr/>
        </p:nvSpPr>
        <p:spPr bwMode="auto">
          <a:xfrm flipH="1">
            <a:off x="463512" y="22079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4" name="Line 130"/>
          <p:cNvSpPr>
            <a:spLocks noChangeShapeType="1"/>
          </p:cNvSpPr>
          <p:nvPr/>
        </p:nvSpPr>
        <p:spPr bwMode="auto">
          <a:xfrm flipH="1">
            <a:off x="463512" y="22349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5" name="Line 131"/>
          <p:cNvSpPr>
            <a:spLocks noChangeShapeType="1"/>
          </p:cNvSpPr>
          <p:nvPr/>
        </p:nvSpPr>
        <p:spPr bwMode="auto">
          <a:xfrm flipH="1">
            <a:off x="463512" y="22619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6" name="Line 132"/>
          <p:cNvSpPr>
            <a:spLocks noChangeShapeType="1"/>
          </p:cNvSpPr>
          <p:nvPr/>
        </p:nvSpPr>
        <p:spPr bwMode="auto">
          <a:xfrm flipH="1">
            <a:off x="463512" y="229053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7" name="Line 133"/>
          <p:cNvSpPr>
            <a:spLocks noChangeShapeType="1"/>
          </p:cNvSpPr>
          <p:nvPr/>
        </p:nvSpPr>
        <p:spPr bwMode="auto">
          <a:xfrm flipH="1">
            <a:off x="463512" y="231752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8" name="Line 134"/>
          <p:cNvSpPr>
            <a:spLocks noChangeShapeType="1"/>
          </p:cNvSpPr>
          <p:nvPr/>
        </p:nvSpPr>
        <p:spPr bwMode="auto">
          <a:xfrm flipH="1">
            <a:off x="463512" y="234451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299" name="Line 135"/>
          <p:cNvSpPr>
            <a:spLocks noChangeShapeType="1"/>
          </p:cNvSpPr>
          <p:nvPr/>
        </p:nvSpPr>
        <p:spPr bwMode="auto">
          <a:xfrm flipH="1">
            <a:off x="463512" y="2373087"/>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300" name="Line 136"/>
          <p:cNvSpPr>
            <a:spLocks noChangeShapeType="1"/>
          </p:cNvSpPr>
          <p:nvPr/>
        </p:nvSpPr>
        <p:spPr bwMode="auto">
          <a:xfrm flipH="1">
            <a:off x="463512" y="2400075"/>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301" name="Line 137"/>
          <p:cNvSpPr>
            <a:spLocks noChangeShapeType="1"/>
          </p:cNvSpPr>
          <p:nvPr/>
        </p:nvSpPr>
        <p:spPr bwMode="auto">
          <a:xfrm flipH="1">
            <a:off x="463512" y="2427062"/>
            <a:ext cx="1908666" cy="0"/>
          </a:xfrm>
          <a:prstGeom prst="line">
            <a:avLst/>
          </a:prstGeom>
          <a:noFill/>
          <a:ln w="7938">
            <a:solidFill>
              <a:srgbClr val="D6D9DB"/>
            </a:solidFill>
            <a:miter lim="800000"/>
          </a:ln>
          <a:extLst>
            <a:ext uri="{909E8E84-426E-40DD-AFC4-6F175D3DCCD1}">
              <a14:hiddenFill xmlns:a14="http://schemas.microsoft.com/office/drawing/2010/main">
                <a:noFill/>
              </a14:hiddenFill>
            </a:ext>
          </a:extLst>
        </p:spPr>
        <p:txBody>
          <a:bodyPr lIns="91435" tIns="45717" rIns="91435" bIns="45717"/>
          <a:lstStyle/>
          <a:p>
            <a:endParaRPr lang="en-US"/>
          </a:p>
        </p:txBody>
      </p:sp>
      <p:sp>
        <p:nvSpPr>
          <p:cNvPr id="7302" name="Freeform 138"/>
          <p:cNvSpPr/>
          <p:nvPr/>
        </p:nvSpPr>
        <p:spPr bwMode="auto">
          <a:xfrm>
            <a:off x="440648" y="1811112"/>
            <a:ext cx="1923597" cy="679450"/>
          </a:xfrm>
          <a:custGeom>
            <a:avLst/>
            <a:gdLst>
              <a:gd name="T0" fmla="*/ 2147483646 w 626"/>
              <a:gd name="T1" fmla="*/ 2147483646 h 173"/>
              <a:gd name="T2" fmla="*/ 2147483646 w 626"/>
              <a:gd name="T3" fmla="*/ 2147483646 h 173"/>
              <a:gd name="T4" fmla="*/ 0 w 626"/>
              <a:gd name="T5" fmla="*/ 2147483646 h 173"/>
              <a:gd name="T6" fmla="*/ 0 w 626"/>
              <a:gd name="T7" fmla="*/ 2147483646 h 173"/>
              <a:gd name="T8" fmla="*/ 2147483646 w 626"/>
              <a:gd name="T9" fmla="*/ 0 h 173"/>
              <a:gd name="T10" fmla="*/ 2147483646 w 626"/>
              <a:gd name="T11" fmla="*/ 0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6" h="173">
                <a:moveTo>
                  <a:pt x="626" y="173"/>
                </a:moveTo>
                <a:cubicBezTo>
                  <a:pt x="43" y="173"/>
                  <a:pt x="43" y="173"/>
                  <a:pt x="43" y="173"/>
                </a:cubicBezTo>
                <a:cubicBezTo>
                  <a:pt x="19" y="173"/>
                  <a:pt x="0" y="154"/>
                  <a:pt x="0" y="130"/>
                </a:cubicBezTo>
                <a:cubicBezTo>
                  <a:pt x="0" y="43"/>
                  <a:pt x="0" y="43"/>
                  <a:pt x="0" y="43"/>
                </a:cubicBezTo>
                <a:cubicBezTo>
                  <a:pt x="0" y="20"/>
                  <a:pt x="19" y="0"/>
                  <a:pt x="43" y="0"/>
                </a:cubicBezTo>
                <a:cubicBezTo>
                  <a:pt x="626" y="0"/>
                  <a:pt x="626" y="0"/>
                  <a:pt x="626" y="0"/>
                </a:cubicBezTo>
              </a:path>
            </a:pathLst>
          </a:custGeom>
          <a:noFill/>
          <a:ln w="85725" cap="rnd">
            <a:solidFill>
              <a:srgbClr val="FF912B"/>
            </a:solidFill>
            <a:prstDash val="solid"/>
            <a:miter lim="800000"/>
          </a:ln>
          <a:extLst>
            <a:ext uri="{909E8E84-426E-40DD-AFC4-6F175D3DCCD1}">
              <a14:hiddenFill xmlns:a14="http://schemas.microsoft.com/office/drawing/2010/main">
                <a:solidFill>
                  <a:srgbClr val="FFFFFF"/>
                </a:solidFill>
              </a14:hiddenFill>
            </a:ext>
          </a:extLst>
        </p:spPr>
        <p:txBody>
          <a:bodyPr lIns="91435" tIns="45717" rIns="91435" bIns="45717"/>
          <a:lstStyle/>
          <a:p>
            <a:endParaRPr lang="en-US"/>
          </a:p>
        </p:txBody>
      </p:sp>
      <p:sp>
        <p:nvSpPr>
          <p:cNvPr id="136" name="Content Placeholder 2"/>
          <p:cNvSpPr txBox="1">
            <a:spLocks/>
          </p:cNvSpPr>
          <p:nvPr/>
        </p:nvSpPr>
        <p:spPr bwMode="auto">
          <a:xfrm>
            <a:off x="2797791" y="749869"/>
            <a:ext cx="8321920" cy="600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MY" sz="2000" dirty="0"/>
          </a:p>
        </p:txBody>
      </p:sp>
      <p:pic>
        <p:nvPicPr>
          <p:cNvPr id="138"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6237"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r>
              <a:rPr lang="en-MY" sz="3600" b="1" dirty="0">
                <a:solidFill>
                  <a:prstClr val="black">
                    <a:lumMod val="85000"/>
                    <a:lumOff val="15000"/>
                  </a:prstClr>
                </a:solidFill>
                <a:latin typeface="Century Gothic"/>
              </a:rPr>
              <a:t>DOMAIN RELATIVISME</a:t>
            </a:r>
            <a:endParaRPr lang="en-MY" b="1" dirty="0"/>
          </a:p>
        </p:txBody>
      </p:sp>
      <p:sp>
        <p:nvSpPr>
          <p:cNvPr id="3" name="Content Placeholder 2"/>
          <p:cNvSpPr>
            <a:spLocks noGrp="1"/>
          </p:cNvSpPr>
          <p:nvPr>
            <p:ph idx="1"/>
          </p:nvPr>
        </p:nvSpPr>
        <p:spPr>
          <a:xfrm>
            <a:off x="2797791" y="1571778"/>
            <a:ext cx="8556009" cy="4930018"/>
          </a:xfrm>
        </p:spPr>
        <p:txBody>
          <a:bodyPr/>
          <a:lstStyle/>
          <a:p>
            <a:pPr>
              <a:lnSpc>
                <a:spcPct val="150000"/>
              </a:lnSpc>
            </a:pPr>
            <a:r>
              <a:rPr lang="en-MY" dirty="0" err="1"/>
              <a:t>Sesuatu</a:t>
            </a:r>
            <a:r>
              <a:rPr lang="en-MY" dirty="0"/>
              <a:t> </a:t>
            </a:r>
            <a:r>
              <a:rPr lang="en-MY" dirty="0" err="1"/>
              <a:t>makna</a:t>
            </a:r>
            <a:r>
              <a:rPr lang="en-MY" dirty="0"/>
              <a:t> </a:t>
            </a:r>
            <a:r>
              <a:rPr lang="en-MY" dirty="0" err="1"/>
              <a:t>direlatifkan</a:t>
            </a:r>
            <a:r>
              <a:rPr lang="en-MY" dirty="0"/>
              <a:t> </a:t>
            </a:r>
            <a:r>
              <a:rPr lang="en-MY" dirty="0" err="1"/>
              <a:t>oleh</a:t>
            </a:r>
            <a:r>
              <a:rPr lang="en-MY" dirty="0"/>
              <a:t> </a:t>
            </a:r>
            <a:r>
              <a:rPr lang="en-MY" dirty="0" err="1"/>
              <a:t>bahasa</a:t>
            </a:r>
            <a:r>
              <a:rPr lang="en-MY" dirty="0"/>
              <a:t> </a:t>
            </a:r>
          </a:p>
          <a:p>
            <a:pPr>
              <a:lnSpc>
                <a:spcPct val="150000"/>
              </a:lnSpc>
            </a:pPr>
            <a:r>
              <a:rPr lang="en-MY" dirty="0" err="1"/>
              <a:t>Kebenaran</a:t>
            </a:r>
            <a:r>
              <a:rPr lang="en-MY" dirty="0"/>
              <a:t> </a:t>
            </a:r>
            <a:r>
              <a:rPr lang="en-MY" dirty="0" err="1"/>
              <a:t>direlatifkan</a:t>
            </a:r>
            <a:r>
              <a:rPr lang="en-MY" dirty="0"/>
              <a:t> </a:t>
            </a:r>
            <a:r>
              <a:rPr lang="en-MY" dirty="0" err="1"/>
              <a:t>dengan</a:t>
            </a:r>
            <a:r>
              <a:rPr lang="en-MY" dirty="0"/>
              <a:t> </a:t>
            </a:r>
            <a:r>
              <a:rPr lang="en-MY" dirty="0" err="1"/>
              <a:t>teori</a:t>
            </a:r>
            <a:r>
              <a:rPr lang="en-MY" dirty="0"/>
              <a:t> </a:t>
            </a:r>
          </a:p>
          <a:p>
            <a:pPr>
              <a:lnSpc>
                <a:spcPct val="150000"/>
              </a:lnSpc>
            </a:pPr>
            <a:r>
              <a:rPr lang="en-MY" dirty="0" err="1"/>
              <a:t>Metafizik</a:t>
            </a:r>
            <a:r>
              <a:rPr lang="en-MY" dirty="0"/>
              <a:t> </a:t>
            </a:r>
            <a:r>
              <a:rPr lang="en-MY" dirty="0" err="1"/>
              <a:t>direlatifkan</a:t>
            </a:r>
            <a:r>
              <a:rPr lang="en-MY" dirty="0"/>
              <a:t> </a:t>
            </a:r>
            <a:r>
              <a:rPr lang="en-MY" dirty="0" err="1"/>
              <a:t>dengan</a:t>
            </a:r>
            <a:r>
              <a:rPr lang="en-MY" dirty="0"/>
              <a:t> </a:t>
            </a:r>
            <a:r>
              <a:rPr lang="en-MY" dirty="0" err="1"/>
              <a:t>paradigma</a:t>
            </a:r>
            <a:r>
              <a:rPr lang="en-MY" dirty="0"/>
              <a:t> </a:t>
            </a:r>
            <a:r>
              <a:rPr lang="en-MY" dirty="0" err="1"/>
              <a:t>saintifik</a:t>
            </a:r>
            <a:r>
              <a:rPr lang="en-MY" dirty="0"/>
              <a:t> </a:t>
            </a:r>
          </a:p>
          <a:p>
            <a:pPr>
              <a:lnSpc>
                <a:spcPct val="150000"/>
              </a:lnSpc>
            </a:pPr>
            <a:r>
              <a:rPr lang="en-MY" dirty="0" err="1"/>
              <a:t>Realiti</a:t>
            </a:r>
            <a:r>
              <a:rPr lang="en-MY" dirty="0"/>
              <a:t> </a:t>
            </a:r>
            <a:r>
              <a:rPr lang="en-MY" dirty="0" err="1"/>
              <a:t>direlatifkan</a:t>
            </a:r>
            <a:r>
              <a:rPr lang="en-MY" dirty="0"/>
              <a:t> </a:t>
            </a:r>
            <a:r>
              <a:rPr lang="en-MY" dirty="0" err="1"/>
              <a:t>dengan</a:t>
            </a:r>
            <a:r>
              <a:rPr lang="en-MY" dirty="0"/>
              <a:t> </a:t>
            </a:r>
            <a:r>
              <a:rPr lang="en-MY" dirty="0" err="1"/>
              <a:t>budaya</a:t>
            </a:r>
            <a:r>
              <a:rPr lang="en-MY" dirty="0"/>
              <a:t> </a:t>
            </a:r>
          </a:p>
          <a:p>
            <a:pPr>
              <a:lnSpc>
                <a:spcPct val="150000"/>
              </a:lnSpc>
            </a:pPr>
            <a:r>
              <a:rPr lang="en-MY" dirty="0" err="1"/>
              <a:t>Nilai</a:t>
            </a:r>
            <a:r>
              <a:rPr lang="en-MY" dirty="0"/>
              <a:t> </a:t>
            </a:r>
            <a:r>
              <a:rPr lang="en-MY" dirty="0" err="1"/>
              <a:t>ilmu</a:t>
            </a:r>
            <a:r>
              <a:rPr lang="en-MY" dirty="0"/>
              <a:t> </a:t>
            </a:r>
            <a:r>
              <a:rPr lang="en-MY" dirty="0" err="1"/>
              <a:t>direlatifkan</a:t>
            </a:r>
            <a:r>
              <a:rPr lang="en-MY" dirty="0"/>
              <a:t> </a:t>
            </a:r>
            <a:r>
              <a:rPr lang="en-MY" dirty="0" err="1"/>
              <a:t>dengan</a:t>
            </a:r>
            <a:r>
              <a:rPr lang="en-MY" dirty="0"/>
              <a:t> </a:t>
            </a:r>
            <a:r>
              <a:rPr lang="en-MY" dirty="0" err="1"/>
              <a:t>masyarakat</a:t>
            </a:r>
            <a:r>
              <a:rPr lang="en-MY" dirty="0"/>
              <a:t> </a:t>
            </a:r>
          </a:p>
          <a:p>
            <a:pPr>
              <a:lnSpc>
                <a:spcPct val="150000"/>
              </a:lnSpc>
            </a:pPr>
            <a:r>
              <a:rPr lang="en-MY" dirty="0" err="1"/>
              <a:t>Nilai</a:t>
            </a:r>
            <a:r>
              <a:rPr lang="en-MY" dirty="0"/>
              <a:t> moral </a:t>
            </a:r>
            <a:r>
              <a:rPr lang="en-MY" dirty="0" err="1"/>
              <a:t>direlatifkan</a:t>
            </a:r>
            <a:r>
              <a:rPr lang="en-MY" dirty="0"/>
              <a:t> </a:t>
            </a:r>
            <a:r>
              <a:rPr lang="en-MY" dirty="0" err="1"/>
              <a:t>oleh</a:t>
            </a:r>
            <a:r>
              <a:rPr lang="en-MY" dirty="0"/>
              <a:t> </a:t>
            </a:r>
            <a:r>
              <a:rPr lang="en-MY" dirty="0" err="1"/>
              <a:t>individu</a:t>
            </a:r>
            <a:r>
              <a:rPr lang="en-MY" dirty="0"/>
              <a:t> </a:t>
            </a:r>
          </a:p>
          <a:p>
            <a:pPr>
              <a:lnSpc>
                <a:spcPct val="150000"/>
              </a:lnSpc>
            </a:pPr>
            <a:r>
              <a:rPr lang="en-MY" dirty="0" err="1"/>
              <a:t>Nilai</a:t>
            </a:r>
            <a:r>
              <a:rPr lang="en-MY" dirty="0"/>
              <a:t> </a:t>
            </a:r>
            <a:r>
              <a:rPr lang="en-MY" dirty="0" err="1"/>
              <a:t>seni</a:t>
            </a:r>
            <a:r>
              <a:rPr lang="en-MY" dirty="0"/>
              <a:t> </a:t>
            </a:r>
            <a:r>
              <a:rPr lang="en-MY" dirty="0" err="1"/>
              <a:t>direlatifkan</a:t>
            </a:r>
            <a:r>
              <a:rPr lang="en-MY" dirty="0"/>
              <a:t> </a:t>
            </a:r>
            <a:r>
              <a:rPr lang="en-MY" dirty="0" err="1"/>
              <a:t>oleh</a:t>
            </a:r>
            <a:r>
              <a:rPr lang="en-MY" dirty="0"/>
              <a:t> </a:t>
            </a:r>
            <a:r>
              <a:rPr lang="en-MY" dirty="0" err="1"/>
              <a:t>tempoh</a:t>
            </a:r>
            <a:r>
              <a:rPr lang="en-MY" dirty="0"/>
              <a:t> </a:t>
            </a:r>
            <a:r>
              <a:rPr lang="en-MY" dirty="0" err="1"/>
              <a:t>sejarah</a:t>
            </a:r>
            <a:endParaRPr lang="en-MY" dirty="0"/>
          </a:p>
          <a:p>
            <a:endParaRPr lang="en-MY" dirty="0"/>
          </a:p>
        </p:txBody>
      </p:sp>
    </p:spTree>
    <p:extLst>
      <p:ext uri="{BB962C8B-B14F-4D97-AF65-F5344CB8AC3E}">
        <p14:creationId xmlns:p14="http://schemas.microsoft.com/office/powerpoint/2010/main" val="1999102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7"/>
          <p:cNvSpPr/>
          <p:nvPr/>
        </p:nvSpPr>
        <p:spPr bwMode="auto">
          <a:xfrm>
            <a:off x="3602495" y="1838326"/>
            <a:ext cx="3976657" cy="3782372"/>
          </a:xfrm>
          <a:custGeom>
            <a:avLst/>
            <a:gdLst>
              <a:gd name="T0" fmla="*/ 2147483646 w 1075"/>
              <a:gd name="T1" fmla="*/ 2147483646 h 1109"/>
              <a:gd name="T2" fmla="*/ 2147483646 w 1075"/>
              <a:gd name="T3" fmla="*/ 2147483646 h 1109"/>
              <a:gd name="T4" fmla="*/ 2147483646 w 1075"/>
              <a:gd name="T5" fmla="*/ 2147483646 h 1109"/>
              <a:gd name="T6" fmla="*/ 2147483646 w 1075"/>
              <a:gd name="T7" fmla="*/ 2147483646 h 1109"/>
              <a:gd name="T8" fmla="*/ 2147483646 w 1075"/>
              <a:gd name="T9" fmla="*/ 2147483646 h 1109"/>
              <a:gd name="T10" fmla="*/ 2147483646 w 1075"/>
              <a:gd name="T11" fmla="*/ 2147483646 h 1109"/>
              <a:gd name="T12" fmla="*/ 2147483646 w 1075"/>
              <a:gd name="T13" fmla="*/ 2147483646 h 1109"/>
              <a:gd name="T14" fmla="*/ 2147483646 w 1075"/>
              <a:gd name="T15" fmla="*/ 2147483646 h 1109"/>
              <a:gd name="T16" fmla="*/ 2147483646 w 1075"/>
              <a:gd name="T17" fmla="*/ 2147483646 h 1109"/>
              <a:gd name="T18" fmla="*/ 2147483646 w 1075"/>
              <a:gd name="T19" fmla="*/ 2147483646 h 1109"/>
              <a:gd name="T20" fmla="*/ 2147483646 w 1075"/>
              <a:gd name="T21" fmla="*/ 2147483646 h 1109"/>
              <a:gd name="T22" fmla="*/ 2147483646 w 1075"/>
              <a:gd name="T23" fmla="*/ 0 h 1109"/>
              <a:gd name="T24" fmla="*/ 2147483646 w 1075"/>
              <a:gd name="T25" fmla="*/ 2147483646 h 1109"/>
              <a:gd name="T26" fmla="*/ 2147483646 w 1075"/>
              <a:gd name="T27" fmla="*/ 2147483646 h 1109"/>
              <a:gd name="T28" fmla="*/ 2147483646 w 1075"/>
              <a:gd name="T29" fmla="*/ 2147483646 h 1109"/>
              <a:gd name="T30" fmla="*/ 2147483646 w 1075"/>
              <a:gd name="T31" fmla="*/ 2147483646 h 1109"/>
              <a:gd name="T32" fmla="*/ 2147483646 w 1075"/>
              <a:gd name="T33" fmla="*/ 2147483646 h 1109"/>
              <a:gd name="T34" fmla="*/ 2147483646 w 1075"/>
              <a:gd name="T35" fmla="*/ 2147483646 h 1109"/>
              <a:gd name="T36" fmla="*/ 2147483646 w 1075"/>
              <a:gd name="T37" fmla="*/ 2147483646 h 1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75" h="1109">
                <a:moveTo>
                  <a:pt x="984" y="1044"/>
                </a:moveTo>
                <a:cubicBezTo>
                  <a:pt x="954" y="1058"/>
                  <a:pt x="921" y="1069"/>
                  <a:pt x="888" y="1077"/>
                </a:cubicBezTo>
                <a:cubicBezTo>
                  <a:pt x="782" y="1102"/>
                  <a:pt x="674" y="1106"/>
                  <a:pt x="538" y="1109"/>
                </a:cubicBezTo>
                <a:cubicBezTo>
                  <a:pt x="403" y="1106"/>
                  <a:pt x="294" y="1102"/>
                  <a:pt x="188" y="1077"/>
                </a:cubicBezTo>
                <a:cubicBezTo>
                  <a:pt x="155" y="1069"/>
                  <a:pt x="123" y="1058"/>
                  <a:pt x="92" y="1044"/>
                </a:cubicBezTo>
                <a:cubicBezTo>
                  <a:pt x="1" y="1001"/>
                  <a:pt x="0" y="927"/>
                  <a:pt x="52" y="875"/>
                </a:cubicBezTo>
                <a:cubicBezTo>
                  <a:pt x="108" y="818"/>
                  <a:pt x="177" y="779"/>
                  <a:pt x="249" y="745"/>
                </a:cubicBezTo>
                <a:cubicBezTo>
                  <a:pt x="281" y="730"/>
                  <a:pt x="315" y="718"/>
                  <a:pt x="348" y="705"/>
                </a:cubicBezTo>
                <a:cubicBezTo>
                  <a:pt x="409" y="681"/>
                  <a:pt x="426" y="619"/>
                  <a:pt x="381" y="573"/>
                </a:cubicBezTo>
                <a:cubicBezTo>
                  <a:pt x="288" y="479"/>
                  <a:pt x="253" y="367"/>
                  <a:pt x="258" y="242"/>
                </a:cubicBezTo>
                <a:cubicBezTo>
                  <a:pt x="263" y="110"/>
                  <a:pt x="340" y="40"/>
                  <a:pt x="462" y="10"/>
                </a:cubicBezTo>
                <a:cubicBezTo>
                  <a:pt x="488" y="4"/>
                  <a:pt x="513" y="1"/>
                  <a:pt x="538" y="0"/>
                </a:cubicBezTo>
                <a:cubicBezTo>
                  <a:pt x="563" y="1"/>
                  <a:pt x="589" y="4"/>
                  <a:pt x="615" y="10"/>
                </a:cubicBezTo>
                <a:cubicBezTo>
                  <a:pt x="736" y="40"/>
                  <a:pt x="814" y="110"/>
                  <a:pt x="819" y="242"/>
                </a:cubicBezTo>
                <a:cubicBezTo>
                  <a:pt x="823" y="367"/>
                  <a:pt x="789" y="481"/>
                  <a:pt x="696" y="573"/>
                </a:cubicBezTo>
                <a:cubicBezTo>
                  <a:pt x="650" y="618"/>
                  <a:pt x="668" y="681"/>
                  <a:pt x="729" y="705"/>
                </a:cubicBezTo>
                <a:cubicBezTo>
                  <a:pt x="762" y="718"/>
                  <a:pt x="795" y="730"/>
                  <a:pt x="828" y="745"/>
                </a:cubicBezTo>
                <a:cubicBezTo>
                  <a:pt x="900" y="779"/>
                  <a:pt x="968" y="818"/>
                  <a:pt x="1025" y="875"/>
                </a:cubicBezTo>
                <a:cubicBezTo>
                  <a:pt x="1060" y="910"/>
                  <a:pt x="1075" y="1001"/>
                  <a:pt x="984" y="1044"/>
                </a:cubicBezTo>
                <a:close/>
              </a:path>
            </a:pathLst>
          </a:custGeom>
          <a:solidFill>
            <a:srgbClr val="3F3F3F">
              <a:alpha val="15000"/>
            </a:srgbClr>
          </a:solidFill>
          <a:ln>
            <a:noFill/>
          </a:ln>
          <a:extLst/>
        </p:spPr>
        <p:txBody>
          <a:bodyPr lIns="91435" tIns="45717" rIns="91435" bIns="45717"/>
          <a:lstStyle/>
          <a:p>
            <a:endParaRPr lang="en-US"/>
          </a:p>
        </p:txBody>
      </p:sp>
      <p:sp>
        <p:nvSpPr>
          <p:cNvPr id="15363" name="Freeform 8"/>
          <p:cNvSpPr/>
          <p:nvPr/>
        </p:nvSpPr>
        <p:spPr bwMode="auto">
          <a:xfrm>
            <a:off x="7212470" y="3103564"/>
            <a:ext cx="2149247" cy="2629580"/>
          </a:xfrm>
          <a:custGeom>
            <a:avLst/>
            <a:gdLst>
              <a:gd name="T0" fmla="*/ 2147483646 w 581"/>
              <a:gd name="T1" fmla="*/ 2147483646 h 771"/>
              <a:gd name="T2" fmla="*/ 2147483646 w 581"/>
              <a:gd name="T3" fmla="*/ 2147483646 h 771"/>
              <a:gd name="T4" fmla="*/ 2147483646 w 581"/>
              <a:gd name="T5" fmla="*/ 2147483646 h 771"/>
              <a:gd name="T6" fmla="*/ 2147483646 w 581"/>
              <a:gd name="T7" fmla="*/ 2147483646 h 771"/>
              <a:gd name="T8" fmla="*/ 2147483646 w 581"/>
              <a:gd name="T9" fmla="*/ 2147483646 h 771"/>
              <a:gd name="T10" fmla="*/ 2147483646 w 581"/>
              <a:gd name="T11" fmla="*/ 2147483646 h 771"/>
              <a:gd name="T12" fmla="*/ 2147483646 w 581"/>
              <a:gd name="T13" fmla="*/ 0 h 771"/>
              <a:gd name="T14" fmla="*/ 2147483646 w 581"/>
              <a:gd name="T15" fmla="*/ 2147483646 h 771"/>
              <a:gd name="T16" fmla="*/ 2147483646 w 581"/>
              <a:gd name="T17" fmla="*/ 2147483646 h 771"/>
              <a:gd name="T18" fmla="*/ 2147483646 w 581"/>
              <a:gd name="T19" fmla="*/ 2147483646 h 771"/>
              <a:gd name="T20" fmla="*/ 2147483646 w 581"/>
              <a:gd name="T21" fmla="*/ 2147483646 h 771"/>
              <a:gd name="T22" fmla="*/ 2147483646 w 581"/>
              <a:gd name="T23" fmla="*/ 2147483646 h 771"/>
              <a:gd name="T24" fmla="*/ 2147483646 w 581"/>
              <a:gd name="T25" fmla="*/ 2147483646 h 771"/>
              <a:gd name="T26" fmla="*/ 2147483646 w 581"/>
              <a:gd name="T27" fmla="*/ 2147483646 h 771"/>
              <a:gd name="T28" fmla="*/ 2147483646 w 581"/>
              <a:gd name="T29" fmla="*/ 2147483646 h 771"/>
              <a:gd name="T30" fmla="*/ 0 w 581"/>
              <a:gd name="T31" fmla="*/ 2147483646 h 771"/>
              <a:gd name="T32" fmla="*/ 2147483646 w 581"/>
              <a:gd name="T33" fmla="*/ 2147483646 h 771"/>
              <a:gd name="T34" fmla="*/ 2147483646 w 581"/>
              <a:gd name="T35" fmla="*/ 2147483646 h 771"/>
              <a:gd name="T36" fmla="*/ 2147483646 w 581"/>
              <a:gd name="T37" fmla="*/ 2147483646 h 771"/>
              <a:gd name="T38" fmla="*/ 2147483646 w 581"/>
              <a:gd name="T39" fmla="*/ 2147483646 h 7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1" h="771">
                <a:moveTo>
                  <a:pt x="546" y="608"/>
                </a:moveTo>
                <a:cubicBezTo>
                  <a:pt x="507" y="569"/>
                  <a:pt x="459" y="541"/>
                  <a:pt x="409" y="518"/>
                </a:cubicBezTo>
                <a:cubicBezTo>
                  <a:pt x="387" y="508"/>
                  <a:pt x="363" y="499"/>
                  <a:pt x="340" y="490"/>
                </a:cubicBezTo>
                <a:cubicBezTo>
                  <a:pt x="298" y="473"/>
                  <a:pt x="285" y="430"/>
                  <a:pt x="317" y="398"/>
                </a:cubicBezTo>
                <a:cubicBezTo>
                  <a:pt x="382" y="334"/>
                  <a:pt x="406" y="255"/>
                  <a:pt x="403" y="168"/>
                </a:cubicBezTo>
                <a:cubicBezTo>
                  <a:pt x="399" y="76"/>
                  <a:pt x="345" y="28"/>
                  <a:pt x="261" y="7"/>
                </a:cubicBezTo>
                <a:cubicBezTo>
                  <a:pt x="243" y="2"/>
                  <a:pt x="225" y="0"/>
                  <a:pt x="208" y="0"/>
                </a:cubicBezTo>
                <a:cubicBezTo>
                  <a:pt x="190" y="0"/>
                  <a:pt x="173" y="2"/>
                  <a:pt x="154" y="7"/>
                </a:cubicBezTo>
                <a:cubicBezTo>
                  <a:pt x="70" y="28"/>
                  <a:pt x="16" y="76"/>
                  <a:pt x="13" y="168"/>
                </a:cubicBezTo>
                <a:cubicBezTo>
                  <a:pt x="9" y="255"/>
                  <a:pt x="34" y="333"/>
                  <a:pt x="98" y="398"/>
                </a:cubicBezTo>
                <a:cubicBezTo>
                  <a:pt x="130" y="430"/>
                  <a:pt x="118" y="473"/>
                  <a:pt x="75" y="490"/>
                </a:cubicBezTo>
                <a:cubicBezTo>
                  <a:pt x="73" y="491"/>
                  <a:pt x="72" y="491"/>
                  <a:pt x="70" y="492"/>
                </a:cubicBezTo>
                <a:cubicBezTo>
                  <a:pt x="77" y="498"/>
                  <a:pt x="83" y="504"/>
                  <a:pt x="89" y="510"/>
                </a:cubicBezTo>
                <a:cubicBezTo>
                  <a:pt x="119" y="540"/>
                  <a:pt x="133" y="588"/>
                  <a:pt x="125" y="632"/>
                </a:cubicBezTo>
                <a:cubicBezTo>
                  <a:pt x="117" y="679"/>
                  <a:pt x="86" y="717"/>
                  <a:pt x="38" y="740"/>
                </a:cubicBezTo>
                <a:cubicBezTo>
                  <a:pt x="26" y="746"/>
                  <a:pt x="13" y="751"/>
                  <a:pt x="0" y="756"/>
                </a:cubicBezTo>
                <a:cubicBezTo>
                  <a:pt x="63" y="767"/>
                  <a:pt x="128" y="769"/>
                  <a:pt x="208" y="771"/>
                </a:cubicBezTo>
                <a:cubicBezTo>
                  <a:pt x="302" y="769"/>
                  <a:pt x="377" y="766"/>
                  <a:pt x="451" y="749"/>
                </a:cubicBezTo>
                <a:cubicBezTo>
                  <a:pt x="474" y="743"/>
                  <a:pt x="497" y="736"/>
                  <a:pt x="518" y="726"/>
                </a:cubicBezTo>
                <a:cubicBezTo>
                  <a:pt x="581" y="696"/>
                  <a:pt x="570" y="632"/>
                  <a:pt x="546" y="608"/>
                </a:cubicBezTo>
                <a:close/>
              </a:path>
            </a:pathLst>
          </a:custGeom>
          <a:solidFill>
            <a:srgbClr val="00A8C6">
              <a:alpha val="27000"/>
            </a:srgbClr>
          </a:solidFill>
          <a:ln>
            <a:noFill/>
          </a:ln>
          <a:extLst/>
        </p:spPr>
        <p:txBody>
          <a:bodyPr lIns="91435" tIns="45717" rIns="91435" bIns="45717"/>
          <a:lstStyle/>
          <a:p>
            <a:endParaRPr lang="en-US"/>
          </a:p>
        </p:txBody>
      </p:sp>
      <p:sp>
        <p:nvSpPr>
          <p:cNvPr id="15364" name="Freeform 9"/>
          <p:cNvSpPr/>
          <p:nvPr/>
        </p:nvSpPr>
        <p:spPr bwMode="auto">
          <a:xfrm>
            <a:off x="1646692" y="2792416"/>
            <a:ext cx="2348630" cy="2913077"/>
          </a:xfrm>
          <a:custGeom>
            <a:avLst/>
            <a:gdLst>
              <a:gd name="T0" fmla="*/ 2147483646 w 635"/>
              <a:gd name="T1" fmla="*/ 2147483646 h 854"/>
              <a:gd name="T2" fmla="*/ 2147483646 w 635"/>
              <a:gd name="T3" fmla="*/ 2147483646 h 854"/>
              <a:gd name="T4" fmla="*/ 2147483646 w 635"/>
              <a:gd name="T5" fmla="*/ 2147483646 h 854"/>
              <a:gd name="T6" fmla="*/ 2147483646 w 635"/>
              <a:gd name="T7" fmla="*/ 2147483646 h 854"/>
              <a:gd name="T8" fmla="*/ 2147483646 w 635"/>
              <a:gd name="T9" fmla="*/ 2147483646 h 854"/>
              <a:gd name="T10" fmla="*/ 2147483646 w 635"/>
              <a:gd name="T11" fmla="*/ 2147483646 h 854"/>
              <a:gd name="T12" fmla="*/ 2147483646 w 635"/>
              <a:gd name="T13" fmla="*/ 2147483646 h 854"/>
              <a:gd name="T14" fmla="*/ 2147483646 w 635"/>
              <a:gd name="T15" fmla="*/ 0 h 854"/>
              <a:gd name="T16" fmla="*/ 2147483646 w 635"/>
              <a:gd name="T17" fmla="*/ 2147483646 h 854"/>
              <a:gd name="T18" fmla="*/ 2147483646 w 635"/>
              <a:gd name="T19" fmla="*/ 2147483646 h 854"/>
              <a:gd name="T20" fmla="*/ 2147483646 w 635"/>
              <a:gd name="T21" fmla="*/ 2147483646 h 854"/>
              <a:gd name="T22" fmla="*/ 2147483646 w 635"/>
              <a:gd name="T23" fmla="*/ 2147483646 h 854"/>
              <a:gd name="T24" fmla="*/ 2147483646 w 635"/>
              <a:gd name="T25" fmla="*/ 2147483646 h 854"/>
              <a:gd name="T26" fmla="*/ 2147483646 w 635"/>
              <a:gd name="T27" fmla="*/ 2147483646 h 854"/>
              <a:gd name="T28" fmla="*/ 2147483646 w 635"/>
              <a:gd name="T29" fmla="*/ 2147483646 h 854"/>
              <a:gd name="T30" fmla="*/ 2147483646 w 635"/>
              <a:gd name="T31" fmla="*/ 2147483646 h 854"/>
              <a:gd name="T32" fmla="*/ 2147483646 w 635"/>
              <a:gd name="T33" fmla="*/ 2147483646 h 854"/>
              <a:gd name="T34" fmla="*/ 2147483646 w 635"/>
              <a:gd name="T35" fmla="*/ 2147483646 h 854"/>
              <a:gd name="T36" fmla="*/ 2147483646 w 635"/>
              <a:gd name="T37" fmla="*/ 2147483646 h 854"/>
              <a:gd name="T38" fmla="*/ 2147483646 w 635"/>
              <a:gd name="T39" fmla="*/ 2147483646 h 8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5" h="854">
                <a:moveTo>
                  <a:pt x="501" y="714"/>
                </a:moveTo>
                <a:cubicBezTo>
                  <a:pt x="494" y="672"/>
                  <a:pt x="510" y="628"/>
                  <a:pt x="545" y="593"/>
                </a:cubicBezTo>
                <a:cubicBezTo>
                  <a:pt x="559" y="580"/>
                  <a:pt x="574" y="566"/>
                  <a:pt x="589" y="554"/>
                </a:cubicBezTo>
                <a:cubicBezTo>
                  <a:pt x="580" y="550"/>
                  <a:pt x="571" y="547"/>
                  <a:pt x="562" y="543"/>
                </a:cubicBezTo>
                <a:cubicBezTo>
                  <a:pt x="514" y="525"/>
                  <a:pt x="501" y="476"/>
                  <a:pt x="536" y="441"/>
                </a:cubicBezTo>
                <a:cubicBezTo>
                  <a:pt x="608" y="371"/>
                  <a:pt x="634" y="283"/>
                  <a:pt x="631" y="186"/>
                </a:cubicBezTo>
                <a:cubicBezTo>
                  <a:pt x="627" y="85"/>
                  <a:pt x="567" y="31"/>
                  <a:pt x="474" y="8"/>
                </a:cubicBezTo>
                <a:cubicBezTo>
                  <a:pt x="454" y="3"/>
                  <a:pt x="434" y="0"/>
                  <a:pt x="415" y="0"/>
                </a:cubicBezTo>
                <a:cubicBezTo>
                  <a:pt x="396" y="0"/>
                  <a:pt x="376" y="3"/>
                  <a:pt x="356" y="8"/>
                </a:cubicBezTo>
                <a:cubicBezTo>
                  <a:pt x="262" y="31"/>
                  <a:pt x="203" y="85"/>
                  <a:pt x="199" y="186"/>
                </a:cubicBezTo>
                <a:cubicBezTo>
                  <a:pt x="195" y="283"/>
                  <a:pt x="222" y="369"/>
                  <a:pt x="294" y="441"/>
                </a:cubicBezTo>
                <a:cubicBezTo>
                  <a:pt x="329" y="476"/>
                  <a:pt x="315" y="525"/>
                  <a:pt x="268" y="543"/>
                </a:cubicBezTo>
                <a:cubicBezTo>
                  <a:pt x="242" y="553"/>
                  <a:pt x="217" y="562"/>
                  <a:pt x="192" y="574"/>
                </a:cubicBezTo>
                <a:cubicBezTo>
                  <a:pt x="136" y="600"/>
                  <a:pt x="84" y="630"/>
                  <a:pt x="40" y="674"/>
                </a:cubicBezTo>
                <a:cubicBezTo>
                  <a:pt x="0" y="713"/>
                  <a:pt x="1" y="771"/>
                  <a:pt x="71" y="804"/>
                </a:cubicBezTo>
                <a:cubicBezTo>
                  <a:pt x="95" y="815"/>
                  <a:pt x="120" y="823"/>
                  <a:pt x="145" y="829"/>
                </a:cubicBezTo>
                <a:cubicBezTo>
                  <a:pt x="227" y="849"/>
                  <a:pt x="310" y="852"/>
                  <a:pt x="415" y="854"/>
                </a:cubicBezTo>
                <a:cubicBezTo>
                  <a:pt x="498" y="852"/>
                  <a:pt x="568" y="850"/>
                  <a:pt x="635" y="839"/>
                </a:cubicBezTo>
                <a:cubicBezTo>
                  <a:pt x="621" y="834"/>
                  <a:pt x="608" y="829"/>
                  <a:pt x="596" y="823"/>
                </a:cubicBezTo>
                <a:cubicBezTo>
                  <a:pt x="543" y="798"/>
                  <a:pt x="509" y="759"/>
                  <a:pt x="501" y="714"/>
                </a:cubicBezTo>
                <a:close/>
              </a:path>
            </a:pathLst>
          </a:custGeom>
          <a:solidFill>
            <a:srgbClr val="8FBE00">
              <a:alpha val="37000"/>
            </a:srgbClr>
          </a:solidFill>
          <a:ln>
            <a:noFill/>
          </a:ln>
          <a:extLst/>
        </p:spPr>
        <p:txBody>
          <a:bodyPr lIns="91435" tIns="45717" rIns="91435" bIns="45717"/>
          <a:lstStyle/>
          <a:p>
            <a:endParaRPr lang="en-US"/>
          </a:p>
        </p:txBody>
      </p:sp>
      <p:sp>
        <p:nvSpPr>
          <p:cNvPr id="15366" name="Freeform 14"/>
          <p:cNvSpPr>
            <a:spLocks noEditPoints="1"/>
          </p:cNvSpPr>
          <p:nvPr/>
        </p:nvSpPr>
        <p:spPr bwMode="auto">
          <a:xfrm>
            <a:off x="5039180" y="2257426"/>
            <a:ext cx="1150766" cy="1248255"/>
          </a:xfrm>
          <a:custGeom>
            <a:avLst/>
            <a:gdLst>
              <a:gd name="T0" fmla="*/ 2147483646 w 311"/>
              <a:gd name="T1" fmla="*/ 2147483646 h 366"/>
              <a:gd name="T2" fmla="*/ 2147483646 w 311"/>
              <a:gd name="T3" fmla="*/ 2147483646 h 366"/>
              <a:gd name="T4" fmla="*/ 2147483646 w 311"/>
              <a:gd name="T5" fmla="*/ 2147483646 h 366"/>
              <a:gd name="T6" fmla="*/ 2147483646 w 311"/>
              <a:gd name="T7" fmla="*/ 2147483646 h 366"/>
              <a:gd name="T8" fmla="*/ 2147483646 w 311"/>
              <a:gd name="T9" fmla="*/ 2147483646 h 366"/>
              <a:gd name="T10" fmla="*/ 2147483646 w 311"/>
              <a:gd name="T11" fmla="*/ 2147483646 h 366"/>
              <a:gd name="T12" fmla="*/ 2147483646 w 311"/>
              <a:gd name="T13" fmla="*/ 2147483646 h 366"/>
              <a:gd name="T14" fmla="*/ 2147483646 w 311"/>
              <a:gd name="T15" fmla="*/ 2147483646 h 366"/>
              <a:gd name="T16" fmla="*/ 2147483646 w 311"/>
              <a:gd name="T17" fmla="*/ 2147483646 h 366"/>
              <a:gd name="T18" fmla="*/ 2147483646 w 311"/>
              <a:gd name="T19" fmla="*/ 2147483646 h 366"/>
              <a:gd name="T20" fmla="*/ 2147483646 w 311"/>
              <a:gd name="T21" fmla="*/ 2147483646 h 366"/>
              <a:gd name="T22" fmla="*/ 2147483646 w 311"/>
              <a:gd name="T23" fmla="*/ 2147483646 h 366"/>
              <a:gd name="T24" fmla="*/ 2147483646 w 311"/>
              <a:gd name="T25" fmla="*/ 2147483646 h 366"/>
              <a:gd name="T26" fmla="*/ 2147483646 w 311"/>
              <a:gd name="T27" fmla="*/ 2147483646 h 366"/>
              <a:gd name="T28" fmla="*/ 2147483646 w 311"/>
              <a:gd name="T29" fmla="*/ 0 h 366"/>
              <a:gd name="T30" fmla="*/ 2147483646 w 311"/>
              <a:gd name="T31" fmla="*/ 2147483646 h 366"/>
              <a:gd name="T32" fmla="*/ 2147483646 w 311"/>
              <a:gd name="T33" fmla="*/ 2147483646 h 366"/>
              <a:gd name="T34" fmla="*/ 2147483646 w 311"/>
              <a:gd name="T35" fmla="*/ 2147483646 h 366"/>
              <a:gd name="T36" fmla="*/ 2147483646 w 311"/>
              <a:gd name="T37" fmla="*/ 2147483646 h 366"/>
              <a:gd name="T38" fmla="*/ 2147483646 w 311"/>
              <a:gd name="T39" fmla="*/ 2147483646 h 366"/>
              <a:gd name="T40" fmla="*/ 0 w 311"/>
              <a:gd name="T41" fmla="*/ 2147483646 h 366"/>
              <a:gd name="T42" fmla="*/ 2147483646 w 311"/>
              <a:gd name="T43" fmla="*/ 2147483646 h 366"/>
              <a:gd name="T44" fmla="*/ 2147483646 w 311"/>
              <a:gd name="T45" fmla="*/ 2147483646 h 366"/>
              <a:gd name="T46" fmla="*/ 2147483646 w 311"/>
              <a:gd name="T47" fmla="*/ 2147483646 h 366"/>
              <a:gd name="T48" fmla="*/ 2147483646 w 311"/>
              <a:gd name="T49" fmla="*/ 2147483646 h 366"/>
              <a:gd name="T50" fmla="*/ 2147483646 w 311"/>
              <a:gd name="T51" fmla="*/ 2147483646 h 366"/>
              <a:gd name="T52" fmla="*/ 2147483646 w 311"/>
              <a:gd name="T53" fmla="*/ 2147483646 h 366"/>
              <a:gd name="T54" fmla="*/ 2147483646 w 311"/>
              <a:gd name="T55" fmla="*/ 2147483646 h 3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366">
                <a:moveTo>
                  <a:pt x="121" y="315"/>
                </a:moveTo>
                <a:cubicBezTo>
                  <a:pt x="110" y="315"/>
                  <a:pt x="106" y="312"/>
                  <a:pt x="104" y="302"/>
                </a:cubicBezTo>
                <a:cubicBezTo>
                  <a:pt x="101" y="290"/>
                  <a:pt x="104" y="275"/>
                  <a:pt x="98" y="264"/>
                </a:cubicBezTo>
                <a:cubicBezTo>
                  <a:pt x="87" y="244"/>
                  <a:pt x="79" y="230"/>
                  <a:pt x="69" y="210"/>
                </a:cubicBezTo>
                <a:cubicBezTo>
                  <a:pt x="57" y="187"/>
                  <a:pt x="49" y="160"/>
                  <a:pt x="55" y="135"/>
                </a:cubicBezTo>
                <a:cubicBezTo>
                  <a:pt x="63" y="103"/>
                  <a:pt x="99" y="68"/>
                  <a:pt x="152" y="68"/>
                </a:cubicBezTo>
                <a:cubicBezTo>
                  <a:pt x="206" y="68"/>
                  <a:pt x="241" y="103"/>
                  <a:pt x="249" y="135"/>
                </a:cubicBezTo>
                <a:cubicBezTo>
                  <a:pt x="255" y="160"/>
                  <a:pt x="247" y="187"/>
                  <a:pt x="236" y="210"/>
                </a:cubicBezTo>
                <a:cubicBezTo>
                  <a:pt x="225" y="230"/>
                  <a:pt x="218" y="244"/>
                  <a:pt x="206" y="264"/>
                </a:cubicBezTo>
                <a:cubicBezTo>
                  <a:pt x="200" y="275"/>
                  <a:pt x="203" y="290"/>
                  <a:pt x="201" y="302"/>
                </a:cubicBezTo>
                <a:cubicBezTo>
                  <a:pt x="199" y="312"/>
                  <a:pt x="195" y="315"/>
                  <a:pt x="183" y="315"/>
                </a:cubicBezTo>
                <a:cubicBezTo>
                  <a:pt x="182" y="315"/>
                  <a:pt x="122" y="315"/>
                  <a:pt x="121" y="315"/>
                </a:cubicBezTo>
                <a:close/>
                <a:moveTo>
                  <a:pt x="156" y="102"/>
                </a:moveTo>
                <a:cubicBezTo>
                  <a:pt x="119" y="102"/>
                  <a:pt x="94" y="127"/>
                  <a:pt x="89" y="149"/>
                </a:cubicBezTo>
                <a:moveTo>
                  <a:pt x="152" y="0"/>
                </a:moveTo>
                <a:cubicBezTo>
                  <a:pt x="152" y="40"/>
                  <a:pt x="152" y="40"/>
                  <a:pt x="152" y="40"/>
                </a:cubicBezTo>
                <a:moveTo>
                  <a:pt x="39" y="48"/>
                </a:moveTo>
                <a:cubicBezTo>
                  <a:pt x="63" y="72"/>
                  <a:pt x="63" y="72"/>
                  <a:pt x="63" y="72"/>
                </a:cubicBezTo>
                <a:moveTo>
                  <a:pt x="267" y="48"/>
                </a:moveTo>
                <a:cubicBezTo>
                  <a:pt x="243" y="72"/>
                  <a:pt x="243" y="72"/>
                  <a:pt x="243" y="72"/>
                </a:cubicBezTo>
                <a:moveTo>
                  <a:pt x="0" y="160"/>
                </a:moveTo>
                <a:cubicBezTo>
                  <a:pt x="28" y="160"/>
                  <a:pt x="28" y="160"/>
                  <a:pt x="28" y="160"/>
                </a:cubicBezTo>
                <a:moveTo>
                  <a:pt x="112" y="341"/>
                </a:moveTo>
                <a:cubicBezTo>
                  <a:pt x="194" y="341"/>
                  <a:pt x="194" y="341"/>
                  <a:pt x="194" y="341"/>
                </a:cubicBezTo>
                <a:moveTo>
                  <a:pt x="127" y="366"/>
                </a:moveTo>
                <a:cubicBezTo>
                  <a:pt x="180" y="366"/>
                  <a:pt x="180" y="366"/>
                  <a:pt x="180" y="366"/>
                </a:cubicBezTo>
                <a:moveTo>
                  <a:pt x="277" y="155"/>
                </a:moveTo>
                <a:cubicBezTo>
                  <a:pt x="311" y="155"/>
                  <a:pt x="311" y="155"/>
                  <a:pt x="311" y="155"/>
                </a:cubicBezTo>
              </a:path>
            </a:pathLst>
          </a:custGeom>
          <a:noFill/>
          <a:ln w="523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91435" tIns="45717" rIns="91435" bIns="45717"/>
          <a:lstStyle/>
          <a:p>
            <a:endParaRPr lang="en-US"/>
          </a:p>
        </p:txBody>
      </p:sp>
      <p:sp>
        <p:nvSpPr>
          <p:cNvPr id="15367" name="Freeform 15"/>
          <p:cNvSpPr>
            <a:spLocks noEditPoints="1"/>
          </p:cNvSpPr>
          <p:nvPr/>
        </p:nvSpPr>
        <p:spPr bwMode="auto">
          <a:xfrm>
            <a:off x="7549018" y="3406776"/>
            <a:ext cx="891726" cy="964758"/>
          </a:xfrm>
          <a:custGeom>
            <a:avLst/>
            <a:gdLst>
              <a:gd name="T0" fmla="*/ 2147483646 w 241"/>
              <a:gd name="T1" fmla="*/ 2147483646 h 283"/>
              <a:gd name="T2" fmla="*/ 2147483646 w 241"/>
              <a:gd name="T3" fmla="*/ 2147483646 h 283"/>
              <a:gd name="T4" fmla="*/ 2147483646 w 241"/>
              <a:gd name="T5" fmla="*/ 2147483646 h 283"/>
              <a:gd name="T6" fmla="*/ 2147483646 w 241"/>
              <a:gd name="T7" fmla="*/ 2147483646 h 283"/>
              <a:gd name="T8" fmla="*/ 2147483646 w 241"/>
              <a:gd name="T9" fmla="*/ 2147483646 h 283"/>
              <a:gd name="T10" fmla="*/ 2147483646 w 241"/>
              <a:gd name="T11" fmla="*/ 2147483646 h 283"/>
              <a:gd name="T12" fmla="*/ 2147483646 w 241"/>
              <a:gd name="T13" fmla="*/ 2147483646 h 283"/>
              <a:gd name="T14" fmla="*/ 2147483646 w 241"/>
              <a:gd name="T15" fmla="*/ 2147483646 h 283"/>
              <a:gd name="T16" fmla="*/ 2147483646 w 241"/>
              <a:gd name="T17" fmla="*/ 2147483646 h 283"/>
              <a:gd name="T18" fmla="*/ 2147483646 w 241"/>
              <a:gd name="T19" fmla="*/ 2147483646 h 283"/>
              <a:gd name="T20" fmla="*/ 2147483646 w 241"/>
              <a:gd name="T21" fmla="*/ 2147483646 h 283"/>
              <a:gd name="T22" fmla="*/ 2147483646 w 241"/>
              <a:gd name="T23" fmla="*/ 2147483646 h 283"/>
              <a:gd name="T24" fmla="*/ 2147483646 w 241"/>
              <a:gd name="T25" fmla="*/ 2147483646 h 283"/>
              <a:gd name="T26" fmla="*/ 2147483646 w 241"/>
              <a:gd name="T27" fmla="*/ 2147483646 h 283"/>
              <a:gd name="T28" fmla="*/ 2147483646 w 241"/>
              <a:gd name="T29" fmla="*/ 0 h 283"/>
              <a:gd name="T30" fmla="*/ 2147483646 w 241"/>
              <a:gd name="T31" fmla="*/ 2147483646 h 283"/>
              <a:gd name="T32" fmla="*/ 2147483646 w 241"/>
              <a:gd name="T33" fmla="*/ 2147483646 h 283"/>
              <a:gd name="T34" fmla="*/ 2147483646 w 241"/>
              <a:gd name="T35" fmla="*/ 2147483646 h 283"/>
              <a:gd name="T36" fmla="*/ 2147483646 w 241"/>
              <a:gd name="T37" fmla="*/ 2147483646 h 283"/>
              <a:gd name="T38" fmla="*/ 2147483646 w 241"/>
              <a:gd name="T39" fmla="*/ 2147483646 h 283"/>
              <a:gd name="T40" fmla="*/ 0 w 241"/>
              <a:gd name="T41" fmla="*/ 2147483646 h 283"/>
              <a:gd name="T42" fmla="*/ 2147483646 w 241"/>
              <a:gd name="T43" fmla="*/ 2147483646 h 283"/>
              <a:gd name="T44" fmla="*/ 2147483646 w 241"/>
              <a:gd name="T45" fmla="*/ 2147483646 h 283"/>
              <a:gd name="T46" fmla="*/ 2147483646 w 241"/>
              <a:gd name="T47" fmla="*/ 2147483646 h 283"/>
              <a:gd name="T48" fmla="*/ 2147483646 w 241"/>
              <a:gd name="T49" fmla="*/ 2147483646 h 283"/>
              <a:gd name="T50" fmla="*/ 2147483646 w 241"/>
              <a:gd name="T51" fmla="*/ 2147483646 h 283"/>
              <a:gd name="T52" fmla="*/ 2147483646 w 241"/>
              <a:gd name="T53" fmla="*/ 2147483646 h 283"/>
              <a:gd name="T54" fmla="*/ 2147483646 w 241"/>
              <a:gd name="T55" fmla="*/ 2147483646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1" h="283">
                <a:moveTo>
                  <a:pt x="94" y="244"/>
                </a:moveTo>
                <a:cubicBezTo>
                  <a:pt x="85" y="244"/>
                  <a:pt x="82" y="241"/>
                  <a:pt x="80" y="234"/>
                </a:cubicBezTo>
                <a:cubicBezTo>
                  <a:pt x="78" y="225"/>
                  <a:pt x="81" y="213"/>
                  <a:pt x="76" y="205"/>
                </a:cubicBezTo>
                <a:cubicBezTo>
                  <a:pt x="67" y="189"/>
                  <a:pt x="61" y="178"/>
                  <a:pt x="53" y="162"/>
                </a:cubicBezTo>
                <a:cubicBezTo>
                  <a:pt x="44" y="145"/>
                  <a:pt x="38" y="124"/>
                  <a:pt x="43" y="105"/>
                </a:cubicBezTo>
                <a:cubicBezTo>
                  <a:pt x="49" y="80"/>
                  <a:pt x="76" y="52"/>
                  <a:pt x="118" y="52"/>
                </a:cubicBezTo>
                <a:cubicBezTo>
                  <a:pt x="159" y="52"/>
                  <a:pt x="187" y="80"/>
                  <a:pt x="193" y="105"/>
                </a:cubicBezTo>
                <a:cubicBezTo>
                  <a:pt x="198" y="124"/>
                  <a:pt x="192" y="145"/>
                  <a:pt x="183" y="162"/>
                </a:cubicBezTo>
                <a:cubicBezTo>
                  <a:pt x="174" y="178"/>
                  <a:pt x="169" y="189"/>
                  <a:pt x="160" y="205"/>
                </a:cubicBezTo>
                <a:cubicBezTo>
                  <a:pt x="155" y="213"/>
                  <a:pt x="158" y="225"/>
                  <a:pt x="155" y="234"/>
                </a:cubicBezTo>
                <a:cubicBezTo>
                  <a:pt x="154" y="241"/>
                  <a:pt x="151" y="244"/>
                  <a:pt x="142" y="244"/>
                </a:cubicBezTo>
                <a:cubicBezTo>
                  <a:pt x="141" y="244"/>
                  <a:pt x="95" y="244"/>
                  <a:pt x="94" y="244"/>
                </a:cubicBezTo>
                <a:close/>
                <a:moveTo>
                  <a:pt x="121" y="79"/>
                </a:moveTo>
                <a:cubicBezTo>
                  <a:pt x="92" y="79"/>
                  <a:pt x="73" y="98"/>
                  <a:pt x="68" y="116"/>
                </a:cubicBezTo>
                <a:moveTo>
                  <a:pt x="118" y="0"/>
                </a:moveTo>
                <a:cubicBezTo>
                  <a:pt x="118" y="31"/>
                  <a:pt x="118" y="31"/>
                  <a:pt x="118" y="31"/>
                </a:cubicBezTo>
                <a:moveTo>
                  <a:pt x="30" y="37"/>
                </a:moveTo>
                <a:cubicBezTo>
                  <a:pt x="49" y="55"/>
                  <a:pt x="49" y="55"/>
                  <a:pt x="49" y="55"/>
                </a:cubicBezTo>
                <a:moveTo>
                  <a:pt x="207" y="37"/>
                </a:moveTo>
                <a:cubicBezTo>
                  <a:pt x="188" y="55"/>
                  <a:pt x="188" y="55"/>
                  <a:pt x="188" y="55"/>
                </a:cubicBezTo>
                <a:moveTo>
                  <a:pt x="0" y="124"/>
                </a:moveTo>
                <a:cubicBezTo>
                  <a:pt x="21" y="124"/>
                  <a:pt x="21" y="124"/>
                  <a:pt x="21" y="124"/>
                </a:cubicBezTo>
                <a:moveTo>
                  <a:pt x="87" y="264"/>
                </a:moveTo>
                <a:cubicBezTo>
                  <a:pt x="151" y="264"/>
                  <a:pt x="151" y="264"/>
                  <a:pt x="151" y="264"/>
                </a:cubicBezTo>
                <a:moveTo>
                  <a:pt x="98" y="283"/>
                </a:moveTo>
                <a:cubicBezTo>
                  <a:pt x="139" y="283"/>
                  <a:pt x="139" y="283"/>
                  <a:pt x="139" y="283"/>
                </a:cubicBezTo>
                <a:moveTo>
                  <a:pt x="215" y="120"/>
                </a:moveTo>
                <a:cubicBezTo>
                  <a:pt x="241" y="120"/>
                  <a:pt x="241" y="120"/>
                  <a:pt x="241" y="120"/>
                </a:cubicBezTo>
              </a:path>
            </a:pathLst>
          </a:custGeom>
          <a:noFill/>
          <a:ln w="396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91435" tIns="45717" rIns="91435" bIns="45717"/>
          <a:lstStyle/>
          <a:p>
            <a:endParaRPr lang="en-US"/>
          </a:p>
        </p:txBody>
      </p:sp>
      <p:sp>
        <p:nvSpPr>
          <p:cNvPr id="15368" name="Freeform 16"/>
          <p:cNvSpPr>
            <a:spLocks noEditPoints="1"/>
          </p:cNvSpPr>
          <p:nvPr/>
        </p:nvSpPr>
        <p:spPr bwMode="auto">
          <a:xfrm>
            <a:off x="2705557" y="3125788"/>
            <a:ext cx="960803" cy="1047203"/>
          </a:xfrm>
          <a:custGeom>
            <a:avLst/>
            <a:gdLst>
              <a:gd name="T0" fmla="*/ 2147483646 w 260"/>
              <a:gd name="T1" fmla="*/ 2147483646 h 307"/>
              <a:gd name="T2" fmla="*/ 2147483646 w 260"/>
              <a:gd name="T3" fmla="*/ 2147483646 h 307"/>
              <a:gd name="T4" fmla="*/ 2147483646 w 260"/>
              <a:gd name="T5" fmla="*/ 2147483646 h 307"/>
              <a:gd name="T6" fmla="*/ 2147483646 w 260"/>
              <a:gd name="T7" fmla="*/ 2147483646 h 307"/>
              <a:gd name="T8" fmla="*/ 2147483646 w 260"/>
              <a:gd name="T9" fmla="*/ 2147483646 h 307"/>
              <a:gd name="T10" fmla="*/ 2147483646 w 260"/>
              <a:gd name="T11" fmla="*/ 2147483646 h 307"/>
              <a:gd name="T12" fmla="*/ 2147483646 w 260"/>
              <a:gd name="T13" fmla="*/ 2147483646 h 307"/>
              <a:gd name="T14" fmla="*/ 2147483646 w 260"/>
              <a:gd name="T15" fmla="*/ 2147483646 h 307"/>
              <a:gd name="T16" fmla="*/ 2147483646 w 260"/>
              <a:gd name="T17" fmla="*/ 2147483646 h 307"/>
              <a:gd name="T18" fmla="*/ 2147483646 w 260"/>
              <a:gd name="T19" fmla="*/ 2147483646 h 307"/>
              <a:gd name="T20" fmla="*/ 2147483646 w 260"/>
              <a:gd name="T21" fmla="*/ 2147483646 h 307"/>
              <a:gd name="T22" fmla="*/ 2147483646 w 260"/>
              <a:gd name="T23" fmla="*/ 2147483646 h 307"/>
              <a:gd name="T24" fmla="*/ 2147483646 w 260"/>
              <a:gd name="T25" fmla="*/ 2147483646 h 307"/>
              <a:gd name="T26" fmla="*/ 2147483646 w 260"/>
              <a:gd name="T27" fmla="*/ 2147483646 h 307"/>
              <a:gd name="T28" fmla="*/ 2147483646 w 260"/>
              <a:gd name="T29" fmla="*/ 0 h 307"/>
              <a:gd name="T30" fmla="*/ 2147483646 w 260"/>
              <a:gd name="T31" fmla="*/ 2147483646 h 307"/>
              <a:gd name="T32" fmla="*/ 2147483646 w 260"/>
              <a:gd name="T33" fmla="*/ 2147483646 h 307"/>
              <a:gd name="T34" fmla="*/ 2147483646 w 260"/>
              <a:gd name="T35" fmla="*/ 2147483646 h 307"/>
              <a:gd name="T36" fmla="*/ 2147483646 w 260"/>
              <a:gd name="T37" fmla="*/ 2147483646 h 307"/>
              <a:gd name="T38" fmla="*/ 2147483646 w 260"/>
              <a:gd name="T39" fmla="*/ 2147483646 h 307"/>
              <a:gd name="T40" fmla="*/ 0 w 260"/>
              <a:gd name="T41" fmla="*/ 2147483646 h 307"/>
              <a:gd name="T42" fmla="*/ 2147483646 w 260"/>
              <a:gd name="T43" fmla="*/ 2147483646 h 307"/>
              <a:gd name="T44" fmla="*/ 2147483646 w 260"/>
              <a:gd name="T45" fmla="*/ 2147483646 h 307"/>
              <a:gd name="T46" fmla="*/ 2147483646 w 260"/>
              <a:gd name="T47" fmla="*/ 2147483646 h 307"/>
              <a:gd name="T48" fmla="*/ 2147483646 w 260"/>
              <a:gd name="T49" fmla="*/ 2147483646 h 307"/>
              <a:gd name="T50" fmla="*/ 2147483646 w 260"/>
              <a:gd name="T51" fmla="*/ 2147483646 h 307"/>
              <a:gd name="T52" fmla="*/ 2147483646 w 260"/>
              <a:gd name="T53" fmla="*/ 2147483646 h 307"/>
              <a:gd name="T54" fmla="*/ 2147483646 w 260"/>
              <a:gd name="T55" fmla="*/ 2147483646 h 3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 h="307">
                <a:moveTo>
                  <a:pt x="101" y="264"/>
                </a:moveTo>
                <a:cubicBezTo>
                  <a:pt x="92" y="264"/>
                  <a:pt x="89" y="261"/>
                  <a:pt x="87" y="253"/>
                </a:cubicBezTo>
                <a:cubicBezTo>
                  <a:pt x="85" y="243"/>
                  <a:pt x="87" y="231"/>
                  <a:pt x="82" y="222"/>
                </a:cubicBezTo>
                <a:cubicBezTo>
                  <a:pt x="73" y="205"/>
                  <a:pt x="66" y="193"/>
                  <a:pt x="58" y="176"/>
                </a:cubicBezTo>
                <a:cubicBezTo>
                  <a:pt x="48" y="157"/>
                  <a:pt x="41" y="134"/>
                  <a:pt x="46" y="114"/>
                </a:cubicBezTo>
                <a:cubicBezTo>
                  <a:pt x="53" y="87"/>
                  <a:pt x="83" y="57"/>
                  <a:pt x="127" y="57"/>
                </a:cubicBezTo>
                <a:cubicBezTo>
                  <a:pt x="172" y="57"/>
                  <a:pt x="202" y="87"/>
                  <a:pt x="209" y="114"/>
                </a:cubicBezTo>
                <a:cubicBezTo>
                  <a:pt x="214" y="134"/>
                  <a:pt x="207" y="157"/>
                  <a:pt x="197" y="176"/>
                </a:cubicBezTo>
                <a:cubicBezTo>
                  <a:pt x="189" y="193"/>
                  <a:pt x="182" y="205"/>
                  <a:pt x="173" y="222"/>
                </a:cubicBezTo>
                <a:cubicBezTo>
                  <a:pt x="168" y="231"/>
                  <a:pt x="170" y="243"/>
                  <a:pt x="168" y="253"/>
                </a:cubicBezTo>
                <a:cubicBezTo>
                  <a:pt x="166" y="261"/>
                  <a:pt x="163" y="264"/>
                  <a:pt x="154" y="264"/>
                </a:cubicBezTo>
                <a:cubicBezTo>
                  <a:pt x="153" y="264"/>
                  <a:pt x="102" y="264"/>
                  <a:pt x="101" y="264"/>
                </a:cubicBezTo>
                <a:close/>
                <a:moveTo>
                  <a:pt x="131" y="86"/>
                </a:moveTo>
                <a:cubicBezTo>
                  <a:pt x="100" y="86"/>
                  <a:pt x="79" y="107"/>
                  <a:pt x="74" y="125"/>
                </a:cubicBezTo>
                <a:moveTo>
                  <a:pt x="127" y="0"/>
                </a:moveTo>
                <a:cubicBezTo>
                  <a:pt x="127" y="33"/>
                  <a:pt x="127" y="33"/>
                  <a:pt x="127" y="33"/>
                </a:cubicBezTo>
                <a:moveTo>
                  <a:pt x="33" y="40"/>
                </a:moveTo>
                <a:cubicBezTo>
                  <a:pt x="53" y="60"/>
                  <a:pt x="53" y="60"/>
                  <a:pt x="53" y="60"/>
                </a:cubicBezTo>
                <a:moveTo>
                  <a:pt x="224" y="40"/>
                </a:moveTo>
                <a:cubicBezTo>
                  <a:pt x="204" y="60"/>
                  <a:pt x="204" y="60"/>
                  <a:pt x="204" y="60"/>
                </a:cubicBezTo>
                <a:moveTo>
                  <a:pt x="0" y="135"/>
                </a:moveTo>
                <a:cubicBezTo>
                  <a:pt x="23" y="135"/>
                  <a:pt x="23" y="135"/>
                  <a:pt x="23" y="135"/>
                </a:cubicBezTo>
                <a:moveTo>
                  <a:pt x="94" y="286"/>
                </a:moveTo>
                <a:cubicBezTo>
                  <a:pt x="163" y="286"/>
                  <a:pt x="163" y="286"/>
                  <a:pt x="163" y="286"/>
                </a:cubicBezTo>
                <a:moveTo>
                  <a:pt x="106" y="307"/>
                </a:moveTo>
                <a:cubicBezTo>
                  <a:pt x="150" y="307"/>
                  <a:pt x="150" y="307"/>
                  <a:pt x="150" y="307"/>
                </a:cubicBezTo>
                <a:moveTo>
                  <a:pt x="232" y="130"/>
                </a:moveTo>
                <a:cubicBezTo>
                  <a:pt x="260" y="130"/>
                  <a:pt x="260" y="130"/>
                  <a:pt x="260" y="130"/>
                </a:cubicBez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91435" tIns="45717" rIns="91435" bIns="45717"/>
          <a:lstStyle/>
          <a:p>
            <a:endParaRPr lang="en-US"/>
          </a:p>
        </p:txBody>
      </p:sp>
      <p:sp>
        <p:nvSpPr>
          <p:cNvPr id="42" name="Title 1"/>
          <p:cNvSpPr txBox="1">
            <a:spLocks/>
          </p:cNvSpPr>
          <p:nvPr/>
        </p:nvSpPr>
        <p:spPr bwMode="auto">
          <a:xfrm>
            <a:off x="776244" y="165541"/>
            <a:ext cx="10515600" cy="96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b"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en-US" b="1" i="1" dirty="0">
              <a:effectLst>
                <a:outerShdw blurRad="38100" dist="38100" dir="2700000" algn="tl">
                  <a:srgbClr val="000000">
                    <a:alpha val="43137"/>
                  </a:srgbClr>
                </a:outerShdw>
              </a:effectLst>
            </a:endParaRPr>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8370" y="87086"/>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a:xfrm>
            <a:off x="286603" y="1154817"/>
            <a:ext cx="7485797" cy="5468676"/>
          </a:xfrm>
          <a:prstGeom prst="rect">
            <a:avLst/>
          </a:prstGeom>
        </p:spPr>
        <p:txBody>
          <a:bodyPr vert="horz" lIns="91435" tIns="45717" rIns="91435" bIns="45717"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altLang="ar-SA" sz="3000" dirty="0">
              <a:latin typeface="Trebuchet MS" panose="020B0603020202020204" pitchFamily="34" charset="0"/>
            </a:endParaRPr>
          </a:p>
        </p:txBody>
      </p:sp>
      <p:sp>
        <p:nvSpPr>
          <p:cNvPr id="11" name="Title 1">
            <a:extLst>
              <a:ext uri="{FF2B5EF4-FFF2-40B4-BE49-F238E27FC236}">
                <a16:creationId xmlns:a16="http://schemas.microsoft.com/office/drawing/2014/main" xmlns="" id="{F9314D3A-2ECE-447E-A076-48F68836C43E}"/>
              </a:ext>
            </a:extLst>
          </p:cNvPr>
          <p:cNvSpPr txBox="1">
            <a:spLocks/>
          </p:cNvSpPr>
          <p:nvPr/>
        </p:nvSpPr>
        <p:spPr bwMode="auto">
          <a:xfrm>
            <a:off x="669701" y="327896"/>
            <a:ext cx="10422787" cy="128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76"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55"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31"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09"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MY" b="1" dirty="0" smtClean="0"/>
              <a:t>IMPLIKASI RELATIVISME PASCA MODEN </a:t>
            </a:r>
            <a:endParaRPr lang="en-MY" b="1" dirty="0"/>
          </a:p>
        </p:txBody>
      </p:sp>
      <p:graphicFrame>
        <p:nvGraphicFramePr>
          <p:cNvPr id="12" name="Content Placeholder 3">
            <a:extLst>
              <a:ext uri="{FF2B5EF4-FFF2-40B4-BE49-F238E27FC236}">
                <a16:creationId xmlns:a16="http://schemas.microsoft.com/office/drawing/2014/main" xmlns="" id="{D9B81D4A-EEC4-49A5-BDFE-08E488D4CE8C}"/>
              </a:ext>
            </a:extLst>
          </p:cNvPr>
          <p:cNvGraphicFramePr>
            <a:graphicFrameLocks/>
          </p:cNvGraphicFramePr>
          <p:nvPr>
            <p:extLst>
              <p:ext uri="{D42A27DB-BD31-4B8C-83A1-F6EECF244321}">
                <p14:modId xmlns:p14="http://schemas.microsoft.com/office/powerpoint/2010/main" val="609629121"/>
              </p:ext>
            </p:extLst>
          </p:nvPr>
        </p:nvGraphicFramePr>
        <p:xfrm>
          <a:off x="2589213" y="1655545"/>
          <a:ext cx="8915400" cy="4803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xmlns="" id="{084088C2-DD39-47F5-B4A2-F432F90E7DA0}"/>
              </a:ext>
            </a:extLst>
          </p:cNvPr>
          <p:cNvSpPr txBox="1"/>
          <p:nvPr/>
        </p:nvSpPr>
        <p:spPr>
          <a:xfrm>
            <a:off x="389744" y="4731798"/>
            <a:ext cx="4167266" cy="1938992"/>
          </a:xfrm>
          <a:prstGeom prst="rect">
            <a:avLst/>
          </a:prstGeom>
          <a:solidFill>
            <a:schemeClr val="accent6">
              <a:lumMod val="40000"/>
              <a:lumOff val="60000"/>
            </a:schemeClr>
          </a:solidFill>
        </p:spPr>
        <p:txBody>
          <a:bodyPr wrap="square" rtlCol="0">
            <a:spAutoFit/>
          </a:bodyPr>
          <a:lstStyle/>
          <a:p>
            <a:r>
              <a:rPr lang="en-MY" sz="2400" dirty="0" err="1"/>
              <a:t>Faham</a:t>
            </a:r>
            <a:r>
              <a:rPr lang="en-MY" sz="2400" dirty="0"/>
              <a:t> </a:t>
            </a:r>
            <a:r>
              <a:rPr lang="en-MY" sz="2400" dirty="0" err="1"/>
              <a:t>Relativisme</a:t>
            </a:r>
            <a:r>
              <a:rPr lang="en-MY" sz="2400" dirty="0"/>
              <a:t> yang </a:t>
            </a:r>
            <a:r>
              <a:rPr lang="en-MY" sz="2400" dirty="0" err="1"/>
              <a:t>menafikan</a:t>
            </a:r>
            <a:r>
              <a:rPr lang="en-MY" sz="2400" dirty="0"/>
              <a:t> </a:t>
            </a:r>
            <a:r>
              <a:rPr lang="en-MY" sz="2400" dirty="0" err="1"/>
              <a:t>kebenaran</a:t>
            </a:r>
            <a:r>
              <a:rPr lang="en-MY" sz="2400" dirty="0"/>
              <a:t> </a:t>
            </a:r>
            <a:r>
              <a:rPr lang="en-MY" sz="2400" dirty="0" err="1"/>
              <a:t>mutlak</a:t>
            </a:r>
            <a:r>
              <a:rPr lang="en-MY" sz="2400" dirty="0"/>
              <a:t> </a:t>
            </a:r>
            <a:r>
              <a:rPr lang="en-MY" sz="2400" dirty="0" err="1"/>
              <a:t>adalah</a:t>
            </a:r>
            <a:r>
              <a:rPr lang="en-MY" sz="2400" dirty="0"/>
              <a:t> </a:t>
            </a:r>
            <a:r>
              <a:rPr lang="en-MY" sz="2400" i="1" dirty="0"/>
              <a:t>self defeating </a:t>
            </a:r>
            <a:r>
              <a:rPr lang="en-MY" sz="2400" dirty="0"/>
              <a:t>– </a:t>
            </a:r>
            <a:r>
              <a:rPr lang="en-MY" sz="2400" dirty="0" err="1"/>
              <a:t>menafikan</a:t>
            </a:r>
            <a:r>
              <a:rPr lang="en-MY" sz="2400" dirty="0"/>
              <a:t>  </a:t>
            </a:r>
            <a:r>
              <a:rPr lang="en-MY" sz="2400" dirty="0" err="1"/>
              <a:t>kebenarannya</a:t>
            </a:r>
            <a:r>
              <a:rPr lang="en-MY" sz="2400" dirty="0"/>
              <a:t> </a:t>
            </a:r>
            <a:r>
              <a:rPr lang="en-MY" sz="2400" dirty="0" err="1"/>
              <a:t>sendiri</a:t>
            </a:r>
            <a:r>
              <a:rPr lang="en-MY" sz="2400"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255944"/>
            <a:ext cx="10515600" cy="931411"/>
          </a:xfrm>
          <a:solidFill>
            <a:srgbClr val="002060"/>
          </a:solidFill>
        </p:spPr>
        <p:txBody>
          <a:bodyPr/>
          <a:lstStyle/>
          <a:p>
            <a:pPr algn="ctr"/>
            <a:r>
              <a:rPr lang="en-MY" sz="4000" b="1" dirty="0" err="1" smtClean="0">
                <a:solidFill>
                  <a:srgbClr val="FFFF00"/>
                </a:solidFill>
                <a:effectLst>
                  <a:outerShdw blurRad="38100" dist="38100" dir="2700000" algn="tl">
                    <a:srgbClr val="000000">
                      <a:alpha val="43137"/>
                    </a:srgbClr>
                  </a:outerShdw>
                </a:effectLst>
              </a:rPr>
              <a:t>Kajian</a:t>
            </a:r>
            <a:r>
              <a:rPr lang="en-MY" sz="4000" b="1" dirty="0" smtClean="0">
                <a:solidFill>
                  <a:srgbClr val="FFFF00"/>
                </a:solidFill>
                <a:effectLst>
                  <a:outerShdw blurRad="38100" dist="38100" dir="2700000" algn="tl">
                    <a:srgbClr val="000000">
                      <a:alpha val="43137"/>
                    </a:srgbClr>
                  </a:outerShdw>
                </a:effectLst>
              </a:rPr>
              <a:t> </a:t>
            </a:r>
            <a:r>
              <a:rPr lang="en-MY" sz="4000" b="1" dirty="0" err="1" smtClean="0">
                <a:solidFill>
                  <a:srgbClr val="FFFF00"/>
                </a:solidFill>
                <a:effectLst>
                  <a:outerShdw blurRad="38100" dist="38100" dir="2700000" algn="tl">
                    <a:srgbClr val="000000">
                      <a:alpha val="43137"/>
                    </a:srgbClr>
                  </a:outerShdw>
                </a:effectLst>
              </a:rPr>
              <a:t>Kes</a:t>
            </a:r>
            <a:r>
              <a:rPr lang="en-MY" sz="4000" b="1" dirty="0" smtClean="0">
                <a:solidFill>
                  <a:srgbClr val="FFFF00"/>
                </a:solidFill>
                <a:effectLst>
                  <a:outerShdw blurRad="38100" dist="38100" dir="2700000" algn="tl">
                    <a:srgbClr val="000000">
                      <a:alpha val="43137"/>
                    </a:srgbClr>
                  </a:outerShdw>
                </a:effectLst>
              </a:rPr>
              <a:t>: </a:t>
            </a:r>
            <a:r>
              <a:rPr lang="en-MY" sz="4000" b="1" dirty="0" err="1" smtClean="0">
                <a:solidFill>
                  <a:srgbClr val="FFFF00"/>
                </a:solidFill>
                <a:effectLst>
                  <a:outerShdw blurRad="38100" dist="38100" dir="2700000" algn="tl">
                    <a:srgbClr val="000000">
                      <a:alpha val="43137"/>
                    </a:srgbClr>
                  </a:outerShdw>
                </a:effectLst>
              </a:rPr>
              <a:t>Mengenali</a:t>
            </a:r>
            <a:r>
              <a:rPr lang="en-MY" sz="4000" b="1" dirty="0" smtClean="0">
                <a:solidFill>
                  <a:srgbClr val="FFFF00"/>
                </a:solidFill>
                <a:effectLst>
                  <a:outerShdw blurRad="38100" dist="38100" dir="2700000" algn="tl">
                    <a:srgbClr val="000000">
                      <a:alpha val="43137"/>
                    </a:srgbClr>
                  </a:outerShdw>
                </a:effectLst>
              </a:rPr>
              <a:t> Stephen Hawking</a:t>
            </a:r>
            <a:endParaRPr lang="en-MY"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28299"/>
            <a:ext cx="10515600" cy="5377217"/>
          </a:xfrm>
        </p:spPr>
        <p:txBody>
          <a:bodyPr/>
          <a:lstStyle/>
          <a:p>
            <a:r>
              <a:rPr lang="en-MY" sz="3200" dirty="0" smtClean="0"/>
              <a:t>Stephen Hawking </a:t>
            </a:r>
            <a:r>
              <a:rPr lang="en-MY" sz="3200" dirty="0" err="1" smtClean="0"/>
              <a:t>dilahirkan</a:t>
            </a:r>
            <a:r>
              <a:rPr lang="en-MY" sz="3200" dirty="0" smtClean="0"/>
              <a:t> </a:t>
            </a:r>
            <a:r>
              <a:rPr lang="en-MY" sz="3200" dirty="0" err="1" smtClean="0"/>
              <a:t>pada</a:t>
            </a:r>
            <a:r>
              <a:rPr lang="en-MY" sz="3200" dirty="0" smtClean="0"/>
              <a:t> 1942 </a:t>
            </a:r>
            <a:r>
              <a:rPr lang="en-MY" sz="3200" dirty="0" err="1" smtClean="0"/>
              <a:t>dari</a:t>
            </a:r>
            <a:r>
              <a:rPr lang="en-MY" sz="3200" dirty="0" smtClean="0"/>
              <a:t> </a:t>
            </a:r>
            <a:r>
              <a:rPr lang="en-MY" sz="3200" dirty="0" err="1" smtClean="0"/>
              <a:t>keluarga</a:t>
            </a:r>
            <a:r>
              <a:rPr lang="en-MY" sz="3200" dirty="0" smtClean="0"/>
              <a:t> </a:t>
            </a:r>
            <a:r>
              <a:rPr lang="en-MY" sz="3200" dirty="0" err="1" smtClean="0"/>
              <a:t>berpendidikan</a:t>
            </a:r>
            <a:r>
              <a:rPr lang="en-MY" sz="3200" dirty="0" smtClean="0"/>
              <a:t>. Ayah </a:t>
            </a:r>
            <a:r>
              <a:rPr lang="en-MY" sz="3200" dirty="0" err="1" smtClean="0"/>
              <a:t>dan</a:t>
            </a:r>
            <a:r>
              <a:rPr lang="en-MY" sz="3200" dirty="0" smtClean="0"/>
              <a:t> </a:t>
            </a:r>
            <a:r>
              <a:rPr lang="en-MY" sz="3200" dirty="0" err="1" smtClean="0"/>
              <a:t>ibunya</a:t>
            </a:r>
            <a:r>
              <a:rPr lang="en-MY" sz="3200" dirty="0" smtClean="0"/>
              <a:t> </a:t>
            </a:r>
            <a:r>
              <a:rPr lang="en-MY" sz="3200" dirty="0" err="1" smtClean="0"/>
              <a:t>merupakan</a:t>
            </a:r>
            <a:r>
              <a:rPr lang="en-MY" sz="3200" dirty="0" smtClean="0"/>
              <a:t> </a:t>
            </a:r>
            <a:r>
              <a:rPr lang="en-MY" sz="3200" dirty="0" err="1" smtClean="0"/>
              <a:t>graduan</a:t>
            </a:r>
            <a:r>
              <a:rPr lang="en-MY" sz="3200" dirty="0" smtClean="0"/>
              <a:t> University of Oxford.</a:t>
            </a:r>
          </a:p>
          <a:p>
            <a:r>
              <a:rPr lang="en-MY" sz="3200" dirty="0" err="1" smtClean="0"/>
              <a:t>Dia</a:t>
            </a:r>
            <a:r>
              <a:rPr lang="en-MY" sz="3200" dirty="0" smtClean="0"/>
              <a:t> </a:t>
            </a:r>
            <a:r>
              <a:rPr lang="en-MY" sz="3200" dirty="0" err="1" smtClean="0"/>
              <a:t>merupakan</a:t>
            </a:r>
            <a:r>
              <a:rPr lang="en-MY" sz="3200" dirty="0" smtClean="0"/>
              <a:t> </a:t>
            </a:r>
            <a:r>
              <a:rPr lang="en-MY" sz="3200" dirty="0" err="1" smtClean="0"/>
              <a:t>seorang</a:t>
            </a:r>
            <a:r>
              <a:rPr lang="en-MY" sz="3200" dirty="0" smtClean="0"/>
              <a:t> </a:t>
            </a:r>
            <a:r>
              <a:rPr lang="en-MY" sz="3200" dirty="0" err="1" smtClean="0"/>
              <a:t>saintis</a:t>
            </a:r>
            <a:r>
              <a:rPr lang="en-MY" sz="3200" dirty="0" smtClean="0"/>
              <a:t> yang </a:t>
            </a:r>
            <a:r>
              <a:rPr lang="en-MY" sz="3200" dirty="0" err="1" smtClean="0"/>
              <a:t>terkemuka</a:t>
            </a:r>
            <a:r>
              <a:rPr lang="en-MY" sz="3200" dirty="0" smtClean="0"/>
              <a:t> </a:t>
            </a:r>
            <a:r>
              <a:rPr lang="en-MY" sz="3200" dirty="0" err="1" smtClean="0"/>
              <a:t>walaupun</a:t>
            </a:r>
            <a:r>
              <a:rPr lang="en-MY" sz="3200" dirty="0" smtClean="0"/>
              <a:t> </a:t>
            </a:r>
            <a:r>
              <a:rPr lang="en-MY" sz="3200" dirty="0" err="1" smtClean="0"/>
              <a:t>cacat</a:t>
            </a:r>
            <a:r>
              <a:rPr lang="en-MY" sz="3200" dirty="0" smtClean="0"/>
              <a:t> </a:t>
            </a:r>
            <a:r>
              <a:rPr lang="en-MY" sz="3200" dirty="0" err="1" smtClean="0"/>
              <a:t>dan</a:t>
            </a:r>
            <a:r>
              <a:rPr lang="en-MY" sz="3200" dirty="0" smtClean="0"/>
              <a:t> </a:t>
            </a:r>
            <a:r>
              <a:rPr lang="en-MY" sz="3200" dirty="0" err="1" smtClean="0"/>
              <a:t>terpaksa</a:t>
            </a:r>
            <a:r>
              <a:rPr lang="en-MY" sz="3200" dirty="0" smtClean="0"/>
              <a:t> </a:t>
            </a:r>
            <a:r>
              <a:rPr lang="en-MY" sz="3200" dirty="0" err="1" smtClean="0"/>
              <a:t>berkerusi</a:t>
            </a:r>
            <a:r>
              <a:rPr lang="en-MY" sz="3200" dirty="0" smtClean="0"/>
              <a:t> </a:t>
            </a:r>
            <a:r>
              <a:rPr lang="en-MY" sz="3200" dirty="0" err="1" smtClean="0"/>
              <a:t>roda</a:t>
            </a:r>
            <a:r>
              <a:rPr lang="en-MY" sz="3200" dirty="0" smtClean="0"/>
              <a:t> </a:t>
            </a:r>
            <a:r>
              <a:rPr lang="en-MY" sz="3200" dirty="0" err="1" smtClean="0"/>
              <a:t>serta</a:t>
            </a:r>
            <a:r>
              <a:rPr lang="en-MY" sz="3200" dirty="0" smtClean="0"/>
              <a:t> </a:t>
            </a:r>
            <a:r>
              <a:rPr lang="en-MY" sz="3200" dirty="0" err="1" smtClean="0"/>
              <a:t>memerlukan</a:t>
            </a:r>
            <a:r>
              <a:rPr lang="en-MY" sz="3200" dirty="0" smtClean="0"/>
              <a:t> </a:t>
            </a:r>
            <a:r>
              <a:rPr lang="en-MY" sz="3200" dirty="0" err="1" smtClean="0"/>
              <a:t>alat</a:t>
            </a:r>
            <a:r>
              <a:rPr lang="en-MY" sz="3200" dirty="0" smtClean="0"/>
              <a:t> </a:t>
            </a:r>
            <a:r>
              <a:rPr lang="en-MY" sz="3200" dirty="0" err="1" smtClean="0"/>
              <a:t>bantuan</a:t>
            </a:r>
            <a:r>
              <a:rPr lang="en-MY" sz="3200" dirty="0" smtClean="0"/>
              <a:t> </a:t>
            </a:r>
            <a:r>
              <a:rPr lang="en-MY" sz="3200" dirty="0" err="1" smtClean="0"/>
              <a:t>percakapan</a:t>
            </a:r>
            <a:r>
              <a:rPr lang="en-MY" sz="3200" dirty="0" smtClean="0"/>
              <a:t>. </a:t>
            </a:r>
            <a:r>
              <a:rPr lang="en-MY" sz="3200" dirty="0" err="1" smtClean="0"/>
              <a:t>Dia</a:t>
            </a:r>
            <a:r>
              <a:rPr lang="en-MY" sz="3200" dirty="0" smtClean="0"/>
              <a:t> </a:t>
            </a:r>
            <a:r>
              <a:rPr lang="en-MY" sz="3200" dirty="0" err="1" smtClean="0"/>
              <a:t>asalnya</a:t>
            </a:r>
            <a:r>
              <a:rPr lang="en-MY" sz="3200" dirty="0" smtClean="0"/>
              <a:t> normal </a:t>
            </a:r>
            <a:r>
              <a:rPr lang="en-MY" sz="3200" dirty="0" err="1" smtClean="0"/>
              <a:t>dan</a:t>
            </a:r>
            <a:r>
              <a:rPr lang="en-MY" sz="3200" dirty="0" smtClean="0"/>
              <a:t> </a:t>
            </a:r>
            <a:r>
              <a:rPr lang="en-MY" sz="3200" dirty="0" err="1" smtClean="0"/>
              <a:t>berjaya</a:t>
            </a:r>
            <a:r>
              <a:rPr lang="en-MY" sz="3200" dirty="0" smtClean="0"/>
              <a:t> </a:t>
            </a:r>
            <a:r>
              <a:rPr lang="en-MY" sz="3200" dirty="0" err="1" smtClean="0"/>
              <a:t>memasuki</a:t>
            </a:r>
            <a:r>
              <a:rPr lang="en-MY" sz="3200" dirty="0" smtClean="0"/>
              <a:t> University of Oxford </a:t>
            </a:r>
            <a:r>
              <a:rPr lang="en-MY" sz="3200" dirty="0" err="1" smtClean="0"/>
              <a:t>pada</a:t>
            </a:r>
            <a:r>
              <a:rPr lang="en-MY" sz="3200" dirty="0" smtClean="0"/>
              <a:t> </a:t>
            </a:r>
            <a:r>
              <a:rPr lang="en-MY" sz="3200" dirty="0" err="1" smtClean="0"/>
              <a:t>usia</a:t>
            </a:r>
            <a:r>
              <a:rPr lang="en-MY" sz="3200" dirty="0" smtClean="0"/>
              <a:t> 17 </a:t>
            </a:r>
            <a:r>
              <a:rPr lang="en-MY" sz="3200" dirty="0" err="1" smtClean="0"/>
              <a:t>tahun</a:t>
            </a:r>
            <a:r>
              <a:rPr lang="en-MY" sz="3200" dirty="0" smtClean="0"/>
              <a:t>.</a:t>
            </a:r>
          </a:p>
          <a:p>
            <a:r>
              <a:rPr lang="en-MY" sz="3200" dirty="0" err="1" smtClean="0"/>
              <a:t>Ketika</a:t>
            </a:r>
            <a:r>
              <a:rPr lang="en-MY" sz="3200" dirty="0" smtClean="0"/>
              <a:t> </a:t>
            </a:r>
            <a:r>
              <a:rPr lang="en-MY" sz="3200" dirty="0" err="1" smtClean="0"/>
              <a:t>usia</a:t>
            </a:r>
            <a:r>
              <a:rPr lang="en-MY" sz="3200" dirty="0" smtClean="0"/>
              <a:t> 21 </a:t>
            </a:r>
            <a:r>
              <a:rPr lang="en-MY" sz="3200" dirty="0" err="1" smtClean="0"/>
              <a:t>tahun</a:t>
            </a:r>
            <a:r>
              <a:rPr lang="en-MY" sz="3200" dirty="0" smtClean="0"/>
              <a:t>, </a:t>
            </a:r>
            <a:r>
              <a:rPr lang="en-MY" sz="3200" dirty="0" err="1" smtClean="0"/>
              <a:t>doktor</a:t>
            </a:r>
            <a:r>
              <a:rPr lang="en-MY" sz="3200" dirty="0" smtClean="0"/>
              <a:t> </a:t>
            </a:r>
            <a:r>
              <a:rPr lang="en-MY" sz="3200" dirty="0" err="1" smtClean="0"/>
              <a:t>mengatakan</a:t>
            </a:r>
            <a:r>
              <a:rPr lang="en-MY" sz="3200" dirty="0" smtClean="0"/>
              <a:t> </a:t>
            </a:r>
            <a:r>
              <a:rPr lang="en-MY" sz="3200" dirty="0" err="1" smtClean="0"/>
              <a:t>beliau</a:t>
            </a:r>
            <a:r>
              <a:rPr lang="en-MY" sz="3200" dirty="0" smtClean="0"/>
              <a:t> </a:t>
            </a:r>
            <a:r>
              <a:rPr lang="en-MY" sz="3200" dirty="0" err="1" smtClean="0"/>
              <a:t>boleh</a:t>
            </a:r>
            <a:r>
              <a:rPr lang="en-MY" sz="3200" dirty="0" smtClean="0"/>
              <a:t> </a:t>
            </a:r>
            <a:r>
              <a:rPr lang="en-MY" sz="3200" dirty="0" err="1" smtClean="0"/>
              <a:t>hidup</a:t>
            </a:r>
            <a:r>
              <a:rPr lang="en-MY" sz="3200" dirty="0" smtClean="0"/>
              <a:t> 2 </a:t>
            </a:r>
            <a:r>
              <a:rPr lang="en-MY" sz="3200" dirty="0" err="1" smtClean="0"/>
              <a:t>atau</a:t>
            </a:r>
            <a:r>
              <a:rPr lang="en-MY" sz="3200" dirty="0" smtClean="0"/>
              <a:t> 3 </a:t>
            </a:r>
            <a:r>
              <a:rPr lang="en-MY" sz="3200" dirty="0" err="1" smtClean="0"/>
              <a:t>tahun</a:t>
            </a:r>
            <a:r>
              <a:rPr lang="en-MY" sz="3200" dirty="0" smtClean="0"/>
              <a:t> </a:t>
            </a:r>
            <a:r>
              <a:rPr lang="en-MY" sz="3200" dirty="0" err="1" smtClean="0"/>
              <a:t>sahaja</a:t>
            </a:r>
            <a:r>
              <a:rPr lang="en-MY" sz="3200" dirty="0" smtClean="0"/>
              <a:t>. </a:t>
            </a:r>
            <a:r>
              <a:rPr lang="en-MY" sz="3200" dirty="0" err="1" smtClean="0"/>
              <a:t>Menyebabkan</a:t>
            </a:r>
            <a:r>
              <a:rPr lang="en-MY" sz="3200" dirty="0" smtClean="0"/>
              <a:t> </a:t>
            </a:r>
            <a:r>
              <a:rPr lang="en-MY" sz="3200" dirty="0" err="1" smtClean="0"/>
              <a:t>beliau</a:t>
            </a:r>
            <a:r>
              <a:rPr lang="en-MY" sz="3200" dirty="0" smtClean="0"/>
              <a:t> </a:t>
            </a:r>
            <a:r>
              <a:rPr lang="en-MY" sz="3200" dirty="0" err="1" smtClean="0"/>
              <a:t>lebih</a:t>
            </a:r>
            <a:r>
              <a:rPr lang="en-MY" sz="3200" dirty="0" smtClean="0"/>
              <a:t> </a:t>
            </a:r>
            <a:r>
              <a:rPr lang="en-MY" sz="3200" dirty="0" err="1" smtClean="0"/>
              <a:t>komited</a:t>
            </a:r>
            <a:r>
              <a:rPr lang="en-MY" sz="3200" dirty="0" smtClean="0"/>
              <a:t>.</a:t>
            </a:r>
          </a:p>
          <a:p>
            <a:r>
              <a:rPr lang="en-MY" sz="3200" dirty="0" err="1" smtClean="0"/>
              <a:t>Dia</a:t>
            </a:r>
            <a:r>
              <a:rPr lang="en-MY" sz="3200" dirty="0" smtClean="0"/>
              <a:t> </a:t>
            </a:r>
            <a:r>
              <a:rPr lang="en-MY" sz="3200" dirty="0" err="1" smtClean="0"/>
              <a:t>kemudian</a:t>
            </a:r>
            <a:r>
              <a:rPr lang="en-MY" sz="3200" dirty="0" smtClean="0"/>
              <a:t> </a:t>
            </a:r>
            <a:r>
              <a:rPr lang="en-MY" sz="3200" dirty="0" err="1" smtClean="0"/>
              <a:t>telah</a:t>
            </a:r>
            <a:r>
              <a:rPr lang="en-MY" sz="3200" dirty="0" smtClean="0"/>
              <a:t> </a:t>
            </a:r>
            <a:r>
              <a:rPr lang="en-MY" sz="3200" dirty="0" err="1" smtClean="0"/>
              <a:t>menyambung</a:t>
            </a:r>
            <a:r>
              <a:rPr lang="en-MY" sz="3200" dirty="0" smtClean="0"/>
              <a:t> </a:t>
            </a:r>
            <a:r>
              <a:rPr lang="en-MY" sz="3200" dirty="0" err="1" smtClean="0"/>
              <a:t>pengajian</a:t>
            </a:r>
            <a:r>
              <a:rPr lang="en-MY" sz="3200" dirty="0" smtClean="0"/>
              <a:t> </a:t>
            </a:r>
            <a:r>
              <a:rPr lang="en-MY" sz="3200" dirty="0" err="1" smtClean="0"/>
              <a:t>Phd</a:t>
            </a:r>
            <a:r>
              <a:rPr lang="en-MY" sz="3200" dirty="0" smtClean="0"/>
              <a:t> </a:t>
            </a:r>
            <a:r>
              <a:rPr lang="en-MY" sz="3200" dirty="0" err="1" smtClean="0"/>
              <a:t>di</a:t>
            </a:r>
            <a:r>
              <a:rPr lang="en-MY" sz="3200" dirty="0" smtClean="0"/>
              <a:t> University of Cambridge </a:t>
            </a:r>
            <a:r>
              <a:rPr lang="en-MY" sz="3200" dirty="0" err="1" smtClean="0"/>
              <a:t>dalam</a:t>
            </a:r>
            <a:r>
              <a:rPr lang="en-MY" sz="3200" dirty="0" smtClean="0"/>
              <a:t> </a:t>
            </a:r>
            <a:r>
              <a:rPr lang="en-MY" sz="3200" dirty="0" err="1" smtClean="0"/>
              <a:t>bidang</a:t>
            </a:r>
            <a:r>
              <a:rPr lang="en-MY" sz="3200" dirty="0" smtClean="0"/>
              <a:t> </a:t>
            </a:r>
            <a:r>
              <a:rPr lang="en-MY" sz="3200" dirty="0" err="1" smtClean="0"/>
              <a:t>fizik</a:t>
            </a:r>
            <a:r>
              <a:rPr lang="en-MY" sz="3200" dirty="0" smtClean="0"/>
              <a:t>. </a:t>
            </a:r>
            <a:endParaRPr lang="en-MY" sz="3200" dirty="0"/>
          </a:p>
        </p:txBody>
      </p:sp>
      <p:sp>
        <p:nvSpPr>
          <p:cNvPr id="4" name="Slide Number Placeholder 3"/>
          <p:cNvSpPr>
            <a:spLocks noGrp="1"/>
          </p:cNvSpPr>
          <p:nvPr>
            <p:ph type="sldNum" sz="quarter" idx="12"/>
          </p:nvPr>
        </p:nvSpPr>
        <p:spPr/>
        <p:txBody>
          <a:bodyPr/>
          <a:lstStyle/>
          <a:p>
            <a:pPr>
              <a:defRPr/>
            </a:pPr>
            <a:fld id="{91D033D2-4A61-437C-B5DB-8241E11960F8}" type="slidenum">
              <a:rPr lang="ru-RU" smtClean="0"/>
              <a:pPr>
                <a:defRPr/>
              </a:pPr>
              <a:t>22</a:t>
            </a:fld>
            <a:endParaRPr lang="ru-RU"/>
          </a:p>
        </p:txBody>
      </p:sp>
    </p:spTree>
    <p:extLst>
      <p:ext uri="{BB962C8B-B14F-4D97-AF65-F5344CB8AC3E}">
        <p14:creationId xmlns:p14="http://schemas.microsoft.com/office/powerpoint/2010/main" val="408807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1320"/>
            <a:ext cx="10515600" cy="5685644"/>
          </a:xfrm>
        </p:spPr>
        <p:txBody>
          <a:bodyPr/>
          <a:lstStyle/>
          <a:p>
            <a:r>
              <a:rPr lang="en-MY" sz="3200" dirty="0" smtClean="0"/>
              <a:t>Hawking </a:t>
            </a:r>
            <a:r>
              <a:rPr lang="en-MY" sz="3200" dirty="0" err="1" smtClean="0"/>
              <a:t>telah</a:t>
            </a:r>
            <a:r>
              <a:rPr lang="en-MY" sz="3200" dirty="0" smtClean="0"/>
              <a:t> </a:t>
            </a:r>
            <a:r>
              <a:rPr lang="en-MY" sz="3200" dirty="0" err="1" smtClean="0"/>
              <a:t>menulis</a:t>
            </a:r>
            <a:r>
              <a:rPr lang="en-MY" sz="3200" dirty="0" smtClean="0"/>
              <a:t> </a:t>
            </a:r>
            <a:r>
              <a:rPr lang="en-MY" sz="3200" dirty="0" err="1" smtClean="0"/>
              <a:t>beberapa</a:t>
            </a:r>
            <a:r>
              <a:rPr lang="en-MY" sz="3200" dirty="0" smtClean="0"/>
              <a:t> </a:t>
            </a:r>
            <a:r>
              <a:rPr lang="en-MY" sz="3200" dirty="0" err="1" smtClean="0"/>
              <a:t>buah</a:t>
            </a:r>
            <a:r>
              <a:rPr lang="en-MY" sz="3200" dirty="0" smtClean="0"/>
              <a:t> </a:t>
            </a:r>
            <a:r>
              <a:rPr lang="en-MY" sz="3200" dirty="0" err="1" smtClean="0"/>
              <a:t>buku</a:t>
            </a:r>
            <a:r>
              <a:rPr lang="en-MY" sz="3200" dirty="0" smtClean="0"/>
              <a:t>; </a:t>
            </a:r>
            <a:r>
              <a:rPr lang="en-MY" sz="3200" dirty="0" err="1" smtClean="0"/>
              <a:t>antaranya</a:t>
            </a:r>
            <a:r>
              <a:rPr lang="en-MY" sz="3200" dirty="0" smtClean="0"/>
              <a:t> A Brief History of Time, yang </a:t>
            </a:r>
            <a:r>
              <a:rPr lang="en-MY" sz="3200" dirty="0" err="1" smtClean="0"/>
              <a:t>telah</a:t>
            </a:r>
            <a:r>
              <a:rPr lang="en-MY" sz="3200" dirty="0" smtClean="0"/>
              <a:t> </a:t>
            </a:r>
            <a:r>
              <a:rPr lang="en-MY" sz="3200" dirty="0" err="1" smtClean="0"/>
              <a:t>terjual</a:t>
            </a:r>
            <a:r>
              <a:rPr lang="en-MY" sz="3200" dirty="0" smtClean="0"/>
              <a:t> </a:t>
            </a:r>
            <a:r>
              <a:rPr lang="en-MY" sz="3200" dirty="0" err="1" smtClean="0"/>
              <a:t>sebanyak</a:t>
            </a:r>
            <a:r>
              <a:rPr lang="en-MY" sz="3200" dirty="0" smtClean="0"/>
              <a:t> 10 </a:t>
            </a:r>
            <a:r>
              <a:rPr lang="en-MY" sz="3200" dirty="0" err="1" smtClean="0"/>
              <a:t>juta</a:t>
            </a:r>
            <a:r>
              <a:rPr lang="en-MY" sz="3200" dirty="0" smtClean="0"/>
              <a:t> </a:t>
            </a:r>
            <a:r>
              <a:rPr lang="en-MY" sz="3200" dirty="0" err="1" smtClean="0"/>
              <a:t>naskhah</a:t>
            </a:r>
            <a:r>
              <a:rPr lang="en-MY" sz="3200" dirty="0" smtClean="0"/>
              <a:t>. </a:t>
            </a:r>
            <a:r>
              <a:rPr lang="en-MY" sz="3200" dirty="0" err="1" smtClean="0"/>
              <a:t>Ia</a:t>
            </a:r>
            <a:r>
              <a:rPr lang="en-MY" sz="3200" dirty="0" smtClean="0"/>
              <a:t> </a:t>
            </a:r>
            <a:r>
              <a:rPr lang="en-MY" sz="3200" dirty="0" err="1" smtClean="0"/>
              <a:t>juga</a:t>
            </a:r>
            <a:r>
              <a:rPr lang="en-MY" sz="3200" dirty="0" smtClean="0"/>
              <a:t> </a:t>
            </a:r>
            <a:r>
              <a:rPr lang="en-MY" sz="3200" dirty="0" err="1" smtClean="0"/>
              <a:t>telah</a:t>
            </a:r>
            <a:r>
              <a:rPr lang="en-MY" sz="3200" dirty="0" smtClean="0"/>
              <a:t> </a:t>
            </a:r>
            <a:r>
              <a:rPr lang="en-MY" sz="3200" dirty="0" err="1" smtClean="0"/>
              <a:t>difilemkan</a:t>
            </a:r>
            <a:r>
              <a:rPr lang="en-MY" sz="3200" dirty="0" smtClean="0"/>
              <a:t>.</a:t>
            </a:r>
          </a:p>
          <a:p>
            <a:r>
              <a:rPr lang="en-MY" sz="3200" dirty="0" err="1" smtClean="0"/>
              <a:t>Namun</a:t>
            </a:r>
            <a:r>
              <a:rPr lang="en-MY" sz="3200" dirty="0" smtClean="0"/>
              <a:t>, </a:t>
            </a:r>
            <a:r>
              <a:rPr lang="en-MY" sz="3200" dirty="0" err="1" smtClean="0"/>
              <a:t>dia</a:t>
            </a:r>
            <a:r>
              <a:rPr lang="en-MY" sz="3200" dirty="0" smtClean="0"/>
              <a:t> </a:t>
            </a:r>
            <a:r>
              <a:rPr lang="en-MY" sz="3200" dirty="0" err="1" smtClean="0"/>
              <a:t>belum</a:t>
            </a:r>
            <a:r>
              <a:rPr lang="en-MY" sz="3200" dirty="0" smtClean="0"/>
              <a:t> </a:t>
            </a:r>
            <a:r>
              <a:rPr lang="en-MY" sz="3200" dirty="0" err="1" smtClean="0"/>
              <a:t>memenangi</a:t>
            </a:r>
            <a:r>
              <a:rPr lang="en-MY" sz="3200" dirty="0" smtClean="0"/>
              <a:t> </a:t>
            </a:r>
            <a:r>
              <a:rPr lang="en-MY" sz="3200" dirty="0" err="1" smtClean="0"/>
              <a:t>Hadiah</a:t>
            </a:r>
            <a:r>
              <a:rPr lang="en-MY" sz="3200" dirty="0" smtClean="0"/>
              <a:t> Nobel yang </a:t>
            </a:r>
            <a:r>
              <a:rPr lang="en-MY" sz="3200" dirty="0" err="1" smtClean="0"/>
              <a:t>menjadi</a:t>
            </a:r>
            <a:r>
              <a:rPr lang="en-MY" sz="3200" dirty="0" smtClean="0"/>
              <a:t> </a:t>
            </a:r>
            <a:r>
              <a:rPr lang="en-MY" sz="3200" dirty="0" err="1" smtClean="0"/>
              <a:t>simbol</a:t>
            </a:r>
            <a:r>
              <a:rPr lang="en-MY" sz="3200" dirty="0" smtClean="0"/>
              <a:t> </a:t>
            </a:r>
            <a:r>
              <a:rPr lang="en-MY" sz="3200" dirty="0" err="1" smtClean="0"/>
              <a:t>pencapaian</a:t>
            </a:r>
            <a:r>
              <a:rPr lang="en-MY" sz="3200" dirty="0" smtClean="0"/>
              <a:t> </a:t>
            </a:r>
            <a:r>
              <a:rPr lang="en-MY" sz="3200" dirty="0" err="1" smtClean="0"/>
              <a:t>dalam</a:t>
            </a:r>
            <a:r>
              <a:rPr lang="en-MY" sz="3200" dirty="0" smtClean="0"/>
              <a:t> </a:t>
            </a:r>
            <a:r>
              <a:rPr lang="en-MY" sz="3200" dirty="0" err="1" smtClean="0"/>
              <a:t>bidang</a:t>
            </a:r>
            <a:r>
              <a:rPr lang="en-MY" sz="3200" dirty="0" smtClean="0"/>
              <a:t> </a:t>
            </a:r>
            <a:r>
              <a:rPr lang="en-MY" sz="3200" dirty="0" err="1" smtClean="0"/>
              <a:t>sains</a:t>
            </a:r>
            <a:r>
              <a:rPr lang="en-MY" sz="3200" dirty="0" smtClean="0"/>
              <a:t>.</a:t>
            </a:r>
          </a:p>
          <a:p>
            <a:r>
              <a:rPr lang="en-MY" sz="3200" dirty="0" err="1" smtClean="0"/>
              <a:t>Ini</a:t>
            </a:r>
            <a:r>
              <a:rPr lang="en-MY" sz="3200" dirty="0" smtClean="0"/>
              <a:t> </a:t>
            </a:r>
            <a:r>
              <a:rPr lang="en-MY" sz="3200" dirty="0" err="1" smtClean="0"/>
              <a:t>berkemungkinan</a:t>
            </a:r>
            <a:r>
              <a:rPr lang="en-MY" sz="3200" dirty="0" smtClean="0"/>
              <a:t> </a:t>
            </a:r>
            <a:r>
              <a:rPr lang="en-MY" sz="3200" dirty="0" err="1" smtClean="0"/>
              <a:t>kerana</a:t>
            </a:r>
            <a:r>
              <a:rPr lang="en-MY" sz="3200" dirty="0" smtClean="0"/>
              <a:t> </a:t>
            </a:r>
            <a:r>
              <a:rPr lang="en-MY" sz="3200" dirty="0" err="1" smtClean="0"/>
              <a:t>tulisan</a:t>
            </a:r>
            <a:r>
              <a:rPr lang="en-MY" sz="3200" dirty="0" smtClean="0"/>
              <a:t> </a:t>
            </a:r>
            <a:r>
              <a:rPr lang="en-MY" sz="3200" dirty="0" err="1" smtClean="0"/>
              <a:t>beliau</a:t>
            </a:r>
            <a:r>
              <a:rPr lang="en-MY" sz="3200" dirty="0" smtClean="0"/>
              <a:t> </a:t>
            </a:r>
            <a:r>
              <a:rPr lang="en-MY" sz="3200" dirty="0" err="1" smtClean="0"/>
              <a:t>terdapat</a:t>
            </a:r>
            <a:r>
              <a:rPr lang="en-MY" sz="3200" dirty="0" smtClean="0"/>
              <a:t> </a:t>
            </a:r>
            <a:r>
              <a:rPr lang="en-MY" sz="3200" dirty="0" err="1" smtClean="0"/>
              <a:t>unsur</a:t>
            </a:r>
            <a:r>
              <a:rPr lang="en-MY" sz="3200" dirty="0" smtClean="0"/>
              <a:t> </a:t>
            </a:r>
            <a:r>
              <a:rPr lang="en-MY" sz="3200" dirty="0" err="1" smtClean="0"/>
              <a:t>metafizik</a:t>
            </a:r>
            <a:r>
              <a:rPr lang="en-MY" sz="3200" dirty="0" smtClean="0"/>
              <a:t> </a:t>
            </a:r>
            <a:r>
              <a:rPr lang="en-MY" sz="3200" dirty="0" err="1" smtClean="0"/>
              <a:t>dan</a:t>
            </a:r>
            <a:r>
              <a:rPr lang="en-MY" sz="3200" dirty="0" smtClean="0"/>
              <a:t> </a:t>
            </a:r>
            <a:r>
              <a:rPr lang="en-MY" sz="3200" dirty="0" err="1" smtClean="0"/>
              <a:t>ketuhanan</a:t>
            </a:r>
            <a:r>
              <a:rPr lang="en-MY" sz="3200" dirty="0" smtClean="0"/>
              <a:t> yang </a:t>
            </a:r>
            <a:r>
              <a:rPr lang="en-MY" sz="3200" dirty="0" err="1" smtClean="0"/>
              <a:t>bercanggah</a:t>
            </a:r>
            <a:r>
              <a:rPr lang="en-MY" sz="3200" dirty="0" smtClean="0"/>
              <a:t> </a:t>
            </a:r>
            <a:r>
              <a:rPr lang="en-MY" sz="3200" dirty="0" err="1" smtClean="0"/>
              <a:t>dengan</a:t>
            </a:r>
            <a:r>
              <a:rPr lang="en-MY" sz="3200" dirty="0" smtClean="0"/>
              <a:t> </a:t>
            </a:r>
            <a:r>
              <a:rPr lang="en-MY" sz="3200" dirty="0" err="1" smtClean="0"/>
              <a:t>pemikiran</a:t>
            </a:r>
            <a:r>
              <a:rPr lang="en-MY" sz="3200" dirty="0" smtClean="0"/>
              <a:t> </a:t>
            </a:r>
            <a:r>
              <a:rPr lang="en-MY" sz="3200" dirty="0" err="1" smtClean="0"/>
              <a:t>pegangan</a:t>
            </a:r>
            <a:r>
              <a:rPr lang="en-MY" sz="3200" dirty="0" smtClean="0"/>
              <a:t> </a:t>
            </a:r>
            <a:r>
              <a:rPr lang="en-MY" sz="3200" dirty="0" err="1" smtClean="0"/>
              <a:t>ahli</a:t>
            </a:r>
            <a:r>
              <a:rPr lang="en-MY" sz="3200" dirty="0" smtClean="0"/>
              <a:t> </a:t>
            </a:r>
            <a:r>
              <a:rPr lang="en-MY" sz="3200" dirty="0" err="1" smtClean="0"/>
              <a:t>sains</a:t>
            </a:r>
            <a:r>
              <a:rPr lang="en-MY" sz="3200" dirty="0" smtClean="0"/>
              <a:t> </a:t>
            </a:r>
            <a:r>
              <a:rPr lang="en-MY" sz="3200" dirty="0" err="1" smtClean="0"/>
              <a:t>kumpulan</a:t>
            </a:r>
            <a:r>
              <a:rPr lang="en-MY" sz="3200" dirty="0" smtClean="0"/>
              <a:t> </a:t>
            </a:r>
            <a:r>
              <a:rPr lang="en-MY" sz="3200" dirty="0" err="1" smtClean="0"/>
              <a:t>Viena</a:t>
            </a:r>
            <a:r>
              <a:rPr lang="en-MY" sz="3200" dirty="0" smtClean="0"/>
              <a:t> (</a:t>
            </a:r>
            <a:r>
              <a:rPr lang="en-MY" sz="3200" dirty="0" err="1" smtClean="0"/>
              <a:t>kumpulan</a:t>
            </a:r>
            <a:r>
              <a:rPr lang="en-MY" sz="3200" dirty="0" smtClean="0"/>
              <a:t> </a:t>
            </a:r>
            <a:r>
              <a:rPr lang="en-MY" sz="3200" dirty="0" err="1" smtClean="0"/>
              <a:t>utama</a:t>
            </a:r>
            <a:r>
              <a:rPr lang="en-MY" sz="3200" dirty="0" smtClean="0"/>
              <a:t> </a:t>
            </a:r>
            <a:r>
              <a:rPr lang="en-MY" sz="3200" dirty="0" err="1" smtClean="0"/>
              <a:t>pemilihan</a:t>
            </a:r>
            <a:r>
              <a:rPr lang="en-MY" sz="3200" dirty="0" smtClean="0"/>
              <a:t> </a:t>
            </a:r>
            <a:r>
              <a:rPr lang="en-MY" sz="3200" dirty="0" err="1" smtClean="0"/>
              <a:t>anugerah</a:t>
            </a:r>
            <a:endParaRPr lang="en-MY" sz="3200" dirty="0" smtClean="0"/>
          </a:p>
          <a:p>
            <a:r>
              <a:rPr lang="en-MY" sz="3200" dirty="0" smtClean="0"/>
              <a:t>Hawking </a:t>
            </a:r>
            <a:r>
              <a:rPr lang="en-MY" sz="3200" dirty="0" err="1" smtClean="0"/>
              <a:t>seorang</a:t>
            </a:r>
            <a:r>
              <a:rPr lang="en-MY" sz="3200" dirty="0" smtClean="0"/>
              <a:t> yang </a:t>
            </a:r>
            <a:r>
              <a:rPr lang="en-MY" sz="3200" dirty="0" err="1" smtClean="0"/>
              <a:t>aties</a:t>
            </a:r>
            <a:r>
              <a:rPr lang="en-MY" sz="3200" dirty="0" smtClean="0"/>
              <a:t> </a:t>
            </a:r>
            <a:r>
              <a:rPr lang="en-MY" sz="3200" dirty="0" err="1" smtClean="0"/>
              <a:t>tetapi</a:t>
            </a:r>
            <a:r>
              <a:rPr lang="en-MY" sz="3200" dirty="0" smtClean="0"/>
              <a:t> </a:t>
            </a:r>
            <a:r>
              <a:rPr lang="en-MY" sz="3200" dirty="0" err="1" smtClean="0"/>
              <a:t>dalam</a:t>
            </a:r>
            <a:r>
              <a:rPr lang="en-MY" sz="3200" dirty="0" smtClean="0"/>
              <a:t> </a:t>
            </a:r>
            <a:r>
              <a:rPr lang="en-MY" sz="3200" dirty="0" err="1" smtClean="0"/>
              <a:t>syarahan</a:t>
            </a:r>
            <a:r>
              <a:rPr lang="en-MY" sz="3200" dirty="0" smtClean="0"/>
              <a:t> </a:t>
            </a:r>
            <a:r>
              <a:rPr lang="en-MY" sz="3200" dirty="0" err="1" smtClean="0"/>
              <a:t>beliau</a:t>
            </a:r>
            <a:r>
              <a:rPr lang="en-MY" sz="3200" dirty="0" smtClean="0"/>
              <a:t> </a:t>
            </a:r>
            <a:r>
              <a:rPr lang="en-MY" sz="3200" dirty="0" err="1" smtClean="0"/>
              <a:t>pernah</a:t>
            </a:r>
            <a:r>
              <a:rPr lang="en-MY" sz="3200" dirty="0" smtClean="0"/>
              <a:t> </a:t>
            </a:r>
            <a:r>
              <a:rPr lang="en-MY" sz="3200" dirty="0" err="1" smtClean="0"/>
              <a:t>berkata</a:t>
            </a:r>
            <a:r>
              <a:rPr lang="en-MY" sz="3200" dirty="0" smtClean="0"/>
              <a:t>: “... </a:t>
            </a:r>
            <a:r>
              <a:rPr lang="en-MY" sz="3200" i="1" dirty="0" smtClean="0"/>
              <a:t>The actual point of creation lies outside the scope of presently known laws of physics</a:t>
            </a:r>
            <a:r>
              <a:rPr lang="en-MY" sz="3200" dirty="0" smtClean="0"/>
              <a:t>”. </a:t>
            </a:r>
            <a:endParaRPr lang="en-MY" sz="3200" dirty="0"/>
          </a:p>
        </p:txBody>
      </p:sp>
      <p:sp>
        <p:nvSpPr>
          <p:cNvPr id="4" name="Slide Number Placeholder 3"/>
          <p:cNvSpPr>
            <a:spLocks noGrp="1"/>
          </p:cNvSpPr>
          <p:nvPr>
            <p:ph type="sldNum" sz="quarter" idx="12"/>
          </p:nvPr>
        </p:nvSpPr>
        <p:spPr/>
        <p:txBody>
          <a:bodyPr/>
          <a:lstStyle/>
          <a:p>
            <a:pPr>
              <a:defRPr/>
            </a:pPr>
            <a:fld id="{91D033D2-4A61-437C-B5DB-8241E11960F8}" type="slidenum">
              <a:rPr lang="ru-RU" smtClean="0"/>
              <a:pPr>
                <a:defRPr/>
              </a:pPr>
              <a:t>23</a:t>
            </a:fld>
            <a:endParaRPr lang="ru-RU"/>
          </a:p>
        </p:txBody>
      </p:sp>
    </p:spTree>
    <p:extLst>
      <p:ext uri="{BB962C8B-B14F-4D97-AF65-F5344CB8AC3E}">
        <p14:creationId xmlns:p14="http://schemas.microsoft.com/office/powerpoint/2010/main" val="524620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5093"/>
            <a:ext cx="10515600" cy="5521870"/>
          </a:xfrm>
        </p:spPr>
        <p:txBody>
          <a:bodyPr/>
          <a:lstStyle/>
          <a:p>
            <a:r>
              <a:rPr lang="en-MY" sz="3200" dirty="0" err="1" smtClean="0"/>
              <a:t>Tafsiran</a:t>
            </a:r>
            <a:r>
              <a:rPr lang="en-MY" sz="3200" dirty="0" smtClean="0"/>
              <a:t> </a:t>
            </a:r>
            <a:r>
              <a:rPr lang="en-MY" sz="3200" dirty="0" err="1" smtClean="0"/>
              <a:t>kepada</a:t>
            </a:r>
            <a:r>
              <a:rPr lang="en-MY" sz="3200" dirty="0" smtClean="0"/>
              <a:t> </a:t>
            </a:r>
            <a:r>
              <a:rPr lang="en-MY" sz="3200" dirty="0" err="1" smtClean="0"/>
              <a:t>maksud</a:t>
            </a:r>
            <a:r>
              <a:rPr lang="en-MY" sz="3200" dirty="0" smtClean="0"/>
              <a:t> </a:t>
            </a:r>
            <a:r>
              <a:rPr lang="en-MY" sz="3200" dirty="0" err="1" smtClean="0"/>
              <a:t>ungkapan</a:t>
            </a:r>
            <a:r>
              <a:rPr lang="en-MY" sz="3200" dirty="0" smtClean="0"/>
              <a:t> </a:t>
            </a:r>
            <a:r>
              <a:rPr lang="en-MY" sz="3200" dirty="0" err="1" smtClean="0"/>
              <a:t>ini</a:t>
            </a:r>
            <a:r>
              <a:rPr lang="en-MY" sz="3200" dirty="0" smtClean="0"/>
              <a:t> </a:t>
            </a:r>
            <a:r>
              <a:rPr lang="en-MY" sz="3200" dirty="0" err="1" smtClean="0"/>
              <a:t>ialah</a:t>
            </a:r>
            <a:r>
              <a:rPr lang="en-MY" sz="3200" dirty="0" smtClean="0"/>
              <a:t> Hawking </a:t>
            </a:r>
            <a:r>
              <a:rPr lang="en-MY" sz="3200" dirty="0" err="1" smtClean="0"/>
              <a:t>merujuk</a:t>
            </a:r>
            <a:r>
              <a:rPr lang="en-MY" sz="3200" dirty="0" smtClean="0"/>
              <a:t> </a:t>
            </a:r>
            <a:r>
              <a:rPr lang="en-MY" sz="3200" dirty="0" err="1" smtClean="0"/>
              <a:t>kepada</a:t>
            </a:r>
            <a:r>
              <a:rPr lang="en-MY" sz="3200" dirty="0" smtClean="0"/>
              <a:t> </a:t>
            </a:r>
            <a:r>
              <a:rPr lang="en-MY" sz="3200" dirty="0" err="1" smtClean="0"/>
              <a:t>kuasa</a:t>
            </a:r>
            <a:r>
              <a:rPr lang="en-MY" sz="3200" dirty="0" smtClean="0"/>
              <a:t> </a:t>
            </a:r>
            <a:r>
              <a:rPr lang="en-MY" sz="3200" dirty="0" err="1" smtClean="0"/>
              <a:t>mutlak</a:t>
            </a:r>
            <a:r>
              <a:rPr lang="en-MY" sz="3200" dirty="0" smtClean="0"/>
              <a:t> yang </a:t>
            </a:r>
            <a:r>
              <a:rPr lang="en-MY" sz="3200" dirty="0" err="1" smtClean="0"/>
              <a:t>mencipta</a:t>
            </a:r>
            <a:r>
              <a:rPr lang="en-MY" sz="3200" dirty="0" smtClean="0"/>
              <a:t> </a:t>
            </a:r>
            <a:r>
              <a:rPr lang="en-MY" sz="3200" dirty="0" err="1" smtClean="0"/>
              <a:t>alam</a:t>
            </a:r>
            <a:r>
              <a:rPr lang="en-MY" sz="3200" dirty="0" smtClean="0"/>
              <a:t> </a:t>
            </a:r>
            <a:r>
              <a:rPr lang="en-MY" sz="3200" dirty="0" err="1" smtClean="0"/>
              <a:t>semesta</a:t>
            </a:r>
            <a:r>
              <a:rPr lang="en-MY" sz="3200" dirty="0" smtClean="0"/>
              <a:t>.</a:t>
            </a:r>
          </a:p>
          <a:p>
            <a:r>
              <a:rPr lang="en-MY" sz="3200" dirty="0" err="1" smtClean="0"/>
              <a:t>Kuasa</a:t>
            </a:r>
            <a:r>
              <a:rPr lang="en-MY" sz="3200" dirty="0" smtClean="0"/>
              <a:t> </a:t>
            </a:r>
            <a:r>
              <a:rPr lang="en-MY" sz="3200" dirty="0" err="1" smtClean="0"/>
              <a:t>mutlak</a:t>
            </a:r>
            <a:r>
              <a:rPr lang="en-MY" sz="3200" dirty="0" smtClean="0"/>
              <a:t> </a:t>
            </a:r>
            <a:r>
              <a:rPr lang="en-MY" sz="3200" dirty="0" err="1" smtClean="0"/>
              <a:t>ini</a:t>
            </a:r>
            <a:r>
              <a:rPr lang="en-MY" sz="3200" dirty="0" smtClean="0"/>
              <a:t> </a:t>
            </a:r>
            <a:r>
              <a:rPr lang="en-MY" sz="3200" dirty="0" err="1" smtClean="0"/>
              <a:t>tidak</a:t>
            </a:r>
            <a:r>
              <a:rPr lang="en-MY" sz="3200" dirty="0" smtClean="0"/>
              <a:t> </a:t>
            </a:r>
            <a:r>
              <a:rPr lang="en-MY" sz="3200" dirty="0" err="1" smtClean="0"/>
              <a:t>terikat</a:t>
            </a:r>
            <a:r>
              <a:rPr lang="en-MY" sz="3200" dirty="0" smtClean="0"/>
              <a:t> </a:t>
            </a:r>
            <a:r>
              <a:rPr lang="en-MY" sz="3200" dirty="0" err="1" smtClean="0"/>
              <a:t>kepada</a:t>
            </a:r>
            <a:r>
              <a:rPr lang="en-MY" sz="3200" dirty="0" smtClean="0"/>
              <a:t> </a:t>
            </a:r>
            <a:r>
              <a:rPr lang="en-MY" sz="3200" dirty="0" err="1" smtClean="0"/>
              <a:t>ruang</a:t>
            </a:r>
            <a:r>
              <a:rPr lang="en-MY" sz="3200" dirty="0" smtClean="0"/>
              <a:t> </a:t>
            </a:r>
            <a:r>
              <a:rPr lang="en-MY" sz="3200" dirty="0" err="1" smtClean="0"/>
              <a:t>dan</a:t>
            </a:r>
            <a:r>
              <a:rPr lang="en-MY" sz="3200" dirty="0" smtClean="0"/>
              <a:t> </a:t>
            </a:r>
            <a:r>
              <a:rPr lang="en-MY" sz="3200" dirty="0" err="1" smtClean="0"/>
              <a:t>masa</a:t>
            </a:r>
            <a:r>
              <a:rPr lang="en-MY" sz="3200" dirty="0" smtClean="0"/>
              <a:t> </a:t>
            </a:r>
            <a:r>
              <a:rPr lang="en-MY" sz="3200" dirty="0" err="1" smtClean="0"/>
              <a:t>dalam</a:t>
            </a:r>
            <a:r>
              <a:rPr lang="en-MY" sz="3200" dirty="0" smtClean="0"/>
              <a:t> </a:t>
            </a:r>
            <a:r>
              <a:rPr lang="en-MY" sz="3200" dirty="0" err="1" smtClean="0"/>
              <a:t>alam</a:t>
            </a:r>
            <a:r>
              <a:rPr lang="en-MY" sz="3200" dirty="0" smtClean="0"/>
              <a:t> </a:t>
            </a:r>
            <a:r>
              <a:rPr lang="en-MY" sz="3200" dirty="0" err="1" smtClean="0"/>
              <a:t>semesta</a:t>
            </a:r>
            <a:r>
              <a:rPr lang="en-MY" sz="3200" dirty="0" smtClean="0"/>
              <a:t> </a:t>
            </a:r>
            <a:r>
              <a:rPr lang="en-MY" sz="3200" dirty="0" err="1" smtClean="0"/>
              <a:t>tempat</a:t>
            </a:r>
            <a:r>
              <a:rPr lang="en-MY" sz="3200" dirty="0" smtClean="0"/>
              <a:t> </a:t>
            </a:r>
            <a:r>
              <a:rPr lang="en-MY" sz="3200" dirty="0" err="1" smtClean="0"/>
              <a:t>hukum</a:t>
            </a:r>
            <a:r>
              <a:rPr lang="en-MY" sz="3200" dirty="0" smtClean="0"/>
              <a:t> </a:t>
            </a:r>
            <a:r>
              <a:rPr lang="en-MY" sz="3200" dirty="0" err="1" smtClean="0"/>
              <a:t>fizik</a:t>
            </a:r>
            <a:r>
              <a:rPr lang="en-MY" sz="3200" dirty="0" smtClean="0"/>
              <a:t> </a:t>
            </a:r>
            <a:r>
              <a:rPr lang="en-MY" sz="3200" dirty="0" err="1" smtClean="0"/>
              <a:t>berlaku</a:t>
            </a:r>
            <a:r>
              <a:rPr lang="en-MY" sz="3200" dirty="0" smtClean="0"/>
              <a:t>.</a:t>
            </a:r>
          </a:p>
          <a:p>
            <a:r>
              <a:rPr lang="en-MY" sz="3200" dirty="0" err="1" smtClean="0"/>
              <a:t>Kuasa</a:t>
            </a:r>
            <a:r>
              <a:rPr lang="en-MY" sz="3200" dirty="0" smtClean="0"/>
              <a:t> </a:t>
            </a:r>
            <a:r>
              <a:rPr lang="en-MY" sz="3200" dirty="0" err="1" smtClean="0"/>
              <a:t>mutlak</a:t>
            </a:r>
            <a:r>
              <a:rPr lang="en-MY" sz="3200" dirty="0" smtClean="0"/>
              <a:t> </a:t>
            </a:r>
            <a:r>
              <a:rPr lang="en-MY" sz="3200" dirty="0" err="1" smtClean="0"/>
              <a:t>ini</a:t>
            </a:r>
            <a:r>
              <a:rPr lang="en-MY" sz="3200" dirty="0" smtClean="0"/>
              <a:t> </a:t>
            </a:r>
            <a:r>
              <a:rPr lang="en-MY" sz="3200" dirty="0" err="1" smtClean="0"/>
              <a:t>bersifat</a:t>
            </a:r>
            <a:r>
              <a:rPr lang="en-MY" sz="3200" dirty="0" smtClean="0"/>
              <a:t> </a:t>
            </a:r>
            <a:r>
              <a:rPr lang="en-MY" sz="3200" dirty="0" err="1" smtClean="0"/>
              <a:t>abadi</a:t>
            </a:r>
            <a:r>
              <a:rPr lang="en-MY" sz="3200" dirty="0" smtClean="0"/>
              <a:t> </a:t>
            </a:r>
            <a:r>
              <a:rPr lang="en-MY" sz="3200" dirty="0" err="1" smtClean="0"/>
              <a:t>dan</a:t>
            </a:r>
            <a:r>
              <a:rPr lang="en-MY" sz="3200" dirty="0" smtClean="0"/>
              <a:t> </a:t>
            </a:r>
            <a:r>
              <a:rPr lang="en-MY" sz="3200" dirty="0" err="1" smtClean="0"/>
              <a:t>azali</a:t>
            </a:r>
            <a:r>
              <a:rPr lang="en-MY" sz="3200" dirty="0" smtClean="0"/>
              <a:t> </a:t>
            </a:r>
            <a:r>
              <a:rPr lang="en-MY" sz="3200" dirty="0" err="1" smtClean="0"/>
              <a:t>iaitu</a:t>
            </a:r>
            <a:r>
              <a:rPr lang="en-MY" sz="3200" dirty="0" smtClean="0"/>
              <a:t> </a:t>
            </a:r>
            <a:r>
              <a:rPr lang="en-MY" sz="3200" dirty="0" err="1" smtClean="0"/>
              <a:t>tiada</a:t>
            </a:r>
            <a:r>
              <a:rPr lang="en-MY" sz="3200" dirty="0" smtClean="0"/>
              <a:t> </a:t>
            </a:r>
            <a:r>
              <a:rPr lang="en-MY" sz="3200" dirty="0" err="1" smtClean="0"/>
              <a:t>permulaan</a:t>
            </a:r>
            <a:r>
              <a:rPr lang="en-MY" sz="3200" dirty="0" smtClean="0"/>
              <a:t> </a:t>
            </a:r>
            <a:r>
              <a:rPr lang="en-MY" sz="3200" dirty="0" err="1" smtClean="0"/>
              <a:t>dan</a:t>
            </a:r>
            <a:r>
              <a:rPr lang="en-MY" sz="3200" dirty="0" smtClean="0"/>
              <a:t> </a:t>
            </a:r>
            <a:r>
              <a:rPr lang="en-MY" sz="3200" dirty="0" err="1" smtClean="0"/>
              <a:t>pengakhiran</a:t>
            </a:r>
            <a:r>
              <a:rPr lang="en-MY" sz="3200" dirty="0" smtClean="0"/>
              <a:t> yang </a:t>
            </a:r>
            <a:r>
              <a:rPr lang="en-MY" sz="3200" dirty="0" err="1" smtClean="0"/>
              <a:t>tidak</a:t>
            </a:r>
            <a:r>
              <a:rPr lang="en-MY" sz="3200" dirty="0" smtClean="0"/>
              <a:t> </a:t>
            </a:r>
            <a:r>
              <a:rPr lang="en-MY" sz="3200" dirty="0" err="1" smtClean="0"/>
              <a:t>boleh</a:t>
            </a:r>
            <a:r>
              <a:rPr lang="en-MY" sz="3200" dirty="0" smtClean="0"/>
              <a:t> </a:t>
            </a:r>
            <a:r>
              <a:rPr lang="en-MY" sz="3200" dirty="0" err="1" smtClean="0"/>
              <a:t>dikaitkan</a:t>
            </a:r>
            <a:r>
              <a:rPr lang="en-MY" sz="3200" dirty="0" smtClean="0"/>
              <a:t> </a:t>
            </a:r>
            <a:r>
              <a:rPr lang="en-MY" sz="3200" dirty="0" err="1" smtClean="0"/>
              <a:t>dengan</a:t>
            </a:r>
            <a:r>
              <a:rPr lang="en-MY" sz="3200" dirty="0" smtClean="0"/>
              <a:t> </a:t>
            </a:r>
            <a:r>
              <a:rPr lang="en-MY" sz="3200" dirty="0" err="1" smtClean="0"/>
              <a:t>ruang</a:t>
            </a:r>
            <a:r>
              <a:rPr lang="en-MY" sz="3200" dirty="0" smtClean="0"/>
              <a:t> </a:t>
            </a:r>
            <a:r>
              <a:rPr lang="en-MY" sz="3200" dirty="0" err="1" smtClean="0"/>
              <a:t>dan</a:t>
            </a:r>
            <a:r>
              <a:rPr lang="en-MY" sz="3200" dirty="0" smtClean="0"/>
              <a:t> </a:t>
            </a:r>
            <a:r>
              <a:rPr lang="en-MY" sz="3200" dirty="0" err="1" smtClean="0"/>
              <a:t>masa</a:t>
            </a:r>
            <a:r>
              <a:rPr lang="en-MY" sz="3200" dirty="0" smtClean="0"/>
              <a:t>.</a:t>
            </a:r>
          </a:p>
          <a:p>
            <a:r>
              <a:rPr lang="en-MY" sz="3200" dirty="0" smtClean="0"/>
              <a:t>Hawking </a:t>
            </a:r>
            <a:r>
              <a:rPr lang="en-MY" sz="3200" dirty="0" err="1" smtClean="0"/>
              <a:t>berkata</a:t>
            </a:r>
            <a:r>
              <a:rPr lang="en-MY" sz="3200" dirty="0" smtClean="0"/>
              <a:t>: “</a:t>
            </a:r>
            <a:r>
              <a:rPr lang="en-MY" sz="3200" i="1" dirty="0" smtClean="0"/>
              <a:t>Although science may solve the problem of how the universe began, it cannot answer the question: Why does the universe bother to exist? May be only God can answer this</a:t>
            </a:r>
            <a:r>
              <a:rPr lang="en-MY" sz="3200" dirty="0" smtClean="0"/>
              <a:t>”.</a:t>
            </a:r>
            <a:endParaRPr lang="en-MY" sz="3200" dirty="0"/>
          </a:p>
        </p:txBody>
      </p:sp>
      <p:sp>
        <p:nvSpPr>
          <p:cNvPr id="4" name="Slide Number Placeholder 3"/>
          <p:cNvSpPr>
            <a:spLocks noGrp="1"/>
          </p:cNvSpPr>
          <p:nvPr>
            <p:ph type="sldNum" sz="quarter" idx="12"/>
          </p:nvPr>
        </p:nvSpPr>
        <p:spPr/>
        <p:txBody>
          <a:bodyPr/>
          <a:lstStyle/>
          <a:p>
            <a:pPr>
              <a:defRPr/>
            </a:pPr>
            <a:fld id="{91D033D2-4A61-437C-B5DB-8241E11960F8}" type="slidenum">
              <a:rPr lang="ru-RU" smtClean="0"/>
              <a:pPr>
                <a:defRPr/>
              </a:pPr>
              <a:t>24</a:t>
            </a:fld>
            <a:endParaRPr lang="ru-RU"/>
          </a:p>
        </p:txBody>
      </p:sp>
    </p:spTree>
    <p:extLst>
      <p:ext uri="{BB962C8B-B14F-4D97-AF65-F5344CB8AC3E}">
        <p14:creationId xmlns:p14="http://schemas.microsoft.com/office/powerpoint/2010/main" val="2805937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728"/>
            <a:ext cx="10515600" cy="5882185"/>
          </a:xfrm>
        </p:spPr>
        <p:txBody>
          <a:bodyPr/>
          <a:lstStyle/>
          <a:p>
            <a:r>
              <a:rPr lang="en-MY" sz="3200" dirty="0" err="1" smtClean="0"/>
              <a:t>Apakah</a:t>
            </a:r>
            <a:r>
              <a:rPr lang="en-MY" sz="3200" dirty="0" smtClean="0"/>
              <a:t> </a:t>
            </a:r>
            <a:r>
              <a:rPr lang="en-MY" sz="3200" dirty="0" err="1" smtClean="0"/>
              <a:t>kenyataan</a:t>
            </a:r>
            <a:r>
              <a:rPr lang="en-MY" sz="3200" dirty="0" smtClean="0"/>
              <a:t> Hawking </a:t>
            </a:r>
            <a:r>
              <a:rPr lang="en-MY" sz="3200" dirty="0" err="1" smtClean="0"/>
              <a:t>ini</a:t>
            </a:r>
            <a:r>
              <a:rPr lang="en-MY" sz="3200" dirty="0" smtClean="0"/>
              <a:t> </a:t>
            </a:r>
            <a:r>
              <a:rPr lang="en-MY" sz="3200" dirty="0" err="1" smtClean="0"/>
              <a:t>telah</a:t>
            </a:r>
            <a:r>
              <a:rPr lang="en-MY" sz="3200" dirty="0" smtClean="0"/>
              <a:t> </a:t>
            </a:r>
            <a:r>
              <a:rPr lang="en-MY" sz="3200" dirty="0" err="1" smtClean="0"/>
              <a:t>memecahkan</a:t>
            </a:r>
            <a:r>
              <a:rPr lang="en-MY" sz="3200" dirty="0" smtClean="0"/>
              <a:t> </a:t>
            </a:r>
            <a:r>
              <a:rPr lang="en-MY" sz="3200" dirty="0" err="1" smtClean="0"/>
              <a:t>tradisi</a:t>
            </a:r>
            <a:r>
              <a:rPr lang="en-MY" sz="3200" dirty="0" smtClean="0"/>
              <a:t> </a:t>
            </a:r>
            <a:r>
              <a:rPr lang="en-MY" sz="3200" dirty="0" err="1" smtClean="0"/>
              <a:t>sains</a:t>
            </a:r>
            <a:r>
              <a:rPr lang="en-MY" sz="3200" dirty="0" smtClean="0"/>
              <a:t> </a:t>
            </a:r>
            <a:r>
              <a:rPr lang="en-MY" sz="3200" dirty="0" err="1" smtClean="0"/>
              <a:t>barat</a:t>
            </a:r>
            <a:r>
              <a:rPr lang="en-MY" sz="3200" dirty="0" smtClean="0"/>
              <a:t> yang </a:t>
            </a:r>
            <a:r>
              <a:rPr lang="en-MY" sz="3200" dirty="0" err="1" smtClean="0"/>
              <a:t>memisahkan</a:t>
            </a:r>
            <a:r>
              <a:rPr lang="en-MY" sz="3200" dirty="0" smtClean="0"/>
              <a:t> </a:t>
            </a:r>
            <a:r>
              <a:rPr lang="en-MY" sz="3200" dirty="0" err="1" smtClean="0"/>
              <a:t>sains</a:t>
            </a:r>
            <a:r>
              <a:rPr lang="en-MY" sz="3200" dirty="0" smtClean="0"/>
              <a:t> </a:t>
            </a:r>
            <a:r>
              <a:rPr lang="en-MY" sz="3200" dirty="0" err="1" smtClean="0"/>
              <a:t>dan</a:t>
            </a:r>
            <a:r>
              <a:rPr lang="en-MY" sz="3200" dirty="0" smtClean="0"/>
              <a:t> agama?</a:t>
            </a:r>
          </a:p>
          <a:p>
            <a:r>
              <a:rPr lang="en-MY" sz="3200" dirty="0" err="1" smtClean="0"/>
              <a:t>Konsep</a:t>
            </a:r>
            <a:r>
              <a:rPr lang="en-MY" sz="3200" dirty="0" smtClean="0"/>
              <a:t> </a:t>
            </a:r>
            <a:r>
              <a:rPr lang="en-MY" sz="3200" dirty="0" err="1" smtClean="0"/>
              <a:t>ketuhanan</a:t>
            </a:r>
            <a:r>
              <a:rPr lang="en-MY" sz="3200" dirty="0" smtClean="0"/>
              <a:t> Hawking </a:t>
            </a:r>
            <a:r>
              <a:rPr lang="en-MY" sz="3200" dirty="0" err="1" smtClean="0"/>
              <a:t>masih</a:t>
            </a:r>
            <a:r>
              <a:rPr lang="en-MY" sz="3200" dirty="0" smtClean="0"/>
              <a:t> </a:t>
            </a:r>
            <a:r>
              <a:rPr lang="en-MY" sz="3200" dirty="0" err="1" smtClean="0"/>
              <a:t>kabur</a:t>
            </a:r>
            <a:r>
              <a:rPr lang="en-MY" sz="3200" dirty="0" smtClean="0"/>
              <a:t> </a:t>
            </a:r>
            <a:r>
              <a:rPr lang="en-MY" sz="3200" dirty="0" err="1" smtClean="0"/>
              <a:t>dan</a:t>
            </a:r>
            <a:r>
              <a:rPr lang="en-MY" sz="3200" dirty="0" smtClean="0"/>
              <a:t> </a:t>
            </a:r>
            <a:r>
              <a:rPr lang="en-MY" sz="3200" dirty="0" err="1" smtClean="0"/>
              <a:t>dilihat</a:t>
            </a:r>
            <a:r>
              <a:rPr lang="en-MY" sz="3200" dirty="0" smtClean="0"/>
              <a:t> </a:t>
            </a:r>
            <a:r>
              <a:rPr lang="en-MY" sz="3200" dirty="0" err="1" smtClean="0"/>
              <a:t>terperangkap</a:t>
            </a:r>
            <a:r>
              <a:rPr lang="en-MY" sz="3200" dirty="0" smtClean="0"/>
              <a:t> </a:t>
            </a:r>
            <a:r>
              <a:rPr lang="en-MY" sz="3200" dirty="0" err="1" smtClean="0"/>
              <a:t>dalam</a:t>
            </a:r>
            <a:r>
              <a:rPr lang="en-MY" sz="3200" dirty="0" smtClean="0"/>
              <a:t> </a:t>
            </a:r>
            <a:r>
              <a:rPr lang="en-MY" sz="3200" dirty="0" err="1" smtClean="0"/>
              <a:t>konsep</a:t>
            </a:r>
            <a:r>
              <a:rPr lang="en-MY" sz="3200" dirty="0" smtClean="0"/>
              <a:t> </a:t>
            </a:r>
            <a:r>
              <a:rPr lang="en-MY" sz="3200" dirty="0" err="1" smtClean="0"/>
              <a:t>ketuhanan</a:t>
            </a:r>
            <a:r>
              <a:rPr lang="en-MY" sz="3200" dirty="0" smtClean="0"/>
              <a:t> </a:t>
            </a:r>
            <a:r>
              <a:rPr lang="en-MY" sz="3200" dirty="0" err="1" smtClean="0"/>
              <a:t>mengikut</a:t>
            </a:r>
            <a:r>
              <a:rPr lang="en-MY" sz="3200" dirty="0" smtClean="0"/>
              <a:t> </a:t>
            </a:r>
            <a:r>
              <a:rPr lang="en-MY" sz="3200" dirty="0" err="1" smtClean="0"/>
              <a:t>pemikirannya</a:t>
            </a:r>
            <a:r>
              <a:rPr lang="en-MY" sz="3200" dirty="0" smtClean="0"/>
              <a:t>, </a:t>
            </a:r>
            <a:r>
              <a:rPr lang="en-MY" sz="3200" dirty="0" err="1" smtClean="0"/>
              <a:t>bukan</a:t>
            </a:r>
            <a:r>
              <a:rPr lang="en-MY" sz="3200" dirty="0" smtClean="0"/>
              <a:t> </a:t>
            </a:r>
            <a:r>
              <a:rPr lang="en-MY" sz="3200" dirty="0" err="1" smtClean="0"/>
              <a:t>mengikut</a:t>
            </a:r>
            <a:r>
              <a:rPr lang="en-MY" sz="3200" dirty="0" smtClean="0"/>
              <a:t> </a:t>
            </a:r>
            <a:r>
              <a:rPr lang="en-MY" sz="3200" dirty="0" err="1" smtClean="0"/>
              <a:t>tradisi</a:t>
            </a:r>
            <a:r>
              <a:rPr lang="en-MY" sz="3200" dirty="0" smtClean="0"/>
              <a:t> </a:t>
            </a:r>
            <a:r>
              <a:rPr lang="en-MY" sz="3200" dirty="0" err="1" smtClean="0"/>
              <a:t>ketuhanan</a:t>
            </a:r>
            <a:r>
              <a:rPr lang="en-MY" sz="3200" dirty="0" smtClean="0"/>
              <a:t> </a:t>
            </a:r>
            <a:r>
              <a:rPr lang="en-MY" sz="3200" dirty="0" err="1" smtClean="0"/>
              <a:t>dari</a:t>
            </a:r>
            <a:r>
              <a:rPr lang="en-MY" sz="3200" dirty="0" smtClean="0"/>
              <a:t> </a:t>
            </a:r>
            <a:r>
              <a:rPr lang="en-MY" sz="3200" dirty="0" err="1" smtClean="0"/>
              <a:t>kefahaman</a:t>
            </a:r>
            <a:r>
              <a:rPr lang="en-MY" sz="3200" dirty="0" smtClean="0"/>
              <a:t> agama.</a:t>
            </a:r>
          </a:p>
          <a:p>
            <a:r>
              <a:rPr lang="en-MY" sz="3200" dirty="0" err="1" smtClean="0"/>
              <a:t>Dia</a:t>
            </a:r>
            <a:r>
              <a:rPr lang="en-MY" sz="3200" dirty="0" smtClean="0"/>
              <a:t> </a:t>
            </a:r>
            <a:r>
              <a:rPr lang="en-MY" sz="3200" dirty="0" err="1" smtClean="0"/>
              <a:t>merasa</a:t>
            </a:r>
            <a:r>
              <a:rPr lang="en-MY" sz="3200" dirty="0" smtClean="0"/>
              <a:t> </a:t>
            </a:r>
            <a:r>
              <a:rPr lang="en-MY" sz="3200" dirty="0" err="1" smtClean="0"/>
              <a:t>sangsi</a:t>
            </a:r>
            <a:r>
              <a:rPr lang="en-MY" sz="3200" dirty="0" smtClean="0"/>
              <a:t> </a:t>
            </a:r>
            <a:r>
              <a:rPr lang="en-MY" sz="3200" dirty="0" err="1" smtClean="0"/>
              <a:t>dengan</a:t>
            </a:r>
            <a:r>
              <a:rPr lang="en-MY" sz="3200" dirty="0" smtClean="0"/>
              <a:t> </a:t>
            </a:r>
            <a:r>
              <a:rPr lang="en-MY" sz="3200" dirty="0" err="1" smtClean="0"/>
              <a:t>kewujudan</a:t>
            </a:r>
            <a:r>
              <a:rPr lang="en-MY" sz="3200" dirty="0" smtClean="0"/>
              <a:t> </a:t>
            </a:r>
            <a:r>
              <a:rPr lang="en-MY" sz="3200" dirty="0" err="1" smtClean="0"/>
              <a:t>Tuhan</a:t>
            </a:r>
            <a:r>
              <a:rPr lang="en-MY" sz="3200" dirty="0" smtClean="0"/>
              <a:t>. </a:t>
            </a:r>
            <a:r>
              <a:rPr lang="en-MY" sz="3200" dirty="0" err="1" smtClean="0"/>
              <a:t>Mungkin</a:t>
            </a:r>
            <a:r>
              <a:rPr lang="en-MY" sz="3200" dirty="0" smtClean="0"/>
              <a:t> </a:t>
            </a:r>
            <a:r>
              <a:rPr lang="en-MY" sz="3200" dirty="0" err="1" smtClean="0"/>
              <a:t>disebabkan</a:t>
            </a:r>
            <a:r>
              <a:rPr lang="en-MY" sz="3200" dirty="0" smtClean="0"/>
              <a:t> </a:t>
            </a:r>
            <a:r>
              <a:rPr lang="en-MY" sz="3200" dirty="0" err="1" smtClean="0"/>
              <a:t>asas</a:t>
            </a:r>
            <a:r>
              <a:rPr lang="en-MY" sz="3200" dirty="0" smtClean="0"/>
              <a:t> </a:t>
            </a:r>
            <a:r>
              <a:rPr lang="en-MY" sz="3200" dirty="0" err="1" smtClean="0"/>
              <a:t>pemikiran</a:t>
            </a:r>
            <a:r>
              <a:rPr lang="en-MY" sz="3200" dirty="0" smtClean="0"/>
              <a:t> </a:t>
            </a:r>
            <a:r>
              <a:rPr lang="en-MY" sz="3200" dirty="0" err="1" smtClean="0"/>
              <a:t>beliau</a:t>
            </a:r>
            <a:r>
              <a:rPr lang="en-MY" sz="3200" dirty="0" smtClean="0"/>
              <a:t> </a:t>
            </a:r>
            <a:r>
              <a:rPr lang="en-MY" sz="3200" dirty="0" err="1" smtClean="0"/>
              <a:t>adalah</a:t>
            </a:r>
            <a:r>
              <a:rPr lang="en-MY" sz="3200" dirty="0" smtClean="0"/>
              <a:t> </a:t>
            </a:r>
            <a:r>
              <a:rPr lang="en-MY" sz="3200" dirty="0" err="1" smtClean="0"/>
              <a:t>bersumberkan</a:t>
            </a:r>
            <a:r>
              <a:rPr lang="en-MY" sz="3200" dirty="0" smtClean="0"/>
              <a:t> </a:t>
            </a:r>
            <a:r>
              <a:rPr lang="en-MY" sz="3200" dirty="0" err="1" smtClean="0"/>
              <a:t>falsafah</a:t>
            </a:r>
            <a:r>
              <a:rPr lang="en-MY" sz="3200" dirty="0" smtClean="0"/>
              <a:t> </a:t>
            </a:r>
            <a:r>
              <a:rPr lang="en-MY" sz="3200" dirty="0" err="1" smtClean="0"/>
              <a:t>sains</a:t>
            </a:r>
            <a:r>
              <a:rPr lang="en-MY" sz="3200" dirty="0" smtClean="0"/>
              <a:t> </a:t>
            </a:r>
            <a:r>
              <a:rPr lang="en-MY" sz="3200" dirty="0" err="1" smtClean="0"/>
              <a:t>barat</a:t>
            </a:r>
            <a:r>
              <a:rPr lang="en-MY" sz="3200" dirty="0" smtClean="0"/>
              <a:t> yang </a:t>
            </a:r>
            <a:r>
              <a:rPr lang="en-MY" sz="3200" dirty="0" err="1" smtClean="0"/>
              <a:t>memisahkan</a:t>
            </a:r>
            <a:r>
              <a:rPr lang="en-MY" sz="3200" dirty="0" smtClean="0"/>
              <a:t> </a:t>
            </a:r>
            <a:r>
              <a:rPr lang="en-MY" sz="3200" dirty="0" err="1" smtClean="0"/>
              <a:t>alam</a:t>
            </a:r>
            <a:r>
              <a:rPr lang="en-MY" sz="3200" dirty="0" smtClean="0"/>
              <a:t> </a:t>
            </a:r>
            <a:r>
              <a:rPr lang="en-MY" sz="3200" dirty="0" err="1" smtClean="0"/>
              <a:t>dan</a:t>
            </a:r>
            <a:r>
              <a:rPr lang="en-MY" sz="3200" dirty="0" smtClean="0"/>
              <a:t> </a:t>
            </a:r>
            <a:r>
              <a:rPr lang="en-MY" sz="3200" dirty="0" err="1" smtClean="0"/>
              <a:t>metafizik</a:t>
            </a:r>
            <a:r>
              <a:rPr lang="en-MY" sz="3200" dirty="0" smtClean="0"/>
              <a:t>.</a:t>
            </a:r>
          </a:p>
          <a:p>
            <a:r>
              <a:rPr lang="en-MY" sz="3200" dirty="0" err="1" smtClean="0"/>
              <a:t>Dia</a:t>
            </a:r>
            <a:r>
              <a:rPr lang="en-MY" sz="3200" dirty="0" smtClean="0"/>
              <a:t> </a:t>
            </a:r>
            <a:r>
              <a:rPr lang="en-MY" sz="3200" dirty="0" err="1" smtClean="0"/>
              <a:t>mengatakan</a:t>
            </a:r>
            <a:r>
              <a:rPr lang="en-MY" sz="3200" dirty="0" smtClean="0"/>
              <a:t> </a:t>
            </a:r>
            <a:r>
              <a:rPr lang="en-MY" sz="3200" dirty="0" err="1" smtClean="0"/>
              <a:t>Tuhan</a:t>
            </a:r>
            <a:r>
              <a:rPr lang="en-MY" sz="3200" dirty="0" smtClean="0"/>
              <a:t> </a:t>
            </a:r>
            <a:r>
              <a:rPr lang="en-MY" sz="3200" dirty="0" err="1" smtClean="0"/>
              <a:t>mungkin</a:t>
            </a:r>
            <a:r>
              <a:rPr lang="en-MY" sz="3200" dirty="0" smtClean="0"/>
              <a:t> </a:t>
            </a:r>
            <a:r>
              <a:rPr lang="en-MY" sz="3200" dirty="0" err="1" smtClean="0"/>
              <a:t>wujud</a:t>
            </a:r>
            <a:r>
              <a:rPr lang="en-MY" sz="3200" dirty="0" smtClean="0"/>
              <a:t> </a:t>
            </a:r>
            <a:r>
              <a:rPr lang="en-MY" sz="3200" dirty="0" err="1" smtClean="0"/>
              <a:t>pada</a:t>
            </a:r>
            <a:r>
              <a:rPr lang="en-MY" sz="3200" dirty="0" smtClean="0"/>
              <a:t> </a:t>
            </a:r>
            <a:r>
              <a:rPr lang="en-MY" sz="3200" dirty="0" err="1" smtClean="0"/>
              <a:t>peringkat</a:t>
            </a:r>
            <a:r>
              <a:rPr lang="en-MY" sz="3200" dirty="0" smtClean="0"/>
              <a:t> </a:t>
            </a:r>
            <a:r>
              <a:rPr lang="en-MY" sz="3200" dirty="0" err="1" smtClean="0"/>
              <a:t>awal</a:t>
            </a:r>
            <a:r>
              <a:rPr lang="en-MY" sz="3200" dirty="0" smtClean="0"/>
              <a:t> </a:t>
            </a:r>
            <a:r>
              <a:rPr lang="en-MY" sz="3200" dirty="0" err="1" smtClean="0"/>
              <a:t>kejadian</a:t>
            </a:r>
            <a:r>
              <a:rPr lang="en-MY" sz="3200" dirty="0" smtClean="0"/>
              <a:t> </a:t>
            </a:r>
            <a:r>
              <a:rPr lang="en-MY" sz="3200" dirty="0" err="1" smtClean="0"/>
              <a:t>alam</a:t>
            </a:r>
            <a:r>
              <a:rPr lang="en-MY" sz="3200" dirty="0" smtClean="0"/>
              <a:t> </a:t>
            </a:r>
            <a:r>
              <a:rPr lang="en-MY" sz="3200" dirty="0" err="1" smtClean="0"/>
              <a:t>tetapi</a:t>
            </a:r>
            <a:r>
              <a:rPr lang="en-MY" sz="3200" dirty="0" smtClean="0"/>
              <a:t> </a:t>
            </a:r>
            <a:r>
              <a:rPr lang="en-MY" sz="3200" dirty="0" err="1" smtClean="0"/>
              <a:t>kemudian</a:t>
            </a:r>
            <a:r>
              <a:rPr lang="en-MY" sz="3200" dirty="0" smtClean="0"/>
              <a:t> </a:t>
            </a:r>
            <a:r>
              <a:rPr lang="en-MY" sz="3200" dirty="0" err="1" smtClean="0"/>
              <a:t>alam</a:t>
            </a:r>
            <a:r>
              <a:rPr lang="en-MY" sz="3200" dirty="0" smtClean="0"/>
              <a:t> </a:t>
            </a:r>
            <a:r>
              <a:rPr lang="en-MY" sz="3200" dirty="0" err="1" smtClean="0"/>
              <a:t>diatur</a:t>
            </a:r>
            <a:r>
              <a:rPr lang="en-MY" sz="3200" dirty="0" smtClean="0"/>
              <a:t> </a:t>
            </a:r>
            <a:r>
              <a:rPr lang="en-MY" sz="3200" dirty="0" err="1" smtClean="0"/>
              <a:t>oleh</a:t>
            </a:r>
            <a:r>
              <a:rPr lang="en-MY" sz="3200" dirty="0" smtClean="0"/>
              <a:t> </a:t>
            </a:r>
            <a:r>
              <a:rPr lang="en-MY" sz="3200" dirty="0" err="1" smtClean="0"/>
              <a:t>hukum</a:t>
            </a:r>
            <a:r>
              <a:rPr lang="en-MY" sz="3200" dirty="0" smtClean="0"/>
              <a:t> </a:t>
            </a:r>
            <a:r>
              <a:rPr lang="en-MY" sz="3200" dirty="0" err="1" smtClean="0"/>
              <a:t>sains</a:t>
            </a:r>
            <a:r>
              <a:rPr lang="en-MY" sz="3200" dirty="0" smtClean="0"/>
              <a:t>.</a:t>
            </a:r>
            <a:endParaRPr lang="en-MY" sz="3200" dirty="0"/>
          </a:p>
        </p:txBody>
      </p:sp>
      <p:sp>
        <p:nvSpPr>
          <p:cNvPr id="4" name="Slide Number Placeholder 3"/>
          <p:cNvSpPr>
            <a:spLocks noGrp="1"/>
          </p:cNvSpPr>
          <p:nvPr>
            <p:ph type="sldNum" sz="quarter" idx="12"/>
          </p:nvPr>
        </p:nvSpPr>
        <p:spPr/>
        <p:txBody>
          <a:bodyPr/>
          <a:lstStyle/>
          <a:p>
            <a:pPr>
              <a:defRPr/>
            </a:pPr>
            <a:fld id="{91D033D2-4A61-437C-B5DB-8241E11960F8}" type="slidenum">
              <a:rPr lang="ru-RU" smtClean="0"/>
              <a:pPr>
                <a:defRPr/>
              </a:pPr>
              <a:t>25</a:t>
            </a:fld>
            <a:endParaRPr lang="ru-RU"/>
          </a:p>
        </p:txBody>
      </p:sp>
    </p:spTree>
    <p:extLst>
      <p:ext uri="{BB962C8B-B14F-4D97-AF65-F5344CB8AC3E}">
        <p14:creationId xmlns:p14="http://schemas.microsoft.com/office/powerpoint/2010/main" val="2087997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err="1" smtClean="0">
                <a:solidFill>
                  <a:srgbClr val="FF0000"/>
                </a:solidFill>
                <a:effectLst>
                  <a:outerShdw blurRad="38100" dist="38100" dir="2700000" algn="tl">
                    <a:srgbClr val="000000">
                      <a:alpha val="43137"/>
                    </a:srgbClr>
                  </a:outerShdw>
                </a:effectLst>
                <a:latin typeface="+mn-lt"/>
              </a:rPr>
              <a:t>Cabaran</a:t>
            </a:r>
            <a:r>
              <a:rPr lang="en-MY" b="1" dirty="0" smtClean="0">
                <a:solidFill>
                  <a:srgbClr val="FF0000"/>
                </a:solidFill>
                <a:effectLst>
                  <a:outerShdw blurRad="38100" dist="38100" dir="2700000" algn="tl">
                    <a:srgbClr val="000000">
                      <a:alpha val="43137"/>
                    </a:srgbClr>
                  </a:outerShdw>
                </a:effectLst>
                <a:latin typeface="+mn-lt"/>
              </a:rPr>
              <a:t> </a:t>
            </a:r>
            <a:r>
              <a:rPr lang="en-MY" b="1" dirty="0" err="1" smtClean="0">
                <a:solidFill>
                  <a:srgbClr val="FF0000"/>
                </a:solidFill>
                <a:effectLst>
                  <a:outerShdw blurRad="38100" dist="38100" dir="2700000" algn="tl">
                    <a:srgbClr val="000000">
                      <a:alpha val="43137"/>
                    </a:srgbClr>
                  </a:outerShdw>
                </a:effectLst>
                <a:latin typeface="+mn-lt"/>
              </a:rPr>
              <a:t>Masa</a:t>
            </a:r>
            <a:r>
              <a:rPr lang="en-MY" b="1" dirty="0" smtClean="0">
                <a:solidFill>
                  <a:srgbClr val="FF0000"/>
                </a:solidFill>
                <a:effectLst>
                  <a:outerShdw blurRad="38100" dist="38100" dir="2700000" algn="tl">
                    <a:srgbClr val="000000">
                      <a:alpha val="43137"/>
                    </a:srgbClr>
                  </a:outerShdw>
                </a:effectLst>
                <a:latin typeface="+mn-lt"/>
              </a:rPr>
              <a:t> </a:t>
            </a:r>
            <a:r>
              <a:rPr lang="en-MY" b="1" dirty="0" err="1" smtClean="0">
                <a:solidFill>
                  <a:srgbClr val="FF0000"/>
                </a:solidFill>
                <a:effectLst>
                  <a:outerShdw blurRad="38100" dist="38100" dir="2700000" algn="tl">
                    <a:srgbClr val="000000">
                      <a:alpha val="43137"/>
                    </a:srgbClr>
                  </a:outerShdw>
                </a:effectLst>
                <a:latin typeface="+mn-lt"/>
              </a:rPr>
              <a:t>Hadapan</a:t>
            </a:r>
            <a:r>
              <a:rPr lang="en-MY" b="1" dirty="0" smtClean="0">
                <a:solidFill>
                  <a:srgbClr val="FF0000"/>
                </a:solidFill>
                <a:effectLst>
                  <a:outerShdw blurRad="38100" dist="38100" dir="2700000" algn="tl">
                    <a:srgbClr val="000000">
                      <a:alpha val="43137"/>
                    </a:srgbClr>
                  </a:outerShdw>
                </a:effectLst>
                <a:latin typeface="+mn-lt"/>
              </a:rPr>
              <a:t> - Hawking</a:t>
            </a:r>
            <a:endParaRPr lang="en-MY" b="1" dirty="0">
              <a:solidFill>
                <a:srgbClr val="FF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r>
              <a:rPr lang="en-MY" sz="3600" dirty="0" smtClean="0"/>
              <a:t>In 2006, Hawking posed an open question on the Internet: "</a:t>
            </a:r>
            <a:r>
              <a:rPr lang="en-MY" sz="3600" b="1" dirty="0" smtClean="0"/>
              <a:t>In a world that is in chaos </a:t>
            </a:r>
            <a:r>
              <a:rPr lang="en-MY" sz="3600" b="1" u="sng" dirty="0" smtClean="0">
                <a:effectLst>
                  <a:outerShdw blurRad="38100" dist="38100" dir="2700000" algn="tl">
                    <a:srgbClr val="000000">
                      <a:alpha val="43137"/>
                    </a:srgbClr>
                  </a:outerShdw>
                </a:effectLst>
              </a:rPr>
              <a:t>politically</a:t>
            </a:r>
            <a:r>
              <a:rPr lang="en-MY" sz="3600" b="1" dirty="0" smtClean="0"/>
              <a:t>, </a:t>
            </a:r>
            <a:r>
              <a:rPr lang="en-MY" sz="3600" b="1" u="sng" dirty="0" smtClean="0">
                <a:effectLst>
                  <a:outerShdw blurRad="38100" dist="38100" dir="2700000" algn="tl">
                    <a:srgbClr val="000000">
                      <a:alpha val="43137"/>
                    </a:srgbClr>
                  </a:outerShdw>
                </a:effectLst>
              </a:rPr>
              <a:t>socially</a:t>
            </a:r>
            <a:r>
              <a:rPr lang="en-MY" sz="3600" b="1" dirty="0" smtClean="0"/>
              <a:t> and </a:t>
            </a:r>
            <a:r>
              <a:rPr lang="en-MY" sz="3600" b="1" u="sng" dirty="0" smtClean="0">
                <a:effectLst>
                  <a:outerShdw blurRad="38100" dist="38100" dir="2700000" algn="tl">
                    <a:srgbClr val="000000">
                      <a:alpha val="43137"/>
                    </a:srgbClr>
                  </a:outerShdw>
                </a:effectLst>
              </a:rPr>
              <a:t>environmentally</a:t>
            </a:r>
            <a:r>
              <a:rPr lang="en-MY" sz="3600" b="1" dirty="0" smtClean="0"/>
              <a:t>, how can the human race sustain another 100 years</a:t>
            </a:r>
            <a:r>
              <a:rPr lang="en-MY" sz="3600" dirty="0" smtClean="0"/>
              <a:t>?", </a:t>
            </a:r>
          </a:p>
          <a:p>
            <a:r>
              <a:rPr lang="en-MY" sz="3600" dirty="0" smtClean="0"/>
              <a:t>He later clarifying: "I don't know the answer. That is why I asked the question, to get people to think about it, and to be aware of the dangers we now face."</a:t>
            </a:r>
            <a:endParaRPr lang="en-MY" sz="3600" dirty="0"/>
          </a:p>
        </p:txBody>
      </p:sp>
      <p:sp>
        <p:nvSpPr>
          <p:cNvPr id="4" name="Slide Number Placeholder 3"/>
          <p:cNvSpPr>
            <a:spLocks noGrp="1"/>
          </p:cNvSpPr>
          <p:nvPr>
            <p:ph type="sldNum" sz="quarter" idx="12"/>
          </p:nvPr>
        </p:nvSpPr>
        <p:spPr/>
        <p:txBody>
          <a:bodyPr/>
          <a:lstStyle/>
          <a:p>
            <a:pPr>
              <a:defRPr/>
            </a:pPr>
            <a:fld id="{91D033D2-4A61-437C-B5DB-8241E11960F8}" type="slidenum">
              <a:rPr lang="ru-RU" smtClean="0"/>
              <a:pPr>
                <a:defRPr/>
              </a:pPr>
              <a:t>26</a:t>
            </a:fld>
            <a:endParaRPr lang="ru-RU"/>
          </a:p>
        </p:txBody>
      </p:sp>
    </p:spTree>
    <p:extLst>
      <p:ext uri="{BB962C8B-B14F-4D97-AF65-F5344CB8AC3E}">
        <p14:creationId xmlns:p14="http://schemas.microsoft.com/office/powerpoint/2010/main" val="2156444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627"/>
            <a:ext cx="10515600" cy="4954137"/>
          </a:xfrm>
        </p:spPr>
        <p:txBody>
          <a:bodyPr/>
          <a:lstStyle/>
          <a:p>
            <a:r>
              <a:rPr lang="en-MY" sz="3600" dirty="0" smtClean="0"/>
              <a:t>Hawking stated that, given the vastness of the universe, </a:t>
            </a:r>
            <a:r>
              <a:rPr lang="en-MY" sz="3600" b="1" dirty="0" smtClean="0">
                <a:solidFill>
                  <a:srgbClr val="FFFF00"/>
                </a:solidFill>
                <a:effectLst>
                  <a:outerShdw blurRad="38100" dist="38100" dir="2700000" algn="tl">
                    <a:srgbClr val="000000">
                      <a:alpha val="43137"/>
                    </a:srgbClr>
                  </a:outerShdw>
                </a:effectLst>
                <a:hlinkClick r:id="rId2" tooltip="Extraterrestrial life"/>
              </a:rPr>
              <a:t>aliens</a:t>
            </a:r>
            <a:r>
              <a:rPr lang="en-MY" sz="3600" dirty="0" smtClean="0"/>
              <a:t> likely exist, but that contact with them should be avoided.</a:t>
            </a:r>
          </a:p>
          <a:p>
            <a:r>
              <a:rPr lang="en-MY" sz="3600" dirty="0" smtClean="0"/>
              <a:t>He warned that aliens might pillage Earth for resources. </a:t>
            </a:r>
          </a:p>
          <a:p>
            <a:r>
              <a:rPr lang="en-MY" sz="3600" dirty="0" smtClean="0"/>
              <a:t>In 2010 he said, "</a:t>
            </a:r>
            <a:r>
              <a:rPr lang="en-MY" sz="3600" i="1" dirty="0" smtClean="0"/>
              <a:t>If aliens visit us, the outcome would be much as when Columbus landed in America, which didn't turn out well for the Native Americans</a:t>
            </a:r>
            <a:r>
              <a:rPr lang="en-MY" sz="3600" dirty="0" smtClean="0"/>
              <a:t>”.</a:t>
            </a:r>
          </a:p>
        </p:txBody>
      </p:sp>
      <p:sp>
        <p:nvSpPr>
          <p:cNvPr id="4" name="Slide Number Placeholder 3"/>
          <p:cNvSpPr>
            <a:spLocks noGrp="1"/>
          </p:cNvSpPr>
          <p:nvPr>
            <p:ph type="sldNum" sz="quarter" idx="12"/>
          </p:nvPr>
        </p:nvSpPr>
        <p:spPr/>
        <p:txBody>
          <a:bodyPr/>
          <a:lstStyle/>
          <a:p>
            <a:pPr>
              <a:defRPr/>
            </a:pPr>
            <a:fld id="{91D033D2-4A61-437C-B5DB-8241E11960F8}" type="slidenum">
              <a:rPr lang="ru-RU" smtClean="0"/>
              <a:pPr>
                <a:defRPr/>
              </a:pPr>
              <a:t>27</a:t>
            </a:fld>
            <a:endParaRPr lang="ru-RU"/>
          </a:p>
        </p:txBody>
      </p:sp>
    </p:spTree>
    <p:extLst>
      <p:ext uri="{BB962C8B-B14F-4D97-AF65-F5344CB8AC3E}">
        <p14:creationId xmlns:p14="http://schemas.microsoft.com/office/powerpoint/2010/main" val="1390523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8615"/>
            <a:ext cx="10515600" cy="5658348"/>
          </a:xfrm>
        </p:spPr>
        <p:txBody>
          <a:bodyPr/>
          <a:lstStyle/>
          <a:p>
            <a:r>
              <a:rPr lang="en-MY" dirty="0" smtClean="0"/>
              <a:t>Hawking warned that </a:t>
            </a:r>
            <a:r>
              <a:rPr lang="en-MY" dirty="0" err="1" smtClean="0">
                <a:hlinkClick r:id="rId2" tooltip="Superintelligent"/>
              </a:rPr>
              <a:t>superintelligent</a:t>
            </a:r>
            <a:r>
              <a:rPr lang="en-MY" dirty="0" smtClean="0"/>
              <a:t> </a:t>
            </a:r>
            <a:r>
              <a:rPr lang="en-MY" dirty="0" smtClean="0">
                <a:hlinkClick r:id="rId3" tooltip="Artificial intelligence"/>
              </a:rPr>
              <a:t>artificial intelligence</a:t>
            </a:r>
            <a:r>
              <a:rPr lang="en-MY" dirty="0" smtClean="0"/>
              <a:t> could be pivotal in steering humanity's fate, stating that "the potential benefits are huge.</a:t>
            </a:r>
          </a:p>
          <a:p>
            <a:r>
              <a:rPr lang="en-MY" dirty="0" smtClean="0"/>
              <a:t>Success in creating AI would be the biggest event in human history. It might also be the last, unless we learn how to avoid the risks.”However, he argued that we should be more </a:t>
            </a:r>
            <a:r>
              <a:rPr lang="en-MY" dirty="0" smtClean="0">
                <a:hlinkClick r:id="rId4" tooltip="Criticism of capitalism"/>
              </a:rPr>
              <a:t>frightened of capitalism</a:t>
            </a:r>
            <a:r>
              <a:rPr lang="en-MY" dirty="0" smtClean="0"/>
              <a:t> exacerbating </a:t>
            </a:r>
            <a:r>
              <a:rPr lang="en-MY" dirty="0" smtClean="0">
                <a:hlinkClick r:id="rId5" tooltip="Economic inequality"/>
              </a:rPr>
              <a:t>economic inequality</a:t>
            </a:r>
            <a:r>
              <a:rPr lang="en-MY" dirty="0" smtClean="0"/>
              <a:t> than robots.</a:t>
            </a:r>
          </a:p>
          <a:p>
            <a:r>
              <a:rPr lang="en-MY" dirty="0" smtClean="0"/>
              <a:t>Hawking was concerned about the future emergence of a race of "</a:t>
            </a:r>
            <a:r>
              <a:rPr lang="en-MY" dirty="0" err="1" smtClean="0"/>
              <a:t>superhumans</a:t>
            </a:r>
            <a:r>
              <a:rPr lang="en-MY" dirty="0" smtClean="0"/>
              <a:t>" that would be able to design their own evolution and, as well, argued that </a:t>
            </a:r>
            <a:r>
              <a:rPr lang="en-MY" dirty="0" smtClean="0">
                <a:hlinkClick r:id="rId6" tooltip="Computer virus"/>
              </a:rPr>
              <a:t>computer viruses</a:t>
            </a:r>
            <a:r>
              <a:rPr lang="en-MY" dirty="0" smtClean="0"/>
              <a:t> in today's world should be considered a new form of life, stating that "maybe it says something about human nature, that the only form of life we have created so far is purely destructive. Talk about creating life in our own image."</a:t>
            </a:r>
          </a:p>
        </p:txBody>
      </p:sp>
      <p:sp>
        <p:nvSpPr>
          <p:cNvPr id="4" name="Slide Number Placeholder 3"/>
          <p:cNvSpPr>
            <a:spLocks noGrp="1"/>
          </p:cNvSpPr>
          <p:nvPr>
            <p:ph type="sldNum" sz="quarter" idx="12"/>
          </p:nvPr>
        </p:nvSpPr>
        <p:spPr/>
        <p:txBody>
          <a:bodyPr/>
          <a:lstStyle/>
          <a:p>
            <a:pPr>
              <a:defRPr/>
            </a:pPr>
            <a:fld id="{91D033D2-4A61-437C-B5DB-8241E11960F8}" type="slidenum">
              <a:rPr lang="ru-RU" smtClean="0"/>
              <a:pPr>
                <a:defRPr/>
              </a:pPr>
              <a:t>28</a:t>
            </a:fld>
            <a:endParaRPr lang="ru-RU"/>
          </a:p>
        </p:txBody>
      </p:sp>
    </p:spTree>
    <p:extLst>
      <p:ext uri="{BB962C8B-B14F-4D97-AF65-F5344CB8AC3E}">
        <p14:creationId xmlns:p14="http://schemas.microsoft.com/office/powerpoint/2010/main" val="2303719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awking.NoGodjpg.jpg"/>
          <p:cNvPicPr>
            <a:picLocks noGrp="1" noChangeAspect="1"/>
          </p:cNvPicPr>
          <p:nvPr>
            <p:ph idx="1"/>
          </p:nvPr>
        </p:nvPicPr>
        <p:blipFill>
          <a:blip r:embed="rId2"/>
          <a:stretch>
            <a:fillRect/>
          </a:stretch>
        </p:blipFill>
        <p:spPr>
          <a:xfrm>
            <a:off x="0" y="0"/>
            <a:ext cx="5923128" cy="4476466"/>
          </a:xfrm>
          <a:solidFill>
            <a:schemeClr val="accent6">
              <a:lumMod val="50000"/>
            </a:schemeClr>
          </a:solidFill>
        </p:spPr>
      </p:pic>
      <p:sp>
        <p:nvSpPr>
          <p:cNvPr id="4" name="Slide Number Placeholder 3"/>
          <p:cNvSpPr>
            <a:spLocks noGrp="1"/>
          </p:cNvSpPr>
          <p:nvPr>
            <p:ph type="sldNum" sz="quarter" idx="12"/>
          </p:nvPr>
        </p:nvSpPr>
        <p:spPr/>
        <p:txBody>
          <a:bodyPr/>
          <a:lstStyle/>
          <a:p>
            <a:pPr>
              <a:defRPr/>
            </a:pPr>
            <a:fld id="{91D033D2-4A61-437C-B5DB-8241E11960F8}" type="slidenum">
              <a:rPr lang="ru-RU" smtClean="0"/>
              <a:pPr>
                <a:defRPr/>
              </a:pPr>
              <a:t>29</a:t>
            </a:fld>
            <a:endParaRPr lang="ru-RU"/>
          </a:p>
        </p:txBody>
      </p:sp>
      <p:sp>
        <p:nvSpPr>
          <p:cNvPr id="6" name="Rectangle 5"/>
          <p:cNvSpPr/>
          <p:nvPr/>
        </p:nvSpPr>
        <p:spPr>
          <a:xfrm>
            <a:off x="6005014" y="711411"/>
            <a:ext cx="5745707" cy="5016758"/>
          </a:xfrm>
          <a:prstGeom prst="rect">
            <a:avLst/>
          </a:prstGeom>
          <a:solidFill>
            <a:schemeClr val="tx1"/>
          </a:solidFill>
        </p:spPr>
        <p:txBody>
          <a:bodyPr wrap="square">
            <a:spAutoFit/>
          </a:bodyPr>
          <a:lstStyle/>
          <a:p>
            <a:r>
              <a:rPr lang="en-MY" sz="3200" b="1" dirty="0" smtClean="0">
                <a:solidFill>
                  <a:srgbClr val="FFFF00"/>
                </a:solidFill>
                <a:effectLst>
                  <a:outerShdw blurRad="38100" dist="38100" dir="2700000" algn="tl">
                    <a:srgbClr val="000000">
                      <a:alpha val="43137"/>
                    </a:srgbClr>
                  </a:outerShdw>
                </a:effectLst>
              </a:rPr>
              <a:t>“Before we understand science, it is natural to believe that God created the universe. But now science offers a more convincing explanation. What I meant by ‘we would know the mind of God’ is, we would know everything that God would know, if there were a God, which there isn’t. I’m an atheist.”</a:t>
            </a:r>
            <a:endParaRPr lang="en-MY"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1429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6757A99D-B2AB-46B8-B90C-373468B2373A}"/>
              </a:ext>
            </a:extLst>
          </p:cNvPr>
          <p:cNvGraphicFramePr>
            <a:graphicFrameLocks/>
          </p:cNvGraphicFramePr>
          <p:nvPr>
            <p:extLst>
              <p:ext uri="{D42A27DB-BD31-4B8C-83A1-F6EECF244321}">
                <p14:modId xmlns:p14="http://schemas.microsoft.com/office/powerpoint/2010/main" val="3986667590"/>
              </p:ext>
            </p:extLst>
          </p:nvPr>
        </p:nvGraphicFramePr>
        <p:xfrm>
          <a:off x="1890035" y="2033788"/>
          <a:ext cx="8915400" cy="5018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llout: Down Arrow 4">
            <a:extLst>
              <a:ext uri="{FF2B5EF4-FFF2-40B4-BE49-F238E27FC236}">
                <a16:creationId xmlns:a16="http://schemas.microsoft.com/office/drawing/2014/main" xmlns="" id="{FE93E126-9577-450F-B3FE-71B243F9D891}"/>
              </a:ext>
            </a:extLst>
          </p:cNvPr>
          <p:cNvSpPr/>
          <p:nvPr/>
        </p:nvSpPr>
        <p:spPr>
          <a:xfrm>
            <a:off x="1906629" y="1905000"/>
            <a:ext cx="8919111" cy="971550"/>
          </a:xfrm>
          <a:prstGeom prst="downArrowCallout">
            <a:avLst/>
          </a:prstGeom>
          <a:solidFill>
            <a:srgbClr val="A53010"/>
          </a:solidFill>
          <a:ln w="15875" cap="rnd" cmpd="sng" algn="ctr">
            <a:solidFill>
              <a:srgbClr val="A53010">
                <a:shade val="50000"/>
              </a:srgbClr>
            </a:solidFill>
            <a:prstDash val="solid"/>
          </a:ln>
          <a:effectLst/>
        </p:spPr>
        <p:txBody>
          <a:bodyPr lIns="91435" tIns="45717" rIns="91435" bIns="45717" rtlCol="0" anchor="ctr"/>
          <a:lstStyle/>
          <a:p>
            <a:pPr algn="ctr" defTabSz="914355" eaLnBrk="1" fontAlgn="auto" hangingPunct="1">
              <a:spcBef>
                <a:spcPts val="0"/>
              </a:spcBef>
              <a:spcAft>
                <a:spcPts val="0"/>
              </a:spcAft>
              <a:defRPr/>
            </a:pPr>
            <a:r>
              <a:rPr lang="en-MY" b="1" kern="0" dirty="0">
                <a:solidFill>
                  <a:sysClr val="window" lastClr="FFFFFF"/>
                </a:solidFill>
                <a:latin typeface="Century Gothic"/>
              </a:rPr>
              <a:t>IMPLIKASI TERHADAP EPISTEMOLOGI</a:t>
            </a:r>
          </a:p>
        </p:txBody>
      </p:sp>
      <p:sp>
        <p:nvSpPr>
          <p:cNvPr id="6" name="Rectangle 5">
            <a:extLst>
              <a:ext uri="{FF2B5EF4-FFF2-40B4-BE49-F238E27FC236}">
                <a16:creationId xmlns:a16="http://schemas.microsoft.com/office/drawing/2014/main" xmlns="" id="{1824BD0A-92A7-4CAB-80A0-2397D2930CC6}"/>
              </a:ext>
            </a:extLst>
          </p:cNvPr>
          <p:cNvSpPr/>
          <p:nvPr/>
        </p:nvSpPr>
        <p:spPr>
          <a:xfrm>
            <a:off x="1890038" y="1293666"/>
            <a:ext cx="8919111" cy="582223"/>
          </a:xfrm>
          <a:prstGeom prst="rect">
            <a:avLst/>
          </a:prstGeom>
          <a:solidFill>
            <a:srgbClr val="DE7E18"/>
          </a:solidFill>
          <a:ln w="15875" cap="rnd" cmpd="sng" algn="ctr">
            <a:solidFill>
              <a:srgbClr val="DE7E18">
                <a:shade val="50000"/>
              </a:srgbClr>
            </a:solidFill>
            <a:prstDash val="solid"/>
          </a:ln>
          <a:effectLst/>
        </p:spPr>
        <p:txBody>
          <a:bodyPr lIns="91435" tIns="45717" rIns="91435" bIns="45717" rtlCol="0" anchor="ctr"/>
          <a:lstStyle/>
          <a:p>
            <a:pPr algn="ctr" defTabSz="914355" eaLnBrk="1" fontAlgn="auto" hangingPunct="1">
              <a:spcBef>
                <a:spcPts val="0"/>
              </a:spcBef>
              <a:spcAft>
                <a:spcPts val="0"/>
              </a:spcAft>
              <a:defRPr/>
            </a:pPr>
            <a:r>
              <a:rPr lang="en-MY" b="1" kern="0" dirty="0">
                <a:solidFill>
                  <a:sysClr val="window" lastClr="FFFFFF"/>
                </a:solidFill>
                <a:latin typeface="Century Gothic"/>
              </a:rPr>
              <a:t>ALIRAN IDEOLOGI SEMASA</a:t>
            </a:r>
          </a:p>
        </p:txBody>
      </p:sp>
      <p:sp>
        <p:nvSpPr>
          <p:cNvPr id="2" name="Title 1"/>
          <p:cNvSpPr>
            <a:spLocks noGrp="1"/>
          </p:cNvSpPr>
          <p:nvPr>
            <p:ph type="title"/>
          </p:nvPr>
        </p:nvSpPr>
        <p:spPr>
          <a:xfrm>
            <a:off x="812443" y="120428"/>
            <a:ext cx="10515600" cy="1325563"/>
          </a:xfrm>
        </p:spPr>
        <p:txBody>
          <a:bodyPr/>
          <a:lstStyle/>
          <a:p>
            <a:pPr algn="ctr"/>
            <a:r>
              <a:rPr lang="en-MY" b="1" dirty="0" smtClean="0"/>
              <a:t>KANDUNGAN KULIAH</a:t>
            </a:r>
            <a:endParaRPr lang="en-MY" b="1" dirty="0"/>
          </a:p>
        </p:txBody>
      </p:sp>
      <p:sp>
        <p:nvSpPr>
          <p:cNvPr id="3" name="Content Placeholder 2"/>
          <p:cNvSpPr>
            <a:spLocks noGrp="1"/>
          </p:cNvSpPr>
          <p:nvPr>
            <p:ph idx="1"/>
          </p:nvPr>
        </p:nvSpPr>
        <p:spPr>
          <a:xfrm>
            <a:off x="838200" y="6066971"/>
            <a:ext cx="10515600" cy="537028"/>
          </a:xfrm>
        </p:spPr>
        <p:txBody>
          <a:bodyPr/>
          <a:lstStyle/>
          <a:p>
            <a:pPr marL="0" indent="0">
              <a:buNone/>
            </a:pPr>
            <a:endParaRPr lang="en-MY" dirty="0"/>
          </a:p>
        </p:txBody>
      </p:sp>
    </p:spTree>
    <p:extLst>
      <p:ext uri="{BB962C8B-B14F-4D97-AF65-F5344CB8AC3E}">
        <p14:creationId xmlns:p14="http://schemas.microsoft.com/office/powerpoint/2010/main" val="3832290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43556" y="1138238"/>
            <a:ext cx="3479800"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6397" name="Freeform 30"/>
          <p:cNvSpPr/>
          <p:nvPr/>
        </p:nvSpPr>
        <p:spPr bwMode="auto">
          <a:xfrm>
            <a:off x="2361294"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6398" name="Freeform 31"/>
          <p:cNvSpPr/>
          <p:nvPr/>
        </p:nvSpPr>
        <p:spPr bwMode="auto">
          <a:xfrm>
            <a:off x="627743" y="3967166"/>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6399" name="Rectangle 32"/>
          <p:cNvSpPr>
            <a:spLocks noChangeArrowheads="1"/>
          </p:cNvSpPr>
          <p:nvPr/>
        </p:nvSpPr>
        <p:spPr bwMode="auto">
          <a:xfrm>
            <a:off x="910318" y="2287589"/>
            <a:ext cx="1410643"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THINK</a:t>
            </a:r>
            <a:endParaRPr lang="en-US" altLang="en-US" sz="1800"/>
          </a:p>
        </p:txBody>
      </p:sp>
      <p:sp>
        <p:nvSpPr>
          <p:cNvPr id="16400" name="Rectangle 33"/>
          <p:cNvSpPr>
            <a:spLocks noChangeArrowheads="1"/>
          </p:cNvSpPr>
          <p:nvPr/>
        </p:nvSpPr>
        <p:spPr bwMode="auto">
          <a:xfrm>
            <a:off x="1445308" y="4927601"/>
            <a:ext cx="1102866"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IDEA</a:t>
            </a:r>
            <a:endParaRPr lang="en-US" altLang="en-US" sz="1800"/>
          </a:p>
        </p:txBody>
      </p:sp>
      <p:sp>
        <p:nvSpPr>
          <p:cNvPr id="16401" name="Rectangle 34"/>
          <p:cNvSpPr>
            <a:spLocks noChangeArrowheads="1"/>
          </p:cNvSpPr>
          <p:nvPr/>
        </p:nvSpPr>
        <p:spPr bwMode="auto">
          <a:xfrm>
            <a:off x="2778809" y="3633788"/>
            <a:ext cx="1590179"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LEARN</a:t>
            </a:r>
            <a:endParaRPr lang="en-US" altLang="en-US" sz="180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4933045" y="2873551"/>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sv-SE" sz="3600" b="1" dirty="0">
                <a:solidFill>
                  <a:srgbClr val="C00000"/>
                </a:solidFill>
                <a:effectLst>
                  <a:outerShdw blurRad="38100" dist="38100" dir="2700000" algn="tl">
                    <a:srgbClr val="000000">
                      <a:alpha val="43137"/>
                    </a:srgbClr>
                  </a:outerShdw>
                </a:effectLst>
              </a:rPr>
              <a:t>AKTIVITI:</a:t>
            </a:r>
          </a:p>
          <a:p>
            <a:r>
              <a:rPr lang="sv-SE" sz="3600" b="1" dirty="0">
                <a:solidFill>
                  <a:srgbClr val="C00000"/>
                </a:solidFill>
                <a:effectLst>
                  <a:outerShdw blurRad="38100" dist="38100" dir="2700000" algn="tl">
                    <a:srgbClr val="000000">
                      <a:alpha val="43137"/>
                    </a:srgbClr>
                  </a:outerShdw>
                </a:effectLst>
              </a:rPr>
              <a:t> GROUP DISCUSSION</a:t>
            </a:r>
            <a:endParaRPr lang="en-US"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43556" y="1138238"/>
            <a:ext cx="3479800"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6397" name="Freeform 30"/>
          <p:cNvSpPr/>
          <p:nvPr/>
        </p:nvSpPr>
        <p:spPr bwMode="auto">
          <a:xfrm>
            <a:off x="2361294"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6398" name="Freeform 31"/>
          <p:cNvSpPr/>
          <p:nvPr/>
        </p:nvSpPr>
        <p:spPr bwMode="auto">
          <a:xfrm>
            <a:off x="627743" y="3967166"/>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6399" name="Rectangle 32"/>
          <p:cNvSpPr>
            <a:spLocks noChangeArrowheads="1"/>
          </p:cNvSpPr>
          <p:nvPr/>
        </p:nvSpPr>
        <p:spPr bwMode="auto">
          <a:xfrm>
            <a:off x="910318" y="2287589"/>
            <a:ext cx="1410643"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THINK</a:t>
            </a:r>
            <a:endParaRPr lang="en-US" altLang="en-US" sz="1800"/>
          </a:p>
        </p:txBody>
      </p:sp>
      <p:sp>
        <p:nvSpPr>
          <p:cNvPr id="16400" name="Rectangle 33"/>
          <p:cNvSpPr>
            <a:spLocks noChangeArrowheads="1"/>
          </p:cNvSpPr>
          <p:nvPr/>
        </p:nvSpPr>
        <p:spPr bwMode="auto">
          <a:xfrm>
            <a:off x="1445308" y="4927601"/>
            <a:ext cx="1102866"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IDEA</a:t>
            </a:r>
            <a:endParaRPr lang="en-US" altLang="en-US" sz="1800"/>
          </a:p>
        </p:txBody>
      </p:sp>
      <p:sp>
        <p:nvSpPr>
          <p:cNvPr id="16401" name="Rectangle 34"/>
          <p:cNvSpPr>
            <a:spLocks noChangeArrowheads="1"/>
          </p:cNvSpPr>
          <p:nvPr/>
        </p:nvSpPr>
        <p:spPr bwMode="auto">
          <a:xfrm>
            <a:off x="2778809" y="3633788"/>
            <a:ext cx="1590179"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LEARN</a:t>
            </a:r>
            <a:endParaRPr lang="en-US" altLang="en-US" sz="180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4960340" y="1187355"/>
            <a:ext cx="6616533" cy="5131558"/>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sv-SE" sz="4400" b="1" dirty="0" smtClean="0">
                <a:solidFill>
                  <a:srgbClr val="C00000"/>
                </a:solidFill>
                <a:effectLst>
                  <a:outerShdw blurRad="38100" dist="38100" dir="2700000" algn="tl">
                    <a:srgbClr val="000000">
                      <a:alpha val="43137"/>
                    </a:srgbClr>
                  </a:outerShdw>
                </a:effectLst>
                <a:latin typeface="+mn-lt"/>
              </a:rPr>
              <a:t>AKTIVITI:</a:t>
            </a:r>
          </a:p>
          <a:p>
            <a:r>
              <a:rPr lang="sv-SE" sz="4000" b="1" dirty="0" smtClean="0">
                <a:solidFill>
                  <a:srgbClr val="C00000"/>
                </a:solidFill>
                <a:latin typeface="+mn-lt"/>
              </a:rPr>
              <a:t>Pilih satu cabaran daripada ideologi Reliativisme dari perspektif anda sebagai pelajar mengikut senario di bawah. Bagaimana anda berhasil mengatasi cabaran tersebut.</a:t>
            </a:r>
            <a:endParaRPr lang="en-US" sz="4000" b="1" dirty="0">
              <a:solidFill>
                <a:srgbClr val="C00000"/>
              </a:solidFill>
              <a:latin typeface="+mn-lt"/>
            </a:endParaRPr>
          </a:p>
        </p:txBody>
      </p:sp>
      <p:sp>
        <p:nvSpPr>
          <p:cNvPr id="13" name="Slide Number Placeholder 12"/>
          <p:cNvSpPr>
            <a:spLocks noGrp="1"/>
          </p:cNvSpPr>
          <p:nvPr>
            <p:ph type="sldNum" sz="quarter" idx="12"/>
          </p:nvPr>
        </p:nvSpPr>
        <p:spPr/>
        <p:txBody>
          <a:bodyPr/>
          <a:lstStyle/>
          <a:p>
            <a:pPr>
              <a:defRPr/>
            </a:pPr>
            <a:fld id="{D5FE2C48-266F-4E99-A892-7EEC24846948}" type="slidenum">
              <a:rPr lang="ru-RU" smtClean="0"/>
              <a:pPr>
                <a:defRPr/>
              </a:pPr>
              <a:t>31</a:t>
            </a:fld>
            <a:endParaRPr lang="ru-RU"/>
          </a:p>
        </p:txBody>
      </p:sp>
    </p:spTree>
    <p:extLst>
      <p:ext uri="{BB962C8B-B14F-4D97-AF65-F5344CB8AC3E}">
        <p14:creationId xmlns:p14="http://schemas.microsoft.com/office/powerpoint/2010/main" val="3667156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26E5C1E-86BD-425F-8C18-1892EDBC050B}"/>
              </a:ext>
            </a:extLst>
          </p:cNvPr>
          <p:cNvSpPr/>
          <p:nvPr/>
        </p:nvSpPr>
        <p:spPr>
          <a:xfrm>
            <a:off x="4057574" y="609600"/>
            <a:ext cx="6595911" cy="1320800"/>
          </a:xfrm>
          <a:prstGeom prst="rect">
            <a:avLst/>
          </a:prstGeom>
        </p:spPr>
        <p:txBody>
          <a:bodyPr vert="horz" lIns="91440" tIns="45720" rIns="91440" bIns="45720" rtlCol="0" anchor="t">
            <a:normAutofit/>
          </a:bodyPr>
          <a:lstStyle/>
          <a:p>
            <a:pPr algn="ctr" defTabSz="457200" eaLnBrk="1" fontAlgn="auto" hangingPunct="1">
              <a:spcAft>
                <a:spcPts val="600"/>
              </a:spcAft>
            </a:pPr>
            <a:r>
              <a:rPr lang="en-US" sz="3600" dirty="0">
                <a:ln w="0"/>
                <a:solidFill>
                  <a:srgbClr val="A53010"/>
                </a:solidFill>
                <a:effectLst>
                  <a:outerShdw blurRad="38100" dist="19050" dir="2700000" algn="tl" rotWithShape="0">
                    <a:prstClr val="black">
                      <a:alpha val="40000"/>
                    </a:prstClr>
                  </a:outerShdw>
                </a:effectLst>
                <a:latin typeface="Century Gothic"/>
              </a:rPr>
              <a:t>PERBINCANGAN </a:t>
            </a:r>
            <a:endParaRPr lang="en-US" sz="3600" dirty="0" smtClean="0">
              <a:ln w="0"/>
              <a:solidFill>
                <a:srgbClr val="A53010"/>
              </a:solidFill>
              <a:effectLst>
                <a:outerShdw blurRad="38100" dist="19050" dir="2700000" algn="tl" rotWithShape="0">
                  <a:prstClr val="black">
                    <a:alpha val="40000"/>
                  </a:prstClr>
                </a:outerShdw>
              </a:effectLst>
              <a:latin typeface="Century Gothic"/>
            </a:endParaRPr>
          </a:p>
          <a:p>
            <a:pPr algn="ctr" defTabSz="457200" eaLnBrk="1" fontAlgn="auto" hangingPunct="1">
              <a:spcAft>
                <a:spcPts val="600"/>
              </a:spcAft>
            </a:pPr>
            <a:r>
              <a:rPr lang="en-US" sz="3600" dirty="0" smtClean="0">
                <a:ln w="0"/>
                <a:solidFill>
                  <a:srgbClr val="A53010"/>
                </a:solidFill>
                <a:effectLst>
                  <a:outerShdw blurRad="38100" dist="19050" dir="2700000" algn="tl" rotWithShape="0">
                    <a:prstClr val="black">
                      <a:alpha val="40000"/>
                    </a:prstClr>
                  </a:outerShdw>
                </a:effectLst>
                <a:latin typeface="Century Gothic"/>
              </a:rPr>
              <a:t>KAJIAN KES/SENARIO</a:t>
            </a:r>
            <a:endParaRPr lang="en-US" sz="3600" dirty="0">
              <a:ln w="0"/>
              <a:solidFill>
                <a:srgbClr val="A53010"/>
              </a:solidFill>
              <a:effectLst>
                <a:outerShdw blurRad="38100" dist="19050" dir="2700000" algn="tl" rotWithShape="0">
                  <a:prstClr val="black">
                    <a:alpha val="40000"/>
                  </a:prstClr>
                </a:outerShdw>
              </a:effectLst>
              <a:latin typeface="Century Gothic"/>
            </a:endParaRPr>
          </a:p>
        </p:txBody>
      </p:sp>
      <p:pic>
        <p:nvPicPr>
          <p:cNvPr id="11" name="Picture 10">
            <a:extLst>
              <a:ext uri="{FF2B5EF4-FFF2-40B4-BE49-F238E27FC236}">
                <a16:creationId xmlns:a16="http://schemas.microsoft.com/office/drawing/2014/main" xmlns="" id="{BC4F0E17-E1B3-4970-8958-D5AA27C29C8D}"/>
              </a:ext>
            </a:extLst>
          </p:cNvPr>
          <p:cNvPicPr>
            <a:picLocks noChangeAspect="1"/>
          </p:cNvPicPr>
          <p:nvPr/>
        </p:nvPicPr>
        <p:blipFill rotWithShape="1">
          <a:blip r:embed="rId2"/>
          <a:srcRect t="36109" r="2" b="4793"/>
          <a:stretch/>
        </p:blipFill>
        <p:spPr>
          <a:xfrm>
            <a:off x="671241" y="1841233"/>
            <a:ext cx="3145536" cy="121047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xmlns="" id="{2ADECF80-CB5F-4275-A92B-DA43401A3710}"/>
              </a:ext>
            </a:extLst>
          </p:cNvPr>
          <p:cNvPicPr>
            <a:picLocks noChangeAspect="1"/>
          </p:cNvPicPr>
          <p:nvPr/>
        </p:nvPicPr>
        <p:blipFill rotWithShape="1">
          <a:blip r:embed="rId3"/>
          <a:srcRect t="7987" r="4" b="15051"/>
          <a:stretch/>
        </p:blipFill>
        <p:spPr>
          <a:xfrm>
            <a:off x="671241" y="3070021"/>
            <a:ext cx="3145536" cy="1210474"/>
          </a:xfrm>
          <a:prstGeom prst="rect">
            <a:avLst/>
          </a:prstGeom>
        </p:spPr>
      </p:pic>
      <p:pic>
        <p:nvPicPr>
          <p:cNvPr id="13" name="Picture 12" descr="A close up of a sign&#10;&#10;Description automatically generated">
            <a:extLst>
              <a:ext uri="{FF2B5EF4-FFF2-40B4-BE49-F238E27FC236}">
                <a16:creationId xmlns:a16="http://schemas.microsoft.com/office/drawing/2014/main" xmlns="" id="{F6F42D37-0730-4C4C-A8A0-B7514E7CAEFE}"/>
              </a:ext>
            </a:extLst>
          </p:cNvPr>
          <p:cNvPicPr>
            <a:picLocks noChangeAspect="1"/>
          </p:cNvPicPr>
          <p:nvPr/>
        </p:nvPicPr>
        <p:blipFill rotWithShape="1">
          <a:blip r:embed="rId4"/>
          <a:srcRect t="28909" r="2" b="10193"/>
          <a:stretch/>
        </p:blipFill>
        <p:spPr>
          <a:xfrm>
            <a:off x="671241" y="4243867"/>
            <a:ext cx="3145536" cy="1221198"/>
          </a:xfrm>
          <a:prstGeom prst="rect">
            <a:avLst/>
          </a:prstGeom>
          <a:ln>
            <a:noFill/>
          </a:ln>
          <a:effectLst>
            <a:softEdge rad="112500"/>
          </a:effectLst>
        </p:spPr>
      </p:pic>
      <p:pic>
        <p:nvPicPr>
          <p:cNvPr id="10" name="Picture 9" descr="A picture containing food&#10;&#10;Description automatically generated">
            <a:extLst>
              <a:ext uri="{FF2B5EF4-FFF2-40B4-BE49-F238E27FC236}">
                <a16:creationId xmlns:a16="http://schemas.microsoft.com/office/drawing/2014/main" xmlns="" id="{C66F9D50-34BB-434F-970A-C713F7C1A6BE}"/>
              </a:ext>
            </a:extLst>
          </p:cNvPr>
          <p:cNvPicPr>
            <a:picLocks noChangeAspect="1"/>
          </p:cNvPicPr>
          <p:nvPr/>
        </p:nvPicPr>
        <p:blipFill rotWithShape="1">
          <a:blip r:embed="rId5"/>
          <a:srcRect t="26142" r="2" b="4607"/>
          <a:stretch/>
        </p:blipFill>
        <p:spPr>
          <a:xfrm>
            <a:off x="671241" y="5396686"/>
            <a:ext cx="3145536" cy="1236223"/>
          </a:xfrm>
          <a:prstGeom prst="rect">
            <a:avLst/>
          </a:prstGeom>
        </p:spPr>
      </p:pic>
      <p:graphicFrame>
        <p:nvGraphicFramePr>
          <p:cNvPr id="4" name="Diagram 3">
            <a:extLst>
              <a:ext uri="{FF2B5EF4-FFF2-40B4-BE49-F238E27FC236}">
                <a16:creationId xmlns:a16="http://schemas.microsoft.com/office/drawing/2014/main" xmlns="" id="{7831CB82-2D02-4BF2-ABBE-ED89B7A1F62E}"/>
              </a:ext>
            </a:extLst>
          </p:cNvPr>
          <p:cNvGraphicFramePr/>
          <p:nvPr>
            <p:extLst>
              <p:ext uri="{D42A27DB-BD31-4B8C-83A1-F6EECF244321}">
                <p14:modId xmlns:p14="http://schemas.microsoft.com/office/powerpoint/2010/main" val="2332394522"/>
              </p:ext>
            </p:extLst>
          </p:nvPr>
        </p:nvGraphicFramePr>
        <p:xfrm>
          <a:off x="4063503" y="2160589"/>
          <a:ext cx="7359239" cy="46974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63653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Freeform 19"/>
          <p:cNvSpPr/>
          <p:nvPr/>
        </p:nvSpPr>
        <p:spPr bwMode="auto">
          <a:xfrm>
            <a:off x="8474301" y="4878617"/>
            <a:ext cx="3063875" cy="1439863"/>
          </a:xfrm>
          <a:custGeom>
            <a:avLst/>
            <a:gdLst>
              <a:gd name="T0" fmla="*/ 2147483646 w 743"/>
              <a:gd name="T1" fmla="*/ 2147483646 h 349"/>
              <a:gd name="T2" fmla="*/ 2147483646 w 743"/>
              <a:gd name="T3" fmla="*/ 2147483646 h 349"/>
              <a:gd name="T4" fmla="*/ 2147483646 w 743"/>
              <a:gd name="T5" fmla="*/ 2147483646 h 349"/>
              <a:gd name="T6" fmla="*/ 2147483646 w 743"/>
              <a:gd name="T7" fmla="*/ 2147483646 h 349"/>
              <a:gd name="T8" fmla="*/ 2147483646 w 743"/>
              <a:gd name="T9" fmla="*/ 2147483646 h 349"/>
              <a:gd name="T10" fmla="*/ 2147483646 w 743"/>
              <a:gd name="T11" fmla="*/ 2147483646 h 349"/>
              <a:gd name="T12" fmla="*/ 2147483646 w 743"/>
              <a:gd name="T13" fmla="*/ 2147483646 h 349"/>
              <a:gd name="T14" fmla="*/ 2147483646 w 743"/>
              <a:gd name="T15" fmla="*/ 0 h 349"/>
              <a:gd name="T16" fmla="*/ 2147483646 w 743"/>
              <a:gd name="T17" fmla="*/ 0 h 349"/>
              <a:gd name="T18" fmla="*/ 2147483646 w 743"/>
              <a:gd name="T19" fmla="*/ 2147483646 h 349"/>
              <a:gd name="T20" fmla="*/ 2147483646 w 743"/>
              <a:gd name="T21" fmla="*/ 2147483646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3" h="349">
                <a:moveTo>
                  <a:pt x="1" y="27"/>
                </a:moveTo>
                <a:cubicBezTo>
                  <a:pt x="0" y="40"/>
                  <a:pt x="24" y="60"/>
                  <a:pt x="24" y="73"/>
                </a:cubicBezTo>
                <a:cubicBezTo>
                  <a:pt x="25" y="86"/>
                  <a:pt x="3" y="120"/>
                  <a:pt x="13" y="155"/>
                </a:cubicBezTo>
                <a:cubicBezTo>
                  <a:pt x="30" y="213"/>
                  <a:pt x="223" y="151"/>
                  <a:pt x="238" y="165"/>
                </a:cubicBezTo>
                <a:cubicBezTo>
                  <a:pt x="262" y="187"/>
                  <a:pt x="235" y="251"/>
                  <a:pt x="247" y="273"/>
                </a:cubicBezTo>
                <a:cubicBezTo>
                  <a:pt x="267" y="305"/>
                  <a:pt x="566" y="349"/>
                  <a:pt x="715" y="245"/>
                </a:cubicBezTo>
                <a:cubicBezTo>
                  <a:pt x="743" y="226"/>
                  <a:pt x="709" y="164"/>
                  <a:pt x="728" y="8"/>
                </a:cubicBezTo>
                <a:cubicBezTo>
                  <a:pt x="729" y="4"/>
                  <a:pt x="725" y="0"/>
                  <a:pt x="721" y="0"/>
                </a:cubicBezTo>
                <a:cubicBezTo>
                  <a:pt x="23" y="0"/>
                  <a:pt x="23" y="0"/>
                  <a:pt x="23" y="0"/>
                </a:cubicBezTo>
                <a:cubicBezTo>
                  <a:pt x="21" y="0"/>
                  <a:pt x="18" y="1"/>
                  <a:pt x="16" y="3"/>
                </a:cubicBezTo>
                <a:cubicBezTo>
                  <a:pt x="9" y="11"/>
                  <a:pt x="1" y="21"/>
                  <a:pt x="1" y="27"/>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8448" name="Freeform 20"/>
          <p:cNvSpPr/>
          <p:nvPr/>
        </p:nvSpPr>
        <p:spPr bwMode="auto">
          <a:xfrm>
            <a:off x="10020526" y="3781652"/>
            <a:ext cx="1863725" cy="1039812"/>
          </a:xfrm>
          <a:custGeom>
            <a:avLst/>
            <a:gdLst>
              <a:gd name="T0" fmla="*/ 2147483646 w 452"/>
              <a:gd name="T1" fmla="*/ 2147483646 h 252"/>
              <a:gd name="T2" fmla="*/ 2147483646 w 452"/>
              <a:gd name="T3" fmla="*/ 2147483646 h 252"/>
              <a:gd name="T4" fmla="*/ 2147483646 w 452"/>
              <a:gd name="T5" fmla="*/ 2147483646 h 252"/>
              <a:gd name="T6" fmla="*/ 2147483646 w 452"/>
              <a:gd name="T7" fmla="*/ 2147483646 h 252"/>
              <a:gd name="T8" fmla="*/ 2147483646 w 452"/>
              <a:gd name="T9" fmla="*/ 0 h 252"/>
              <a:gd name="T10" fmla="*/ 2147483646 w 452"/>
              <a:gd name="T11" fmla="*/ 0 h 252"/>
              <a:gd name="T12" fmla="*/ 2147483646 w 452"/>
              <a:gd name="T13" fmla="*/ 2147483646 h 252"/>
              <a:gd name="T14" fmla="*/ 2147483646 w 452"/>
              <a:gd name="T15" fmla="*/ 2147483646 h 252"/>
              <a:gd name="T16" fmla="*/ 2147483646 w 452"/>
              <a:gd name="T17" fmla="*/ 2147483646 h 252"/>
              <a:gd name="T18" fmla="*/ 2147483646 w 452"/>
              <a:gd name="T19" fmla="*/ 2147483646 h 252"/>
              <a:gd name="T20" fmla="*/ 2147483646 w 452"/>
              <a:gd name="T21" fmla="*/ 2147483646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2" h="252">
                <a:moveTo>
                  <a:pt x="356" y="251"/>
                </a:moveTo>
                <a:cubicBezTo>
                  <a:pt x="357" y="250"/>
                  <a:pt x="357" y="249"/>
                  <a:pt x="357" y="249"/>
                </a:cubicBezTo>
                <a:cubicBezTo>
                  <a:pt x="370" y="157"/>
                  <a:pt x="410" y="91"/>
                  <a:pt x="449" y="10"/>
                </a:cubicBezTo>
                <a:cubicBezTo>
                  <a:pt x="449" y="10"/>
                  <a:pt x="449" y="10"/>
                  <a:pt x="449" y="10"/>
                </a:cubicBezTo>
                <a:cubicBezTo>
                  <a:pt x="452" y="6"/>
                  <a:pt x="448" y="0"/>
                  <a:pt x="443" y="0"/>
                </a:cubicBezTo>
                <a:cubicBezTo>
                  <a:pt x="42" y="0"/>
                  <a:pt x="42" y="0"/>
                  <a:pt x="42" y="0"/>
                </a:cubicBezTo>
                <a:cubicBezTo>
                  <a:pt x="36" y="0"/>
                  <a:pt x="30" y="5"/>
                  <a:pt x="30" y="11"/>
                </a:cubicBezTo>
                <a:cubicBezTo>
                  <a:pt x="1" y="238"/>
                  <a:pt x="1" y="238"/>
                  <a:pt x="1" y="238"/>
                </a:cubicBezTo>
                <a:cubicBezTo>
                  <a:pt x="0" y="245"/>
                  <a:pt x="5" y="252"/>
                  <a:pt x="13" y="252"/>
                </a:cubicBezTo>
                <a:cubicBezTo>
                  <a:pt x="354" y="252"/>
                  <a:pt x="354" y="252"/>
                  <a:pt x="354" y="252"/>
                </a:cubicBezTo>
                <a:cubicBezTo>
                  <a:pt x="354" y="252"/>
                  <a:pt x="355" y="252"/>
                  <a:pt x="356" y="251"/>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8449" name="Freeform 21"/>
          <p:cNvSpPr/>
          <p:nvPr/>
        </p:nvSpPr>
        <p:spPr bwMode="auto">
          <a:xfrm>
            <a:off x="8118698" y="3781652"/>
            <a:ext cx="1968500" cy="1039812"/>
          </a:xfrm>
          <a:custGeom>
            <a:avLst/>
            <a:gdLst>
              <a:gd name="T0" fmla="*/ 2147483646 w 477"/>
              <a:gd name="T1" fmla="*/ 0 h 252"/>
              <a:gd name="T2" fmla="*/ 2147483646 w 477"/>
              <a:gd name="T3" fmla="*/ 2147483646 h 252"/>
              <a:gd name="T4" fmla="*/ 2147483646 w 477"/>
              <a:gd name="T5" fmla="*/ 2147483646 h 252"/>
              <a:gd name="T6" fmla="*/ 2147483646 w 477"/>
              <a:gd name="T7" fmla="*/ 2147483646 h 252"/>
              <a:gd name="T8" fmla="*/ 2147483646 w 477"/>
              <a:gd name="T9" fmla="*/ 2147483646 h 252"/>
              <a:gd name="T10" fmla="*/ 2147483646 w 477"/>
              <a:gd name="T11" fmla="*/ 2147483646 h 252"/>
              <a:gd name="T12" fmla="*/ 2147483646 w 477"/>
              <a:gd name="T13" fmla="*/ 2147483646 h 252"/>
              <a:gd name="T14" fmla="*/ 2147483646 w 477"/>
              <a:gd name="T15" fmla="*/ 2147483646 h 252"/>
              <a:gd name="T16" fmla="*/ 2147483646 w 477"/>
              <a:gd name="T17" fmla="*/ 2147483646 h 252"/>
              <a:gd name="T18" fmla="*/ 2147483646 w 477"/>
              <a:gd name="T19" fmla="*/ 2147483646 h 252"/>
              <a:gd name="T20" fmla="*/ 2147483646 w 477"/>
              <a:gd name="T21" fmla="*/ 0 h 252"/>
              <a:gd name="T22" fmla="*/ 2147483646 w 477"/>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7" h="252">
                <a:moveTo>
                  <a:pt x="75" y="0"/>
                </a:moveTo>
                <a:cubicBezTo>
                  <a:pt x="73" y="0"/>
                  <a:pt x="71" y="1"/>
                  <a:pt x="69" y="3"/>
                </a:cubicBezTo>
                <a:cubicBezTo>
                  <a:pt x="38" y="39"/>
                  <a:pt x="3" y="77"/>
                  <a:pt x="2" y="107"/>
                </a:cubicBezTo>
                <a:cubicBezTo>
                  <a:pt x="0" y="143"/>
                  <a:pt x="72" y="157"/>
                  <a:pt x="85" y="182"/>
                </a:cubicBezTo>
                <a:cubicBezTo>
                  <a:pt x="91" y="192"/>
                  <a:pt x="75" y="216"/>
                  <a:pt x="76" y="231"/>
                </a:cubicBezTo>
                <a:cubicBezTo>
                  <a:pt x="77" y="238"/>
                  <a:pt x="89" y="246"/>
                  <a:pt x="98" y="251"/>
                </a:cubicBezTo>
                <a:cubicBezTo>
                  <a:pt x="100" y="252"/>
                  <a:pt x="101" y="252"/>
                  <a:pt x="103" y="252"/>
                </a:cubicBezTo>
                <a:cubicBezTo>
                  <a:pt x="435" y="252"/>
                  <a:pt x="435" y="252"/>
                  <a:pt x="435" y="252"/>
                </a:cubicBezTo>
                <a:cubicBezTo>
                  <a:pt x="441" y="252"/>
                  <a:pt x="447" y="247"/>
                  <a:pt x="447" y="241"/>
                </a:cubicBezTo>
                <a:cubicBezTo>
                  <a:pt x="476" y="14"/>
                  <a:pt x="476" y="14"/>
                  <a:pt x="476" y="14"/>
                </a:cubicBezTo>
                <a:cubicBezTo>
                  <a:pt x="477" y="7"/>
                  <a:pt x="472" y="0"/>
                  <a:pt x="464" y="0"/>
                </a:cubicBezTo>
                <a:lnTo>
                  <a:pt x="75" y="0"/>
                </a:ln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8450" name="Freeform 22"/>
          <p:cNvSpPr/>
          <p:nvPr/>
        </p:nvSpPr>
        <p:spPr bwMode="auto">
          <a:xfrm>
            <a:off x="8486998" y="2687864"/>
            <a:ext cx="1739900" cy="1035050"/>
          </a:xfrm>
          <a:custGeom>
            <a:avLst/>
            <a:gdLst>
              <a:gd name="T0" fmla="*/ 2147483646 w 422"/>
              <a:gd name="T1" fmla="*/ 0 h 251"/>
              <a:gd name="T2" fmla="*/ 2147483646 w 422"/>
              <a:gd name="T3" fmla="*/ 2147483646 h 251"/>
              <a:gd name="T4" fmla="*/ 2147483646 w 422"/>
              <a:gd name="T5" fmla="*/ 2147483646 h 251"/>
              <a:gd name="T6" fmla="*/ 2147483646 w 422"/>
              <a:gd name="T7" fmla="*/ 2147483646 h 251"/>
              <a:gd name="T8" fmla="*/ 2147483646 w 422"/>
              <a:gd name="T9" fmla="*/ 2147483646 h 251"/>
              <a:gd name="T10" fmla="*/ 2147483646 w 422"/>
              <a:gd name="T11" fmla="*/ 2147483646 h 251"/>
              <a:gd name="T12" fmla="*/ 2147483646 w 422"/>
              <a:gd name="T13" fmla="*/ 2147483646 h 251"/>
              <a:gd name="T14" fmla="*/ 2147483646 w 422"/>
              <a:gd name="T15" fmla="*/ 2147483646 h 251"/>
              <a:gd name="T16" fmla="*/ 2147483646 w 422"/>
              <a:gd name="T17" fmla="*/ 2147483646 h 251"/>
              <a:gd name="T18" fmla="*/ 2147483646 w 422"/>
              <a:gd name="T19" fmla="*/ 0 h 251"/>
              <a:gd name="T20" fmla="*/ 2147483646 w 422"/>
              <a:gd name="T21" fmla="*/ 0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2" h="251">
                <a:moveTo>
                  <a:pt x="34" y="0"/>
                </a:moveTo>
                <a:cubicBezTo>
                  <a:pt x="31" y="0"/>
                  <a:pt x="28" y="1"/>
                  <a:pt x="27" y="4"/>
                </a:cubicBezTo>
                <a:cubicBezTo>
                  <a:pt x="17" y="37"/>
                  <a:pt x="11" y="68"/>
                  <a:pt x="8" y="95"/>
                </a:cubicBezTo>
                <a:cubicBezTo>
                  <a:pt x="3" y="138"/>
                  <a:pt x="31" y="169"/>
                  <a:pt x="28" y="194"/>
                </a:cubicBezTo>
                <a:cubicBezTo>
                  <a:pt x="26" y="207"/>
                  <a:pt x="17" y="223"/>
                  <a:pt x="4" y="240"/>
                </a:cubicBezTo>
                <a:cubicBezTo>
                  <a:pt x="0" y="245"/>
                  <a:pt x="3" y="251"/>
                  <a:pt x="9" y="251"/>
                </a:cubicBezTo>
                <a:cubicBezTo>
                  <a:pt x="380" y="251"/>
                  <a:pt x="380" y="251"/>
                  <a:pt x="380" y="251"/>
                </a:cubicBezTo>
                <a:cubicBezTo>
                  <a:pt x="386" y="251"/>
                  <a:pt x="392" y="247"/>
                  <a:pt x="392" y="240"/>
                </a:cubicBezTo>
                <a:cubicBezTo>
                  <a:pt x="421" y="13"/>
                  <a:pt x="421" y="13"/>
                  <a:pt x="421" y="13"/>
                </a:cubicBezTo>
                <a:cubicBezTo>
                  <a:pt x="422" y="6"/>
                  <a:pt x="417" y="0"/>
                  <a:pt x="409" y="0"/>
                </a:cubicBezTo>
                <a:lnTo>
                  <a:pt x="34" y="0"/>
                </a:lnTo>
                <a:close/>
              </a:path>
            </a:pathLst>
          </a:custGeom>
          <a:solidFill>
            <a:srgbClr val="FF912B"/>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8451" name="Freeform 23"/>
          <p:cNvSpPr/>
          <p:nvPr/>
        </p:nvSpPr>
        <p:spPr bwMode="auto">
          <a:xfrm>
            <a:off x="10160226" y="2687864"/>
            <a:ext cx="1901825" cy="1035050"/>
          </a:xfrm>
          <a:custGeom>
            <a:avLst/>
            <a:gdLst>
              <a:gd name="T0" fmla="*/ 2147483646 w 461"/>
              <a:gd name="T1" fmla="*/ 2147483646 h 251"/>
              <a:gd name="T2" fmla="*/ 2147483646 w 461"/>
              <a:gd name="T3" fmla="*/ 0 h 251"/>
              <a:gd name="T4" fmla="*/ 2147483646 w 461"/>
              <a:gd name="T5" fmla="*/ 0 h 251"/>
              <a:gd name="T6" fmla="*/ 2147483646 w 461"/>
              <a:gd name="T7" fmla="*/ 2147483646 h 251"/>
              <a:gd name="T8" fmla="*/ 2147483646 w 461"/>
              <a:gd name="T9" fmla="*/ 2147483646 h 251"/>
              <a:gd name="T10" fmla="*/ 2147483646 w 461"/>
              <a:gd name="T11" fmla="*/ 2147483646 h 251"/>
              <a:gd name="T12" fmla="*/ 2147483646 w 461"/>
              <a:gd name="T13" fmla="*/ 2147483646 h 251"/>
              <a:gd name="T14" fmla="*/ 2147483646 w 461"/>
              <a:gd name="T15" fmla="*/ 2147483646 h 251"/>
              <a:gd name="T16" fmla="*/ 2147483646 w 461"/>
              <a:gd name="T17" fmla="*/ 2147483646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1" h="251">
                <a:moveTo>
                  <a:pt x="444" y="5"/>
                </a:moveTo>
                <a:cubicBezTo>
                  <a:pt x="443" y="2"/>
                  <a:pt x="440" y="0"/>
                  <a:pt x="437" y="0"/>
                </a:cubicBezTo>
                <a:cubicBezTo>
                  <a:pt x="42" y="0"/>
                  <a:pt x="42" y="0"/>
                  <a:pt x="42" y="0"/>
                </a:cubicBezTo>
                <a:cubicBezTo>
                  <a:pt x="36" y="0"/>
                  <a:pt x="30" y="4"/>
                  <a:pt x="30" y="10"/>
                </a:cubicBezTo>
                <a:cubicBezTo>
                  <a:pt x="1" y="237"/>
                  <a:pt x="1" y="237"/>
                  <a:pt x="1" y="237"/>
                </a:cubicBezTo>
                <a:cubicBezTo>
                  <a:pt x="0" y="245"/>
                  <a:pt x="5" y="251"/>
                  <a:pt x="13" y="251"/>
                </a:cubicBezTo>
                <a:cubicBezTo>
                  <a:pt x="421" y="251"/>
                  <a:pt x="421" y="251"/>
                  <a:pt x="421" y="251"/>
                </a:cubicBezTo>
                <a:cubicBezTo>
                  <a:pt x="424" y="251"/>
                  <a:pt x="426" y="249"/>
                  <a:pt x="427" y="246"/>
                </a:cubicBezTo>
                <a:cubicBezTo>
                  <a:pt x="446" y="190"/>
                  <a:pt x="461" y="95"/>
                  <a:pt x="444" y="5"/>
                </a:cubicBezTo>
                <a:close/>
              </a:path>
            </a:pathLst>
          </a:custGeom>
          <a:solidFill>
            <a:srgbClr val="34B2E3"/>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8452" name="Freeform 24"/>
          <p:cNvSpPr/>
          <p:nvPr/>
        </p:nvSpPr>
        <p:spPr bwMode="auto">
          <a:xfrm>
            <a:off x="8631460" y="1578203"/>
            <a:ext cx="1735138" cy="1047750"/>
          </a:xfrm>
          <a:custGeom>
            <a:avLst/>
            <a:gdLst>
              <a:gd name="T0" fmla="*/ 2147483646 w 421"/>
              <a:gd name="T1" fmla="*/ 2147483646 h 254"/>
              <a:gd name="T2" fmla="*/ 2147483646 w 421"/>
              <a:gd name="T3" fmla="*/ 2147483646 h 254"/>
              <a:gd name="T4" fmla="*/ 2147483646 w 421"/>
              <a:gd name="T5" fmla="*/ 2147483646 h 254"/>
              <a:gd name="T6" fmla="*/ 2147483646 w 421"/>
              <a:gd name="T7" fmla="*/ 2147483646 h 254"/>
              <a:gd name="T8" fmla="*/ 2147483646 w 421"/>
              <a:gd name="T9" fmla="*/ 2147483646 h 254"/>
              <a:gd name="T10" fmla="*/ 2147483646 w 421"/>
              <a:gd name="T11" fmla="*/ 2147483646 h 254"/>
              <a:gd name="T12" fmla="*/ 2147483646 w 421"/>
              <a:gd name="T13" fmla="*/ 2147483646 h 254"/>
              <a:gd name="T14" fmla="*/ 2147483646 w 421"/>
              <a:gd name="T15" fmla="*/ 2147483646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1" h="254">
                <a:moveTo>
                  <a:pt x="176" y="48"/>
                </a:moveTo>
                <a:cubicBezTo>
                  <a:pt x="82" y="97"/>
                  <a:pt x="30" y="172"/>
                  <a:pt x="2" y="245"/>
                </a:cubicBezTo>
                <a:cubicBezTo>
                  <a:pt x="0" y="249"/>
                  <a:pt x="4" y="254"/>
                  <a:pt x="8" y="254"/>
                </a:cubicBezTo>
                <a:cubicBezTo>
                  <a:pt x="379" y="254"/>
                  <a:pt x="379" y="254"/>
                  <a:pt x="379" y="254"/>
                </a:cubicBezTo>
                <a:cubicBezTo>
                  <a:pt x="385" y="254"/>
                  <a:pt x="390" y="250"/>
                  <a:pt x="391" y="244"/>
                </a:cubicBezTo>
                <a:cubicBezTo>
                  <a:pt x="420" y="18"/>
                  <a:pt x="420" y="18"/>
                  <a:pt x="420" y="18"/>
                </a:cubicBezTo>
                <a:cubicBezTo>
                  <a:pt x="421" y="10"/>
                  <a:pt x="416" y="4"/>
                  <a:pt x="408" y="4"/>
                </a:cubicBezTo>
                <a:cubicBezTo>
                  <a:pt x="314" y="0"/>
                  <a:pt x="231" y="18"/>
                  <a:pt x="176" y="48"/>
                </a:cubicBezTo>
                <a:close/>
              </a:path>
            </a:pathLst>
          </a:custGeom>
          <a:solidFill>
            <a:srgbClr val="FFCD64"/>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sp>
        <p:nvSpPr>
          <p:cNvPr id="18453" name="Freeform 25"/>
          <p:cNvSpPr/>
          <p:nvPr/>
        </p:nvSpPr>
        <p:spPr bwMode="auto">
          <a:xfrm>
            <a:off x="10301510" y="1602014"/>
            <a:ext cx="1665288" cy="1023938"/>
          </a:xfrm>
          <a:custGeom>
            <a:avLst/>
            <a:gdLst>
              <a:gd name="T0" fmla="*/ 2147483646 w 404"/>
              <a:gd name="T1" fmla="*/ 2147483646 h 248"/>
              <a:gd name="T2" fmla="*/ 2147483646 w 404"/>
              <a:gd name="T3" fmla="*/ 2147483646 h 248"/>
              <a:gd name="T4" fmla="*/ 2147483646 w 404"/>
              <a:gd name="T5" fmla="*/ 2147483646 h 248"/>
              <a:gd name="T6" fmla="*/ 2147483646 w 404"/>
              <a:gd name="T7" fmla="*/ 2147483646 h 248"/>
              <a:gd name="T8" fmla="*/ 2147483646 w 404"/>
              <a:gd name="T9" fmla="*/ 2147483646 h 248"/>
              <a:gd name="T10" fmla="*/ 2147483646 w 404"/>
              <a:gd name="T11" fmla="*/ 2147483646 h 248"/>
              <a:gd name="T12" fmla="*/ 2147483646 w 404"/>
              <a:gd name="T13" fmla="*/ 2147483646 h 248"/>
              <a:gd name="T14" fmla="*/ 2147483646 w 404"/>
              <a:gd name="T15" fmla="*/ 2147483646 h 2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4" h="248">
                <a:moveTo>
                  <a:pt x="396" y="248"/>
                </a:moveTo>
                <a:cubicBezTo>
                  <a:pt x="401" y="248"/>
                  <a:pt x="404" y="244"/>
                  <a:pt x="403" y="240"/>
                </a:cubicBezTo>
                <a:cubicBezTo>
                  <a:pt x="384" y="170"/>
                  <a:pt x="343" y="106"/>
                  <a:pt x="267" y="68"/>
                </a:cubicBezTo>
                <a:cubicBezTo>
                  <a:pt x="190" y="29"/>
                  <a:pt x="114" y="8"/>
                  <a:pt x="43" y="1"/>
                </a:cubicBezTo>
                <a:cubicBezTo>
                  <a:pt x="36" y="0"/>
                  <a:pt x="30" y="5"/>
                  <a:pt x="29" y="11"/>
                </a:cubicBezTo>
                <a:cubicBezTo>
                  <a:pt x="1" y="234"/>
                  <a:pt x="1" y="234"/>
                  <a:pt x="1" y="234"/>
                </a:cubicBezTo>
                <a:cubicBezTo>
                  <a:pt x="0" y="242"/>
                  <a:pt x="5" y="248"/>
                  <a:pt x="13" y="248"/>
                </a:cubicBezTo>
                <a:lnTo>
                  <a:pt x="396" y="248"/>
                </a:lnTo>
                <a:close/>
              </a:path>
            </a:pathLst>
          </a:custGeom>
          <a:solidFill>
            <a:srgbClr val="64D1DA"/>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p>
        </p:txBody>
      </p:sp>
      <p:pic>
        <p:nvPicPr>
          <p:cNvPr id="11"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838199" y="367203"/>
            <a:ext cx="10515600" cy="96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b"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en-US" sz="4800" b="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algn="ctr"/>
            <a:r>
              <a:rPr lang="en-MY" b="1" dirty="0" smtClean="0"/>
              <a:t>KESIMPULAN</a:t>
            </a:r>
            <a:endParaRPr lang="en-MY" b="1" dirty="0"/>
          </a:p>
        </p:txBody>
      </p:sp>
      <p:sp>
        <p:nvSpPr>
          <p:cNvPr id="3" name="Content Placeholder 2"/>
          <p:cNvSpPr>
            <a:spLocks noGrp="1"/>
          </p:cNvSpPr>
          <p:nvPr>
            <p:ph idx="1"/>
          </p:nvPr>
        </p:nvSpPr>
        <p:spPr>
          <a:xfrm>
            <a:off x="838200" y="1825625"/>
            <a:ext cx="7280498" cy="4351338"/>
          </a:xfrm>
        </p:spPr>
        <p:txBody>
          <a:bodyPr/>
          <a:lstStyle/>
          <a:p>
            <a:pPr marL="342900" lvl="0" indent="-342900" algn="just" defTabSz="457200" eaLnBrk="1" fontAlgn="auto" hangingPunct="1">
              <a:lnSpc>
                <a:spcPct val="100000"/>
              </a:lnSpc>
              <a:spcAft>
                <a:spcPts val="0"/>
              </a:spcAft>
              <a:buClr>
                <a:srgbClr val="A53010"/>
              </a:buClr>
              <a:buFont typeface="Wingdings 3" charset="2"/>
              <a:buChar char=""/>
            </a:pPr>
            <a:r>
              <a:rPr lang="en-MY" dirty="0" err="1">
                <a:solidFill>
                  <a:prstClr val="black">
                    <a:lumMod val="75000"/>
                    <a:lumOff val="25000"/>
                  </a:prstClr>
                </a:solidFill>
                <a:latin typeface="Century Gothic"/>
              </a:rPr>
              <a:t>Falsafah</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bermula</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dengan</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pemikiran</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dalam</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kalangan</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ahli</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falsafah</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tetapi</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sekarang</a:t>
            </a:r>
            <a:r>
              <a:rPr lang="en-MY" dirty="0">
                <a:solidFill>
                  <a:prstClr val="black">
                    <a:lumMod val="75000"/>
                    <a:lumOff val="25000"/>
                  </a:prstClr>
                </a:solidFill>
                <a:latin typeface="Century Gothic"/>
              </a:rPr>
              <a:t> </a:t>
            </a:r>
            <a:r>
              <a:rPr lang="en-MY" dirty="0" err="1" smtClean="0">
                <a:solidFill>
                  <a:prstClr val="black">
                    <a:lumMod val="75000"/>
                    <a:lumOff val="25000"/>
                  </a:prstClr>
                </a:solidFill>
                <a:latin typeface="Century Gothic"/>
              </a:rPr>
              <a:t>ia</a:t>
            </a:r>
            <a:r>
              <a:rPr lang="en-MY" dirty="0" smtClean="0">
                <a:solidFill>
                  <a:prstClr val="black">
                    <a:lumMod val="75000"/>
                    <a:lumOff val="25000"/>
                  </a:prstClr>
                </a:solidFill>
                <a:latin typeface="Century Gothic"/>
              </a:rPr>
              <a:t> </a:t>
            </a:r>
            <a:r>
              <a:rPr lang="en-MY" dirty="0" err="1">
                <a:solidFill>
                  <a:prstClr val="black">
                    <a:lumMod val="75000"/>
                    <a:lumOff val="25000"/>
                  </a:prstClr>
                </a:solidFill>
                <a:latin typeface="Century Gothic"/>
              </a:rPr>
              <a:t>menjadi</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ideologi</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politik</a:t>
            </a:r>
            <a:r>
              <a:rPr lang="en-MY" dirty="0">
                <a:solidFill>
                  <a:prstClr val="black">
                    <a:lumMod val="75000"/>
                    <a:lumOff val="25000"/>
                  </a:prstClr>
                </a:solidFill>
                <a:latin typeface="Century Gothic"/>
              </a:rPr>
              <a:t>  yang </a:t>
            </a:r>
            <a:r>
              <a:rPr lang="en-MY" dirty="0" err="1">
                <a:solidFill>
                  <a:prstClr val="black">
                    <a:lumMod val="75000"/>
                    <a:lumOff val="25000"/>
                  </a:prstClr>
                </a:solidFill>
                <a:latin typeface="Century Gothic"/>
              </a:rPr>
              <a:t>melibatkan</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gerakan</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massa</a:t>
            </a:r>
            <a:r>
              <a:rPr lang="en-MY" dirty="0">
                <a:solidFill>
                  <a:prstClr val="black">
                    <a:lumMod val="75000"/>
                    <a:lumOff val="25000"/>
                  </a:prstClr>
                </a:solidFill>
                <a:latin typeface="Century Gothic"/>
              </a:rPr>
              <a:t> yang </a:t>
            </a:r>
            <a:r>
              <a:rPr lang="en-MY" dirty="0" err="1">
                <a:solidFill>
                  <a:prstClr val="black">
                    <a:lumMod val="75000"/>
                    <a:lumOff val="25000"/>
                  </a:prstClr>
                </a:solidFill>
                <a:latin typeface="Century Gothic"/>
              </a:rPr>
              <a:t>memberi</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pengaruh</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besar</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kepada</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masyarakat</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termasuk</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kepada</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mereka</a:t>
            </a:r>
            <a:r>
              <a:rPr lang="en-MY" dirty="0">
                <a:solidFill>
                  <a:prstClr val="black">
                    <a:lumMod val="75000"/>
                    <a:lumOff val="25000"/>
                  </a:prstClr>
                </a:solidFill>
                <a:latin typeface="Century Gothic"/>
              </a:rPr>
              <a:t> yang </a:t>
            </a:r>
            <a:r>
              <a:rPr lang="en-MY" dirty="0" err="1">
                <a:solidFill>
                  <a:prstClr val="black">
                    <a:lumMod val="75000"/>
                    <a:lumOff val="25000"/>
                  </a:prstClr>
                </a:solidFill>
                <a:latin typeface="Century Gothic"/>
              </a:rPr>
              <a:t>tidak</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berminat</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dengan</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falsafah</a:t>
            </a:r>
            <a:r>
              <a:rPr lang="en-MY" dirty="0">
                <a:solidFill>
                  <a:prstClr val="black">
                    <a:lumMod val="75000"/>
                    <a:lumOff val="25000"/>
                  </a:prstClr>
                </a:solidFill>
                <a:latin typeface="Century Gothic"/>
              </a:rPr>
              <a:t>.</a:t>
            </a:r>
          </a:p>
          <a:p>
            <a:pPr marL="342900" lvl="0" indent="-342900" algn="just" defTabSz="457200" eaLnBrk="1" fontAlgn="auto" hangingPunct="1">
              <a:lnSpc>
                <a:spcPct val="100000"/>
              </a:lnSpc>
              <a:spcAft>
                <a:spcPts val="0"/>
              </a:spcAft>
              <a:buClr>
                <a:srgbClr val="A53010"/>
              </a:buClr>
              <a:buFont typeface="Wingdings 3" charset="2"/>
              <a:buChar char=""/>
            </a:pPr>
            <a:r>
              <a:rPr lang="en-MY" dirty="0" err="1">
                <a:solidFill>
                  <a:prstClr val="black">
                    <a:lumMod val="75000"/>
                    <a:lumOff val="25000"/>
                  </a:prstClr>
                </a:solidFill>
                <a:latin typeface="Century Gothic"/>
              </a:rPr>
              <a:t>Kebenaran</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adalah</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berdasarkan</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hakikat</a:t>
            </a:r>
            <a:r>
              <a:rPr lang="en-MY" dirty="0">
                <a:solidFill>
                  <a:prstClr val="black">
                    <a:lumMod val="75000"/>
                    <a:lumOff val="25000"/>
                  </a:prstClr>
                </a:solidFill>
                <a:latin typeface="Century Gothic"/>
              </a:rPr>
              <a:t> yang </a:t>
            </a:r>
            <a:r>
              <a:rPr lang="en-MY" dirty="0" err="1">
                <a:solidFill>
                  <a:prstClr val="black">
                    <a:lumMod val="75000"/>
                    <a:lumOff val="25000"/>
                  </a:prstClr>
                </a:solidFill>
                <a:latin typeface="Century Gothic"/>
              </a:rPr>
              <a:t>tetap</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atau</a:t>
            </a:r>
            <a:r>
              <a:rPr lang="en-MY" dirty="0">
                <a:solidFill>
                  <a:prstClr val="black">
                    <a:lumMod val="75000"/>
                    <a:lumOff val="25000"/>
                  </a:prstClr>
                </a:solidFill>
                <a:latin typeface="Century Gothic"/>
              </a:rPr>
              <a:t> </a:t>
            </a:r>
            <a:r>
              <a:rPr lang="en-MY" dirty="0" err="1">
                <a:solidFill>
                  <a:prstClr val="black">
                    <a:lumMod val="75000"/>
                    <a:lumOff val="25000"/>
                  </a:prstClr>
                </a:solidFill>
                <a:latin typeface="Century Gothic"/>
              </a:rPr>
              <a:t>mutlak</a:t>
            </a:r>
            <a:r>
              <a:rPr lang="en-MY" dirty="0">
                <a:solidFill>
                  <a:prstClr val="black">
                    <a:lumMod val="75000"/>
                    <a:lumOff val="25000"/>
                  </a:prstClr>
                </a:solidFill>
                <a:latin typeface="Century Gothic"/>
              </a:rPr>
              <a:t> (agama</a:t>
            </a:r>
            <a:r>
              <a:rPr lang="en-MY" dirty="0" smtClean="0">
                <a:solidFill>
                  <a:prstClr val="black">
                    <a:lumMod val="75000"/>
                    <a:lumOff val="25000"/>
                  </a:prstClr>
                </a:solidFill>
                <a:latin typeface="Century Gothic"/>
              </a:rPr>
              <a:t>, </a:t>
            </a:r>
            <a:r>
              <a:rPr lang="en-MY" dirty="0" err="1" smtClean="0">
                <a:solidFill>
                  <a:prstClr val="black">
                    <a:lumMod val="75000"/>
                    <a:lumOff val="25000"/>
                  </a:prstClr>
                </a:solidFill>
                <a:latin typeface="Century Gothic"/>
              </a:rPr>
              <a:t>ajaran</a:t>
            </a:r>
            <a:r>
              <a:rPr lang="en-MY" dirty="0" smtClean="0">
                <a:solidFill>
                  <a:prstClr val="black">
                    <a:lumMod val="75000"/>
                    <a:lumOff val="25000"/>
                  </a:prstClr>
                </a:solidFill>
                <a:latin typeface="Century Gothic"/>
              </a:rPr>
              <a:t>  </a:t>
            </a:r>
            <a:r>
              <a:rPr lang="en-MY" dirty="0">
                <a:solidFill>
                  <a:prstClr val="black">
                    <a:lumMod val="75000"/>
                    <a:lumOff val="25000"/>
                  </a:prstClr>
                </a:solidFill>
                <a:latin typeface="Century Gothic"/>
              </a:rPr>
              <a:t>moral).</a:t>
            </a:r>
          </a:p>
          <a:p>
            <a:endParaRPr lang="en-MY"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29" y="2759983"/>
            <a:ext cx="10515600" cy="1325563"/>
          </a:xfrm>
        </p:spPr>
        <p:txBody>
          <a:bodyPr/>
          <a:lstStyle/>
          <a:p>
            <a:pPr algn="ctr"/>
            <a:r>
              <a:rPr lang="en-MY" sz="7200" b="1" dirty="0"/>
              <a:t>TERIMA KASIH</a:t>
            </a:r>
          </a:p>
        </p:txBody>
      </p:sp>
      <p:pic>
        <p:nvPicPr>
          <p:cNvPr id="4"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850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xmlns="" id="{28B81899-FB2C-4C25-920B-429C4B34A8CC}"/>
              </a:ext>
            </a:extLst>
          </p:cNvPr>
          <p:cNvGraphicFramePr/>
          <p:nvPr>
            <p:extLst>
              <p:ext uri="{D42A27DB-BD31-4B8C-83A1-F6EECF244321}">
                <p14:modId xmlns:p14="http://schemas.microsoft.com/office/powerpoint/2010/main" val="3653753917"/>
              </p:ext>
            </p:extLst>
          </p:nvPr>
        </p:nvGraphicFramePr>
        <p:xfrm>
          <a:off x="2032002" y="1298121"/>
          <a:ext cx="8671379" cy="542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xmlns="" id="{098B44F8-7C94-4324-8D0F-40226A4714F2}"/>
              </a:ext>
            </a:extLst>
          </p:cNvPr>
          <p:cNvSpPr/>
          <p:nvPr/>
        </p:nvSpPr>
        <p:spPr>
          <a:xfrm>
            <a:off x="1715937" y="232299"/>
            <a:ext cx="7127272" cy="923330"/>
          </a:xfrm>
          <a:prstGeom prst="rect">
            <a:avLst/>
          </a:prstGeom>
          <a:noFill/>
        </p:spPr>
        <p:txBody>
          <a:bodyPr wrap="none" lIns="91435" tIns="45717" rIns="91435" bIns="45717">
            <a:spAutoFit/>
            <a:scene3d>
              <a:camera prst="orthographicFront"/>
              <a:lightRig rig="soft" dir="t">
                <a:rot lat="0" lon="0" rev="15600000"/>
              </a:lightRig>
            </a:scene3d>
            <a:sp3d extrusionH="57150" prstMaterial="softEdge">
              <a:bevelT w="25400" h="38100"/>
            </a:sp3d>
          </a:bodyPr>
          <a:lstStyle/>
          <a:p>
            <a:pPr algn="ctr" defTabSz="457176" eaLnBrk="1" fontAlgn="auto" hangingPunct="1">
              <a:spcBef>
                <a:spcPts val="0"/>
              </a:spcBef>
              <a:spcAft>
                <a:spcPts val="0"/>
              </a:spcAft>
            </a:pPr>
            <a:r>
              <a:rPr lang="en-US" sz="5400" b="1" dirty="0">
                <a:ln/>
                <a:solidFill>
                  <a:srgbClr val="728653"/>
                </a:solidFill>
                <a:latin typeface="Century Gothic"/>
              </a:rPr>
              <a:t>PENDEKATAN KULIAH</a:t>
            </a:r>
          </a:p>
        </p:txBody>
      </p:sp>
      <p:pic>
        <p:nvPicPr>
          <p:cNvPr id="4" name="Picture 2" descr="utm-logo-transparent-background-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1994" y="63217"/>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654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368" y="840703"/>
            <a:ext cx="5283058" cy="561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Rectangle 19"/>
          <p:cNvSpPr>
            <a:spLocks noChangeArrowheads="1"/>
          </p:cNvSpPr>
          <p:nvPr/>
        </p:nvSpPr>
        <p:spPr bwMode="auto">
          <a:xfrm>
            <a:off x="8684468" y="2757881"/>
            <a:ext cx="2513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smtClean="0">
                <a:solidFill>
                  <a:srgbClr val="FFFFFF"/>
                </a:solidFill>
                <a:latin typeface="Open Sans Semibold" panose="020B0706030804020204" pitchFamily="34" charset="0"/>
              </a:rPr>
              <a:t>PENGENALAN</a:t>
            </a:r>
            <a:endParaRPr lang="en-US" altLang="en-US" dirty="0"/>
          </a:p>
        </p:txBody>
      </p:sp>
      <p:sp>
        <p:nvSpPr>
          <p:cNvPr id="2" name="Rectangle 1"/>
          <p:cNvSpPr/>
          <p:nvPr/>
        </p:nvSpPr>
        <p:spPr>
          <a:xfrm>
            <a:off x="286603" y="840704"/>
            <a:ext cx="6605516" cy="1323439"/>
          </a:xfrm>
          <a:prstGeom prst="rect">
            <a:avLst/>
          </a:prstGeom>
        </p:spPr>
        <p:txBody>
          <a:bodyPr wrap="square" lIns="91435" tIns="45717" rIns="91435" bIns="45717">
            <a:spAutoFit/>
          </a:bodyPr>
          <a:lstStyle/>
          <a:p>
            <a:pPr marL="342882" indent="-342882" algn="just">
              <a:buFont typeface="Arial" pitchFamily="34" charset="0"/>
              <a:buChar char="•"/>
            </a:pPr>
            <a:endParaRPr lang="en-US" sz="2400" b="1" dirty="0"/>
          </a:p>
          <a:p>
            <a:pPr marL="342882" indent="-342882" algn="just">
              <a:buFont typeface="Arial" pitchFamily="34" charset="0"/>
              <a:buChar char="•"/>
            </a:pPr>
            <a:endParaRPr lang="en-US" sz="2000" dirty="0"/>
          </a:p>
          <a:p>
            <a:pPr marL="342882" indent="-342882" algn="just">
              <a:buFont typeface="Arial" pitchFamily="34" charset="0"/>
              <a:buChar char="•"/>
            </a:pPr>
            <a:endParaRPr lang="en-US" sz="2000" dirty="0"/>
          </a:p>
          <a:p>
            <a:endParaRPr lang="en-US" sz="1600" dirty="0"/>
          </a:p>
        </p:txBody>
      </p:sp>
      <p:pic>
        <p:nvPicPr>
          <p:cNvPr id="5" name="Picture 2" descr="utm-logo-transparent-backgrou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6">
            <a:extLst>
              <a:ext uri="{FF2B5EF4-FFF2-40B4-BE49-F238E27FC236}">
                <a16:creationId xmlns:a16="http://schemas.microsoft.com/office/drawing/2014/main" xmlns="" id="{3A100931-17CD-4084-BE19-351F8FE14FBC}"/>
              </a:ext>
            </a:extLst>
          </p:cNvPr>
          <p:cNvSpPr txBox="1">
            <a:spLocks/>
          </p:cNvSpPr>
          <p:nvPr/>
        </p:nvSpPr>
        <p:spPr>
          <a:xfrm>
            <a:off x="469257" y="469750"/>
            <a:ext cx="6923216" cy="6162870"/>
          </a:xfrm>
          <a:prstGeom prst="rect">
            <a:avLst/>
          </a:prstGeom>
        </p:spPr>
        <p:txBody>
          <a:bodyPr vert="horz" lIns="91435" tIns="45717" rIns="91435" bIns="45717"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882" indent="-342882" algn="just" defTabSz="457176" fontAlgn="auto">
              <a:buClr>
                <a:srgbClr val="A53010"/>
              </a:buClr>
              <a:defRPr/>
            </a:pPr>
            <a:r>
              <a:rPr lang="en-MY" b="1" dirty="0">
                <a:solidFill>
                  <a:sysClr val="windowText" lastClr="000000">
                    <a:lumMod val="75000"/>
                    <a:lumOff val="25000"/>
                  </a:sysClr>
                </a:solidFill>
                <a:latin typeface="Century Gothic"/>
              </a:rPr>
              <a:t>Abad ke-18 , </a:t>
            </a:r>
            <a:r>
              <a:rPr lang="en-MY" b="1" dirty="0" err="1">
                <a:solidFill>
                  <a:sysClr val="windowText" lastClr="000000">
                    <a:lumMod val="75000"/>
                    <a:lumOff val="25000"/>
                  </a:sysClr>
                </a:solidFill>
                <a:latin typeface="Century Gothic"/>
              </a:rPr>
              <a:t>Gerakan</a:t>
            </a:r>
            <a:r>
              <a:rPr lang="en-MY" b="1" dirty="0">
                <a:solidFill>
                  <a:sysClr val="windowText" lastClr="000000">
                    <a:lumMod val="75000"/>
                    <a:lumOff val="25000"/>
                  </a:sysClr>
                </a:solidFill>
                <a:latin typeface="Century Gothic"/>
              </a:rPr>
              <a:t> </a:t>
            </a:r>
            <a:r>
              <a:rPr lang="en-MY" b="1" i="1" dirty="0">
                <a:solidFill>
                  <a:sysClr val="windowText" lastClr="000000">
                    <a:lumMod val="75000"/>
                    <a:lumOff val="25000"/>
                  </a:sysClr>
                </a:solidFill>
                <a:latin typeface="Century Gothic"/>
              </a:rPr>
              <a:t>Enlightenment </a:t>
            </a:r>
          </a:p>
          <a:p>
            <a:pPr marL="342882" indent="-342882" algn="just" defTabSz="457176" fontAlgn="auto">
              <a:buClr>
                <a:srgbClr val="A53010"/>
              </a:buClr>
              <a:defRPr/>
            </a:pPr>
            <a:r>
              <a:rPr lang="en-MY" b="1" dirty="0" err="1">
                <a:solidFill>
                  <a:sysClr val="windowText" lastClr="000000">
                    <a:lumMod val="75000"/>
                    <a:lumOff val="25000"/>
                  </a:sysClr>
                </a:solidFill>
                <a:latin typeface="Century Gothic"/>
              </a:rPr>
              <a:t>Tokoh</a:t>
            </a:r>
            <a:r>
              <a:rPr lang="en-MY" b="1" dirty="0">
                <a:solidFill>
                  <a:sysClr val="windowText" lastClr="000000">
                    <a:lumMod val="75000"/>
                    <a:lumOff val="25000"/>
                  </a:sysClr>
                </a:solidFill>
                <a:latin typeface="Century Gothic"/>
              </a:rPr>
              <a:t>: Immanuel Kant, Carl Popper, John Locke</a:t>
            </a:r>
          </a:p>
          <a:p>
            <a:pPr marL="342882" indent="-342882" algn="just" defTabSz="457176" fontAlgn="auto">
              <a:buClr>
                <a:srgbClr val="A53010"/>
              </a:buClr>
              <a:defRPr/>
            </a:pPr>
            <a:r>
              <a:rPr lang="en-MY" b="1" dirty="0" err="1">
                <a:solidFill>
                  <a:sysClr val="windowText" lastClr="000000">
                    <a:lumMod val="75000"/>
                    <a:lumOff val="25000"/>
                  </a:sysClr>
                </a:solidFill>
                <a:latin typeface="Century Gothic"/>
              </a:rPr>
              <a:t>Menekankan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akal</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fikiran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rasional</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dalam</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menentukan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kebenaran</a:t>
            </a:r>
            <a:r>
              <a:rPr lang="en-MY" b="1" dirty="0">
                <a:solidFill>
                  <a:sysClr val="windowText" lastClr="000000">
                    <a:lumMod val="75000"/>
                    <a:lumOff val="25000"/>
                  </a:sysClr>
                </a:solidFill>
                <a:latin typeface="Century Gothic"/>
              </a:rPr>
              <a:t>, </a:t>
            </a:r>
            <a:r>
              <a:rPr lang="en-MY" b="1" dirty="0" err="1" smtClean="0">
                <a:solidFill>
                  <a:sysClr val="windowText" lastClr="000000">
                    <a:lumMod val="75000"/>
                    <a:lumOff val="25000"/>
                  </a:sysClr>
                </a:solidFill>
                <a:latin typeface="Century Gothic"/>
              </a:rPr>
              <a:t>mencipta</a:t>
            </a:r>
            <a:r>
              <a:rPr lang="en-MY" b="1" dirty="0" smtClean="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sesuatu</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kejayaan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atas</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dasar</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kemanusiaan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bukan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keagamaan</a:t>
            </a:r>
            <a:endParaRPr lang="en-MY" b="1" dirty="0">
              <a:solidFill>
                <a:sysClr val="windowText" lastClr="000000">
                  <a:lumMod val="75000"/>
                  <a:lumOff val="25000"/>
                </a:sysClr>
              </a:solidFill>
              <a:latin typeface="Century Gothic"/>
            </a:endParaRPr>
          </a:p>
          <a:p>
            <a:pPr marL="342882" indent="-342882" algn="just" defTabSz="457176" fontAlgn="auto">
              <a:buClr>
                <a:srgbClr val="A53010"/>
              </a:buClr>
              <a:defRPr/>
            </a:pPr>
            <a:r>
              <a:rPr lang="en-MY" b="1" dirty="0" err="1">
                <a:solidFill>
                  <a:sysClr val="windowText" lastClr="000000">
                    <a:lumMod val="75000"/>
                    <a:lumOff val="25000"/>
                  </a:sysClr>
                </a:solidFill>
                <a:latin typeface="Century Gothic"/>
              </a:rPr>
              <a:t>Manusia</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boleh</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mencapai</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kemajuan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dengan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akal</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fikiran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semata-mata</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untuk</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mewujudkan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masyarakat</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manusia</a:t>
            </a:r>
            <a:r>
              <a:rPr lang="en-MY" b="1" dirty="0">
                <a:solidFill>
                  <a:sysClr val="windowText" lastClr="000000">
                    <a:lumMod val="75000"/>
                    <a:lumOff val="25000"/>
                  </a:sysClr>
                </a:solidFill>
                <a:latin typeface="Century Gothic"/>
              </a:rPr>
              <a:t> yang </a:t>
            </a:r>
            <a:r>
              <a:rPr lang="en-MY" b="1" dirty="0" err="1" smtClean="0">
                <a:solidFill>
                  <a:sysClr val="windowText" lastClr="000000">
                    <a:lumMod val="75000"/>
                    <a:lumOff val="25000"/>
                  </a:sysClr>
                </a:solidFill>
                <a:latin typeface="Century Gothic"/>
              </a:rPr>
              <a:t>baharu</a:t>
            </a:r>
            <a:endParaRPr lang="en-MY" b="1" dirty="0">
              <a:solidFill>
                <a:sysClr val="windowText" lastClr="000000">
                  <a:lumMod val="75000"/>
                  <a:lumOff val="25000"/>
                </a:sysClr>
              </a:solidFill>
              <a:latin typeface="Century Gothic"/>
            </a:endParaRPr>
          </a:p>
          <a:p>
            <a:pPr marL="342882" indent="-342882" algn="just" defTabSz="457176" fontAlgn="auto">
              <a:buClr>
                <a:srgbClr val="A53010"/>
              </a:buClr>
              <a:defRPr/>
            </a:pPr>
            <a:r>
              <a:rPr lang="en-MY" b="1" dirty="0" err="1">
                <a:solidFill>
                  <a:sysClr val="windowText" lastClr="000000">
                    <a:lumMod val="75000"/>
                    <a:lumOff val="25000"/>
                  </a:sysClr>
                </a:solidFill>
                <a:latin typeface="Century Gothic"/>
              </a:rPr>
              <a:t>Menganggap</a:t>
            </a:r>
            <a:r>
              <a:rPr lang="en-MY" b="1" dirty="0">
                <a:solidFill>
                  <a:sysClr val="windowText" lastClr="000000">
                    <a:lumMod val="75000"/>
                    <a:lumOff val="25000"/>
                  </a:sysClr>
                </a:solidFill>
                <a:latin typeface="Century Gothic"/>
              </a:rPr>
              <a:t> </a:t>
            </a:r>
            <a:r>
              <a:rPr lang="en-MY" b="1" dirty="0" err="1" smtClean="0">
                <a:solidFill>
                  <a:sysClr val="windowText" lastClr="000000">
                    <a:lumMod val="75000"/>
                    <a:lumOff val="25000"/>
                  </a:sysClr>
                </a:solidFill>
                <a:latin typeface="Century Gothic"/>
              </a:rPr>
              <a:t>bahawa</a:t>
            </a:r>
            <a:r>
              <a:rPr lang="en-MY" b="1" dirty="0" smtClean="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kebenaran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ilmu</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pengetahuan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bersifat</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mutlak</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dan</a:t>
            </a:r>
            <a:r>
              <a:rPr lang="en-MY" b="1" dirty="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objektif</a:t>
            </a:r>
            <a:r>
              <a:rPr lang="en-MY" b="1" dirty="0">
                <a:solidFill>
                  <a:sysClr val="windowText" lastClr="000000">
                    <a:lumMod val="75000"/>
                    <a:lumOff val="25000"/>
                  </a:sysClr>
                </a:solidFill>
                <a:latin typeface="Century Gothic"/>
              </a:rPr>
              <a:t>, </a:t>
            </a:r>
            <a:r>
              <a:rPr lang="en-MY" b="1" dirty="0" err="1" smtClean="0">
                <a:solidFill>
                  <a:sysClr val="windowText" lastClr="000000">
                    <a:lumMod val="75000"/>
                    <a:lumOff val="25000"/>
                  </a:sysClr>
                </a:solidFill>
                <a:latin typeface="Century Gothic"/>
              </a:rPr>
              <a:t>ertinya</a:t>
            </a:r>
            <a:r>
              <a:rPr lang="en-MY" b="1" dirty="0" smtClean="0">
                <a:solidFill>
                  <a:sysClr val="windowText" lastClr="000000">
                    <a:lumMod val="75000"/>
                    <a:lumOff val="25000"/>
                  </a:sysClr>
                </a:solidFill>
                <a:latin typeface="Century Gothic"/>
              </a:rPr>
              <a:t> </a:t>
            </a:r>
            <a:r>
              <a:rPr lang="en-MY" b="1" dirty="0" err="1" smtClean="0">
                <a:solidFill>
                  <a:sysClr val="windowText" lastClr="000000">
                    <a:lumMod val="75000"/>
                    <a:lumOff val="25000"/>
                  </a:sysClr>
                </a:solidFill>
                <a:latin typeface="Century Gothic"/>
              </a:rPr>
              <a:t>tiada</a:t>
            </a:r>
            <a:r>
              <a:rPr lang="en-MY" b="1" dirty="0" smtClean="0">
                <a:solidFill>
                  <a:sysClr val="windowText" lastClr="000000">
                    <a:lumMod val="75000"/>
                    <a:lumOff val="25000"/>
                  </a:sysClr>
                </a:solidFill>
                <a:latin typeface="Century Gothic"/>
              </a:rPr>
              <a:t> </a:t>
            </a:r>
            <a:r>
              <a:rPr lang="en-MY" b="1" dirty="0" err="1" smtClean="0">
                <a:solidFill>
                  <a:sysClr val="windowText" lastClr="000000">
                    <a:lumMod val="75000"/>
                    <a:lumOff val="25000"/>
                  </a:sysClr>
                </a:solidFill>
                <a:latin typeface="Century Gothic"/>
              </a:rPr>
              <a:t>nilai</a:t>
            </a:r>
            <a:r>
              <a:rPr lang="en-MY" b="1" dirty="0" smtClean="0">
                <a:solidFill>
                  <a:sysClr val="windowText" lastClr="000000">
                    <a:lumMod val="75000"/>
                    <a:lumOff val="25000"/>
                  </a:sysClr>
                </a:solidFill>
                <a:latin typeface="Century Gothic"/>
              </a:rPr>
              <a:t> </a:t>
            </a:r>
            <a:r>
              <a:rPr lang="en-MY" b="1" dirty="0" err="1" smtClean="0">
                <a:solidFill>
                  <a:sysClr val="windowText" lastClr="000000">
                    <a:lumMod val="75000"/>
                    <a:lumOff val="25000"/>
                  </a:sysClr>
                </a:solidFill>
                <a:latin typeface="Century Gothic"/>
              </a:rPr>
              <a:t>daripada</a:t>
            </a:r>
            <a:r>
              <a:rPr lang="en-MY" b="1" dirty="0" smtClean="0">
                <a:solidFill>
                  <a:sysClr val="windowText" lastClr="000000">
                    <a:lumMod val="75000"/>
                    <a:lumOff val="25000"/>
                  </a:sysClr>
                </a:solidFill>
                <a:latin typeface="Century Gothic"/>
              </a:rPr>
              <a:t> </a:t>
            </a:r>
            <a:r>
              <a:rPr lang="en-MY" b="1" dirty="0" err="1">
                <a:solidFill>
                  <a:sysClr val="windowText" lastClr="000000">
                    <a:lumMod val="75000"/>
                    <a:lumOff val="25000"/>
                  </a:sysClr>
                </a:solidFill>
                <a:latin typeface="Century Gothic"/>
              </a:rPr>
              <a:t>manusia</a:t>
            </a:r>
            <a:r>
              <a:rPr lang="en-MY" b="1" dirty="0">
                <a:solidFill>
                  <a:sysClr val="windowText" lastClr="000000">
                    <a:lumMod val="75000"/>
                    <a:lumOff val="25000"/>
                  </a:sysClr>
                </a:solidFill>
                <a:latin typeface="Century Gothic"/>
              </a:rPr>
              <a:t>.</a:t>
            </a:r>
          </a:p>
          <a:p>
            <a:pPr lvl="0" algn="just" fontAlgn="auto">
              <a:buClr>
                <a:srgbClr val="A53010"/>
              </a:buClr>
            </a:pPr>
            <a:r>
              <a:rPr lang="en-MY" b="1" dirty="0">
                <a:solidFill>
                  <a:prstClr val="black">
                    <a:lumMod val="75000"/>
                    <a:lumOff val="25000"/>
                  </a:prstClr>
                </a:solidFill>
                <a:latin typeface="Century Gothic"/>
              </a:rPr>
              <a:t>Enlightenment Project – </a:t>
            </a:r>
            <a:r>
              <a:rPr lang="en-MY" b="1" dirty="0" err="1">
                <a:solidFill>
                  <a:prstClr val="black">
                    <a:lumMod val="75000"/>
                    <a:lumOff val="25000"/>
                  </a:prstClr>
                </a:solidFill>
                <a:latin typeface="Century Gothic"/>
              </a:rPr>
              <a:t>sains</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menjadi</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kayu</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ukur</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kebenaran</a:t>
            </a:r>
            <a:r>
              <a:rPr lang="en-MY" b="1" dirty="0">
                <a:solidFill>
                  <a:prstClr val="black">
                    <a:lumMod val="75000"/>
                    <a:lumOff val="25000"/>
                  </a:prstClr>
                </a:solidFill>
                <a:latin typeface="Century Gothic"/>
              </a:rPr>
              <a:t> </a:t>
            </a:r>
            <a:r>
              <a:rPr lang="en-MY" b="1" dirty="0" err="1" smtClean="0">
                <a:solidFill>
                  <a:prstClr val="black">
                    <a:lumMod val="75000"/>
                    <a:lumOff val="25000"/>
                  </a:prstClr>
                </a:solidFill>
                <a:latin typeface="Century Gothic"/>
              </a:rPr>
              <a:t>bagi</a:t>
            </a:r>
            <a:r>
              <a:rPr lang="en-MY" b="1" dirty="0" smtClean="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semua</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bidang</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ilmu</a:t>
            </a:r>
            <a:endParaRPr lang="en-MY" b="1" dirty="0">
              <a:solidFill>
                <a:prstClr val="black">
                  <a:lumMod val="75000"/>
                  <a:lumOff val="25000"/>
                </a:prstClr>
              </a:solidFill>
              <a:latin typeface="Century Gothic"/>
            </a:endParaRPr>
          </a:p>
          <a:p>
            <a:pPr lvl="0" algn="just" fontAlgn="auto">
              <a:buClr>
                <a:srgbClr val="A53010"/>
              </a:buClr>
            </a:pPr>
            <a:r>
              <a:rPr lang="en-MY" b="1" dirty="0">
                <a:solidFill>
                  <a:prstClr val="black">
                    <a:lumMod val="75000"/>
                    <a:lumOff val="25000"/>
                  </a:prstClr>
                </a:solidFill>
                <a:latin typeface="Century Gothic"/>
              </a:rPr>
              <a:t>Abad 20- </a:t>
            </a:r>
            <a:r>
              <a:rPr lang="en-MY" b="1" dirty="0" err="1">
                <a:solidFill>
                  <a:prstClr val="black">
                    <a:lumMod val="75000"/>
                    <a:lumOff val="25000"/>
                  </a:prstClr>
                </a:solidFill>
                <a:latin typeface="Century Gothic"/>
              </a:rPr>
              <a:t>kejayaan</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sains</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dan</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ahli</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falsafah</a:t>
            </a:r>
            <a:r>
              <a:rPr lang="en-MY" b="1" dirty="0">
                <a:solidFill>
                  <a:prstClr val="black">
                    <a:lumMod val="75000"/>
                    <a:lumOff val="25000"/>
                  </a:prstClr>
                </a:solidFill>
                <a:latin typeface="Century Gothic"/>
              </a:rPr>
              <a:t> Bertrand Russell, Karl Popper – </a:t>
            </a:r>
            <a:r>
              <a:rPr lang="en-MY" b="1" dirty="0" err="1">
                <a:solidFill>
                  <a:prstClr val="black">
                    <a:lumMod val="75000"/>
                    <a:lumOff val="25000"/>
                  </a:prstClr>
                </a:solidFill>
                <a:latin typeface="Century Gothic"/>
              </a:rPr>
              <a:t>Positivisme</a:t>
            </a:r>
            <a:r>
              <a:rPr lang="en-MY" b="1" dirty="0">
                <a:solidFill>
                  <a:prstClr val="black">
                    <a:lumMod val="75000"/>
                    <a:lumOff val="25000"/>
                  </a:prstClr>
                </a:solidFill>
                <a:latin typeface="Century Gothic"/>
              </a:rPr>
              <a:t> Logical </a:t>
            </a:r>
            <a:r>
              <a:rPr lang="en-MY" b="1" dirty="0" err="1">
                <a:solidFill>
                  <a:prstClr val="black">
                    <a:lumMod val="75000"/>
                    <a:lumOff val="25000"/>
                  </a:prstClr>
                </a:solidFill>
                <a:latin typeface="Century Gothic"/>
              </a:rPr>
              <a:t>menekankan</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akal</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fikiran</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rasional</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dan</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kaedah</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saintifik</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bagi</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menyelesaikan</a:t>
            </a:r>
            <a:r>
              <a:rPr lang="en-MY" b="1" dirty="0">
                <a:solidFill>
                  <a:prstClr val="black">
                    <a:lumMod val="75000"/>
                    <a:lumOff val="25000"/>
                  </a:prstClr>
                </a:solidFill>
                <a:latin typeface="Century Gothic"/>
              </a:rPr>
              <a:t> </a:t>
            </a:r>
            <a:r>
              <a:rPr lang="en-MY" b="1" dirty="0" err="1">
                <a:solidFill>
                  <a:prstClr val="black">
                    <a:lumMod val="75000"/>
                    <a:lumOff val="25000"/>
                  </a:prstClr>
                </a:solidFill>
                <a:latin typeface="Century Gothic"/>
              </a:rPr>
              <a:t>masalah</a:t>
            </a:r>
            <a:r>
              <a:rPr lang="en-MY" b="1" dirty="0">
                <a:solidFill>
                  <a:prstClr val="black">
                    <a:lumMod val="75000"/>
                    <a:lumOff val="25000"/>
                  </a:prstClr>
                </a:solidFill>
                <a:latin typeface="Century Gothic"/>
              </a:rPr>
              <a:t> </a:t>
            </a:r>
            <a:r>
              <a:rPr lang="en-MY" b="1" dirty="0" err="1" smtClean="0">
                <a:solidFill>
                  <a:prstClr val="black">
                    <a:lumMod val="75000"/>
                    <a:lumOff val="25000"/>
                  </a:prstClr>
                </a:solidFill>
                <a:latin typeface="Century Gothic"/>
              </a:rPr>
              <a:t>kemanusiaan</a:t>
            </a:r>
            <a:r>
              <a:rPr lang="en-MY" b="1" dirty="0" smtClean="0">
                <a:solidFill>
                  <a:prstClr val="black">
                    <a:lumMod val="75000"/>
                    <a:lumOff val="25000"/>
                  </a:prstClr>
                </a:solidFill>
                <a:latin typeface="Century Gothic"/>
              </a:rPr>
              <a:t>.</a:t>
            </a:r>
            <a:endParaRPr lang="en-MY" b="1" dirty="0">
              <a:solidFill>
                <a:prstClr val="black">
                  <a:lumMod val="75000"/>
                  <a:lumOff val="25000"/>
                </a:prstClr>
              </a:solidFill>
              <a:latin typeface="Century Gothic"/>
            </a:endParaRPr>
          </a:p>
          <a:p>
            <a:pPr marL="342882" indent="-342882" defTabSz="457176" fontAlgn="auto">
              <a:buClr>
                <a:srgbClr val="A53010"/>
              </a:buClr>
              <a:defRPr/>
            </a:pPr>
            <a:endParaRPr lang="en-MY" dirty="0">
              <a:solidFill>
                <a:sysClr val="windowText" lastClr="000000">
                  <a:lumMod val="75000"/>
                  <a:lumOff val="25000"/>
                </a:sysClr>
              </a:solidFill>
              <a:latin typeface="Century Gothic"/>
            </a:endParaRPr>
          </a:p>
        </p:txBody>
      </p:sp>
    </p:spTree>
    <p:extLst>
      <p:ext uri="{BB962C8B-B14F-4D97-AF65-F5344CB8AC3E}">
        <p14:creationId xmlns:p14="http://schemas.microsoft.com/office/powerpoint/2010/main" val="1300553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sp>
        <p:nvSpPr>
          <p:cNvPr id="3" name="Content Placeholder 2"/>
          <p:cNvSpPr>
            <a:spLocks noGrp="1"/>
          </p:cNvSpPr>
          <p:nvPr>
            <p:ph idx="1"/>
          </p:nvPr>
        </p:nvSpPr>
        <p:spPr/>
        <p:txBody>
          <a:bodyPr/>
          <a:lstStyle/>
          <a:p>
            <a:endParaRPr lang="en-MY" dirty="0"/>
          </a:p>
        </p:txBody>
      </p:sp>
      <p:pic>
        <p:nvPicPr>
          <p:cNvPr id="4" name="Picture 3" descr="A screen shot of a person&#10;&#10;Description automatically generated">
            <a:extLst>
              <a:ext uri="{FF2B5EF4-FFF2-40B4-BE49-F238E27FC236}">
                <a16:creationId xmlns:a16="http://schemas.microsoft.com/office/drawing/2014/main" xmlns="" id="{6C2F71B2-542A-4F39-8D79-FCF1B6599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40" y="321734"/>
            <a:ext cx="5039575" cy="2905170"/>
          </a:xfrm>
          <a:prstGeom prst="rect">
            <a:avLst/>
          </a:prstGeom>
        </p:spPr>
      </p:pic>
      <p:pic>
        <p:nvPicPr>
          <p:cNvPr id="5" name="Picture 4" descr="A close up of a mans face&#10;&#10;Description automatically generated">
            <a:extLst>
              <a:ext uri="{FF2B5EF4-FFF2-40B4-BE49-F238E27FC236}">
                <a16:creationId xmlns:a16="http://schemas.microsoft.com/office/drawing/2014/main" xmlns="" id="{F3418DAE-E725-4AF8-A2E4-D873891B7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11" y="3477296"/>
            <a:ext cx="5250144" cy="2914360"/>
          </a:xfrm>
          <a:prstGeom prst="rect">
            <a:avLst/>
          </a:prstGeom>
        </p:spPr>
      </p:pic>
      <p:pic>
        <p:nvPicPr>
          <p:cNvPr id="6" name="Picture 5" descr="A close up of a mans face&#10;&#10;Description automatically generated">
            <a:extLst>
              <a:ext uri="{FF2B5EF4-FFF2-40B4-BE49-F238E27FC236}">
                <a16:creationId xmlns:a16="http://schemas.microsoft.com/office/drawing/2014/main" xmlns="" id="{ABD86890-B5CB-4435-9B1D-A2B0DC8A6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003" y="1287462"/>
            <a:ext cx="5426764" cy="4833924"/>
          </a:xfrm>
          <a:prstGeom prst="rect">
            <a:avLst/>
          </a:prstGeom>
        </p:spPr>
      </p:pic>
      <p:pic>
        <p:nvPicPr>
          <p:cNvPr id="7" name="Picture 2" descr="utm-logo-transparent-background-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1994" y="63217"/>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79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Freeform 19"/>
          <p:cNvSpPr/>
          <p:nvPr/>
        </p:nvSpPr>
        <p:spPr bwMode="auto">
          <a:xfrm>
            <a:off x="8474301" y="4878617"/>
            <a:ext cx="3063875" cy="1439863"/>
          </a:xfrm>
          <a:custGeom>
            <a:avLst/>
            <a:gdLst>
              <a:gd name="T0" fmla="*/ 2147483646 w 743"/>
              <a:gd name="T1" fmla="*/ 2147483646 h 349"/>
              <a:gd name="T2" fmla="*/ 2147483646 w 743"/>
              <a:gd name="T3" fmla="*/ 2147483646 h 349"/>
              <a:gd name="T4" fmla="*/ 2147483646 w 743"/>
              <a:gd name="T5" fmla="*/ 2147483646 h 349"/>
              <a:gd name="T6" fmla="*/ 2147483646 w 743"/>
              <a:gd name="T7" fmla="*/ 2147483646 h 349"/>
              <a:gd name="T8" fmla="*/ 2147483646 w 743"/>
              <a:gd name="T9" fmla="*/ 2147483646 h 349"/>
              <a:gd name="T10" fmla="*/ 2147483646 w 743"/>
              <a:gd name="T11" fmla="*/ 2147483646 h 349"/>
              <a:gd name="T12" fmla="*/ 2147483646 w 743"/>
              <a:gd name="T13" fmla="*/ 2147483646 h 349"/>
              <a:gd name="T14" fmla="*/ 2147483646 w 743"/>
              <a:gd name="T15" fmla="*/ 0 h 349"/>
              <a:gd name="T16" fmla="*/ 2147483646 w 743"/>
              <a:gd name="T17" fmla="*/ 0 h 349"/>
              <a:gd name="T18" fmla="*/ 2147483646 w 743"/>
              <a:gd name="T19" fmla="*/ 2147483646 h 349"/>
              <a:gd name="T20" fmla="*/ 2147483646 w 743"/>
              <a:gd name="T21" fmla="*/ 2147483646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3" h="349">
                <a:moveTo>
                  <a:pt x="1" y="27"/>
                </a:moveTo>
                <a:cubicBezTo>
                  <a:pt x="0" y="40"/>
                  <a:pt x="24" y="60"/>
                  <a:pt x="24" y="73"/>
                </a:cubicBezTo>
                <a:cubicBezTo>
                  <a:pt x="25" y="86"/>
                  <a:pt x="3" y="120"/>
                  <a:pt x="13" y="155"/>
                </a:cubicBezTo>
                <a:cubicBezTo>
                  <a:pt x="30" y="213"/>
                  <a:pt x="223" y="151"/>
                  <a:pt x="238" y="165"/>
                </a:cubicBezTo>
                <a:cubicBezTo>
                  <a:pt x="262" y="187"/>
                  <a:pt x="235" y="251"/>
                  <a:pt x="247" y="273"/>
                </a:cubicBezTo>
                <a:cubicBezTo>
                  <a:pt x="267" y="305"/>
                  <a:pt x="566" y="349"/>
                  <a:pt x="715" y="245"/>
                </a:cubicBezTo>
                <a:cubicBezTo>
                  <a:pt x="743" y="226"/>
                  <a:pt x="709" y="164"/>
                  <a:pt x="728" y="8"/>
                </a:cubicBezTo>
                <a:cubicBezTo>
                  <a:pt x="729" y="4"/>
                  <a:pt x="725" y="0"/>
                  <a:pt x="721" y="0"/>
                </a:cubicBezTo>
                <a:cubicBezTo>
                  <a:pt x="23" y="0"/>
                  <a:pt x="23" y="0"/>
                  <a:pt x="23" y="0"/>
                </a:cubicBezTo>
                <a:cubicBezTo>
                  <a:pt x="21" y="0"/>
                  <a:pt x="18" y="1"/>
                  <a:pt x="16" y="3"/>
                </a:cubicBezTo>
                <a:cubicBezTo>
                  <a:pt x="9" y="11"/>
                  <a:pt x="1" y="21"/>
                  <a:pt x="1" y="27"/>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solidFill>
                <a:prstClr val="black"/>
              </a:solidFill>
            </a:endParaRPr>
          </a:p>
        </p:txBody>
      </p:sp>
      <p:sp>
        <p:nvSpPr>
          <p:cNvPr id="18448" name="Freeform 20"/>
          <p:cNvSpPr/>
          <p:nvPr/>
        </p:nvSpPr>
        <p:spPr bwMode="auto">
          <a:xfrm>
            <a:off x="10020526" y="3781652"/>
            <a:ext cx="1863725" cy="1039812"/>
          </a:xfrm>
          <a:custGeom>
            <a:avLst/>
            <a:gdLst>
              <a:gd name="T0" fmla="*/ 2147483646 w 452"/>
              <a:gd name="T1" fmla="*/ 2147483646 h 252"/>
              <a:gd name="T2" fmla="*/ 2147483646 w 452"/>
              <a:gd name="T3" fmla="*/ 2147483646 h 252"/>
              <a:gd name="T4" fmla="*/ 2147483646 w 452"/>
              <a:gd name="T5" fmla="*/ 2147483646 h 252"/>
              <a:gd name="T6" fmla="*/ 2147483646 w 452"/>
              <a:gd name="T7" fmla="*/ 2147483646 h 252"/>
              <a:gd name="T8" fmla="*/ 2147483646 w 452"/>
              <a:gd name="T9" fmla="*/ 0 h 252"/>
              <a:gd name="T10" fmla="*/ 2147483646 w 452"/>
              <a:gd name="T11" fmla="*/ 0 h 252"/>
              <a:gd name="T12" fmla="*/ 2147483646 w 452"/>
              <a:gd name="T13" fmla="*/ 2147483646 h 252"/>
              <a:gd name="T14" fmla="*/ 2147483646 w 452"/>
              <a:gd name="T15" fmla="*/ 2147483646 h 252"/>
              <a:gd name="T16" fmla="*/ 2147483646 w 452"/>
              <a:gd name="T17" fmla="*/ 2147483646 h 252"/>
              <a:gd name="T18" fmla="*/ 2147483646 w 452"/>
              <a:gd name="T19" fmla="*/ 2147483646 h 252"/>
              <a:gd name="T20" fmla="*/ 2147483646 w 452"/>
              <a:gd name="T21" fmla="*/ 2147483646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2" h="252">
                <a:moveTo>
                  <a:pt x="356" y="251"/>
                </a:moveTo>
                <a:cubicBezTo>
                  <a:pt x="357" y="250"/>
                  <a:pt x="357" y="249"/>
                  <a:pt x="357" y="249"/>
                </a:cubicBezTo>
                <a:cubicBezTo>
                  <a:pt x="370" y="157"/>
                  <a:pt x="410" y="91"/>
                  <a:pt x="449" y="10"/>
                </a:cubicBezTo>
                <a:cubicBezTo>
                  <a:pt x="449" y="10"/>
                  <a:pt x="449" y="10"/>
                  <a:pt x="449" y="10"/>
                </a:cubicBezTo>
                <a:cubicBezTo>
                  <a:pt x="452" y="6"/>
                  <a:pt x="448" y="0"/>
                  <a:pt x="443" y="0"/>
                </a:cubicBezTo>
                <a:cubicBezTo>
                  <a:pt x="42" y="0"/>
                  <a:pt x="42" y="0"/>
                  <a:pt x="42" y="0"/>
                </a:cubicBezTo>
                <a:cubicBezTo>
                  <a:pt x="36" y="0"/>
                  <a:pt x="30" y="5"/>
                  <a:pt x="30" y="11"/>
                </a:cubicBezTo>
                <a:cubicBezTo>
                  <a:pt x="1" y="238"/>
                  <a:pt x="1" y="238"/>
                  <a:pt x="1" y="238"/>
                </a:cubicBezTo>
                <a:cubicBezTo>
                  <a:pt x="0" y="245"/>
                  <a:pt x="5" y="252"/>
                  <a:pt x="13" y="252"/>
                </a:cubicBezTo>
                <a:cubicBezTo>
                  <a:pt x="354" y="252"/>
                  <a:pt x="354" y="252"/>
                  <a:pt x="354" y="252"/>
                </a:cubicBezTo>
                <a:cubicBezTo>
                  <a:pt x="354" y="252"/>
                  <a:pt x="355" y="252"/>
                  <a:pt x="356" y="251"/>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solidFill>
                <a:prstClr val="black"/>
              </a:solidFill>
            </a:endParaRPr>
          </a:p>
        </p:txBody>
      </p:sp>
      <p:sp>
        <p:nvSpPr>
          <p:cNvPr id="18449" name="Freeform 21"/>
          <p:cNvSpPr/>
          <p:nvPr/>
        </p:nvSpPr>
        <p:spPr bwMode="auto">
          <a:xfrm>
            <a:off x="8118698" y="3781652"/>
            <a:ext cx="1968500" cy="1039812"/>
          </a:xfrm>
          <a:custGeom>
            <a:avLst/>
            <a:gdLst>
              <a:gd name="T0" fmla="*/ 2147483646 w 477"/>
              <a:gd name="T1" fmla="*/ 0 h 252"/>
              <a:gd name="T2" fmla="*/ 2147483646 w 477"/>
              <a:gd name="T3" fmla="*/ 2147483646 h 252"/>
              <a:gd name="T4" fmla="*/ 2147483646 w 477"/>
              <a:gd name="T5" fmla="*/ 2147483646 h 252"/>
              <a:gd name="T6" fmla="*/ 2147483646 w 477"/>
              <a:gd name="T7" fmla="*/ 2147483646 h 252"/>
              <a:gd name="T8" fmla="*/ 2147483646 w 477"/>
              <a:gd name="T9" fmla="*/ 2147483646 h 252"/>
              <a:gd name="T10" fmla="*/ 2147483646 w 477"/>
              <a:gd name="T11" fmla="*/ 2147483646 h 252"/>
              <a:gd name="T12" fmla="*/ 2147483646 w 477"/>
              <a:gd name="T13" fmla="*/ 2147483646 h 252"/>
              <a:gd name="T14" fmla="*/ 2147483646 w 477"/>
              <a:gd name="T15" fmla="*/ 2147483646 h 252"/>
              <a:gd name="T16" fmla="*/ 2147483646 w 477"/>
              <a:gd name="T17" fmla="*/ 2147483646 h 252"/>
              <a:gd name="T18" fmla="*/ 2147483646 w 477"/>
              <a:gd name="T19" fmla="*/ 2147483646 h 252"/>
              <a:gd name="T20" fmla="*/ 2147483646 w 477"/>
              <a:gd name="T21" fmla="*/ 0 h 252"/>
              <a:gd name="T22" fmla="*/ 2147483646 w 477"/>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7" h="252">
                <a:moveTo>
                  <a:pt x="75" y="0"/>
                </a:moveTo>
                <a:cubicBezTo>
                  <a:pt x="73" y="0"/>
                  <a:pt x="71" y="1"/>
                  <a:pt x="69" y="3"/>
                </a:cubicBezTo>
                <a:cubicBezTo>
                  <a:pt x="38" y="39"/>
                  <a:pt x="3" y="77"/>
                  <a:pt x="2" y="107"/>
                </a:cubicBezTo>
                <a:cubicBezTo>
                  <a:pt x="0" y="143"/>
                  <a:pt x="72" y="157"/>
                  <a:pt x="85" y="182"/>
                </a:cubicBezTo>
                <a:cubicBezTo>
                  <a:pt x="91" y="192"/>
                  <a:pt x="75" y="216"/>
                  <a:pt x="76" y="231"/>
                </a:cubicBezTo>
                <a:cubicBezTo>
                  <a:pt x="77" y="238"/>
                  <a:pt x="89" y="246"/>
                  <a:pt x="98" y="251"/>
                </a:cubicBezTo>
                <a:cubicBezTo>
                  <a:pt x="100" y="252"/>
                  <a:pt x="101" y="252"/>
                  <a:pt x="103" y="252"/>
                </a:cubicBezTo>
                <a:cubicBezTo>
                  <a:pt x="435" y="252"/>
                  <a:pt x="435" y="252"/>
                  <a:pt x="435" y="252"/>
                </a:cubicBezTo>
                <a:cubicBezTo>
                  <a:pt x="441" y="252"/>
                  <a:pt x="447" y="247"/>
                  <a:pt x="447" y="241"/>
                </a:cubicBezTo>
                <a:cubicBezTo>
                  <a:pt x="476" y="14"/>
                  <a:pt x="476" y="14"/>
                  <a:pt x="476" y="14"/>
                </a:cubicBezTo>
                <a:cubicBezTo>
                  <a:pt x="477" y="7"/>
                  <a:pt x="472" y="0"/>
                  <a:pt x="464" y="0"/>
                </a:cubicBezTo>
                <a:lnTo>
                  <a:pt x="75" y="0"/>
                </a:ln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solidFill>
                <a:prstClr val="black"/>
              </a:solidFill>
            </a:endParaRPr>
          </a:p>
        </p:txBody>
      </p:sp>
      <p:sp>
        <p:nvSpPr>
          <p:cNvPr id="18450" name="Freeform 22"/>
          <p:cNvSpPr/>
          <p:nvPr/>
        </p:nvSpPr>
        <p:spPr bwMode="auto">
          <a:xfrm>
            <a:off x="8486998" y="2687864"/>
            <a:ext cx="1739900" cy="1035050"/>
          </a:xfrm>
          <a:custGeom>
            <a:avLst/>
            <a:gdLst>
              <a:gd name="T0" fmla="*/ 2147483646 w 422"/>
              <a:gd name="T1" fmla="*/ 0 h 251"/>
              <a:gd name="T2" fmla="*/ 2147483646 w 422"/>
              <a:gd name="T3" fmla="*/ 2147483646 h 251"/>
              <a:gd name="T4" fmla="*/ 2147483646 w 422"/>
              <a:gd name="T5" fmla="*/ 2147483646 h 251"/>
              <a:gd name="T6" fmla="*/ 2147483646 w 422"/>
              <a:gd name="T7" fmla="*/ 2147483646 h 251"/>
              <a:gd name="T8" fmla="*/ 2147483646 w 422"/>
              <a:gd name="T9" fmla="*/ 2147483646 h 251"/>
              <a:gd name="T10" fmla="*/ 2147483646 w 422"/>
              <a:gd name="T11" fmla="*/ 2147483646 h 251"/>
              <a:gd name="T12" fmla="*/ 2147483646 w 422"/>
              <a:gd name="T13" fmla="*/ 2147483646 h 251"/>
              <a:gd name="T14" fmla="*/ 2147483646 w 422"/>
              <a:gd name="T15" fmla="*/ 2147483646 h 251"/>
              <a:gd name="T16" fmla="*/ 2147483646 w 422"/>
              <a:gd name="T17" fmla="*/ 2147483646 h 251"/>
              <a:gd name="T18" fmla="*/ 2147483646 w 422"/>
              <a:gd name="T19" fmla="*/ 0 h 251"/>
              <a:gd name="T20" fmla="*/ 2147483646 w 422"/>
              <a:gd name="T21" fmla="*/ 0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2" h="251">
                <a:moveTo>
                  <a:pt x="34" y="0"/>
                </a:moveTo>
                <a:cubicBezTo>
                  <a:pt x="31" y="0"/>
                  <a:pt x="28" y="1"/>
                  <a:pt x="27" y="4"/>
                </a:cubicBezTo>
                <a:cubicBezTo>
                  <a:pt x="17" y="37"/>
                  <a:pt x="11" y="68"/>
                  <a:pt x="8" y="95"/>
                </a:cubicBezTo>
                <a:cubicBezTo>
                  <a:pt x="3" y="138"/>
                  <a:pt x="31" y="169"/>
                  <a:pt x="28" y="194"/>
                </a:cubicBezTo>
                <a:cubicBezTo>
                  <a:pt x="26" y="207"/>
                  <a:pt x="17" y="223"/>
                  <a:pt x="4" y="240"/>
                </a:cubicBezTo>
                <a:cubicBezTo>
                  <a:pt x="0" y="245"/>
                  <a:pt x="3" y="251"/>
                  <a:pt x="9" y="251"/>
                </a:cubicBezTo>
                <a:cubicBezTo>
                  <a:pt x="380" y="251"/>
                  <a:pt x="380" y="251"/>
                  <a:pt x="380" y="251"/>
                </a:cubicBezTo>
                <a:cubicBezTo>
                  <a:pt x="386" y="251"/>
                  <a:pt x="392" y="247"/>
                  <a:pt x="392" y="240"/>
                </a:cubicBezTo>
                <a:cubicBezTo>
                  <a:pt x="421" y="13"/>
                  <a:pt x="421" y="13"/>
                  <a:pt x="421" y="13"/>
                </a:cubicBezTo>
                <a:cubicBezTo>
                  <a:pt x="422" y="6"/>
                  <a:pt x="417" y="0"/>
                  <a:pt x="409" y="0"/>
                </a:cubicBezTo>
                <a:lnTo>
                  <a:pt x="34" y="0"/>
                </a:lnTo>
                <a:close/>
              </a:path>
            </a:pathLst>
          </a:custGeom>
          <a:solidFill>
            <a:srgbClr val="FF912B"/>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solidFill>
                <a:prstClr val="black"/>
              </a:solidFill>
            </a:endParaRPr>
          </a:p>
        </p:txBody>
      </p:sp>
      <p:sp>
        <p:nvSpPr>
          <p:cNvPr id="18451" name="Freeform 23"/>
          <p:cNvSpPr/>
          <p:nvPr/>
        </p:nvSpPr>
        <p:spPr bwMode="auto">
          <a:xfrm>
            <a:off x="10160226" y="2687864"/>
            <a:ext cx="1901825" cy="1035050"/>
          </a:xfrm>
          <a:custGeom>
            <a:avLst/>
            <a:gdLst>
              <a:gd name="T0" fmla="*/ 2147483646 w 461"/>
              <a:gd name="T1" fmla="*/ 2147483646 h 251"/>
              <a:gd name="T2" fmla="*/ 2147483646 w 461"/>
              <a:gd name="T3" fmla="*/ 0 h 251"/>
              <a:gd name="T4" fmla="*/ 2147483646 w 461"/>
              <a:gd name="T5" fmla="*/ 0 h 251"/>
              <a:gd name="T6" fmla="*/ 2147483646 w 461"/>
              <a:gd name="T7" fmla="*/ 2147483646 h 251"/>
              <a:gd name="T8" fmla="*/ 2147483646 w 461"/>
              <a:gd name="T9" fmla="*/ 2147483646 h 251"/>
              <a:gd name="T10" fmla="*/ 2147483646 w 461"/>
              <a:gd name="T11" fmla="*/ 2147483646 h 251"/>
              <a:gd name="T12" fmla="*/ 2147483646 w 461"/>
              <a:gd name="T13" fmla="*/ 2147483646 h 251"/>
              <a:gd name="T14" fmla="*/ 2147483646 w 461"/>
              <a:gd name="T15" fmla="*/ 2147483646 h 251"/>
              <a:gd name="T16" fmla="*/ 2147483646 w 461"/>
              <a:gd name="T17" fmla="*/ 2147483646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1" h="251">
                <a:moveTo>
                  <a:pt x="444" y="5"/>
                </a:moveTo>
                <a:cubicBezTo>
                  <a:pt x="443" y="2"/>
                  <a:pt x="440" y="0"/>
                  <a:pt x="437" y="0"/>
                </a:cubicBezTo>
                <a:cubicBezTo>
                  <a:pt x="42" y="0"/>
                  <a:pt x="42" y="0"/>
                  <a:pt x="42" y="0"/>
                </a:cubicBezTo>
                <a:cubicBezTo>
                  <a:pt x="36" y="0"/>
                  <a:pt x="30" y="4"/>
                  <a:pt x="30" y="10"/>
                </a:cubicBezTo>
                <a:cubicBezTo>
                  <a:pt x="1" y="237"/>
                  <a:pt x="1" y="237"/>
                  <a:pt x="1" y="237"/>
                </a:cubicBezTo>
                <a:cubicBezTo>
                  <a:pt x="0" y="245"/>
                  <a:pt x="5" y="251"/>
                  <a:pt x="13" y="251"/>
                </a:cubicBezTo>
                <a:cubicBezTo>
                  <a:pt x="421" y="251"/>
                  <a:pt x="421" y="251"/>
                  <a:pt x="421" y="251"/>
                </a:cubicBezTo>
                <a:cubicBezTo>
                  <a:pt x="424" y="251"/>
                  <a:pt x="426" y="249"/>
                  <a:pt x="427" y="246"/>
                </a:cubicBezTo>
                <a:cubicBezTo>
                  <a:pt x="446" y="190"/>
                  <a:pt x="461" y="95"/>
                  <a:pt x="444" y="5"/>
                </a:cubicBezTo>
                <a:close/>
              </a:path>
            </a:pathLst>
          </a:custGeom>
          <a:solidFill>
            <a:srgbClr val="34B2E3"/>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solidFill>
                <a:prstClr val="black"/>
              </a:solidFill>
            </a:endParaRPr>
          </a:p>
        </p:txBody>
      </p:sp>
      <p:sp>
        <p:nvSpPr>
          <p:cNvPr id="18452" name="Freeform 24"/>
          <p:cNvSpPr/>
          <p:nvPr/>
        </p:nvSpPr>
        <p:spPr bwMode="auto">
          <a:xfrm>
            <a:off x="8631460" y="1578203"/>
            <a:ext cx="1735138" cy="1047750"/>
          </a:xfrm>
          <a:custGeom>
            <a:avLst/>
            <a:gdLst>
              <a:gd name="T0" fmla="*/ 2147483646 w 421"/>
              <a:gd name="T1" fmla="*/ 2147483646 h 254"/>
              <a:gd name="T2" fmla="*/ 2147483646 w 421"/>
              <a:gd name="T3" fmla="*/ 2147483646 h 254"/>
              <a:gd name="T4" fmla="*/ 2147483646 w 421"/>
              <a:gd name="T5" fmla="*/ 2147483646 h 254"/>
              <a:gd name="T6" fmla="*/ 2147483646 w 421"/>
              <a:gd name="T7" fmla="*/ 2147483646 h 254"/>
              <a:gd name="T8" fmla="*/ 2147483646 w 421"/>
              <a:gd name="T9" fmla="*/ 2147483646 h 254"/>
              <a:gd name="T10" fmla="*/ 2147483646 w 421"/>
              <a:gd name="T11" fmla="*/ 2147483646 h 254"/>
              <a:gd name="T12" fmla="*/ 2147483646 w 421"/>
              <a:gd name="T13" fmla="*/ 2147483646 h 254"/>
              <a:gd name="T14" fmla="*/ 2147483646 w 421"/>
              <a:gd name="T15" fmla="*/ 2147483646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1" h="254">
                <a:moveTo>
                  <a:pt x="176" y="48"/>
                </a:moveTo>
                <a:cubicBezTo>
                  <a:pt x="82" y="97"/>
                  <a:pt x="30" y="172"/>
                  <a:pt x="2" y="245"/>
                </a:cubicBezTo>
                <a:cubicBezTo>
                  <a:pt x="0" y="249"/>
                  <a:pt x="4" y="254"/>
                  <a:pt x="8" y="254"/>
                </a:cubicBezTo>
                <a:cubicBezTo>
                  <a:pt x="379" y="254"/>
                  <a:pt x="379" y="254"/>
                  <a:pt x="379" y="254"/>
                </a:cubicBezTo>
                <a:cubicBezTo>
                  <a:pt x="385" y="254"/>
                  <a:pt x="390" y="250"/>
                  <a:pt x="391" y="244"/>
                </a:cubicBezTo>
                <a:cubicBezTo>
                  <a:pt x="420" y="18"/>
                  <a:pt x="420" y="18"/>
                  <a:pt x="420" y="18"/>
                </a:cubicBezTo>
                <a:cubicBezTo>
                  <a:pt x="421" y="10"/>
                  <a:pt x="416" y="4"/>
                  <a:pt x="408" y="4"/>
                </a:cubicBezTo>
                <a:cubicBezTo>
                  <a:pt x="314" y="0"/>
                  <a:pt x="231" y="18"/>
                  <a:pt x="176" y="48"/>
                </a:cubicBezTo>
                <a:close/>
              </a:path>
            </a:pathLst>
          </a:custGeom>
          <a:solidFill>
            <a:srgbClr val="FFCD64"/>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solidFill>
                <a:prstClr val="black"/>
              </a:solidFill>
            </a:endParaRPr>
          </a:p>
        </p:txBody>
      </p:sp>
      <p:sp>
        <p:nvSpPr>
          <p:cNvPr id="18453" name="Freeform 25"/>
          <p:cNvSpPr/>
          <p:nvPr/>
        </p:nvSpPr>
        <p:spPr bwMode="auto">
          <a:xfrm>
            <a:off x="10301510" y="1602014"/>
            <a:ext cx="1665288" cy="1023938"/>
          </a:xfrm>
          <a:custGeom>
            <a:avLst/>
            <a:gdLst>
              <a:gd name="T0" fmla="*/ 2147483646 w 404"/>
              <a:gd name="T1" fmla="*/ 2147483646 h 248"/>
              <a:gd name="T2" fmla="*/ 2147483646 w 404"/>
              <a:gd name="T3" fmla="*/ 2147483646 h 248"/>
              <a:gd name="T4" fmla="*/ 2147483646 w 404"/>
              <a:gd name="T5" fmla="*/ 2147483646 h 248"/>
              <a:gd name="T6" fmla="*/ 2147483646 w 404"/>
              <a:gd name="T7" fmla="*/ 2147483646 h 248"/>
              <a:gd name="T8" fmla="*/ 2147483646 w 404"/>
              <a:gd name="T9" fmla="*/ 2147483646 h 248"/>
              <a:gd name="T10" fmla="*/ 2147483646 w 404"/>
              <a:gd name="T11" fmla="*/ 2147483646 h 248"/>
              <a:gd name="T12" fmla="*/ 2147483646 w 404"/>
              <a:gd name="T13" fmla="*/ 2147483646 h 248"/>
              <a:gd name="T14" fmla="*/ 2147483646 w 404"/>
              <a:gd name="T15" fmla="*/ 2147483646 h 2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4" h="248">
                <a:moveTo>
                  <a:pt x="396" y="248"/>
                </a:moveTo>
                <a:cubicBezTo>
                  <a:pt x="401" y="248"/>
                  <a:pt x="404" y="244"/>
                  <a:pt x="403" y="240"/>
                </a:cubicBezTo>
                <a:cubicBezTo>
                  <a:pt x="384" y="170"/>
                  <a:pt x="343" y="106"/>
                  <a:pt x="267" y="68"/>
                </a:cubicBezTo>
                <a:cubicBezTo>
                  <a:pt x="190" y="29"/>
                  <a:pt x="114" y="8"/>
                  <a:pt x="43" y="1"/>
                </a:cubicBezTo>
                <a:cubicBezTo>
                  <a:pt x="36" y="0"/>
                  <a:pt x="30" y="5"/>
                  <a:pt x="29" y="11"/>
                </a:cubicBezTo>
                <a:cubicBezTo>
                  <a:pt x="1" y="234"/>
                  <a:pt x="1" y="234"/>
                  <a:pt x="1" y="234"/>
                </a:cubicBezTo>
                <a:cubicBezTo>
                  <a:pt x="0" y="242"/>
                  <a:pt x="5" y="248"/>
                  <a:pt x="13" y="248"/>
                </a:cubicBezTo>
                <a:lnTo>
                  <a:pt x="396" y="248"/>
                </a:lnTo>
                <a:close/>
              </a:path>
            </a:pathLst>
          </a:custGeom>
          <a:solidFill>
            <a:srgbClr val="64D1DA"/>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lstStyle/>
          <a:p>
            <a:endParaRPr lang="en-US">
              <a:solidFill>
                <a:prstClr val="black"/>
              </a:solidFill>
            </a:endParaRPr>
          </a:p>
        </p:txBody>
      </p:sp>
      <p:pic>
        <p:nvPicPr>
          <p:cNvPr id="11"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12770" y="0"/>
            <a:ext cx="10515600" cy="96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b"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MY" sz="3600" b="1" dirty="0">
                <a:latin typeface="Century Gothic"/>
              </a:rPr>
              <a:t>PENGENALAN PASCA MODENISME</a:t>
            </a:r>
            <a:endParaRPr lang="en-US" sz="6600" b="1" dirty="0">
              <a:effectLst>
                <a:outerShdw blurRad="38100" dist="38100" dir="2700000" algn="tl">
                  <a:srgbClr val="000000">
                    <a:alpha val="43137"/>
                  </a:srgbClr>
                </a:outerShdw>
              </a:effectLst>
            </a:endParaRPr>
          </a:p>
        </p:txBody>
      </p:sp>
      <p:sp>
        <p:nvSpPr>
          <p:cNvPr id="14" name="Content Placeholder 2"/>
          <p:cNvSpPr txBox="1">
            <a:spLocks/>
          </p:cNvSpPr>
          <p:nvPr/>
        </p:nvSpPr>
        <p:spPr bwMode="auto">
          <a:xfrm>
            <a:off x="493486" y="1611549"/>
            <a:ext cx="7625212" cy="42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882" indent="-342882" algn="l" defTabSz="457176" eaLnBrk="1" fontAlgn="auto" hangingPunct="1">
              <a:lnSpc>
                <a:spcPct val="100000"/>
              </a:lnSpc>
              <a:spcAft>
                <a:spcPts val="0"/>
              </a:spcAft>
              <a:buClr>
                <a:srgbClr val="A53010"/>
              </a:buClr>
              <a:buFont typeface="Wingdings 3" charset="2"/>
              <a:buChar char=""/>
            </a:pPr>
            <a:r>
              <a:rPr lang="en-US" b="1" noProof="1">
                <a:solidFill>
                  <a:prstClr val="black">
                    <a:lumMod val="75000"/>
                    <a:lumOff val="25000"/>
                  </a:prstClr>
                </a:solidFill>
                <a:latin typeface="Century Gothic"/>
              </a:rPr>
              <a:t>Digunapakai dalam pelbagai disiplin ilmu antropologi, psikologi, sosiologi, sejarah, politik </a:t>
            </a:r>
            <a:r>
              <a:rPr lang="en-US" b="1" noProof="1" smtClean="0">
                <a:solidFill>
                  <a:prstClr val="black">
                    <a:lumMod val="75000"/>
                    <a:lumOff val="25000"/>
                  </a:prstClr>
                </a:solidFill>
                <a:latin typeface="Century Gothic"/>
              </a:rPr>
              <a:t>dan lain-lain</a:t>
            </a:r>
            <a:endParaRPr lang="en-US" b="1" noProof="1">
              <a:solidFill>
                <a:prstClr val="black">
                  <a:lumMod val="75000"/>
                  <a:lumOff val="25000"/>
                </a:prstClr>
              </a:solidFill>
              <a:latin typeface="Century Gothic"/>
            </a:endParaRPr>
          </a:p>
          <a:p>
            <a:pPr algn="l" defTabSz="457176" eaLnBrk="1" fontAlgn="auto" hangingPunct="1">
              <a:lnSpc>
                <a:spcPct val="100000"/>
              </a:lnSpc>
              <a:spcAft>
                <a:spcPts val="0"/>
              </a:spcAft>
              <a:buClr>
                <a:srgbClr val="A53010"/>
              </a:buClr>
            </a:pPr>
            <a:endParaRPr lang="en-US" sz="800" b="1" noProof="1">
              <a:solidFill>
                <a:prstClr val="black">
                  <a:lumMod val="75000"/>
                  <a:lumOff val="25000"/>
                </a:prstClr>
              </a:solidFill>
              <a:latin typeface="Century Gothic"/>
            </a:endParaRPr>
          </a:p>
          <a:p>
            <a:pPr marL="342882" indent="-342882" algn="l" defTabSz="457176" eaLnBrk="1" fontAlgn="auto" hangingPunct="1">
              <a:lnSpc>
                <a:spcPct val="100000"/>
              </a:lnSpc>
              <a:spcAft>
                <a:spcPts val="0"/>
              </a:spcAft>
              <a:buClr>
                <a:srgbClr val="A53010"/>
              </a:buClr>
              <a:buFont typeface="Wingdings 3" charset="2"/>
              <a:buChar char=""/>
            </a:pPr>
            <a:r>
              <a:rPr lang="en-US" b="1" noProof="1">
                <a:solidFill>
                  <a:prstClr val="black">
                    <a:lumMod val="75000"/>
                    <a:lumOff val="25000"/>
                  </a:prstClr>
                </a:solidFill>
                <a:latin typeface="Century Gothic"/>
              </a:rPr>
              <a:t>Kesinambungan daripada pemikiran Modenisme</a:t>
            </a:r>
          </a:p>
          <a:p>
            <a:pPr marL="342882" indent="-342882" algn="l" defTabSz="457176" eaLnBrk="1" fontAlgn="auto" hangingPunct="1">
              <a:lnSpc>
                <a:spcPct val="100000"/>
              </a:lnSpc>
              <a:spcAft>
                <a:spcPts val="0"/>
              </a:spcAft>
              <a:buClr>
                <a:srgbClr val="A53010"/>
              </a:buClr>
              <a:buFont typeface="Wingdings 3" charset="2"/>
              <a:buChar char=""/>
            </a:pPr>
            <a:endParaRPr lang="en-US" sz="800" b="1" noProof="1">
              <a:solidFill>
                <a:prstClr val="black">
                  <a:lumMod val="75000"/>
                  <a:lumOff val="25000"/>
                </a:prstClr>
              </a:solidFill>
              <a:latin typeface="Century Gothic"/>
            </a:endParaRPr>
          </a:p>
          <a:p>
            <a:pPr marL="342882" indent="-342882" algn="l" defTabSz="457176" eaLnBrk="1" fontAlgn="auto" hangingPunct="1">
              <a:lnSpc>
                <a:spcPct val="100000"/>
              </a:lnSpc>
              <a:spcAft>
                <a:spcPts val="0"/>
              </a:spcAft>
              <a:buClr>
                <a:srgbClr val="A53010"/>
              </a:buClr>
              <a:buFont typeface="Wingdings 3" charset="2"/>
              <a:buChar char=""/>
            </a:pPr>
            <a:r>
              <a:rPr lang="en-US" b="1" noProof="1">
                <a:solidFill>
                  <a:prstClr val="black">
                    <a:lumMod val="75000"/>
                    <a:lumOff val="25000"/>
                  </a:prstClr>
                </a:solidFill>
                <a:latin typeface="Century Gothic"/>
              </a:rPr>
              <a:t>Anti kepada asas-asas Kebenaran dan Hakikat</a:t>
            </a:r>
          </a:p>
          <a:p>
            <a:pPr algn="l" defTabSz="457176" eaLnBrk="1" fontAlgn="auto" hangingPunct="1">
              <a:lnSpc>
                <a:spcPct val="100000"/>
              </a:lnSpc>
              <a:spcAft>
                <a:spcPts val="0"/>
              </a:spcAft>
              <a:buClr>
                <a:srgbClr val="A53010"/>
              </a:buClr>
            </a:pPr>
            <a:endParaRPr lang="en-US" sz="800" b="1" noProof="1">
              <a:solidFill>
                <a:prstClr val="black">
                  <a:lumMod val="75000"/>
                  <a:lumOff val="25000"/>
                </a:prstClr>
              </a:solidFill>
              <a:latin typeface="Century Gothic"/>
            </a:endParaRPr>
          </a:p>
          <a:p>
            <a:pPr marL="342882" indent="-342882" algn="l" defTabSz="457176" eaLnBrk="1" fontAlgn="auto" hangingPunct="1">
              <a:lnSpc>
                <a:spcPct val="100000"/>
              </a:lnSpc>
              <a:spcAft>
                <a:spcPts val="0"/>
              </a:spcAft>
              <a:buClr>
                <a:srgbClr val="A53010"/>
              </a:buClr>
              <a:buFont typeface="Wingdings 3" charset="2"/>
              <a:buChar char=""/>
            </a:pPr>
            <a:r>
              <a:rPr lang="en-US" b="1" noProof="1">
                <a:solidFill>
                  <a:prstClr val="black">
                    <a:lumMod val="75000"/>
                    <a:lumOff val="25000"/>
                  </a:prstClr>
                </a:solidFill>
                <a:latin typeface="Century Gothic"/>
              </a:rPr>
              <a:t>Sikap tidak mengambil kisah kepada kehilangan sejarah, jatidiri, agama, </a:t>
            </a:r>
            <a:r>
              <a:rPr lang="en-US" b="1" noProof="1" smtClean="0">
                <a:solidFill>
                  <a:prstClr val="black">
                    <a:lumMod val="75000"/>
                    <a:lumOff val="25000"/>
                  </a:prstClr>
                </a:solidFill>
                <a:latin typeface="Century Gothic"/>
              </a:rPr>
              <a:t>dan tradisi</a:t>
            </a:r>
            <a:endParaRPr lang="en-US" b="1" noProof="1">
              <a:solidFill>
                <a:prstClr val="black">
                  <a:lumMod val="75000"/>
                  <a:lumOff val="25000"/>
                </a:prstClr>
              </a:solidFill>
              <a:latin typeface="Century Gothic"/>
            </a:endParaRPr>
          </a:p>
        </p:txBody>
      </p:sp>
      <p:sp>
        <p:nvSpPr>
          <p:cNvPr id="15" name="Rectangle 14"/>
          <p:cNvSpPr/>
          <p:nvPr/>
        </p:nvSpPr>
        <p:spPr>
          <a:xfrm>
            <a:off x="218364" y="1375816"/>
            <a:ext cx="7900334" cy="1323439"/>
          </a:xfrm>
          <a:prstGeom prst="rect">
            <a:avLst/>
          </a:prstGeom>
        </p:spPr>
        <p:txBody>
          <a:bodyPr wrap="square" lIns="91435" tIns="45717" rIns="91435" bIns="45717">
            <a:spAutoFit/>
          </a:bodyPr>
          <a:lstStyle/>
          <a:p>
            <a:pPr marL="342882" indent="-342882" algn="just">
              <a:buFont typeface="Arial" pitchFamily="34" charset="0"/>
              <a:buChar char="•"/>
            </a:pPr>
            <a:endParaRPr lang="en-US" sz="2400" b="1" dirty="0"/>
          </a:p>
          <a:p>
            <a:pPr marL="342882" indent="-342882" algn="just">
              <a:buFont typeface="Arial" pitchFamily="34" charset="0"/>
              <a:buChar char="•"/>
            </a:pPr>
            <a:endParaRPr lang="en-US" sz="2000" dirty="0"/>
          </a:p>
          <a:p>
            <a:pPr marL="342882" indent="-342882" algn="just">
              <a:buFont typeface="Arial" pitchFamily="34" charset="0"/>
              <a:buChar char="•"/>
            </a:pPr>
            <a:endParaRPr lang="en-US" sz="2000" dirty="0"/>
          </a:p>
          <a:p>
            <a:endParaRPr lang="en-US" sz="1600" dirty="0"/>
          </a:p>
        </p:txBody>
      </p:sp>
    </p:spTree>
    <p:extLst>
      <p:ext uri="{BB962C8B-B14F-4D97-AF65-F5344CB8AC3E}">
        <p14:creationId xmlns:p14="http://schemas.microsoft.com/office/powerpoint/2010/main" val="2771455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MY" sz="3600" b="1" dirty="0">
                <a:solidFill>
                  <a:prstClr val="black">
                    <a:lumMod val="85000"/>
                    <a:lumOff val="15000"/>
                  </a:prstClr>
                </a:solidFill>
                <a:latin typeface="Century Gothic"/>
              </a:rPr>
              <a:t>PASCA MODERNISME</a:t>
            </a:r>
            <a:br>
              <a:rPr lang="en-MY" sz="3600" b="1" dirty="0">
                <a:solidFill>
                  <a:prstClr val="black">
                    <a:lumMod val="85000"/>
                    <a:lumOff val="15000"/>
                  </a:prstClr>
                </a:solidFill>
                <a:latin typeface="Century Gothic"/>
              </a:rPr>
            </a:br>
            <a:endParaRPr lang="en-MY" b="1" dirty="0"/>
          </a:p>
        </p:txBody>
      </p:sp>
      <p:sp>
        <p:nvSpPr>
          <p:cNvPr id="8" name="Content Placeholder 7"/>
          <p:cNvSpPr>
            <a:spLocks noGrp="1"/>
          </p:cNvSpPr>
          <p:nvPr>
            <p:ph sz="half" idx="1"/>
          </p:nvPr>
        </p:nvSpPr>
        <p:spPr>
          <a:xfrm>
            <a:off x="838199" y="1825625"/>
            <a:ext cx="10308771" cy="4351338"/>
          </a:xfrm>
        </p:spPr>
        <p:txBody>
          <a:bodyPr/>
          <a:lstStyle/>
          <a:p>
            <a:pPr marL="342882" indent="-342882" algn="just" defTabSz="457176" eaLnBrk="1" fontAlgn="auto" hangingPunct="1">
              <a:lnSpc>
                <a:spcPct val="100000"/>
              </a:lnSpc>
              <a:spcAft>
                <a:spcPts val="0"/>
              </a:spcAft>
              <a:buClr>
                <a:srgbClr val="A53010"/>
              </a:buClr>
              <a:buFont typeface="Wingdings 3" charset="2"/>
              <a:buChar char=""/>
            </a:pPr>
            <a:r>
              <a:rPr lang="en-MY" sz="2400" dirty="0" err="1">
                <a:solidFill>
                  <a:prstClr val="black">
                    <a:lumMod val="75000"/>
                    <a:lumOff val="25000"/>
                  </a:prstClr>
                </a:solidFill>
                <a:latin typeface="Century Gothic"/>
              </a:rPr>
              <a:t>Reaksi</a:t>
            </a:r>
            <a:r>
              <a:rPr lang="en-MY" sz="2400" dirty="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daripada</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kegagalan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modernisme</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untuk</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memberikan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suatu</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pemikiran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baru</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solusi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dalam</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pandangannya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terhadap</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ilmu</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pengetahuan</a:t>
            </a:r>
            <a:r>
              <a:rPr lang="en-MY" sz="2400" dirty="0">
                <a:solidFill>
                  <a:prstClr val="black">
                    <a:lumMod val="75000"/>
                    <a:lumOff val="25000"/>
                  </a:prstClr>
                </a:solidFill>
                <a:latin typeface="Century Gothic"/>
              </a:rPr>
              <a:t>.</a:t>
            </a:r>
          </a:p>
          <a:p>
            <a:pPr marL="342882" indent="-342882" algn="just" defTabSz="457176" eaLnBrk="1" fontAlgn="auto" hangingPunct="1">
              <a:lnSpc>
                <a:spcPct val="100000"/>
              </a:lnSpc>
              <a:spcAft>
                <a:spcPts val="0"/>
              </a:spcAft>
              <a:buClr>
                <a:srgbClr val="A53010"/>
              </a:buClr>
              <a:buFont typeface="Wingdings 3" charset="2"/>
              <a:buChar char=""/>
            </a:pPr>
            <a:r>
              <a:rPr lang="en-MY" sz="2400" dirty="0" err="1">
                <a:solidFill>
                  <a:prstClr val="black">
                    <a:lumMod val="75000"/>
                    <a:lumOff val="25000"/>
                  </a:prstClr>
                </a:solidFill>
                <a:latin typeface="Century Gothic"/>
              </a:rPr>
              <a:t>Kritikan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pasca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modernis</a:t>
            </a:r>
            <a:r>
              <a:rPr lang="en-MY" sz="2400" dirty="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terhadap</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modernis</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kerana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bersifat</a:t>
            </a:r>
            <a:r>
              <a:rPr lang="en-MY" sz="2400" dirty="0">
                <a:solidFill>
                  <a:prstClr val="black">
                    <a:lumMod val="75000"/>
                    <a:lumOff val="25000"/>
                  </a:prstClr>
                </a:solidFill>
                <a:latin typeface="Century Gothic"/>
              </a:rPr>
              <a:t> logocentric yang </a:t>
            </a:r>
            <a:r>
              <a:rPr lang="en-MY" sz="2400" dirty="0" err="1">
                <a:solidFill>
                  <a:prstClr val="black">
                    <a:lumMod val="75000"/>
                    <a:lumOff val="25000"/>
                  </a:prstClr>
                </a:solidFill>
                <a:latin typeface="Century Gothic"/>
              </a:rPr>
              <a:t>tidak</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seimbang</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sedangkan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manusia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terdiri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daripada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intelek</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rohani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emosi</a:t>
            </a:r>
            <a:r>
              <a:rPr lang="en-MY" sz="2400" dirty="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dan</a:t>
            </a:r>
            <a:r>
              <a:rPr lang="en-MY" sz="2400" dirty="0" smtClean="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intuitif</a:t>
            </a:r>
            <a:r>
              <a:rPr lang="en-MY" sz="2400" dirty="0">
                <a:solidFill>
                  <a:prstClr val="black">
                    <a:lumMod val="75000"/>
                    <a:lumOff val="25000"/>
                  </a:prstClr>
                </a:solidFill>
                <a:latin typeface="Century Gothic"/>
              </a:rPr>
              <a:t>.</a:t>
            </a:r>
          </a:p>
          <a:p>
            <a:pPr marL="342882" indent="-342882" algn="just" defTabSz="457176" eaLnBrk="1" fontAlgn="auto" hangingPunct="1">
              <a:lnSpc>
                <a:spcPct val="100000"/>
              </a:lnSpc>
              <a:spcAft>
                <a:spcPts val="0"/>
              </a:spcAft>
              <a:buClr>
                <a:srgbClr val="A53010"/>
              </a:buClr>
              <a:buFont typeface="Wingdings 3" charset="2"/>
              <a:buChar char=""/>
            </a:pPr>
            <a:r>
              <a:rPr lang="en-MY" sz="2400" b="1" dirty="0">
                <a:solidFill>
                  <a:prstClr val="black">
                    <a:lumMod val="75000"/>
                    <a:lumOff val="25000"/>
                  </a:prstClr>
                </a:solidFill>
                <a:latin typeface="Century Gothic"/>
              </a:rPr>
              <a:t>Thomas Kuhn </a:t>
            </a:r>
            <a:r>
              <a:rPr lang="en-MY" sz="2400" dirty="0" err="1" smtClean="0">
                <a:solidFill>
                  <a:prstClr val="black">
                    <a:lumMod val="75000"/>
                    <a:lumOff val="25000"/>
                  </a:prstClr>
                </a:solidFill>
                <a:latin typeface="Century Gothic"/>
              </a:rPr>
              <a:t>mempersoalkan</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objektiviti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ilmu</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sains</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dalam</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pemikiran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moden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sebaliknya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ilmu</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sains</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mengandungi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juga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aspek</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bukan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rasional</a:t>
            </a:r>
            <a:r>
              <a:rPr lang="en-MY" sz="2400" dirty="0">
                <a:solidFill>
                  <a:prstClr val="black">
                    <a:lumMod val="75000"/>
                    <a:lumOff val="25000"/>
                  </a:prstClr>
                </a:solidFill>
                <a:latin typeface="Century Gothic"/>
              </a:rPr>
              <a:t>/</a:t>
            </a:r>
            <a:r>
              <a:rPr lang="en-MY" sz="2400" dirty="0" err="1">
                <a:solidFill>
                  <a:prstClr val="black">
                    <a:lumMod val="75000"/>
                    <a:lumOff val="25000"/>
                  </a:prstClr>
                </a:solidFill>
                <a:latin typeface="Century Gothic"/>
              </a:rPr>
              <a:t>logikal</a:t>
            </a:r>
            <a:r>
              <a:rPr lang="en-MY" sz="2400" dirty="0">
                <a:solidFill>
                  <a:prstClr val="black">
                    <a:lumMod val="75000"/>
                    <a:lumOff val="25000"/>
                  </a:prstClr>
                </a:solidFill>
                <a:latin typeface="Century Gothic"/>
              </a:rPr>
              <a:t> - </a:t>
            </a:r>
            <a:r>
              <a:rPr lang="en-MY" sz="2400" dirty="0" err="1">
                <a:solidFill>
                  <a:prstClr val="black">
                    <a:lumMod val="75000"/>
                    <a:lumOff val="25000"/>
                  </a:prstClr>
                </a:solidFill>
                <a:latin typeface="Century Gothic"/>
              </a:rPr>
              <a:t>boleh</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dipengaruhi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oleh</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faktor</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psikologi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sosiologi</a:t>
            </a:r>
            <a:r>
              <a:rPr lang="en-MY" sz="2400" dirty="0">
                <a:solidFill>
                  <a:prstClr val="black">
                    <a:lumMod val="75000"/>
                    <a:lumOff val="25000"/>
                  </a:prstClr>
                </a:solidFill>
                <a:latin typeface="Century Gothic"/>
              </a:rPr>
              <a:t> </a:t>
            </a:r>
            <a:r>
              <a:rPr lang="en-MY" sz="2400" dirty="0" smtClean="0">
                <a:solidFill>
                  <a:prstClr val="black">
                    <a:lumMod val="75000"/>
                    <a:lumOff val="25000"/>
                  </a:prstClr>
                </a:solidFill>
                <a:latin typeface="Century Gothic"/>
              </a:rPr>
              <a:t>(</a:t>
            </a:r>
            <a:r>
              <a:rPr lang="en-MY" sz="2400" dirty="0" err="1" smtClean="0">
                <a:solidFill>
                  <a:prstClr val="black">
                    <a:lumMod val="75000"/>
                    <a:lumOff val="25000"/>
                  </a:prstClr>
                </a:solidFill>
                <a:latin typeface="Century Gothic"/>
              </a:rPr>
              <a:t>berkait</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dengan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perasaan</a:t>
            </a:r>
            <a:r>
              <a:rPr lang="en-MY" sz="2400" dirty="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manusia</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bukan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berdasarkan</a:t>
            </a:r>
            <a:r>
              <a:rPr lang="en-MY" sz="2400" dirty="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logik</a:t>
            </a:r>
            <a:r>
              <a:rPr lang="en-MY" sz="2400" dirty="0" smtClean="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semata-mata</a:t>
            </a:r>
            <a:r>
              <a:rPr lang="en-MY" sz="2400" dirty="0" smtClean="0">
                <a:solidFill>
                  <a:prstClr val="black">
                    <a:lumMod val="75000"/>
                    <a:lumOff val="25000"/>
                  </a:prstClr>
                </a:solidFill>
                <a:latin typeface="Century Gothic"/>
              </a:rPr>
              <a:t>).</a:t>
            </a:r>
            <a:endParaRPr lang="en-MY" sz="2400" dirty="0">
              <a:solidFill>
                <a:prstClr val="black">
                  <a:lumMod val="75000"/>
                  <a:lumOff val="25000"/>
                </a:prstClr>
              </a:solidFill>
              <a:latin typeface="Century Gothic"/>
            </a:endParaRPr>
          </a:p>
          <a:p>
            <a:endParaRPr lang="en-MY" dirty="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1994" y="63217"/>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58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4480" y="232002"/>
            <a:ext cx="2427514" cy="486003"/>
          </a:xfrm>
        </p:spPr>
        <p:txBody>
          <a:bodyPr/>
          <a:lstStyle/>
          <a:p>
            <a:pPr algn="r"/>
            <a:r>
              <a:rPr lang="en-MY" sz="2400" b="1" dirty="0" err="1" smtClean="0">
                <a:solidFill>
                  <a:prstClr val="black">
                    <a:lumMod val="85000"/>
                    <a:lumOff val="15000"/>
                  </a:prstClr>
                </a:solidFill>
                <a:latin typeface="Century Gothic"/>
              </a:rPr>
              <a:t>Sambungan</a:t>
            </a:r>
            <a:r>
              <a:rPr lang="en-MY" sz="2400" b="1" dirty="0" smtClean="0">
                <a:solidFill>
                  <a:prstClr val="black">
                    <a:lumMod val="85000"/>
                    <a:lumOff val="15000"/>
                  </a:prstClr>
                </a:solidFill>
                <a:latin typeface="Century Gothic"/>
              </a:rPr>
              <a:t>…</a:t>
            </a:r>
            <a:endParaRPr lang="en-MY" sz="2400" b="1" dirty="0"/>
          </a:p>
        </p:txBody>
      </p:sp>
      <p:sp>
        <p:nvSpPr>
          <p:cNvPr id="9" name="Content Placeholder 8"/>
          <p:cNvSpPr>
            <a:spLocks noGrp="1"/>
          </p:cNvSpPr>
          <p:nvPr>
            <p:ph sz="half" idx="2"/>
          </p:nvPr>
        </p:nvSpPr>
        <p:spPr>
          <a:xfrm>
            <a:off x="986971" y="1069692"/>
            <a:ext cx="10366829" cy="5107271"/>
          </a:xfrm>
        </p:spPr>
        <p:txBody>
          <a:bodyPr/>
          <a:lstStyle/>
          <a:p>
            <a:pPr marL="0" indent="0" algn="ctr" defTabSz="457176" eaLnBrk="1" fontAlgn="auto" hangingPunct="1">
              <a:lnSpc>
                <a:spcPct val="100000"/>
              </a:lnSpc>
              <a:spcAft>
                <a:spcPts val="0"/>
              </a:spcAft>
              <a:buClr>
                <a:srgbClr val="A53010"/>
              </a:buClr>
              <a:buNone/>
            </a:pPr>
            <a:r>
              <a:rPr lang="en-MY" sz="2400" b="1" i="1" dirty="0" smtClean="0">
                <a:solidFill>
                  <a:prstClr val="black">
                    <a:lumMod val="75000"/>
                    <a:lumOff val="25000"/>
                  </a:prstClr>
                </a:solidFill>
                <a:latin typeface="Century Gothic"/>
              </a:rPr>
              <a:t>Social Constructivist</a:t>
            </a:r>
            <a:endParaRPr lang="en-MY" sz="2400" dirty="0" smtClean="0">
              <a:solidFill>
                <a:prstClr val="black">
                  <a:lumMod val="75000"/>
                  <a:lumOff val="25000"/>
                </a:prstClr>
              </a:solidFill>
              <a:latin typeface="Century Gothic"/>
            </a:endParaRPr>
          </a:p>
          <a:p>
            <a:pPr marL="342882" indent="-342882" algn="just" defTabSz="457176" eaLnBrk="1" fontAlgn="auto" hangingPunct="1">
              <a:lnSpc>
                <a:spcPct val="100000"/>
              </a:lnSpc>
              <a:spcAft>
                <a:spcPts val="0"/>
              </a:spcAft>
              <a:buClr>
                <a:srgbClr val="A53010"/>
              </a:buClr>
              <a:buFont typeface="Wingdings 3" charset="2"/>
              <a:buChar char=""/>
            </a:pPr>
            <a:r>
              <a:rPr lang="en-MY" sz="2400" dirty="0" err="1" smtClean="0">
                <a:solidFill>
                  <a:prstClr val="black">
                    <a:lumMod val="75000"/>
                    <a:lumOff val="25000"/>
                  </a:prstClr>
                </a:solidFill>
                <a:latin typeface="Century Gothic"/>
              </a:rPr>
              <a:t>Ilmu</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tidak</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semestinya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mencerminkan</a:t>
            </a:r>
            <a:r>
              <a:rPr lang="en-MY" sz="2400" dirty="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hakikat</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alam</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secara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objektif</a:t>
            </a:r>
            <a:r>
              <a:rPr lang="en-MY" sz="2400" dirty="0">
                <a:solidFill>
                  <a:prstClr val="black">
                    <a:lumMod val="75000"/>
                    <a:lumOff val="25000"/>
                  </a:prstClr>
                </a:solidFill>
                <a:latin typeface="Century Gothic"/>
              </a:rPr>
              <a:t>. </a:t>
            </a:r>
            <a:endParaRPr lang="en-MY" sz="2400" dirty="0" smtClean="0">
              <a:solidFill>
                <a:prstClr val="black">
                  <a:lumMod val="75000"/>
                  <a:lumOff val="25000"/>
                </a:prstClr>
              </a:solidFill>
              <a:latin typeface="Century Gothic"/>
            </a:endParaRPr>
          </a:p>
          <a:p>
            <a:pPr marL="342882" indent="-342882" algn="just" defTabSz="457176" eaLnBrk="1" fontAlgn="auto" hangingPunct="1">
              <a:lnSpc>
                <a:spcPct val="100000"/>
              </a:lnSpc>
              <a:spcAft>
                <a:spcPts val="0"/>
              </a:spcAft>
              <a:buClr>
                <a:srgbClr val="A53010"/>
              </a:buClr>
              <a:buFont typeface="Wingdings 3" charset="2"/>
              <a:buChar char=""/>
            </a:pPr>
            <a:r>
              <a:rPr lang="en-MY" sz="2400" dirty="0" err="1" smtClean="0">
                <a:solidFill>
                  <a:prstClr val="black">
                    <a:lumMod val="75000"/>
                    <a:lumOff val="25000"/>
                  </a:prstClr>
                </a:solidFill>
                <a:latin typeface="Century Gothic"/>
              </a:rPr>
              <a:t>Ilmu</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adalah</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konstruk</a:t>
            </a:r>
            <a:r>
              <a:rPr lang="en-MY" sz="2400" dirty="0">
                <a:solidFill>
                  <a:prstClr val="black">
                    <a:lumMod val="75000"/>
                    <a:lumOff val="25000"/>
                  </a:prstClr>
                </a:solidFill>
                <a:latin typeface="Century Gothic"/>
              </a:rPr>
              <a:t> yang </a:t>
            </a:r>
            <a:r>
              <a:rPr lang="en-MY" sz="2400" dirty="0" err="1">
                <a:solidFill>
                  <a:prstClr val="black">
                    <a:lumMod val="75000"/>
                    <a:lumOff val="25000"/>
                  </a:prstClr>
                </a:solidFill>
                <a:latin typeface="Century Gothic"/>
              </a:rPr>
              <a:t>dikaitkan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dengan</a:t>
            </a:r>
            <a:r>
              <a:rPr lang="en-MY" sz="2400" dirty="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kepentingan</a:t>
            </a:r>
            <a:r>
              <a:rPr lang="en-MY" sz="2400" dirty="0" smtClean="0">
                <a:solidFill>
                  <a:prstClr val="black">
                    <a:lumMod val="75000"/>
                    <a:lumOff val="25000"/>
                  </a:prstClr>
                </a:solidFill>
                <a:latin typeface="Century Gothic"/>
              </a:rPr>
              <a:t> &amp; </a:t>
            </a:r>
            <a:r>
              <a:rPr lang="en-MY" sz="2400" dirty="0" err="1">
                <a:solidFill>
                  <a:prstClr val="black">
                    <a:lumMod val="75000"/>
                    <a:lumOff val="25000"/>
                  </a:prstClr>
                </a:solidFill>
                <a:latin typeface="Century Gothic"/>
              </a:rPr>
              <a:t>pandangan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masyarakat</a:t>
            </a:r>
            <a:r>
              <a:rPr lang="en-MY" sz="2400" dirty="0">
                <a:solidFill>
                  <a:prstClr val="black">
                    <a:lumMod val="75000"/>
                    <a:lumOff val="25000"/>
                  </a:prstClr>
                </a:solidFill>
                <a:latin typeface="Century Gothic"/>
              </a:rPr>
              <a:t> yang </a:t>
            </a:r>
            <a:r>
              <a:rPr lang="en-MY" sz="2400" dirty="0" err="1">
                <a:solidFill>
                  <a:prstClr val="black">
                    <a:lumMod val="75000"/>
                    <a:lumOff val="25000"/>
                  </a:prstClr>
                </a:solidFill>
                <a:latin typeface="Century Gothic"/>
              </a:rPr>
              <a:t>menyusup</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masuk</a:t>
            </a:r>
            <a:r>
              <a:rPr lang="en-MY" sz="2400" dirty="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ke</a:t>
            </a:r>
            <a:r>
              <a:rPr lang="en-MY" sz="2400" dirty="0" smtClean="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dalam</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pembinaan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ilmu</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sains</a:t>
            </a:r>
            <a:r>
              <a:rPr lang="en-MY" sz="2400" dirty="0" smtClean="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maka</a:t>
            </a:r>
            <a:r>
              <a:rPr lang="en-MY" sz="2400" dirty="0" smtClean="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alam</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dilihat</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secara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selektif</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bukan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secara</a:t>
            </a:r>
            <a:r>
              <a:rPr lang="en-MY" sz="2400" dirty="0">
                <a:solidFill>
                  <a:prstClr val="black">
                    <a:lumMod val="75000"/>
                    <a:lumOff val="25000"/>
                  </a:prstClr>
                </a:solidFill>
                <a:latin typeface="Century Gothic"/>
              </a:rPr>
              <a:t> neutral. </a:t>
            </a:r>
            <a:endParaRPr lang="en-MY" sz="2400" dirty="0" smtClean="0">
              <a:solidFill>
                <a:prstClr val="black">
                  <a:lumMod val="75000"/>
                  <a:lumOff val="25000"/>
                </a:prstClr>
              </a:solidFill>
              <a:latin typeface="Century Gothic"/>
            </a:endParaRPr>
          </a:p>
          <a:p>
            <a:pPr marL="342882" indent="-342882" algn="just" defTabSz="457176" eaLnBrk="1" fontAlgn="auto" hangingPunct="1">
              <a:lnSpc>
                <a:spcPct val="100000"/>
              </a:lnSpc>
              <a:spcAft>
                <a:spcPts val="0"/>
              </a:spcAft>
              <a:buClr>
                <a:srgbClr val="A53010"/>
              </a:buClr>
              <a:buFont typeface="Wingdings 3" charset="2"/>
              <a:buChar char=""/>
            </a:pPr>
            <a:r>
              <a:rPr lang="en-MY" sz="2400" dirty="0" err="1" smtClean="0">
                <a:solidFill>
                  <a:prstClr val="black">
                    <a:lumMod val="75000"/>
                    <a:lumOff val="25000"/>
                  </a:prstClr>
                </a:solidFill>
                <a:latin typeface="Century Gothic"/>
              </a:rPr>
              <a:t>Manusia</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memilih</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aspek</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alam</a:t>
            </a:r>
            <a:r>
              <a:rPr lang="en-MY" sz="2400" dirty="0">
                <a:solidFill>
                  <a:prstClr val="black">
                    <a:lumMod val="75000"/>
                    <a:lumOff val="25000"/>
                  </a:prstClr>
                </a:solidFill>
                <a:latin typeface="Century Gothic"/>
              </a:rPr>
              <a:t> yang </a:t>
            </a:r>
            <a:r>
              <a:rPr lang="en-MY" sz="2400" dirty="0" err="1">
                <a:solidFill>
                  <a:prstClr val="black">
                    <a:lumMod val="75000"/>
                    <a:lumOff val="25000"/>
                  </a:prstClr>
                </a:solidFill>
                <a:latin typeface="Century Gothic"/>
              </a:rPr>
              <a:t>berkait</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dengan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kepentingan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diri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untuk</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mencipta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ilmu</a:t>
            </a:r>
            <a:r>
              <a:rPr lang="en-MY" sz="2400" dirty="0">
                <a:solidFill>
                  <a:prstClr val="black">
                    <a:lumMod val="75000"/>
                    <a:lumOff val="25000"/>
                  </a:prstClr>
                </a:solidFill>
                <a:latin typeface="Century Gothic"/>
              </a:rPr>
              <a:t> yang </a:t>
            </a:r>
            <a:r>
              <a:rPr lang="en-MY" sz="2400" dirty="0" err="1">
                <a:solidFill>
                  <a:prstClr val="black">
                    <a:lumMod val="75000"/>
                    <a:lumOff val="25000"/>
                  </a:prstClr>
                </a:solidFill>
                <a:latin typeface="Century Gothic"/>
              </a:rPr>
              <a:t>berguna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kepada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mereka</a:t>
            </a:r>
            <a:r>
              <a:rPr lang="en-MY" sz="2400" dirty="0">
                <a:solidFill>
                  <a:prstClr val="black">
                    <a:lumMod val="75000"/>
                    <a:lumOff val="25000"/>
                  </a:prstClr>
                </a:solidFill>
                <a:latin typeface="Century Gothic"/>
              </a:rPr>
              <a:t>. </a:t>
            </a:r>
            <a:endParaRPr lang="en-MY" sz="2400" dirty="0" smtClean="0">
              <a:solidFill>
                <a:prstClr val="black">
                  <a:lumMod val="75000"/>
                  <a:lumOff val="25000"/>
                </a:prstClr>
              </a:solidFill>
              <a:latin typeface="Century Gothic"/>
            </a:endParaRPr>
          </a:p>
          <a:p>
            <a:pPr marL="342882" indent="-342882" algn="just" defTabSz="457176" eaLnBrk="1" fontAlgn="auto" hangingPunct="1">
              <a:lnSpc>
                <a:spcPct val="100000"/>
              </a:lnSpc>
              <a:spcAft>
                <a:spcPts val="0"/>
              </a:spcAft>
              <a:buClr>
                <a:srgbClr val="A53010"/>
              </a:buClr>
              <a:buFont typeface="Wingdings 3" charset="2"/>
              <a:buChar char=""/>
            </a:pPr>
            <a:r>
              <a:rPr lang="en-MY" sz="2400" dirty="0" err="1" smtClean="0">
                <a:solidFill>
                  <a:prstClr val="black">
                    <a:lumMod val="75000"/>
                    <a:lumOff val="25000"/>
                  </a:prstClr>
                </a:solidFill>
                <a:latin typeface="Century Gothic"/>
              </a:rPr>
              <a:t>Saintis</a:t>
            </a:r>
            <a:r>
              <a:rPr lang="en-MY" sz="2400" dirty="0" smtClean="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bersikap</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pilih</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kasih</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dalam</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pemilihan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bidang</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kajian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mengenai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alam</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tabii</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Contoh</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Istilah</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metafora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dalam</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sains</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perubatan</a:t>
            </a:r>
            <a:r>
              <a:rPr lang="en-MY" sz="2400" dirty="0">
                <a:solidFill>
                  <a:prstClr val="black">
                    <a:lumMod val="75000"/>
                    <a:lumOff val="25000"/>
                  </a:prstClr>
                </a:solidFill>
                <a:latin typeface="Century Gothic"/>
              </a:rPr>
              <a:t> – </a:t>
            </a:r>
            <a:r>
              <a:rPr lang="en-MY" sz="2400" dirty="0" err="1">
                <a:solidFill>
                  <a:prstClr val="black">
                    <a:lumMod val="75000"/>
                    <a:lumOff val="25000"/>
                  </a:prstClr>
                </a:solidFill>
                <a:latin typeface="Century Gothic"/>
              </a:rPr>
              <a:t>serangan</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bakteria</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terhadap</a:t>
            </a:r>
            <a:r>
              <a:rPr lang="en-MY" sz="2400" dirty="0">
                <a:solidFill>
                  <a:prstClr val="black">
                    <a:lumMod val="75000"/>
                    <a:lumOff val="25000"/>
                  </a:prstClr>
                </a:solidFill>
                <a:latin typeface="Century Gothic"/>
              </a:rPr>
              <a:t> </a:t>
            </a:r>
            <a:r>
              <a:rPr lang="en-MY" sz="2400" dirty="0" err="1">
                <a:solidFill>
                  <a:prstClr val="black">
                    <a:lumMod val="75000"/>
                    <a:lumOff val="25000"/>
                  </a:prstClr>
                </a:solidFill>
                <a:latin typeface="Century Gothic"/>
              </a:rPr>
              <a:t>tubuh</a:t>
            </a:r>
            <a:r>
              <a:rPr lang="en-MY" sz="2400" dirty="0">
                <a:solidFill>
                  <a:prstClr val="black">
                    <a:lumMod val="75000"/>
                    <a:lumOff val="25000"/>
                  </a:prstClr>
                </a:solidFill>
                <a:latin typeface="Century Gothic"/>
              </a:rPr>
              <a:t> </a:t>
            </a:r>
            <a:r>
              <a:rPr lang="en-MY" sz="2400" dirty="0" err="1" smtClean="0">
                <a:solidFill>
                  <a:prstClr val="black">
                    <a:lumMod val="75000"/>
                    <a:lumOff val="25000"/>
                  </a:prstClr>
                </a:solidFill>
                <a:latin typeface="Century Gothic"/>
              </a:rPr>
              <a:t>manusia</a:t>
            </a:r>
            <a:r>
              <a:rPr lang="en-MY" sz="2400" dirty="0">
                <a:solidFill>
                  <a:prstClr val="black">
                    <a:lumMod val="75000"/>
                    <a:lumOff val="25000"/>
                  </a:prstClr>
                </a:solidFill>
                <a:latin typeface="Century Gothic"/>
              </a:rPr>
              <a:t>.</a:t>
            </a:r>
          </a:p>
          <a:p>
            <a:pPr marL="342882" indent="-342882" algn="just" defTabSz="457176" eaLnBrk="1" fontAlgn="auto" hangingPunct="1">
              <a:lnSpc>
                <a:spcPct val="100000"/>
              </a:lnSpc>
              <a:spcAft>
                <a:spcPts val="0"/>
              </a:spcAft>
              <a:buClr>
                <a:srgbClr val="A53010"/>
              </a:buClr>
              <a:buFont typeface="Wingdings 3" charset="2"/>
              <a:buChar char=""/>
            </a:pPr>
            <a:r>
              <a:rPr lang="en-MY" sz="2400" dirty="0" err="1">
                <a:solidFill>
                  <a:prstClr val="black">
                    <a:lumMod val="75000"/>
                    <a:lumOff val="25000"/>
                  </a:prstClr>
                </a:solidFill>
                <a:latin typeface="Century Gothic"/>
              </a:rPr>
              <a:t>Tokoh</a:t>
            </a:r>
            <a:r>
              <a:rPr lang="en-MY" sz="2400" dirty="0">
                <a:solidFill>
                  <a:prstClr val="black">
                    <a:lumMod val="75000"/>
                    <a:lumOff val="25000"/>
                  </a:prstClr>
                </a:solidFill>
                <a:latin typeface="Century Gothic"/>
              </a:rPr>
              <a:t>: </a:t>
            </a:r>
            <a:r>
              <a:rPr lang="en-MY" sz="2400" b="1" dirty="0">
                <a:solidFill>
                  <a:prstClr val="black">
                    <a:lumMod val="75000"/>
                    <a:lumOff val="25000"/>
                  </a:prstClr>
                </a:solidFill>
                <a:latin typeface="Century Gothic"/>
              </a:rPr>
              <a:t>Derrida, Michael </a:t>
            </a:r>
            <a:r>
              <a:rPr lang="en-MY" sz="2400" b="1" dirty="0" err="1" smtClean="0">
                <a:solidFill>
                  <a:prstClr val="black">
                    <a:lumMod val="75000"/>
                    <a:lumOff val="25000"/>
                  </a:prstClr>
                </a:solidFill>
                <a:latin typeface="Century Gothic"/>
              </a:rPr>
              <a:t>Foccault</a:t>
            </a:r>
            <a:endParaRPr lang="en-MY" sz="2400" b="1" dirty="0">
              <a:solidFill>
                <a:prstClr val="black">
                  <a:lumMod val="75000"/>
                  <a:lumOff val="25000"/>
                </a:prstClr>
              </a:solidFill>
              <a:latin typeface="Century Gothic"/>
            </a:endParaRPr>
          </a:p>
          <a:p>
            <a:endParaRPr lang="en-MY" dirty="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1994" y="63217"/>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8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Default Theme">
  <a:themeElements>
    <a:clrScheme name="Impresario - Coloured Light">
      <a:dk1>
        <a:srgbClr val="445469"/>
      </a:dk1>
      <a:lt1>
        <a:sysClr val="window" lastClr="FFFFFF"/>
      </a:lt1>
      <a:dk2>
        <a:srgbClr val="445469"/>
      </a:dk2>
      <a:lt2>
        <a:srgbClr val="FFFFFF"/>
      </a:lt2>
      <a:accent1>
        <a:srgbClr val="7FB34C"/>
      </a:accent1>
      <a:accent2>
        <a:srgbClr val="3891DE"/>
      </a:accent2>
      <a:accent3>
        <a:srgbClr val="485868"/>
      </a:accent3>
      <a:accent4>
        <a:srgbClr val="F1992D"/>
      </a:accent4>
      <a:accent5>
        <a:srgbClr val="EB223D"/>
      </a:accent5>
      <a:accent6>
        <a:srgbClr val="A1A1A1"/>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xts">
  <a:themeElements>
    <a:clrScheme name="Custom 9">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Texts">
  <a:themeElements>
    <a:clrScheme name="Custom 9">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7.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8.xml><?xml version="1.0" encoding="utf-8"?>
<a:theme xmlns:a="http://schemas.openxmlformats.org/drawingml/2006/main" name="3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4333</TotalTime>
  <Words>1720</Words>
  <Application>Microsoft Office PowerPoint</Application>
  <PresentationFormat>Custom</PresentationFormat>
  <Paragraphs>258</Paragraphs>
  <Slides>34</Slides>
  <Notes>0</Notes>
  <HiddenSlides>2</HiddenSlides>
  <MMClips>0</MMClips>
  <ScaleCrop>false</ScaleCrop>
  <HeadingPairs>
    <vt:vector size="4" baseType="variant">
      <vt:variant>
        <vt:lpstr>Theme</vt:lpstr>
      </vt:variant>
      <vt:variant>
        <vt:i4>8</vt:i4>
      </vt:variant>
      <vt:variant>
        <vt:lpstr>Slide Titles</vt:lpstr>
      </vt:variant>
      <vt:variant>
        <vt:i4>34</vt:i4>
      </vt:variant>
    </vt:vector>
  </HeadingPairs>
  <TitlesOfParts>
    <vt:vector size="42" baseType="lpstr">
      <vt:lpstr>Тема Office</vt:lpstr>
      <vt:lpstr>Wisp</vt:lpstr>
      <vt:lpstr>Default Theme</vt:lpstr>
      <vt:lpstr>Texts</vt:lpstr>
      <vt:lpstr>2_Texts</vt:lpstr>
      <vt:lpstr>1_Wisp</vt:lpstr>
      <vt:lpstr>2_Wisp</vt:lpstr>
      <vt:lpstr>3_Wisp</vt:lpstr>
      <vt:lpstr>PowerPoint Presentation</vt:lpstr>
      <vt:lpstr>HASIL PEMBELAJARAN</vt:lpstr>
      <vt:lpstr>KANDUNGAN KULIAH</vt:lpstr>
      <vt:lpstr>PowerPoint Presentation</vt:lpstr>
      <vt:lpstr>PowerPoint Presentation</vt:lpstr>
      <vt:lpstr>PowerPoint Presentation</vt:lpstr>
      <vt:lpstr>PowerPoint Presentation</vt:lpstr>
      <vt:lpstr>PASCA MODERNISME </vt:lpstr>
      <vt:lpstr>Sambungan…</vt:lpstr>
      <vt:lpstr>PowerPoint Presentation</vt:lpstr>
      <vt:lpstr>KONSEP-KONSEP ASAS PASCAMODENISME</vt:lpstr>
      <vt:lpstr>MODENISME vs PASCA MODENISME</vt:lpstr>
      <vt:lpstr>MODENISME Vs PASCA MODENISME</vt:lpstr>
      <vt:lpstr>MODENISME Vs PASCA MODENISME</vt:lpstr>
      <vt:lpstr>Andy Warhol (1928 – 1987). an American artist, film director, and producer who was a leading figure in the visual art movement known as pop art. He lived openly as gay and died after gallbladder operation. His painting is considered as the most highly paid (US 105 millions) {Silver Car Crash – Double Disaster}.</vt:lpstr>
      <vt:lpstr>PowerPoint Presentation</vt:lpstr>
      <vt:lpstr>PowerPoint Presentation</vt:lpstr>
      <vt:lpstr>IDEOLOGI RELATIVISME PASCAMODEN</vt:lpstr>
      <vt:lpstr>PowerPoint Presentation</vt:lpstr>
      <vt:lpstr>DOMAIN RELATIVISME</vt:lpstr>
      <vt:lpstr>PowerPoint Presentation</vt:lpstr>
      <vt:lpstr>Kajian Kes: Mengenali Stephen Hawking</vt:lpstr>
      <vt:lpstr>PowerPoint Presentation</vt:lpstr>
      <vt:lpstr>PowerPoint Presentation</vt:lpstr>
      <vt:lpstr>PowerPoint Presentation</vt:lpstr>
      <vt:lpstr>Cabaran Masa Hadapan - Hawking</vt:lpstr>
      <vt:lpstr>PowerPoint Presentation</vt:lpstr>
      <vt:lpstr>PowerPoint Presentation</vt:lpstr>
      <vt:lpstr>PowerPoint Presentation</vt:lpstr>
      <vt:lpstr>PowerPoint Presentation</vt:lpstr>
      <vt:lpstr>PowerPoint Presentation</vt:lpstr>
      <vt:lpstr>PowerPoint Presentation</vt:lpstr>
      <vt:lpstr>KESIMPULAN</vt:lpstr>
      <vt:lpstr>TERIMA KASIH</vt:lpstr>
    </vt:vector>
  </TitlesOfParts>
  <Manager>Slide Easy</Manager>
  <Company>Slide Easy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Helmi Hafiz Hashim</dc:creator>
  <dc:description>Hak cipta SlideEasy dipelihara. Penyebaran template SlideEasy secara terbuka, berleluasa atau menjual semula adalah salah.</dc:description>
  <cp:lastModifiedBy>user</cp:lastModifiedBy>
  <cp:revision>121</cp:revision>
  <dcterms:created xsi:type="dcterms:W3CDTF">2016-06-26T10:53:00Z</dcterms:created>
  <dcterms:modified xsi:type="dcterms:W3CDTF">2020-12-17T00:45:29Z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