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265" r:id="rId7"/>
    <p:sldId id="279" r:id="rId8"/>
    <p:sldId id="280" r:id="rId9"/>
    <p:sldId id="268" r:id="rId10"/>
    <p:sldId id="269" r:id="rId11"/>
    <p:sldId id="270" r:id="rId12"/>
    <p:sldId id="272" r:id="rId13"/>
    <p:sldId id="278" r:id="rId14"/>
    <p:sldId id="281" r:id="rId15"/>
    <p:sldId id="28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CD680-4268-4AE4-989E-1C301B0185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F94D19-9922-48C0-999D-A40AB193DC1A}">
      <dgm:prSet/>
      <dgm:spPr/>
      <dgm:t>
        <a:bodyPr/>
        <a:lstStyle/>
        <a:p>
          <a:r>
            <a:rPr lang="en-US" baseline="0"/>
            <a:t>Bayes Ahmed Shoharto</a:t>
          </a:r>
          <a:endParaRPr lang="en-US"/>
        </a:p>
      </dgm:t>
    </dgm:pt>
    <dgm:pt modelId="{FF88CBB6-9F5B-4AFD-BBF1-10A0308F7EF6}" type="parTrans" cxnId="{D6073B1E-D87B-414D-9660-80673ED464B1}">
      <dgm:prSet/>
      <dgm:spPr/>
      <dgm:t>
        <a:bodyPr/>
        <a:lstStyle/>
        <a:p>
          <a:endParaRPr lang="en-US"/>
        </a:p>
      </dgm:t>
    </dgm:pt>
    <dgm:pt modelId="{062333E9-CEB1-4C81-942B-CDFAA320E248}" type="sibTrans" cxnId="{D6073B1E-D87B-414D-9660-80673ED464B1}">
      <dgm:prSet/>
      <dgm:spPr/>
      <dgm:t>
        <a:bodyPr/>
        <a:lstStyle/>
        <a:p>
          <a:endParaRPr lang="en-US"/>
        </a:p>
      </dgm:t>
    </dgm:pt>
    <dgm:pt modelId="{73B85F8B-0149-422F-8FD0-AFA4263DC5FE}">
      <dgm:prSet/>
      <dgm:spPr/>
      <dgm:t>
        <a:bodyPr/>
        <a:lstStyle/>
        <a:p>
          <a:r>
            <a:rPr lang="en-US" baseline="0"/>
            <a:t>Rezwanul Ashraf Ruddro</a:t>
          </a:r>
          <a:endParaRPr lang="en-US"/>
        </a:p>
      </dgm:t>
    </dgm:pt>
    <dgm:pt modelId="{4F553840-81D4-4FEB-BE86-38E6FEB0085C}" type="parTrans" cxnId="{D262587D-4A7D-4C16-AB0C-F55B0CE7CD65}">
      <dgm:prSet/>
      <dgm:spPr/>
      <dgm:t>
        <a:bodyPr/>
        <a:lstStyle/>
        <a:p>
          <a:endParaRPr lang="en-US"/>
        </a:p>
      </dgm:t>
    </dgm:pt>
    <dgm:pt modelId="{7AB7B9FC-C93A-4F9B-A02A-3EE3144E2286}" type="sibTrans" cxnId="{D262587D-4A7D-4C16-AB0C-F55B0CE7CD65}">
      <dgm:prSet/>
      <dgm:spPr/>
      <dgm:t>
        <a:bodyPr/>
        <a:lstStyle/>
        <a:p>
          <a:endParaRPr lang="en-US"/>
        </a:p>
      </dgm:t>
    </dgm:pt>
    <dgm:pt modelId="{3CBC91EF-8F4B-4FC7-8945-38996B79ABC9}">
      <dgm:prSet/>
      <dgm:spPr/>
      <dgm:t>
        <a:bodyPr/>
        <a:lstStyle/>
        <a:p>
          <a:r>
            <a:rPr lang="en-US" baseline="0"/>
            <a:t>Nurul Syamira binti Amat Jifri  </a:t>
          </a:r>
          <a:endParaRPr lang="en-US"/>
        </a:p>
      </dgm:t>
    </dgm:pt>
    <dgm:pt modelId="{ADBFC66E-68F9-4F8E-9991-CA54B4882B66}" type="parTrans" cxnId="{5D3A3513-FAE0-403A-9BC2-C898BA30795B}">
      <dgm:prSet/>
      <dgm:spPr/>
      <dgm:t>
        <a:bodyPr/>
        <a:lstStyle/>
        <a:p>
          <a:endParaRPr lang="en-US"/>
        </a:p>
      </dgm:t>
    </dgm:pt>
    <dgm:pt modelId="{91668AB8-AC5B-4ACD-8620-208FA989BAF7}" type="sibTrans" cxnId="{5D3A3513-FAE0-403A-9BC2-C898BA30795B}">
      <dgm:prSet/>
      <dgm:spPr/>
      <dgm:t>
        <a:bodyPr/>
        <a:lstStyle/>
        <a:p>
          <a:endParaRPr lang="en-US"/>
        </a:p>
      </dgm:t>
    </dgm:pt>
    <dgm:pt modelId="{BD8AC4BE-B5E1-4ECF-AA66-A578386734FE}" type="pres">
      <dgm:prSet presAssocID="{6AACD680-4268-4AE4-989E-1C301B018593}" presName="Name0" presStyleCnt="0">
        <dgm:presLayoutVars>
          <dgm:dir/>
          <dgm:animLvl val="lvl"/>
          <dgm:resizeHandles val="exact"/>
        </dgm:presLayoutVars>
      </dgm:prSet>
      <dgm:spPr/>
    </dgm:pt>
    <dgm:pt modelId="{D68C98C3-6E60-4DE5-BF59-F6D61C75A8AB}" type="pres">
      <dgm:prSet presAssocID="{24F94D19-9922-48C0-999D-A40AB193DC1A}" presName="linNode" presStyleCnt="0"/>
      <dgm:spPr/>
    </dgm:pt>
    <dgm:pt modelId="{8B28F917-32FD-4BDB-A5EA-9D5F689716A7}" type="pres">
      <dgm:prSet presAssocID="{24F94D19-9922-48C0-999D-A40AB193DC1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73C2925-EE32-4BF5-A483-5CAF1875800B}" type="pres">
      <dgm:prSet presAssocID="{062333E9-CEB1-4C81-942B-CDFAA320E248}" presName="sp" presStyleCnt="0"/>
      <dgm:spPr/>
    </dgm:pt>
    <dgm:pt modelId="{C4CD98E2-4217-4869-9059-B2EE6473CB71}" type="pres">
      <dgm:prSet presAssocID="{73B85F8B-0149-422F-8FD0-AFA4263DC5FE}" presName="linNode" presStyleCnt="0"/>
      <dgm:spPr/>
    </dgm:pt>
    <dgm:pt modelId="{13665B5E-B11C-46B0-8F74-A0B548AE61D4}" type="pres">
      <dgm:prSet presAssocID="{73B85F8B-0149-422F-8FD0-AFA4263DC5F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B87EF04-09AF-49F3-A9E7-4D54108F4E59}" type="pres">
      <dgm:prSet presAssocID="{7AB7B9FC-C93A-4F9B-A02A-3EE3144E2286}" presName="sp" presStyleCnt="0"/>
      <dgm:spPr/>
    </dgm:pt>
    <dgm:pt modelId="{6D716544-5BBF-4ABD-A597-B816869A7E83}" type="pres">
      <dgm:prSet presAssocID="{3CBC91EF-8F4B-4FC7-8945-38996B79ABC9}" presName="linNode" presStyleCnt="0"/>
      <dgm:spPr/>
    </dgm:pt>
    <dgm:pt modelId="{2DCB1F60-0DC0-42EA-A45B-69C5FEB201B2}" type="pres">
      <dgm:prSet presAssocID="{3CBC91EF-8F4B-4FC7-8945-38996B79ABC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D3A3513-FAE0-403A-9BC2-C898BA30795B}" srcId="{6AACD680-4268-4AE4-989E-1C301B018593}" destId="{3CBC91EF-8F4B-4FC7-8945-38996B79ABC9}" srcOrd="2" destOrd="0" parTransId="{ADBFC66E-68F9-4F8E-9991-CA54B4882B66}" sibTransId="{91668AB8-AC5B-4ACD-8620-208FA989BAF7}"/>
    <dgm:cxn modelId="{D6073B1E-D87B-414D-9660-80673ED464B1}" srcId="{6AACD680-4268-4AE4-989E-1C301B018593}" destId="{24F94D19-9922-48C0-999D-A40AB193DC1A}" srcOrd="0" destOrd="0" parTransId="{FF88CBB6-9F5B-4AFD-BBF1-10A0308F7EF6}" sibTransId="{062333E9-CEB1-4C81-942B-CDFAA320E248}"/>
    <dgm:cxn modelId="{27C9F85C-177C-404B-BFA5-BF85CAAF105B}" type="presOf" srcId="{6AACD680-4268-4AE4-989E-1C301B018593}" destId="{BD8AC4BE-B5E1-4ECF-AA66-A578386734FE}" srcOrd="0" destOrd="0" presId="urn:microsoft.com/office/officeart/2005/8/layout/vList5"/>
    <dgm:cxn modelId="{56342867-53A1-478F-8BAF-3CB1A2A25AA1}" type="presOf" srcId="{73B85F8B-0149-422F-8FD0-AFA4263DC5FE}" destId="{13665B5E-B11C-46B0-8F74-A0B548AE61D4}" srcOrd="0" destOrd="0" presId="urn:microsoft.com/office/officeart/2005/8/layout/vList5"/>
    <dgm:cxn modelId="{D262587D-4A7D-4C16-AB0C-F55B0CE7CD65}" srcId="{6AACD680-4268-4AE4-989E-1C301B018593}" destId="{73B85F8B-0149-422F-8FD0-AFA4263DC5FE}" srcOrd="1" destOrd="0" parTransId="{4F553840-81D4-4FEB-BE86-38E6FEB0085C}" sibTransId="{7AB7B9FC-C93A-4F9B-A02A-3EE3144E2286}"/>
    <dgm:cxn modelId="{ABDD3799-3854-4773-954C-7687FB333134}" type="presOf" srcId="{24F94D19-9922-48C0-999D-A40AB193DC1A}" destId="{8B28F917-32FD-4BDB-A5EA-9D5F689716A7}" srcOrd="0" destOrd="0" presId="urn:microsoft.com/office/officeart/2005/8/layout/vList5"/>
    <dgm:cxn modelId="{26B0EFC0-AB31-4D9C-9B66-F1570BE57E80}" type="presOf" srcId="{3CBC91EF-8F4B-4FC7-8945-38996B79ABC9}" destId="{2DCB1F60-0DC0-42EA-A45B-69C5FEB201B2}" srcOrd="0" destOrd="0" presId="urn:microsoft.com/office/officeart/2005/8/layout/vList5"/>
    <dgm:cxn modelId="{C7F1EAD5-6905-4C12-8D2C-340A93827DCC}" type="presParOf" srcId="{BD8AC4BE-B5E1-4ECF-AA66-A578386734FE}" destId="{D68C98C3-6E60-4DE5-BF59-F6D61C75A8AB}" srcOrd="0" destOrd="0" presId="urn:microsoft.com/office/officeart/2005/8/layout/vList5"/>
    <dgm:cxn modelId="{D67617CA-17B4-4B56-A313-B8396DA2F8AA}" type="presParOf" srcId="{D68C98C3-6E60-4DE5-BF59-F6D61C75A8AB}" destId="{8B28F917-32FD-4BDB-A5EA-9D5F689716A7}" srcOrd="0" destOrd="0" presId="urn:microsoft.com/office/officeart/2005/8/layout/vList5"/>
    <dgm:cxn modelId="{46D195BB-E3FA-4726-BEC0-DA041BEE37EB}" type="presParOf" srcId="{BD8AC4BE-B5E1-4ECF-AA66-A578386734FE}" destId="{373C2925-EE32-4BF5-A483-5CAF1875800B}" srcOrd="1" destOrd="0" presId="urn:microsoft.com/office/officeart/2005/8/layout/vList5"/>
    <dgm:cxn modelId="{95B0B85F-6E1F-483F-A060-BB3DA9833D57}" type="presParOf" srcId="{BD8AC4BE-B5E1-4ECF-AA66-A578386734FE}" destId="{C4CD98E2-4217-4869-9059-B2EE6473CB71}" srcOrd="2" destOrd="0" presId="urn:microsoft.com/office/officeart/2005/8/layout/vList5"/>
    <dgm:cxn modelId="{FB60F110-A1E8-44AA-9C59-855E7CE03FD9}" type="presParOf" srcId="{C4CD98E2-4217-4869-9059-B2EE6473CB71}" destId="{13665B5E-B11C-46B0-8F74-A0B548AE61D4}" srcOrd="0" destOrd="0" presId="urn:microsoft.com/office/officeart/2005/8/layout/vList5"/>
    <dgm:cxn modelId="{66DBF651-AEB4-4623-998C-8A2DFB3C9FEE}" type="presParOf" srcId="{BD8AC4BE-B5E1-4ECF-AA66-A578386734FE}" destId="{8B87EF04-09AF-49F3-A9E7-4D54108F4E59}" srcOrd="3" destOrd="0" presId="urn:microsoft.com/office/officeart/2005/8/layout/vList5"/>
    <dgm:cxn modelId="{0091CAE5-8952-4EAF-B5BF-DFFD338D8D51}" type="presParOf" srcId="{BD8AC4BE-B5E1-4ECF-AA66-A578386734FE}" destId="{6D716544-5BBF-4ABD-A597-B816869A7E83}" srcOrd="4" destOrd="0" presId="urn:microsoft.com/office/officeart/2005/8/layout/vList5"/>
    <dgm:cxn modelId="{4B896A07-6665-47AB-BAD9-CA5046596A71}" type="presParOf" srcId="{6D716544-5BBF-4ABD-A597-B816869A7E83}" destId="{2DCB1F60-0DC0-42EA-A45B-69C5FEB201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A9F26-E55A-4B78-8053-AEAA3074101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E2508-54F3-4670-9CCD-97333A19BEF8}">
      <dgm:prSet/>
      <dgm:spPr/>
      <dgm:t>
        <a:bodyPr/>
        <a:lstStyle/>
        <a:p>
          <a:r>
            <a:rPr lang="en-US" dirty="0"/>
            <a:t>A database is an organized collection of data, generally stored and accessed electronically from a computer system. Where databases are more complex they are often developed using formal design and modeling techniques.</a:t>
          </a:r>
        </a:p>
      </dgm:t>
    </dgm:pt>
    <dgm:pt modelId="{B6E19B2B-35C0-40B5-A968-63C10DC42E65}" type="parTrans" cxnId="{1118EDF9-C1B9-4FB9-B9EB-E10D2634DC76}">
      <dgm:prSet/>
      <dgm:spPr/>
      <dgm:t>
        <a:bodyPr/>
        <a:lstStyle/>
        <a:p>
          <a:endParaRPr lang="en-US"/>
        </a:p>
      </dgm:t>
    </dgm:pt>
    <dgm:pt modelId="{F892A359-D4FC-490B-B3B1-1B52F3A30009}" type="sibTrans" cxnId="{1118EDF9-C1B9-4FB9-B9EB-E10D2634DC76}">
      <dgm:prSet/>
      <dgm:spPr/>
      <dgm:t>
        <a:bodyPr/>
        <a:lstStyle/>
        <a:p>
          <a:endParaRPr lang="en-US"/>
        </a:p>
      </dgm:t>
    </dgm:pt>
    <dgm:pt modelId="{A36919B6-4797-4188-9394-73958F7FA0BD}" type="pres">
      <dgm:prSet presAssocID="{36CA9F26-E55A-4B78-8053-AEAA30741013}" presName="linear" presStyleCnt="0">
        <dgm:presLayoutVars>
          <dgm:dir/>
          <dgm:resizeHandles val="exact"/>
        </dgm:presLayoutVars>
      </dgm:prSet>
      <dgm:spPr/>
    </dgm:pt>
    <dgm:pt modelId="{5F7D39A5-04EB-48BD-865F-F6608FA98BF3}" type="pres">
      <dgm:prSet presAssocID="{87EE2508-54F3-4670-9CCD-97333A19BEF8}" presName="comp" presStyleCnt="0"/>
      <dgm:spPr/>
    </dgm:pt>
    <dgm:pt modelId="{8E166DD5-8E49-48EB-8729-4CF4EFF54662}" type="pres">
      <dgm:prSet presAssocID="{87EE2508-54F3-4670-9CCD-97333A19BEF8}" presName="box" presStyleLbl="node1" presStyleIdx="0" presStyleCnt="1"/>
      <dgm:spPr/>
    </dgm:pt>
    <dgm:pt modelId="{DC904ED4-CDB0-4E4D-9956-BECD2BAC1956}" type="pres">
      <dgm:prSet presAssocID="{87EE2508-54F3-4670-9CCD-97333A19BEF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62D6EB5-373B-4651-8BC8-77999DE5AF4F}" type="pres">
      <dgm:prSet presAssocID="{87EE2508-54F3-4670-9CCD-97333A19BEF8}" presName="text" presStyleLbl="node1" presStyleIdx="0" presStyleCnt="1">
        <dgm:presLayoutVars>
          <dgm:bulletEnabled val="1"/>
        </dgm:presLayoutVars>
      </dgm:prSet>
      <dgm:spPr/>
    </dgm:pt>
  </dgm:ptLst>
  <dgm:cxnLst>
    <dgm:cxn modelId="{E1107B01-B562-4200-A155-28DD6525686E}" type="presOf" srcId="{87EE2508-54F3-4670-9CCD-97333A19BEF8}" destId="{8E166DD5-8E49-48EB-8729-4CF4EFF54662}" srcOrd="0" destOrd="0" presId="urn:microsoft.com/office/officeart/2005/8/layout/vList4"/>
    <dgm:cxn modelId="{85D4BF0E-529E-4D42-A11B-61EF101C8652}" type="presOf" srcId="{36CA9F26-E55A-4B78-8053-AEAA30741013}" destId="{A36919B6-4797-4188-9394-73958F7FA0BD}" srcOrd="0" destOrd="0" presId="urn:microsoft.com/office/officeart/2005/8/layout/vList4"/>
    <dgm:cxn modelId="{6EA3F429-229A-4AA7-BF38-1086A6944FDB}" type="presOf" srcId="{87EE2508-54F3-4670-9CCD-97333A19BEF8}" destId="{262D6EB5-373B-4651-8BC8-77999DE5AF4F}" srcOrd="1" destOrd="0" presId="urn:microsoft.com/office/officeart/2005/8/layout/vList4"/>
    <dgm:cxn modelId="{1118EDF9-C1B9-4FB9-B9EB-E10D2634DC76}" srcId="{36CA9F26-E55A-4B78-8053-AEAA30741013}" destId="{87EE2508-54F3-4670-9CCD-97333A19BEF8}" srcOrd="0" destOrd="0" parTransId="{B6E19B2B-35C0-40B5-A968-63C10DC42E65}" sibTransId="{F892A359-D4FC-490B-B3B1-1B52F3A30009}"/>
    <dgm:cxn modelId="{F938DCC9-5A7D-47DF-8BBC-AEE11253FD63}" type="presParOf" srcId="{A36919B6-4797-4188-9394-73958F7FA0BD}" destId="{5F7D39A5-04EB-48BD-865F-F6608FA98BF3}" srcOrd="0" destOrd="0" presId="urn:microsoft.com/office/officeart/2005/8/layout/vList4"/>
    <dgm:cxn modelId="{93E698A2-3E21-48DD-97D7-0712BF2B3592}" type="presParOf" srcId="{5F7D39A5-04EB-48BD-865F-F6608FA98BF3}" destId="{8E166DD5-8E49-48EB-8729-4CF4EFF54662}" srcOrd="0" destOrd="0" presId="urn:microsoft.com/office/officeart/2005/8/layout/vList4"/>
    <dgm:cxn modelId="{1CBAB93B-A92D-4ACE-B8FD-67377B07B32F}" type="presParOf" srcId="{5F7D39A5-04EB-48BD-865F-F6608FA98BF3}" destId="{DC904ED4-CDB0-4E4D-9956-BECD2BAC1956}" srcOrd="1" destOrd="0" presId="urn:microsoft.com/office/officeart/2005/8/layout/vList4"/>
    <dgm:cxn modelId="{8CC4B0C1-E4CE-4ABB-87B4-4AE419E062FA}" type="presParOf" srcId="{5F7D39A5-04EB-48BD-865F-F6608FA98BF3}" destId="{262D6EB5-373B-4651-8BC8-77999DE5AF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A9F26-E55A-4B78-8053-AEAA3074101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E2508-54F3-4670-9CCD-97333A19BEF8}">
      <dgm:prSet/>
      <dgm:spPr/>
      <dgm:t>
        <a:bodyPr/>
        <a:lstStyle/>
        <a:p>
          <a:pPr algn="ctr"/>
          <a:r>
            <a:rPr lang="en-US" b="0" i="0" dirty="0"/>
            <a:t>Database Management System (DBMS) is a collection of programs which enables it’s users to access database, Manipulate data, &amp; help in representation of data.</a:t>
          </a:r>
          <a:endParaRPr lang="en-US" dirty="0"/>
        </a:p>
      </dgm:t>
    </dgm:pt>
    <dgm:pt modelId="{B6E19B2B-35C0-40B5-A968-63C10DC42E65}" type="parTrans" cxnId="{1118EDF9-C1B9-4FB9-B9EB-E10D2634DC76}">
      <dgm:prSet/>
      <dgm:spPr/>
      <dgm:t>
        <a:bodyPr/>
        <a:lstStyle/>
        <a:p>
          <a:endParaRPr lang="en-US"/>
        </a:p>
      </dgm:t>
    </dgm:pt>
    <dgm:pt modelId="{F892A359-D4FC-490B-B3B1-1B52F3A30009}" type="sibTrans" cxnId="{1118EDF9-C1B9-4FB9-B9EB-E10D2634DC76}">
      <dgm:prSet/>
      <dgm:spPr/>
      <dgm:t>
        <a:bodyPr/>
        <a:lstStyle/>
        <a:p>
          <a:endParaRPr lang="en-US"/>
        </a:p>
      </dgm:t>
    </dgm:pt>
    <dgm:pt modelId="{A36919B6-4797-4188-9394-73958F7FA0BD}" type="pres">
      <dgm:prSet presAssocID="{36CA9F26-E55A-4B78-8053-AEAA30741013}" presName="linear" presStyleCnt="0">
        <dgm:presLayoutVars>
          <dgm:dir/>
          <dgm:resizeHandles val="exact"/>
        </dgm:presLayoutVars>
      </dgm:prSet>
      <dgm:spPr/>
    </dgm:pt>
    <dgm:pt modelId="{5F7D39A5-04EB-48BD-865F-F6608FA98BF3}" type="pres">
      <dgm:prSet presAssocID="{87EE2508-54F3-4670-9CCD-97333A19BEF8}" presName="comp" presStyleCnt="0"/>
      <dgm:spPr/>
    </dgm:pt>
    <dgm:pt modelId="{8E166DD5-8E49-48EB-8729-4CF4EFF54662}" type="pres">
      <dgm:prSet presAssocID="{87EE2508-54F3-4670-9CCD-97333A19BEF8}" presName="box" presStyleLbl="node1" presStyleIdx="0" presStyleCnt="1"/>
      <dgm:spPr/>
    </dgm:pt>
    <dgm:pt modelId="{DC904ED4-CDB0-4E4D-9956-BECD2BAC1956}" type="pres">
      <dgm:prSet presAssocID="{87EE2508-54F3-4670-9CCD-97333A19BEF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62D6EB5-373B-4651-8BC8-77999DE5AF4F}" type="pres">
      <dgm:prSet presAssocID="{87EE2508-54F3-4670-9CCD-97333A19BEF8}" presName="text" presStyleLbl="node1" presStyleIdx="0" presStyleCnt="1">
        <dgm:presLayoutVars>
          <dgm:bulletEnabled val="1"/>
        </dgm:presLayoutVars>
      </dgm:prSet>
      <dgm:spPr/>
    </dgm:pt>
  </dgm:ptLst>
  <dgm:cxnLst>
    <dgm:cxn modelId="{E1107B01-B562-4200-A155-28DD6525686E}" type="presOf" srcId="{87EE2508-54F3-4670-9CCD-97333A19BEF8}" destId="{8E166DD5-8E49-48EB-8729-4CF4EFF54662}" srcOrd="0" destOrd="0" presId="urn:microsoft.com/office/officeart/2005/8/layout/vList4"/>
    <dgm:cxn modelId="{85D4BF0E-529E-4D42-A11B-61EF101C8652}" type="presOf" srcId="{36CA9F26-E55A-4B78-8053-AEAA30741013}" destId="{A36919B6-4797-4188-9394-73958F7FA0BD}" srcOrd="0" destOrd="0" presId="urn:microsoft.com/office/officeart/2005/8/layout/vList4"/>
    <dgm:cxn modelId="{6EA3F429-229A-4AA7-BF38-1086A6944FDB}" type="presOf" srcId="{87EE2508-54F3-4670-9CCD-97333A19BEF8}" destId="{262D6EB5-373B-4651-8BC8-77999DE5AF4F}" srcOrd="1" destOrd="0" presId="urn:microsoft.com/office/officeart/2005/8/layout/vList4"/>
    <dgm:cxn modelId="{1118EDF9-C1B9-4FB9-B9EB-E10D2634DC76}" srcId="{36CA9F26-E55A-4B78-8053-AEAA30741013}" destId="{87EE2508-54F3-4670-9CCD-97333A19BEF8}" srcOrd="0" destOrd="0" parTransId="{B6E19B2B-35C0-40B5-A968-63C10DC42E65}" sibTransId="{F892A359-D4FC-490B-B3B1-1B52F3A30009}"/>
    <dgm:cxn modelId="{F938DCC9-5A7D-47DF-8BBC-AEE11253FD63}" type="presParOf" srcId="{A36919B6-4797-4188-9394-73958F7FA0BD}" destId="{5F7D39A5-04EB-48BD-865F-F6608FA98BF3}" srcOrd="0" destOrd="0" presId="urn:microsoft.com/office/officeart/2005/8/layout/vList4"/>
    <dgm:cxn modelId="{93E698A2-3E21-48DD-97D7-0712BF2B3592}" type="presParOf" srcId="{5F7D39A5-04EB-48BD-865F-F6608FA98BF3}" destId="{8E166DD5-8E49-48EB-8729-4CF4EFF54662}" srcOrd="0" destOrd="0" presId="urn:microsoft.com/office/officeart/2005/8/layout/vList4"/>
    <dgm:cxn modelId="{1CBAB93B-A92D-4ACE-B8FD-67377B07B32F}" type="presParOf" srcId="{5F7D39A5-04EB-48BD-865F-F6608FA98BF3}" destId="{DC904ED4-CDB0-4E4D-9956-BECD2BAC1956}" srcOrd="1" destOrd="0" presId="urn:microsoft.com/office/officeart/2005/8/layout/vList4"/>
    <dgm:cxn modelId="{8CC4B0C1-E4CE-4ABB-87B4-4AE419E062FA}" type="presParOf" srcId="{5F7D39A5-04EB-48BD-865F-F6608FA98BF3}" destId="{262D6EB5-373B-4651-8BC8-77999DE5AF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A93CCB-6458-4F54-BFFD-DAB7B56C95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F88984-267C-4B43-A23F-A6E3B6A93A9E}">
      <dgm:prSet/>
      <dgm:spPr/>
      <dgm:t>
        <a:bodyPr/>
        <a:lstStyle/>
        <a:p>
          <a:r>
            <a:rPr lang="en-US" dirty="0"/>
            <a:t>Character</a:t>
          </a:r>
        </a:p>
      </dgm:t>
    </dgm:pt>
    <dgm:pt modelId="{DF9408DF-BD16-452D-BE49-AA04EBFC8104}" type="parTrans" cxnId="{B221CB73-A29B-43DC-B098-4536839C0DF4}">
      <dgm:prSet/>
      <dgm:spPr/>
      <dgm:t>
        <a:bodyPr/>
        <a:lstStyle/>
        <a:p>
          <a:endParaRPr lang="en-US"/>
        </a:p>
      </dgm:t>
    </dgm:pt>
    <dgm:pt modelId="{B39A44A4-C1BB-4409-96CA-95E244E85203}" type="sibTrans" cxnId="{B221CB73-A29B-43DC-B098-4536839C0DF4}">
      <dgm:prSet/>
      <dgm:spPr/>
      <dgm:t>
        <a:bodyPr/>
        <a:lstStyle/>
        <a:p>
          <a:endParaRPr lang="en-US"/>
        </a:p>
      </dgm:t>
    </dgm:pt>
    <dgm:pt modelId="{C7FDCBDD-B1D6-47AA-A5CB-64AF549EA28B}">
      <dgm:prSet/>
      <dgm:spPr/>
      <dgm:t>
        <a:bodyPr/>
        <a:lstStyle/>
        <a:p>
          <a:r>
            <a:rPr lang="en-US" dirty="0"/>
            <a:t>Field</a:t>
          </a:r>
        </a:p>
      </dgm:t>
    </dgm:pt>
    <dgm:pt modelId="{0C87D9C9-EF24-4A0F-A266-AB481439F23D}" type="parTrans" cxnId="{20432B88-6CCF-4DB0-BB54-415E3CA5B2BB}">
      <dgm:prSet/>
      <dgm:spPr/>
      <dgm:t>
        <a:bodyPr/>
        <a:lstStyle/>
        <a:p>
          <a:endParaRPr lang="en-US"/>
        </a:p>
      </dgm:t>
    </dgm:pt>
    <dgm:pt modelId="{C506E2CA-161D-422F-B419-3022417AEBD5}" type="sibTrans" cxnId="{20432B88-6CCF-4DB0-BB54-415E3CA5B2BB}">
      <dgm:prSet/>
      <dgm:spPr/>
      <dgm:t>
        <a:bodyPr/>
        <a:lstStyle/>
        <a:p>
          <a:endParaRPr lang="en-US"/>
        </a:p>
      </dgm:t>
    </dgm:pt>
    <dgm:pt modelId="{E07493E5-C183-40FC-8BFE-CC4B29470710}">
      <dgm:prSet/>
      <dgm:spPr/>
      <dgm:t>
        <a:bodyPr/>
        <a:lstStyle/>
        <a:p>
          <a:r>
            <a:rPr lang="en-US" dirty="0"/>
            <a:t>Record</a:t>
          </a:r>
        </a:p>
      </dgm:t>
    </dgm:pt>
    <dgm:pt modelId="{6533F4CC-48BA-4652-8ABF-8B1D30452F1A}" type="parTrans" cxnId="{26D31709-6F5A-4013-AD84-B0C66D14801D}">
      <dgm:prSet/>
      <dgm:spPr/>
      <dgm:t>
        <a:bodyPr/>
        <a:lstStyle/>
        <a:p>
          <a:endParaRPr lang="en-US"/>
        </a:p>
      </dgm:t>
    </dgm:pt>
    <dgm:pt modelId="{41D27700-00BB-404D-9DEF-E23058CDEAE4}" type="sibTrans" cxnId="{26D31709-6F5A-4013-AD84-B0C66D14801D}">
      <dgm:prSet/>
      <dgm:spPr/>
      <dgm:t>
        <a:bodyPr/>
        <a:lstStyle/>
        <a:p>
          <a:endParaRPr lang="en-US"/>
        </a:p>
      </dgm:t>
    </dgm:pt>
    <dgm:pt modelId="{F81D8437-B15A-45D5-873E-9B7C7570E09A}">
      <dgm:prSet/>
      <dgm:spPr/>
      <dgm:t>
        <a:bodyPr/>
        <a:lstStyle/>
        <a:p>
          <a:r>
            <a:rPr lang="en-US" dirty="0"/>
            <a:t>Table</a:t>
          </a:r>
        </a:p>
      </dgm:t>
    </dgm:pt>
    <dgm:pt modelId="{0E825C67-0C1B-4B33-B008-2E4C57EB0D8A}" type="parTrans" cxnId="{5D514F6D-BE61-4357-B8C9-6953F844E9B8}">
      <dgm:prSet/>
      <dgm:spPr/>
      <dgm:t>
        <a:bodyPr/>
        <a:lstStyle/>
        <a:p>
          <a:endParaRPr lang="en-US"/>
        </a:p>
      </dgm:t>
    </dgm:pt>
    <dgm:pt modelId="{9E8BB6FF-BD2A-4C1F-ADBD-3FE316CFE27C}" type="sibTrans" cxnId="{5D514F6D-BE61-4357-B8C9-6953F844E9B8}">
      <dgm:prSet/>
      <dgm:spPr/>
      <dgm:t>
        <a:bodyPr/>
        <a:lstStyle/>
        <a:p>
          <a:endParaRPr lang="en-US"/>
        </a:p>
      </dgm:t>
    </dgm:pt>
    <dgm:pt modelId="{813C991B-2606-4535-AEE1-E278E82F2B8D}">
      <dgm:prSet/>
      <dgm:spPr/>
      <dgm:t>
        <a:bodyPr/>
        <a:lstStyle/>
        <a:p>
          <a:r>
            <a:rPr lang="en-US" dirty="0"/>
            <a:t>Database</a:t>
          </a:r>
        </a:p>
      </dgm:t>
    </dgm:pt>
    <dgm:pt modelId="{1FE478CE-572C-45B6-80FC-7F223C4DD6F2}" type="parTrans" cxnId="{478FB8EF-B7C9-4DDD-AEE8-4DA431BBDD96}">
      <dgm:prSet/>
      <dgm:spPr/>
      <dgm:t>
        <a:bodyPr/>
        <a:lstStyle/>
        <a:p>
          <a:endParaRPr lang="en-US"/>
        </a:p>
      </dgm:t>
    </dgm:pt>
    <dgm:pt modelId="{798F5965-CEBB-4D28-97F3-1AE9F05DD7EC}" type="sibTrans" cxnId="{478FB8EF-B7C9-4DDD-AEE8-4DA431BBDD96}">
      <dgm:prSet/>
      <dgm:spPr/>
      <dgm:t>
        <a:bodyPr/>
        <a:lstStyle/>
        <a:p>
          <a:endParaRPr lang="en-US"/>
        </a:p>
      </dgm:t>
    </dgm:pt>
    <dgm:pt modelId="{4B00DBF7-B711-45D7-A7FE-12C3F224B391}" type="pres">
      <dgm:prSet presAssocID="{78A93CCB-6458-4F54-BFFD-DAB7B56C95C1}" presName="Name0" presStyleCnt="0">
        <dgm:presLayoutVars>
          <dgm:dir/>
          <dgm:animLvl val="lvl"/>
          <dgm:resizeHandles val="exact"/>
        </dgm:presLayoutVars>
      </dgm:prSet>
      <dgm:spPr/>
    </dgm:pt>
    <dgm:pt modelId="{EE2943AB-C456-412F-842E-F9E07CB19FCA}" type="pres">
      <dgm:prSet presAssocID="{CBF88984-267C-4B43-A23F-A6E3B6A93A9E}" presName="linNode" presStyleCnt="0"/>
      <dgm:spPr/>
    </dgm:pt>
    <dgm:pt modelId="{DE6155D0-BE18-4918-9882-C5D780F80703}" type="pres">
      <dgm:prSet presAssocID="{CBF88984-267C-4B43-A23F-A6E3B6A93A9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DC336F9-098E-4494-A566-FE15251DF0A0}" type="pres">
      <dgm:prSet presAssocID="{B39A44A4-C1BB-4409-96CA-95E244E85203}" presName="sp" presStyleCnt="0"/>
      <dgm:spPr/>
    </dgm:pt>
    <dgm:pt modelId="{C65B76B6-A32C-47B7-8502-16F88D66D48A}" type="pres">
      <dgm:prSet presAssocID="{C7FDCBDD-B1D6-47AA-A5CB-64AF549EA28B}" presName="linNode" presStyleCnt="0"/>
      <dgm:spPr/>
    </dgm:pt>
    <dgm:pt modelId="{32FF0257-4121-4E7A-ADEC-08AC410D7D53}" type="pres">
      <dgm:prSet presAssocID="{C7FDCBDD-B1D6-47AA-A5CB-64AF549EA28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DDCEBB9-793D-4BCF-87ED-2EF3E769701F}" type="pres">
      <dgm:prSet presAssocID="{C506E2CA-161D-422F-B419-3022417AEBD5}" presName="sp" presStyleCnt="0"/>
      <dgm:spPr/>
    </dgm:pt>
    <dgm:pt modelId="{7C2248E7-7594-45EF-B2BD-C092828632C5}" type="pres">
      <dgm:prSet presAssocID="{E07493E5-C183-40FC-8BFE-CC4B29470710}" presName="linNode" presStyleCnt="0"/>
      <dgm:spPr/>
    </dgm:pt>
    <dgm:pt modelId="{1A360803-095A-4073-BC00-C3D2C8A74F70}" type="pres">
      <dgm:prSet presAssocID="{E07493E5-C183-40FC-8BFE-CC4B2947071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9DC6370-1402-4807-8395-2A92E72E4533}" type="pres">
      <dgm:prSet presAssocID="{41D27700-00BB-404D-9DEF-E23058CDEAE4}" presName="sp" presStyleCnt="0"/>
      <dgm:spPr/>
    </dgm:pt>
    <dgm:pt modelId="{3CA71C91-9430-4321-9BFF-37B1033E46D0}" type="pres">
      <dgm:prSet presAssocID="{F81D8437-B15A-45D5-873E-9B7C7570E09A}" presName="linNode" presStyleCnt="0"/>
      <dgm:spPr/>
    </dgm:pt>
    <dgm:pt modelId="{2CF38355-BAD4-4058-95F9-654649E69C38}" type="pres">
      <dgm:prSet presAssocID="{F81D8437-B15A-45D5-873E-9B7C7570E09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3B33C52-9863-44B1-80F6-137B004AEC7D}" type="pres">
      <dgm:prSet presAssocID="{9E8BB6FF-BD2A-4C1F-ADBD-3FE316CFE27C}" presName="sp" presStyleCnt="0"/>
      <dgm:spPr/>
    </dgm:pt>
    <dgm:pt modelId="{B84F9C71-BD97-4D01-8ED7-80DC5EB06ED6}" type="pres">
      <dgm:prSet presAssocID="{813C991B-2606-4535-AEE1-E278E82F2B8D}" presName="linNode" presStyleCnt="0"/>
      <dgm:spPr/>
    </dgm:pt>
    <dgm:pt modelId="{2031925F-0F29-412E-8922-46521C64B83A}" type="pres">
      <dgm:prSet presAssocID="{813C991B-2606-4535-AEE1-E278E82F2B8D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26D31709-6F5A-4013-AD84-B0C66D14801D}" srcId="{78A93CCB-6458-4F54-BFFD-DAB7B56C95C1}" destId="{E07493E5-C183-40FC-8BFE-CC4B29470710}" srcOrd="2" destOrd="0" parTransId="{6533F4CC-48BA-4652-8ABF-8B1D30452F1A}" sibTransId="{41D27700-00BB-404D-9DEF-E23058CDEAE4}"/>
    <dgm:cxn modelId="{EB969832-3A1D-4941-AC08-A68B2E6C65DC}" type="presOf" srcId="{C7FDCBDD-B1D6-47AA-A5CB-64AF549EA28B}" destId="{32FF0257-4121-4E7A-ADEC-08AC410D7D53}" srcOrd="0" destOrd="0" presId="urn:microsoft.com/office/officeart/2005/8/layout/vList5"/>
    <dgm:cxn modelId="{5D514F6D-BE61-4357-B8C9-6953F844E9B8}" srcId="{78A93CCB-6458-4F54-BFFD-DAB7B56C95C1}" destId="{F81D8437-B15A-45D5-873E-9B7C7570E09A}" srcOrd="3" destOrd="0" parTransId="{0E825C67-0C1B-4B33-B008-2E4C57EB0D8A}" sibTransId="{9E8BB6FF-BD2A-4C1F-ADBD-3FE316CFE27C}"/>
    <dgm:cxn modelId="{E1CA6D50-64B9-4FDF-A8A3-57D5B8DC5E6B}" type="presOf" srcId="{813C991B-2606-4535-AEE1-E278E82F2B8D}" destId="{2031925F-0F29-412E-8922-46521C64B83A}" srcOrd="0" destOrd="0" presId="urn:microsoft.com/office/officeart/2005/8/layout/vList5"/>
    <dgm:cxn modelId="{B221CB73-A29B-43DC-B098-4536839C0DF4}" srcId="{78A93CCB-6458-4F54-BFFD-DAB7B56C95C1}" destId="{CBF88984-267C-4B43-A23F-A6E3B6A93A9E}" srcOrd="0" destOrd="0" parTransId="{DF9408DF-BD16-452D-BE49-AA04EBFC8104}" sibTransId="{B39A44A4-C1BB-4409-96CA-95E244E85203}"/>
    <dgm:cxn modelId="{20432B88-6CCF-4DB0-BB54-415E3CA5B2BB}" srcId="{78A93CCB-6458-4F54-BFFD-DAB7B56C95C1}" destId="{C7FDCBDD-B1D6-47AA-A5CB-64AF549EA28B}" srcOrd="1" destOrd="0" parTransId="{0C87D9C9-EF24-4A0F-A266-AB481439F23D}" sibTransId="{C506E2CA-161D-422F-B419-3022417AEBD5}"/>
    <dgm:cxn modelId="{3C70B097-4753-4E90-A7CF-7E5C77CE1787}" type="presOf" srcId="{F81D8437-B15A-45D5-873E-9B7C7570E09A}" destId="{2CF38355-BAD4-4058-95F9-654649E69C38}" srcOrd="0" destOrd="0" presId="urn:microsoft.com/office/officeart/2005/8/layout/vList5"/>
    <dgm:cxn modelId="{E5647FB9-DAE4-4C62-8191-270621648D6F}" type="presOf" srcId="{CBF88984-267C-4B43-A23F-A6E3B6A93A9E}" destId="{DE6155D0-BE18-4918-9882-C5D780F80703}" srcOrd="0" destOrd="0" presId="urn:microsoft.com/office/officeart/2005/8/layout/vList5"/>
    <dgm:cxn modelId="{5BCCA0BD-32A4-4056-8E4E-6DFA31E214F4}" type="presOf" srcId="{78A93CCB-6458-4F54-BFFD-DAB7B56C95C1}" destId="{4B00DBF7-B711-45D7-A7FE-12C3F224B391}" srcOrd="0" destOrd="0" presId="urn:microsoft.com/office/officeart/2005/8/layout/vList5"/>
    <dgm:cxn modelId="{0F8BA9DE-280B-436F-8B90-39A4B6AB9A99}" type="presOf" srcId="{E07493E5-C183-40FC-8BFE-CC4B29470710}" destId="{1A360803-095A-4073-BC00-C3D2C8A74F70}" srcOrd="0" destOrd="0" presId="urn:microsoft.com/office/officeart/2005/8/layout/vList5"/>
    <dgm:cxn modelId="{478FB8EF-B7C9-4DDD-AEE8-4DA431BBDD96}" srcId="{78A93CCB-6458-4F54-BFFD-DAB7B56C95C1}" destId="{813C991B-2606-4535-AEE1-E278E82F2B8D}" srcOrd="4" destOrd="0" parTransId="{1FE478CE-572C-45B6-80FC-7F223C4DD6F2}" sibTransId="{798F5965-CEBB-4D28-97F3-1AE9F05DD7EC}"/>
    <dgm:cxn modelId="{72AFCFCF-683E-4955-BDFD-0D921A44B56D}" type="presParOf" srcId="{4B00DBF7-B711-45D7-A7FE-12C3F224B391}" destId="{EE2943AB-C456-412F-842E-F9E07CB19FCA}" srcOrd="0" destOrd="0" presId="urn:microsoft.com/office/officeart/2005/8/layout/vList5"/>
    <dgm:cxn modelId="{8025BFAA-5FAF-4106-87B6-F203567F7D3A}" type="presParOf" srcId="{EE2943AB-C456-412F-842E-F9E07CB19FCA}" destId="{DE6155D0-BE18-4918-9882-C5D780F80703}" srcOrd="0" destOrd="0" presId="urn:microsoft.com/office/officeart/2005/8/layout/vList5"/>
    <dgm:cxn modelId="{E4BACE00-7296-4CBD-BEDC-AC6586547B48}" type="presParOf" srcId="{4B00DBF7-B711-45D7-A7FE-12C3F224B391}" destId="{8DC336F9-098E-4494-A566-FE15251DF0A0}" srcOrd="1" destOrd="0" presId="urn:microsoft.com/office/officeart/2005/8/layout/vList5"/>
    <dgm:cxn modelId="{77505B8D-8E23-491C-9137-CDBFD7FB24B2}" type="presParOf" srcId="{4B00DBF7-B711-45D7-A7FE-12C3F224B391}" destId="{C65B76B6-A32C-47B7-8502-16F88D66D48A}" srcOrd="2" destOrd="0" presId="urn:microsoft.com/office/officeart/2005/8/layout/vList5"/>
    <dgm:cxn modelId="{0702263A-1D8B-48A4-8B31-21EFA079DE44}" type="presParOf" srcId="{C65B76B6-A32C-47B7-8502-16F88D66D48A}" destId="{32FF0257-4121-4E7A-ADEC-08AC410D7D53}" srcOrd="0" destOrd="0" presId="urn:microsoft.com/office/officeart/2005/8/layout/vList5"/>
    <dgm:cxn modelId="{E7DF9414-6988-4DAE-85D7-285AACD315B1}" type="presParOf" srcId="{4B00DBF7-B711-45D7-A7FE-12C3F224B391}" destId="{9DDCEBB9-793D-4BCF-87ED-2EF3E769701F}" srcOrd="3" destOrd="0" presId="urn:microsoft.com/office/officeart/2005/8/layout/vList5"/>
    <dgm:cxn modelId="{4A7C7001-EB35-48ED-B944-589C3D0FDFE6}" type="presParOf" srcId="{4B00DBF7-B711-45D7-A7FE-12C3F224B391}" destId="{7C2248E7-7594-45EF-B2BD-C092828632C5}" srcOrd="4" destOrd="0" presId="urn:microsoft.com/office/officeart/2005/8/layout/vList5"/>
    <dgm:cxn modelId="{07DFF874-17CB-4739-AE58-A6A19D760795}" type="presParOf" srcId="{7C2248E7-7594-45EF-B2BD-C092828632C5}" destId="{1A360803-095A-4073-BC00-C3D2C8A74F70}" srcOrd="0" destOrd="0" presId="urn:microsoft.com/office/officeart/2005/8/layout/vList5"/>
    <dgm:cxn modelId="{3262D363-207C-456C-9F37-B1E21EC0A780}" type="presParOf" srcId="{4B00DBF7-B711-45D7-A7FE-12C3F224B391}" destId="{59DC6370-1402-4807-8395-2A92E72E4533}" srcOrd="5" destOrd="0" presId="urn:microsoft.com/office/officeart/2005/8/layout/vList5"/>
    <dgm:cxn modelId="{B88FDE8D-3A1F-4F4B-BD3D-74BEC10EBCBC}" type="presParOf" srcId="{4B00DBF7-B711-45D7-A7FE-12C3F224B391}" destId="{3CA71C91-9430-4321-9BFF-37B1033E46D0}" srcOrd="6" destOrd="0" presId="urn:microsoft.com/office/officeart/2005/8/layout/vList5"/>
    <dgm:cxn modelId="{ED6C359A-2D43-4B82-961E-D9111464FC48}" type="presParOf" srcId="{3CA71C91-9430-4321-9BFF-37B1033E46D0}" destId="{2CF38355-BAD4-4058-95F9-654649E69C38}" srcOrd="0" destOrd="0" presId="urn:microsoft.com/office/officeart/2005/8/layout/vList5"/>
    <dgm:cxn modelId="{8585B2A7-7350-457A-9A49-C98615DA342E}" type="presParOf" srcId="{4B00DBF7-B711-45D7-A7FE-12C3F224B391}" destId="{C3B33C52-9863-44B1-80F6-137B004AEC7D}" srcOrd="7" destOrd="0" presId="urn:microsoft.com/office/officeart/2005/8/layout/vList5"/>
    <dgm:cxn modelId="{44D7FC10-30F0-40CE-994C-80F2DF2B7324}" type="presParOf" srcId="{4B00DBF7-B711-45D7-A7FE-12C3F224B391}" destId="{B84F9C71-BD97-4D01-8ED7-80DC5EB06ED6}" srcOrd="8" destOrd="0" presId="urn:microsoft.com/office/officeart/2005/8/layout/vList5"/>
    <dgm:cxn modelId="{5A949A53-273D-4A5E-8ABF-E1310475F971}" type="presParOf" srcId="{B84F9C71-BD97-4D01-8ED7-80DC5EB06ED6}" destId="{2031925F-0F29-412E-8922-46521C64B83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8F917-32FD-4BDB-A5EA-9D5F689716A7}">
      <dsp:nvSpPr>
        <dsp:cNvPr id="0" name=""/>
        <dsp:cNvSpPr/>
      </dsp:nvSpPr>
      <dsp:spPr>
        <a:xfrm>
          <a:off x="2813304" y="808"/>
          <a:ext cx="3164967" cy="533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Bayes Ahmed Shoharto</a:t>
          </a:r>
          <a:endParaRPr lang="en-US" sz="1900" kern="1200"/>
        </a:p>
      </dsp:txBody>
      <dsp:txXfrm>
        <a:off x="2839352" y="26856"/>
        <a:ext cx="3112871" cy="481499"/>
      </dsp:txXfrm>
    </dsp:sp>
    <dsp:sp modelId="{13665B5E-B11C-46B0-8F74-A0B548AE61D4}">
      <dsp:nvSpPr>
        <dsp:cNvPr id="0" name=""/>
        <dsp:cNvSpPr/>
      </dsp:nvSpPr>
      <dsp:spPr>
        <a:xfrm>
          <a:off x="2813304" y="561083"/>
          <a:ext cx="3164967" cy="533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Rezwanul Ashraf Ruddro</a:t>
          </a:r>
          <a:endParaRPr lang="en-US" sz="1900" kern="1200"/>
        </a:p>
      </dsp:txBody>
      <dsp:txXfrm>
        <a:off x="2839352" y="587131"/>
        <a:ext cx="3112871" cy="481499"/>
      </dsp:txXfrm>
    </dsp:sp>
    <dsp:sp modelId="{2DCB1F60-0DC0-42EA-A45B-69C5FEB201B2}">
      <dsp:nvSpPr>
        <dsp:cNvPr id="0" name=""/>
        <dsp:cNvSpPr/>
      </dsp:nvSpPr>
      <dsp:spPr>
        <a:xfrm>
          <a:off x="2813304" y="1121358"/>
          <a:ext cx="3164967" cy="533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Nurul Syamira binti Amat Jifri  </a:t>
          </a:r>
          <a:endParaRPr lang="en-US" sz="1900" kern="1200"/>
        </a:p>
      </dsp:txBody>
      <dsp:txXfrm>
        <a:off x="2839352" y="1147406"/>
        <a:ext cx="3112871" cy="481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66DD5-8E49-48EB-8729-4CF4EFF54662}">
      <dsp:nvSpPr>
        <dsp:cNvPr id="0" name=""/>
        <dsp:cNvSpPr/>
      </dsp:nvSpPr>
      <dsp:spPr>
        <a:xfrm>
          <a:off x="0" y="0"/>
          <a:ext cx="9905999" cy="3859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 database is an organized collection of data, generally stored and accessed electronically from a computer system. Where databases are more complex they are often developed using formal design and modeling techniques.</a:t>
          </a:r>
        </a:p>
      </dsp:txBody>
      <dsp:txXfrm>
        <a:off x="2367176" y="0"/>
        <a:ext cx="7538822" cy="3859765"/>
      </dsp:txXfrm>
    </dsp:sp>
    <dsp:sp modelId="{DC904ED4-CDB0-4E4D-9956-BECD2BAC1956}">
      <dsp:nvSpPr>
        <dsp:cNvPr id="0" name=""/>
        <dsp:cNvSpPr/>
      </dsp:nvSpPr>
      <dsp:spPr>
        <a:xfrm>
          <a:off x="385976" y="385976"/>
          <a:ext cx="1981199" cy="308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66DD5-8E49-48EB-8729-4CF4EFF54662}">
      <dsp:nvSpPr>
        <dsp:cNvPr id="0" name=""/>
        <dsp:cNvSpPr/>
      </dsp:nvSpPr>
      <dsp:spPr>
        <a:xfrm>
          <a:off x="0" y="0"/>
          <a:ext cx="9905999" cy="3859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i="0" kern="1200" dirty="0"/>
            <a:t>Database Management System (DBMS) is a collection of programs which enables it’s users to access database, Manipulate data, &amp; help in representation of data.</a:t>
          </a:r>
          <a:endParaRPr lang="en-US" sz="4600" kern="1200" dirty="0"/>
        </a:p>
      </dsp:txBody>
      <dsp:txXfrm>
        <a:off x="2367176" y="0"/>
        <a:ext cx="7538822" cy="3859765"/>
      </dsp:txXfrm>
    </dsp:sp>
    <dsp:sp modelId="{DC904ED4-CDB0-4E4D-9956-BECD2BAC1956}">
      <dsp:nvSpPr>
        <dsp:cNvPr id="0" name=""/>
        <dsp:cNvSpPr/>
      </dsp:nvSpPr>
      <dsp:spPr>
        <a:xfrm>
          <a:off x="385976" y="385976"/>
          <a:ext cx="1981199" cy="308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155D0-BE18-4918-9882-C5D780F80703}">
      <dsp:nvSpPr>
        <dsp:cNvPr id="0" name=""/>
        <dsp:cNvSpPr/>
      </dsp:nvSpPr>
      <dsp:spPr>
        <a:xfrm>
          <a:off x="3169919" y="1556"/>
          <a:ext cx="3566159" cy="68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Character</a:t>
          </a:r>
        </a:p>
      </dsp:txBody>
      <dsp:txXfrm>
        <a:off x="3203138" y="34775"/>
        <a:ext cx="3499721" cy="614062"/>
      </dsp:txXfrm>
    </dsp:sp>
    <dsp:sp modelId="{32FF0257-4121-4E7A-ADEC-08AC410D7D53}">
      <dsp:nvSpPr>
        <dsp:cNvPr id="0" name=""/>
        <dsp:cNvSpPr/>
      </dsp:nvSpPr>
      <dsp:spPr>
        <a:xfrm>
          <a:off x="3169919" y="716081"/>
          <a:ext cx="3566159" cy="68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Field</a:t>
          </a:r>
        </a:p>
      </dsp:txBody>
      <dsp:txXfrm>
        <a:off x="3203138" y="749300"/>
        <a:ext cx="3499721" cy="614062"/>
      </dsp:txXfrm>
    </dsp:sp>
    <dsp:sp modelId="{1A360803-095A-4073-BC00-C3D2C8A74F70}">
      <dsp:nvSpPr>
        <dsp:cNvPr id="0" name=""/>
        <dsp:cNvSpPr/>
      </dsp:nvSpPr>
      <dsp:spPr>
        <a:xfrm>
          <a:off x="3169919" y="1430606"/>
          <a:ext cx="3566159" cy="68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Record</a:t>
          </a:r>
        </a:p>
      </dsp:txBody>
      <dsp:txXfrm>
        <a:off x="3203138" y="1463825"/>
        <a:ext cx="3499721" cy="614062"/>
      </dsp:txXfrm>
    </dsp:sp>
    <dsp:sp modelId="{2CF38355-BAD4-4058-95F9-654649E69C38}">
      <dsp:nvSpPr>
        <dsp:cNvPr id="0" name=""/>
        <dsp:cNvSpPr/>
      </dsp:nvSpPr>
      <dsp:spPr>
        <a:xfrm>
          <a:off x="3169919" y="2145132"/>
          <a:ext cx="3566159" cy="68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Table</a:t>
          </a:r>
        </a:p>
      </dsp:txBody>
      <dsp:txXfrm>
        <a:off x="3203138" y="2178351"/>
        <a:ext cx="3499721" cy="614062"/>
      </dsp:txXfrm>
    </dsp:sp>
    <dsp:sp modelId="{2031925F-0F29-412E-8922-46521C64B83A}">
      <dsp:nvSpPr>
        <dsp:cNvPr id="0" name=""/>
        <dsp:cNvSpPr/>
      </dsp:nvSpPr>
      <dsp:spPr>
        <a:xfrm>
          <a:off x="3169919" y="2859657"/>
          <a:ext cx="3566159" cy="68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Database</a:t>
          </a:r>
        </a:p>
      </dsp:txBody>
      <dsp:txXfrm>
        <a:off x="3203138" y="2892876"/>
        <a:ext cx="3499721" cy="61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Rockwell" panose="02060603020205020403" pitchFamily="18" charset="0"/>
              </a:rPr>
              <a:t>Databases</a:t>
            </a:r>
            <a:br>
              <a:rPr lang="en-US" sz="5400" dirty="0">
                <a:latin typeface="Rockwell" panose="02060603020205020403" pitchFamily="18" charset="0"/>
              </a:rPr>
            </a:br>
            <a:endParaRPr lang="en-US" sz="5400" dirty="0">
              <a:latin typeface="Rockwell" panose="02060603020205020403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F4FE6B6-E743-455F-89D5-2CA36D36C6B6}"/>
              </a:ext>
            </a:extLst>
          </p:cNvPr>
          <p:cNvGraphicFramePr/>
          <p:nvPr/>
        </p:nvGraphicFramePr>
        <p:xfrm>
          <a:off x="1876424" y="3602038"/>
          <a:ext cx="8791575" cy="165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3AE674B-D0AF-4C15-B4B5-C31ED9E62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  <p:sp>
        <p:nvSpPr>
          <p:cNvPr id="4" name="AutoShape 2" descr="Image result for png logo">
            <a:extLst>
              <a:ext uri="{FF2B5EF4-FFF2-40B4-BE49-F238E27FC236}">
                <a16:creationId xmlns:a16="http://schemas.microsoft.com/office/drawing/2014/main" id="{345E2DC6-28E0-4FB9-9FA6-AE9E0FD2E4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Image result for database logo png">
            <a:extLst>
              <a:ext uri="{FF2B5EF4-FFF2-40B4-BE49-F238E27FC236}">
                <a16:creationId xmlns:a16="http://schemas.microsoft.com/office/drawing/2014/main" id="{4F3E993D-F0A9-4029-8334-D592F957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79" y="5257800"/>
            <a:ext cx="1595231" cy="15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roup 8">
            <a:extLst>
              <a:ext uri="{FF2B5EF4-FFF2-40B4-BE49-F238E27FC236}">
                <a16:creationId xmlns:a16="http://schemas.microsoft.com/office/drawing/2014/main" id="{E49B76E7-C2C2-4BE0-BA7F-504E82B4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00" y="358931"/>
            <a:ext cx="1719221" cy="13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C5DC-5615-4D81-A438-04310134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database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A96E-C543-4B68-963A-DAEC2699F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Databases require a lot of time to design.</a:t>
            </a:r>
          </a:p>
          <a:p>
            <a:r>
              <a:rPr lang="en-US" dirty="0"/>
              <a:t>Databases are complex and difficult to design.</a:t>
            </a:r>
          </a:p>
          <a:p>
            <a:r>
              <a:rPr lang="en-US" dirty="0"/>
              <a:t>Substantial hardware and software start-up costs.</a:t>
            </a:r>
          </a:p>
          <a:p>
            <a:r>
              <a:rPr lang="en-US" dirty="0"/>
              <a:t>Database administrator or user requires training.</a:t>
            </a:r>
          </a:p>
          <a:p>
            <a:r>
              <a:rPr lang="en-US" dirty="0"/>
              <a:t>Any damage to the database is a damage to all programs using it. Damage to the database might affect all applications using it.</a:t>
            </a:r>
          </a:p>
          <a:p>
            <a:r>
              <a:rPr lang="en-US" dirty="0"/>
              <a:t>Maintenance is required and might induce cost.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6D1B8-004B-4FBB-92F0-D21A078E1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6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40E2-B76E-4C16-8D14-0E0A1281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Data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FE40-2025-43F6-8D8A-453488D9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6F5244-9648-4ED3-8CDD-A4C4556D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89" y="1833522"/>
            <a:ext cx="8418444" cy="43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6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ogle data center">
            <a:extLst>
              <a:ext uri="{FF2B5EF4-FFF2-40B4-BE49-F238E27FC236}">
                <a16:creationId xmlns:a16="http://schemas.microsoft.com/office/drawing/2014/main" id="{D8B40B64-2D59-4D74-8B9C-C00A0312BFC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11" y="1117306"/>
            <a:ext cx="9246777" cy="46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7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1D5ED-EE02-451C-AC4F-F28802772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Any Questions?</a:t>
            </a:r>
          </a:p>
          <a:p>
            <a:pPr marL="0" indent="0" algn="ctr">
              <a:buNone/>
            </a:pPr>
            <a:r>
              <a:rPr lang="en-US" dirty="0"/>
              <a:t>Please Feel Free To Ask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7E1BA-AA6D-4E74-BD60-9938832E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OBJECTIVES OF THE PRESENTATION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</a:br>
            <a:endParaRPr lang="en-US" sz="28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59765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Databases?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 Of Databases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Organization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of Databases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 of Databases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Design Thinking with Video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9FD56-3A69-4031-8C87-90EAFB8E6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26504"/>
            <a:ext cx="1719221" cy="969348"/>
          </a:xfrm>
          <a:prstGeom prst="rect">
            <a:avLst/>
          </a:prstGeom>
        </p:spPr>
      </p:pic>
      <p:pic>
        <p:nvPicPr>
          <p:cNvPr id="10252" name="Picture 12" descr="Related image">
            <a:extLst>
              <a:ext uri="{FF2B5EF4-FFF2-40B4-BE49-F238E27FC236}">
                <a16:creationId xmlns:a16="http://schemas.microsoft.com/office/drawing/2014/main" id="{150E81B6-E075-4054-8D87-B05CF7D85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57" y="1274977"/>
            <a:ext cx="4172654" cy="41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Rockwell" panose="02060603020205020403" pitchFamily="18" charset="0"/>
              </a:rPr>
              <a:t>Database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4A725B-5940-4D5B-A91C-37EC02196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65936"/>
              </p:ext>
            </p:extLst>
          </p:nvPr>
        </p:nvGraphicFramePr>
        <p:xfrm>
          <a:off x="1141412" y="2249486"/>
          <a:ext cx="9905999" cy="385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9658B49-7E5B-4AB7-B3EF-3AEA92425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Rockwell" panose="02060603020205020403" pitchFamily="18" charset="0"/>
              </a:rPr>
              <a:t>DBMS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4A725B-5940-4D5B-A91C-37EC02196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24967"/>
              </p:ext>
            </p:extLst>
          </p:nvPr>
        </p:nvGraphicFramePr>
        <p:xfrm>
          <a:off x="1141412" y="2249486"/>
          <a:ext cx="9905999" cy="385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9658B49-7E5B-4AB7-B3EF-3AEA92425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B5B2-8712-4AC9-8272-923F23E6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VS 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C5A-DC78-4D9E-BB6A-87645DC91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Database != DBMS</a:t>
            </a:r>
          </a:p>
        </p:txBody>
      </p:sp>
    </p:spTree>
    <p:extLst>
      <p:ext uri="{BB962C8B-B14F-4D97-AF65-F5344CB8AC3E}">
        <p14:creationId xmlns:p14="http://schemas.microsoft.com/office/powerpoint/2010/main" val="20979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C9BD-8C77-4623-8B17-FD54A6DD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 Of Databases</a:t>
            </a:r>
            <a:endParaRPr lang="en-US" dirty="0"/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1D21B4AE-3E63-4242-9E54-D203D815E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868100"/>
              </p:ext>
            </p:extLst>
          </p:nvPr>
        </p:nvGraphicFramePr>
        <p:xfrm>
          <a:off x="1141413" y="2249488"/>
          <a:ext cx="99060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474">
                  <a:extLst>
                    <a:ext uri="{9D8B030D-6E8A-4147-A177-3AD203B41FA5}">
                      <a16:colId xmlns:a16="http://schemas.microsoft.com/office/drawing/2014/main" val="540081154"/>
                    </a:ext>
                  </a:extLst>
                </a:gridCol>
                <a:gridCol w="8688526">
                  <a:extLst>
                    <a:ext uri="{9D8B030D-6E8A-4147-A177-3AD203B41FA5}">
                      <a16:colId xmlns:a16="http://schemas.microsoft.com/office/drawing/2014/main" val="65203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Historical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35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Bachman introduced the concept of record and set types.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first DBMS called Integrated Data Store was designed by Backman for 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5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1965-70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IBM introduced Hierarchical Model and developed DBMS called Information Management System (IMS).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7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 Data Model was introduced by Ted Codd of IBM.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2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1971-76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 research activities were initiated in the area of database systems. Chen introduced E-R Model.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36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RDBMSs developed: System R (IBM), INGRES (Univ. of California, Berkeley), System 2000 (Univ. of Texas, Austin), ADABAS (Tech. Univ. of Darmstadt), DB2 and SQL/DS (IBM), Oracle (Oracle Corp) Query Languages developed: ISBL, SQUARE, SEQUEL, QBE, QUEL, SQL,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77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1984--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DBMSs were enhanced with various tools for report generation, graphical diagrams,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77807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46E8981-31F9-42F6-9C13-368CF3A67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9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C9BD-8C77-4623-8B17-FD54A6DD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organization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7E92CB-1897-481B-88EE-E44557996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92925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6C404D4-362B-4FBF-8D13-3F3DC87D9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9B44-9581-4ABA-9442-C5286CAE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common data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E18D9-8B94-49CB-B864-8E715BE0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database </a:t>
            </a:r>
          </a:p>
          <a:p>
            <a:r>
              <a:rPr lang="en-US" dirty="0"/>
              <a:t> Network database </a:t>
            </a:r>
          </a:p>
          <a:p>
            <a:r>
              <a:rPr lang="en-US" dirty="0"/>
              <a:t> Relational database </a:t>
            </a:r>
          </a:p>
          <a:p>
            <a:r>
              <a:rPr lang="en-US" dirty="0"/>
              <a:t> Multidimensional database </a:t>
            </a:r>
          </a:p>
          <a:p>
            <a:r>
              <a:rPr lang="en-US" dirty="0"/>
              <a:t> Object-oriented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9173D-D6CF-4602-A8A3-3F67144B0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A180-6E58-4CEA-8894-119E39B5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21597-9B10-4B61-94C3-7A2AA3FD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entry, Update, read and delete cost is reduced.</a:t>
            </a:r>
          </a:p>
          <a:p>
            <a:r>
              <a:rPr lang="en-US" dirty="0"/>
              <a:t>Reduced data redundancy.</a:t>
            </a:r>
          </a:p>
          <a:p>
            <a:r>
              <a:rPr lang="en-US" dirty="0"/>
              <a:t>Data sharing is made easy.</a:t>
            </a:r>
          </a:p>
          <a:p>
            <a:r>
              <a:rPr lang="en-US" dirty="0"/>
              <a:t>Data inconsistency is reduced.</a:t>
            </a:r>
          </a:p>
          <a:p>
            <a:r>
              <a:rPr lang="en-US" dirty="0"/>
              <a:t>The end-user's productivity is improved.</a:t>
            </a:r>
          </a:p>
          <a:p>
            <a:r>
              <a:rPr lang="en-US" dirty="0"/>
              <a:t>Decision making with data is improved.</a:t>
            </a:r>
          </a:p>
          <a:p>
            <a:r>
              <a:rPr lang="en-US" dirty="0"/>
              <a:t>Improved data access.</a:t>
            </a:r>
          </a:p>
          <a:p>
            <a:r>
              <a:rPr lang="en-US" dirty="0"/>
              <a:t>Better data integration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789CD-77E8-4013-B6AF-5E309A73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83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866CFD-F94E-4AE5-ACEA-86FEC0F48A10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427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Rockwell</vt:lpstr>
      <vt:lpstr>Tahoma</vt:lpstr>
      <vt:lpstr>Tw Cen MT</vt:lpstr>
      <vt:lpstr>Circuit</vt:lpstr>
      <vt:lpstr>Databases </vt:lpstr>
      <vt:lpstr>OBJECTIVES OF THE PRESENTATION </vt:lpstr>
      <vt:lpstr>Database</vt:lpstr>
      <vt:lpstr>DBMS</vt:lpstr>
      <vt:lpstr>Database VS DBMS</vt:lpstr>
      <vt:lpstr>History Of Databases</vt:lpstr>
      <vt:lpstr>Data organization</vt:lpstr>
      <vt:lpstr>Five common data models</vt:lpstr>
      <vt:lpstr>Advantages of database</vt:lpstr>
      <vt:lpstr>Disadvantages of database </vt:lpstr>
      <vt:lpstr>Google Data Center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2019-11-09T13:07:32Z</dcterms:created>
  <dcterms:modified xsi:type="dcterms:W3CDTF">2019-11-10T06:35:56Z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