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8" r:id="rId3"/>
    <p:sldMasterId id="2147483755" r:id="rId4"/>
    <p:sldMasterId id="2147483802" r:id="rId5"/>
    <p:sldMasterId id="2147483814" r:id="rId6"/>
  </p:sldMasterIdLst>
  <p:notesMasterIdLst>
    <p:notesMasterId r:id="rId38"/>
  </p:notesMasterIdLst>
  <p:sldIdLst>
    <p:sldId id="333" r:id="rId7"/>
    <p:sldId id="328" r:id="rId8"/>
    <p:sldId id="330" r:id="rId9"/>
    <p:sldId id="331" r:id="rId10"/>
    <p:sldId id="282" r:id="rId11"/>
    <p:sldId id="390" r:id="rId12"/>
    <p:sldId id="317" r:id="rId13"/>
    <p:sldId id="394" r:id="rId14"/>
    <p:sldId id="395" r:id="rId15"/>
    <p:sldId id="420" r:id="rId16"/>
    <p:sldId id="426" r:id="rId17"/>
    <p:sldId id="427" r:id="rId18"/>
    <p:sldId id="373" r:id="rId19"/>
    <p:sldId id="316" r:id="rId20"/>
    <p:sldId id="425" r:id="rId21"/>
    <p:sldId id="353" r:id="rId22"/>
    <p:sldId id="256" r:id="rId23"/>
    <p:sldId id="422" r:id="rId24"/>
    <p:sldId id="423" r:id="rId25"/>
    <p:sldId id="396" r:id="rId26"/>
    <p:sldId id="26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99" r:id="rId35"/>
    <p:sldId id="424" r:id="rId36"/>
    <p:sldId id="300" r:id="rId3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maliza Abdullah" initials="AA" lastIdx="1" clrIdx="0">
    <p:extLst>
      <p:ext uri="{19B8F6BF-5375-455C-9EA6-DF929625EA0E}">
        <p15:presenceInfo xmlns:p15="http://schemas.microsoft.com/office/powerpoint/2012/main" xmlns="" userId="3985dfd35e8c5f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34C"/>
    <a:srgbClr val="5F7FC7"/>
    <a:srgbClr val="CAD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7" d="100"/>
          <a:sy n="67" d="100"/>
        </p:scale>
        <p:origin x="-86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41-4B9C-9C6C-39C80A97AE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41-4B9C-9C6C-39C80A97AE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41-4B9C-9C6C-39C80A97AE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41-4B9C-9C6C-39C80A97AEA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41-4B9C-9C6C-39C80A97AEA8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41-4B9C-9C6C-39C80A97A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3410432"/>
        <c:axId val="598501056"/>
      </c:barChart>
      <c:catAx>
        <c:axId val="56341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8501056"/>
        <c:crosses val="autoZero"/>
        <c:auto val="1"/>
        <c:lblAlgn val="ctr"/>
        <c:lblOffset val="100"/>
        <c:noMultiLvlLbl val="0"/>
      </c:catAx>
      <c:valAx>
        <c:axId val="59850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341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4E523-27A2-487B-87F6-38BB36DA616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F9744A37-CA8C-4F41-A16A-69E66D2BD7B8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dirty="0"/>
            <a:t>Bahasa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dirty="0"/>
            <a:t>(</a:t>
          </a:r>
          <a:r>
            <a:rPr lang="en-MY" dirty="0" err="1"/>
            <a:t>Logik</a:t>
          </a:r>
          <a:r>
            <a:rPr lang="en-MY" dirty="0"/>
            <a:t>/</a:t>
          </a:r>
          <a:r>
            <a:rPr lang="en-MY" dirty="0" err="1"/>
            <a:t>mantiq</a:t>
          </a:r>
          <a:r>
            <a:rPr lang="en-MY" dirty="0"/>
            <a:t>)</a:t>
          </a:r>
        </a:p>
        <a:p>
          <a:pPr marL="0" lvl="0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dirty="0"/>
        </a:p>
      </dgm:t>
    </dgm:pt>
    <dgm:pt modelId="{21942893-9E60-479B-9783-26B15913B6A4}" type="parTrans" cxnId="{0B3A907A-0E2F-4180-9B33-7CD381D53B8B}">
      <dgm:prSet/>
      <dgm:spPr/>
      <dgm:t>
        <a:bodyPr/>
        <a:lstStyle/>
        <a:p>
          <a:endParaRPr lang="en-MY"/>
        </a:p>
      </dgm:t>
    </dgm:pt>
    <dgm:pt modelId="{BC443F82-49F2-4391-8397-ACE5F2994FA4}" type="sibTrans" cxnId="{0B3A907A-0E2F-4180-9B33-7CD381D53B8B}">
      <dgm:prSet/>
      <dgm:spPr/>
      <dgm:t>
        <a:bodyPr/>
        <a:lstStyle/>
        <a:p>
          <a:endParaRPr lang="en-MY"/>
        </a:p>
      </dgm:t>
    </dgm:pt>
    <dgm:pt modelId="{00891F4B-45CF-4106-ACF1-EA42AB356258}">
      <dgm:prSet phldrT="[Text]"/>
      <dgm:spPr/>
      <dgm:t>
        <a:bodyPr/>
        <a:lstStyle/>
        <a:p>
          <a:endParaRPr lang="en-MY" sz="1500" dirty="0"/>
        </a:p>
      </dgm:t>
    </dgm:pt>
    <dgm:pt modelId="{9D2CB5FD-4954-4DAF-8CCE-BA24EEDE73E1}" type="parTrans" cxnId="{5F687C4C-1D78-4957-8F47-7159AA31018E}">
      <dgm:prSet/>
      <dgm:spPr/>
      <dgm:t>
        <a:bodyPr/>
        <a:lstStyle/>
        <a:p>
          <a:endParaRPr lang="en-MY"/>
        </a:p>
      </dgm:t>
    </dgm:pt>
    <dgm:pt modelId="{63EC1BE4-EEAB-4AA2-81E2-85484236082C}" type="sibTrans" cxnId="{5F687C4C-1D78-4957-8F47-7159AA31018E}">
      <dgm:prSet/>
      <dgm:spPr/>
      <dgm:t>
        <a:bodyPr/>
        <a:lstStyle/>
        <a:p>
          <a:endParaRPr lang="en-MY"/>
        </a:p>
      </dgm:t>
    </dgm:pt>
    <dgm:pt modelId="{4859A2F8-3E4F-4114-817F-82CD72B349A2}">
      <dgm:prSet phldrT="[Text]" custT="1"/>
      <dgm:spPr/>
      <dgm:t>
        <a:bodyPr/>
        <a:lstStyle/>
        <a:p>
          <a:r>
            <a:rPr lang="en-MY" sz="1800" i="1"/>
            <a:t>Logos (Yunani) = </a:t>
          </a:r>
          <a:r>
            <a:rPr lang="en-US" sz="1800" noProof="0">
              <a:ln/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kata atau fikiran yang benar</a:t>
          </a:r>
          <a:endParaRPr lang="en-MY" sz="1800" i="1" dirty="0"/>
        </a:p>
      </dgm:t>
    </dgm:pt>
    <dgm:pt modelId="{B3BC4999-A92B-4FB6-97F7-A39E16C94DB8}" type="parTrans" cxnId="{0CE9DDD6-D556-4E53-B505-8B89F3BE7E06}">
      <dgm:prSet/>
      <dgm:spPr/>
      <dgm:t>
        <a:bodyPr/>
        <a:lstStyle/>
        <a:p>
          <a:endParaRPr lang="en-MY"/>
        </a:p>
      </dgm:t>
    </dgm:pt>
    <dgm:pt modelId="{BA74BAAF-00B8-494F-B424-349D358AAD7E}" type="sibTrans" cxnId="{0CE9DDD6-D556-4E53-B505-8B89F3BE7E06}">
      <dgm:prSet/>
      <dgm:spPr/>
      <dgm:t>
        <a:bodyPr/>
        <a:lstStyle/>
        <a:p>
          <a:endParaRPr lang="en-MY"/>
        </a:p>
      </dgm:t>
    </dgm:pt>
    <dgm:pt modelId="{ED4CFADB-7DE1-4525-987D-ABE7290EC319}">
      <dgm:prSet phldrT="[Text]"/>
      <dgm:spPr/>
      <dgm:t>
        <a:bodyPr/>
        <a:lstStyle/>
        <a:p>
          <a:r>
            <a:rPr lang="en-MY" dirty="0" err="1"/>
            <a:t>Istilah</a:t>
          </a:r>
          <a:endParaRPr lang="en-MY" dirty="0"/>
        </a:p>
      </dgm:t>
    </dgm:pt>
    <dgm:pt modelId="{79FA1E14-C25B-483C-A025-C7F64AABC395}" type="parTrans" cxnId="{D1AB7DE5-8985-45F0-83B2-349EEE97BCAC}">
      <dgm:prSet/>
      <dgm:spPr/>
      <dgm:t>
        <a:bodyPr/>
        <a:lstStyle/>
        <a:p>
          <a:endParaRPr lang="en-MY"/>
        </a:p>
      </dgm:t>
    </dgm:pt>
    <dgm:pt modelId="{27A51B47-D75E-44F0-B8A1-C7EF9DCC4AD4}" type="sibTrans" cxnId="{D1AB7DE5-8985-45F0-83B2-349EEE97BCAC}">
      <dgm:prSet/>
      <dgm:spPr/>
      <dgm:t>
        <a:bodyPr/>
        <a:lstStyle/>
        <a:p>
          <a:endParaRPr lang="en-MY"/>
        </a:p>
      </dgm:t>
    </dgm:pt>
    <dgm:pt modelId="{2D57CA5C-885E-4D8A-BAC1-E2667AA57490}">
      <dgm:prSet phldrT="[Text]"/>
      <dgm:spPr/>
      <dgm:t>
        <a:bodyPr/>
        <a:lstStyle/>
        <a:p>
          <a:pPr>
            <a:buClrTx/>
            <a:buSzTx/>
          </a:pPr>
          <a:r>
            <a:rPr lang="en-MY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Ibn </a:t>
          </a:r>
          <a:r>
            <a:rPr lang="en-MY" alt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Sina</a:t>
          </a:r>
          <a:r>
            <a:rPr lang="en-MY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: S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uatu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mengawal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pemikiran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manusia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daripada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tersalah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dan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terpesong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sewaktu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berfikir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.</a:t>
          </a:r>
          <a:endParaRPr lang="en-MY" dirty="0"/>
        </a:p>
      </dgm:t>
    </dgm:pt>
    <dgm:pt modelId="{EEC2CD00-7C8C-46E7-AAE8-BFBC020E9195}" type="parTrans" cxnId="{2E068952-1617-4BD9-92EC-77F74DDDD630}">
      <dgm:prSet/>
      <dgm:spPr/>
      <dgm:t>
        <a:bodyPr/>
        <a:lstStyle/>
        <a:p>
          <a:endParaRPr lang="en-MY"/>
        </a:p>
      </dgm:t>
    </dgm:pt>
    <dgm:pt modelId="{9CCBE8B5-CE6A-41BD-864E-7BE6999B9FEF}" type="sibTrans" cxnId="{2E068952-1617-4BD9-92EC-77F74DDDD630}">
      <dgm:prSet/>
      <dgm:spPr/>
      <dgm:t>
        <a:bodyPr/>
        <a:lstStyle/>
        <a:p>
          <a:endParaRPr lang="en-MY"/>
        </a:p>
      </dgm:t>
    </dgm:pt>
    <dgm:pt modelId="{3493A1A7-642E-44E8-8807-C353BAD89C84}">
      <dgm:prSet phldrT="[Text]"/>
      <dgm:spPr/>
      <dgm:t>
        <a:bodyPr/>
        <a:lstStyle/>
        <a:p>
          <a:r>
            <a:rPr lang="en-MY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Al-Ghazali: S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uatu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dapat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membezakan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di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antara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suatu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membawa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arah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kebenaran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dan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keyakinan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dengan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membawa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pemikiran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arah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kesamaran</a:t>
          </a:r>
          <a:r>
            <a:rPr 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dan salah. </a:t>
          </a:r>
          <a:endParaRPr lang="en-MY" dirty="0"/>
        </a:p>
      </dgm:t>
    </dgm:pt>
    <dgm:pt modelId="{BDE31C40-C2BE-4446-A248-05DDC3F82DCB}" type="parTrans" cxnId="{08C028B2-552C-428D-BC3A-71BFCBC10C5E}">
      <dgm:prSet/>
      <dgm:spPr/>
      <dgm:t>
        <a:bodyPr/>
        <a:lstStyle/>
        <a:p>
          <a:endParaRPr lang="en-MY"/>
        </a:p>
      </dgm:t>
    </dgm:pt>
    <dgm:pt modelId="{4734B78E-571B-402E-9266-846E7965B090}" type="sibTrans" cxnId="{08C028B2-552C-428D-BC3A-71BFCBC10C5E}">
      <dgm:prSet/>
      <dgm:spPr/>
      <dgm:t>
        <a:bodyPr/>
        <a:lstStyle/>
        <a:p>
          <a:endParaRPr lang="en-MY"/>
        </a:p>
      </dgm:t>
    </dgm:pt>
    <dgm:pt modelId="{0852C0CD-88A1-4CB2-899A-22A0BC21192C}">
      <dgm:prSet phldrT="[Text]"/>
      <dgm:spPr/>
      <dgm:t>
        <a:bodyPr/>
        <a:lstStyle/>
        <a:p>
          <a:r>
            <a:rPr lang="en-MY" dirty="0"/>
            <a:t>LOGIK</a:t>
          </a:r>
        </a:p>
      </dgm:t>
    </dgm:pt>
    <dgm:pt modelId="{CFF0D227-CE0D-4FE3-BBFA-6D3999DD5E17}" type="parTrans" cxnId="{6B837090-216B-4F79-9CDC-FBCC5187F4DD}">
      <dgm:prSet/>
      <dgm:spPr/>
      <dgm:t>
        <a:bodyPr/>
        <a:lstStyle/>
        <a:p>
          <a:endParaRPr lang="en-MY"/>
        </a:p>
      </dgm:t>
    </dgm:pt>
    <dgm:pt modelId="{997318BC-D7E3-4969-BEB0-ECD9580005DD}" type="sibTrans" cxnId="{6B837090-216B-4F79-9CDC-FBCC5187F4DD}">
      <dgm:prSet/>
      <dgm:spPr/>
      <dgm:t>
        <a:bodyPr/>
        <a:lstStyle/>
        <a:p>
          <a:endParaRPr lang="en-MY"/>
        </a:p>
      </dgm:t>
    </dgm:pt>
    <dgm:pt modelId="{A4583792-8077-4E2D-AF2D-B4BCE3B06D24}">
      <dgm:prSet phldrT="[Text]"/>
      <dgm:spPr/>
      <dgm:t>
        <a:bodyPr/>
        <a:lstStyle/>
        <a:p>
          <a:pPr>
            <a:buClrTx/>
            <a:buSzTx/>
          </a:pP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Bidang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kajian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MY" alt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tentang</a:t>
          </a:r>
          <a:r>
            <a:rPr lang="en-MY" alt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Inferen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yg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munasabah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,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iaitu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satu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MY" alt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proses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MY" alt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untuk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mencapai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satu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kesimpulan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hasil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dari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set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andaian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y</a:t>
          </a:r>
          <a:r>
            <a:rPr lang="en-MY" alt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an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g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sistematik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dan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boleh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dipercayai</a:t>
          </a:r>
          <a:r>
            <a:rPr lang="en-US" dirty="0">
              <a:latin typeface="Century Gothic" panose="020B0502020202020204" charset="0"/>
              <a:cs typeface="Century Gothic" panose="020B0502020202020204" charset="0"/>
              <a:sym typeface="+mn-ea"/>
            </a:rPr>
            <a:t>. </a:t>
          </a:r>
          <a:endParaRPr lang="en-MY" dirty="0"/>
        </a:p>
      </dgm:t>
    </dgm:pt>
    <dgm:pt modelId="{45995B2B-3A6E-45B1-ACE3-33499A6DE39B}" type="parTrans" cxnId="{AB9AC65C-A501-4821-9690-580A9479C31E}">
      <dgm:prSet/>
      <dgm:spPr/>
      <dgm:t>
        <a:bodyPr/>
        <a:lstStyle/>
        <a:p>
          <a:endParaRPr lang="en-MY"/>
        </a:p>
      </dgm:t>
    </dgm:pt>
    <dgm:pt modelId="{106FDFB7-14C9-4643-BE1A-6DC366104EAA}" type="sibTrans" cxnId="{AB9AC65C-A501-4821-9690-580A9479C31E}">
      <dgm:prSet/>
      <dgm:spPr/>
      <dgm:t>
        <a:bodyPr/>
        <a:lstStyle/>
        <a:p>
          <a:endParaRPr lang="en-MY"/>
        </a:p>
      </dgm:t>
    </dgm:pt>
    <dgm:pt modelId="{90D53131-14C8-45EB-8D51-D89AC2ABCBBF}">
      <dgm:prSet phldrT="[Text]" custT="1"/>
      <dgm:spPr/>
      <dgm:t>
        <a:bodyPr/>
        <a:lstStyle/>
        <a:p>
          <a:r>
            <a:rPr lang="en-MY" sz="1800" i="1"/>
            <a:t>Nataqa (B.Arab) = </a:t>
          </a:r>
          <a:r>
            <a:rPr lang="en-US" sz="1800" noProof="0">
              <a:ln/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berkata atau bercakap</a:t>
          </a:r>
          <a:endParaRPr lang="en-MY" sz="1800" i="1" dirty="0"/>
        </a:p>
      </dgm:t>
    </dgm:pt>
    <dgm:pt modelId="{7A341B6B-D5A9-4215-B289-F9B5EDEFEA94}" type="parTrans" cxnId="{6B767816-F640-4837-85EE-9FD1C8ACA82F}">
      <dgm:prSet/>
      <dgm:spPr/>
      <dgm:t>
        <a:bodyPr/>
        <a:lstStyle/>
        <a:p>
          <a:endParaRPr lang="en-MY"/>
        </a:p>
      </dgm:t>
    </dgm:pt>
    <dgm:pt modelId="{7B951787-FD6D-46A3-8206-E633E2D4B0D5}" type="sibTrans" cxnId="{6B767816-F640-4837-85EE-9FD1C8ACA82F}">
      <dgm:prSet/>
      <dgm:spPr/>
      <dgm:t>
        <a:bodyPr/>
        <a:lstStyle/>
        <a:p>
          <a:endParaRPr lang="en-MY"/>
        </a:p>
      </dgm:t>
    </dgm:pt>
    <dgm:pt modelId="{68CAFA2C-E5C7-41C0-82DD-0FB8B25318BC}">
      <dgm:prSet phldrT="[Text]"/>
      <dgm:spPr/>
      <dgm:t>
        <a:bodyPr/>
        <a:lstStyle/>
        <a:p>
          <a:endParaRPr lang="en-MY" sz="1500" i="1" dirty="0"/>
        </a:p>
      </dgm:t>
    </dgm:pt>
    <dgm:pt modelId="{2D110C21-C059-468E-8D48-67C4D4DACB8A}" type="parTrans" cxnId="{ABF5C7C6-A898-4B99-BFEC-2CF3EA1E3CF9}">
      <dgm:prSet/>
      <dgm:spPr/>
      <dgm:t>
        <a:bodyPr/>
        <a:lstStyle/>
        <a:p>
          <a:endParaRPr lang="en-MY"/>
        </a:p>
      </dgm:t>
    </dgm:pt>
    <dgm:pt modelId="{1B07F690-1EA5-44F2-9AC4-CF661F87F0BE}" type="sibTrans" cxnId="{ABF5C7C6-A898-4B99-BFEC-2CF3EA1E3CF9}">
      <dgm:prSet/>
      <dgm:spPr/>
      <dgm:t>
        <a:bodyPr/>
        <a:lstStyle/>
        <a:p>
          <a:endParaRPr lang="en-MY"/>
        </a:p>
      </dgm:t>
    </dgm:pt>
    <dgm:pt modelId="{205D00A1-72F6-454E-8782-66C102DCB0B5}">
      <dgm:prSet phldrT="[Text]" custT="1"/>
      <dgm:spPr/>
      <dgm:t>
        <a:bodyPr/>
        <a:lstStyle/>
        <a:p>
          <a:r>
            <a:rPr lang="en-MY" sz="2000" b="0" i="0" dirty="0" err="1"/>
            <a:t>Logik</a:t>
          </a:r>
          <a:r>
            <a:rPr lang="en-MY" sz="2000" b="0" i="0" dirty="0"/>
            <a:t> (B. </a:t>
          </a:r>
          <a:r>
            <a:rPr lang="en-MY" sz="2000" b="0" i="0" dirty="0" err="1"/>
            <a:t>Melayu</a:t>
          </a:r>
          <a:r>
            <a:rPr lang="en-MY" sz="2000" b="0" i="0" dirty="0"/>
            <a:t>) = </a:t>
          </a:r>
          <a:r>
            <a:rPr lang="en-MY" sz="2000" b="0" i="0" dirty="0" err="1"/>
            <a:t>berfikir</a:t>
          </a:r>
          <a:r>
            <a:rPr lang="en-MY" sz="2000" b="0" i="0" dirty="0"/>
            <a:t> </a:t>
          </a:r>
          <a:r>
            <a:rPr lang="en-MY" sz="2000" b="0" i="0" dirty="0" err="1"/>
            <a:t>benar</a:t>
          </a:r>
          <a:endParaRPr lang="en-MY" sz="2000" b="0" i="0" dirty="0"/>
        </a:p>
      </dgm:t>
    </dgm:pt>
    <dgm:pt modelId="{41D9DDF5-EFFB-42E1-837E-34505C95CDF4}" type="parTrans" cxnId="{E28702F1-B438-4706-A2D5-553D99EE8AD6}">
      <dgm:prSet/>
      <dgm:spPr/>
      <dgm:t>
        <a:bodyPr/>
        <a:lstStyle/>
        <a:p>
          <a:endParaRPr lang="en-MY"/>
        </a:p>
      </dgm:t>
    </dgm:pt>
    <dgm:pt modelId="{74FEAC5D-12D9-4DF8-8237-0E8F09E6E4B6}" type="sibTrans" cxnId="{E28702F1-B438-4706-A2D5-553D99EE8AD6}">
      <dgm:prSet/>
      <dgm:spPr/>
      <dgm:t>
        <a:bodyPr/>
        <a:lstStyle/>
        <a:p>
          <a:endParaRPr lang="en-MY"/>
        </a:p>
      </dgm:t>
    </dgm:pt>
    <dgm:pt modelId="{83E9E449-9851-4552-9185-90CF5089C368}" type="pres">
      <dgm:prSet presAssocID="{11B4E523-27A2-487B-87F6-38BB36DA61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1B6E83F-795E-4EB2-B138-7EBB92C718F7}" type="pres">
      <dgm:prSet presAssocID="{F9744A37-CA8C-4F41-A16A-69E66D2BD7B8}" presName="linNode" presStyleCnt="0"/>
      <dgm:spPr/>
    </dgm:pt>
    <dgm:pt modelId="{315A1E43-206D-4C2F-9016-4D2A95C433FF}" type="pres">
      <dgm:prSet presAssocID="{F9744A37-CA8C-4F41-A16A-69E66D2BD7B8}" presName="parentText" presStyleLbl="node1" presStyleIdx="0" presStyleCnt="3" custLinFactNeighborX="366" custLinFactNeighborY="-239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6DDAC18-B301-4C7F-A690-C179C522EA7E}" type="pres">
      <dgm:prSet presAssocID="{F9744A37-CA8C-4F41-A16A-69E66D2BD7B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7B7D58-D1A7-47BF-8A54-945021FB4333}" type="pres">
      <dgm:prSet presAssocID="{BC443F82-49F2-4391-8397-ACE5F2994FA4}" presName="sp" presStyleCnt="0"/>
      <dgm:spPr/>
    </dgm:pt>
    <dgm:pt modelId="{72CDF852-D2C9-4E6F-B50D-C0C3770A0B8D}" type="pres">
      <dgm:prSet presAssocID="{ED4CFADB-7DE1-4525-987D-ABE7290EC319}" presName="linNode" presStyleCnt="0"/>
      <dgm:spPr/>
    </dgm:pt>
    <dgm:pt modelId="{F2421A1B-720A-40F3-9009-C463FB3003EF}" type="pres">
      <dgm:prSet presAssocID="{ED4CFADB-7DE1-4525-987D-ABE7290EC31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5EBEC90-7CBB-4362-9831-23D04A144261}" type="pres">
      <dgm:prSet presAssocID="{ED4CFADB-7DE1-4525-987D-ABE7290EC319}" presName="descendantText" presStyleLbl="alignAccFollowNode1" presStyleIdx="1" presStyleCnt="3" custScaleY="18475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A3615FE-ABB5-45B7-A96B-26DB2AB906A6}" type="pres">
      <dgm:prSet presAssocID="{27A51B47-D75E-44F0-B8A1-C7EF9DCC4AD4}" presName="sp" presStyleCnt="0"/>
      <dgm:spPr/>
    </dgm:pt>
    <dgm:pt modelId="{CD4E68A6-B520-4D9C-89FF-E1E9CE30E43C}" type="pres">
      <dgm:prSet presAssocID="{0852C0CD-88A1-4CB2-899A-22A0BC21192C}" presName="linNode" presStyleCnt="0"/>
      <dgm:spPr/>
    </dgm:pt>
    <dgm:pt modelId="{EB660EE2-86AF-436C-ADDD-A94338C7D244}" type="pres">
      <dgm:prSet presAssocID="{0852C0CD-88A1-4CB2-899A-22A0BC21192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E4D0FC1-81C1-4540-A89E-3C16FCDA89E6}" type="pres">
      <dgm:prSet presAssocID="{0852C0CD-88A1-4CB2-899A-22A0BC21192C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F687C4C-1D78-4957-8F47-7159AA31018E}" srcId="{F9744A37-CA8C-4F41-A16A-69E66D2BD7B8}" destId="{00891F4B-45CF-4106-ACF1-EA42AB356258}" srcOrd="0" destOrd="0" parTransId="{9D2CB5FD-4954-4DAF-8CCE-BA24EEDE73E1}" sibTransId="{63EC1BE4-EEAB-4AA2-81E2-85484236082C}"/>
    <dgm:cxn modelId="{6B767816-F640-4837-85EE-9FD1C8ACA82F}" srcId="{F9744A37-CA8C-4F41-A16A-69E66D2BD7B8}" destId="{90D53131-14C8-45EB-8D51-D89AC2ABCBBF}" srcOrd="2" destOrd="0" parTransId="{7A341B6B-D5A9-4215-B289-F9B5EDEFEA94}" sibTransId="{7B951787-FD6D-46A3-8206-E633E2D4B0D5}"/>
    <dgm:cxn modelId="{E28702F1-B438-4706-A2D5-553D99EE8AD6}" srcId="{F9744A37-CA8C-4F41-A16A-69E66D2BD7B8}" destId="{205D00A1-72F6-454E-8782-66C102DCB0B5}" srcOrd="3" destOrd="0" parTransId="{41D9DDF5-EFFB-42E1-837E-34505C95CDF4}" sibTransId="{74FEAC5D-12D9-4DF8-8237-0E8F09E6E4B6}"/>
    <dgm:cxn modelId="{0BB044D2-2C89-4795-850B-E0BC59401F8D}" type="presOf" srcId="{ED4CFADB-7DE1-4525-987D-ABE7290EC319}" destId="{F2421A1B-720A-40F3-9009-C463FB3003EF}" srcOrd="0" destOrd="0" presId="urn:microsoft.com/office/officeart/2005/8/layout/vList5"/>
    <dgm:cxn modelId="{CA06DA0A-3AD1-4C3D-B9EF-1F84F61DC4BD}" type="presOf" srcId="{205D00A1-72F6-454E-8782-66C102DCB0B5}" destId="{36DDAC18-B301-4C7F-A690-C179C522EA7E}" srcOrd="0" destOrd="3" presId="urn:microsoft.com/office/officeart/2005/8/layout/vList5"/>
    <dgm:cxn modelId="{928C6ADD-14A2-4DB7-B6FE-9EEDF484EA5A}" type="presOf" srcId="{3493A1A7-642E-44E8-8807-C353BAD89C84}" destId="{75EBEC90-7CBB-4362-9831-23D04A144261}" srcOrd="0" destOrd="1" presId="urn:microsoft.com/office/officeart/2005/8/layout/vList5"/>
    <dgm:cxn modelId="{288CD56A-E3CC-4A52-8A44-F0E2145FCCB8}" type="presOf" srcId="{4859A2F8-3E4F-4114-817F-82CD72B349A2}" destId="{36DDAC18-B301-4C7F-A690-C179C522EA7E}" srcOrd="0" destOrd="1" presId="urn:microsoft.com/office/officeart/2005/8/layout/vList5"/>
    <dgm:cxn modelId="{0CE9DDD6-D556-4E53-B505-8B89F3BE7E06}" srcId="{F9744A37-CA8C-4F41-A16A-69E66D2BD7B8}" destId="{4859A2F8-3E4F-4114-817F-82CD72B349A2}" srcOrd="1" destOrd="0" parTransId="{B3BC4999-A92B-4FB6-97F7-A39E16C94DB8}" sibTransId="{BA74BAAF-00B8-494F-B424-349D358AAD7E}"/>
    <dgm:cxn modelId="{ABF5C7C6-A898-4B99-BFEC-2CF3EA1E3CF9}" srcId="{F9744A37-CA8C-4F41-A16A-69E66D2BD7B8}" destId="{68CAFA2C-E5C7-41C0-82DD-0FB8B25318BC}" srcOrd="4" destOrd="0" parTransId="{2D110C21-C059-468E-8D48-67C4D4DACB8A}" sibTransId="{1B07F690-1EA5-44F2-9AC4-CF661F87F0BE}"/>
    <dgm:cxn modelId="{37333894-F2BD-4C1F-82B2-C3025156B2F2}" type="presOf" srcId="{A4583792-8077-4E2D-AF2D-B4BCE3B06D24}" destId="{6E4D0FC1-81C1-4540-A89E-3C16FCDA89E6}" srcOrd="0" destOrd="0" presId="urn:microsoft.com/office/officeart/2005/8/layout/vList5"/>
    <dgm:cxn modelId="{CE56210A-773C-4C9E-80B1-FB9E3E716C77}" type="presOf" srcId="{90D53131-14C8-45EB-8D51-D89AC2ABCBBF}" destId="{36DDAC18-B301-4C7F-A690-C179C522EA7E}" srcOrd="0" destOrd="2" presId="urn:microsoft.com/office/officeart/2005/8/layout/vList5"/>
    <dgm:cxn modelId="{6B837090-216B-4F79-9CDC-FBCC5187F4DD}" srcId="{11B4E523-27A2-487B-87F6-38BB36DA6166}" destId="{0852C0CD-88A1-4CB2-899A-22A0BC21192C}" srcOrd="2" destOrd="0" parTransId="{CFF0D227-CE0D-4FE3-BBFA-6D3999DD5E17}" sibTransId="{997318BC-D7E3-4969-BEB0-ECD9580005DD}"/>
    <dgm:cxn modelId="{AB9AC65C-A501-4821-9690-580A9479C31E}" srcId="{0852C0CD-88A1-4CB2-899A-22A0BC21192C}" destId="{A4583792-8077-4E2D-AF2D-B4BCE3B06D24}" srcOrd="0" destOrd="0" parTransId="{45995B2B-3A6E-45B1-ACE3-33499A6DE39B}" sibTransId="{106FDFB7-14C9-4643-BE1A-6DC366104EAA}"/>
    <dgm:cxn modelId="{0B3A907A-0E2F-4180-9B33-7CD381D53B8B}" srcId="{11B4E523-27A2-487B-87F6-38BB36DA6166}" destId="{F9744A37-CA8C-4F41-A16A-69E66D2BD7B8}" srcOrd="0" destOrd="0" parTransId="{21942893-9E60-479B-9783-26B15913B6A4}" sibTransId="{BC443F82-49F2-4391-8397-ACE5F2994FA4}"/>
    <dgm:cxn modelId="{596CAFDD-9086-4056-95A0-C4A6B34D5362}" type="presOf" srcId="{2D57CA5C-885E-4D8A-BAC1-E2667AA57490}" destId="{75EBEC90-7CBB-4362-9831-23D04A144261}" srcOrd="0" destOrd="0" presId="urn:microsoft.com/office/officeart/2005/8/layout/vList5"/>
    <dgm:cxn modelId="{2E068952-1617-4BD9-92EC-77F74DDDD630}" srcId="{ED4CFADB-7DE1-4525-987D-ABE7290EC319}" destId="{2D57CA5C-885E-4D8A-BAC1-E2667AA57490}" srcOrd="0" destOrd="0" parTransId="{EEC2CD00-7C8C-46E7-AAE8-BFBC020E9195}" sibTransId="{9CCBE8B5-CE6A-41BD-864E-7BE6999B9FEF}"/>
    <dgm:cxn modelId="{D1AB7DE5-8985-45F0-83B2-349EEE97BCAC}" srcId="{11B4E523-27A2-487B-87F6-38BB36DA6166}" destId="{ED4CFADB-7DE1-4525-987D-ABE7290EC319}" srcOrd="1" destOrd="0" parTransId="{79FA1E14-C25B-483C-A025-C7F64AABC395}" sibTransId="{27A51B47-D75E-44F0-B8A1-C7EF9DCC4AD4}"/>
    <dgm:cxn modelId="{8EA45C56-45B5-4D53-8F7A-9364D3C4F933}" type="presOf" srcId="{0852C0CD-88A1-4CB2-899A-22A0BC21192C}" destId="{EB660EE2-86AF-436C-ADDD-A94338C7D244}" srcOrd="0" destOrd="0" presId="urn:microsoft.com/office/officeart/2005/8/layout/vList5"/>
    <dgm:cxn modelId="{08C028B2-552C-428D-BC3A-71BFCBC10C5E}" srcId="{ED4CFADB-7DE1-4525-987D-ABE7290EC319}" destId="{3493A1A7-642E-44E8-8807-C353BAD89C84}" srcOrd="1" destOrd="0" parTransId="{BDE31C40-C2BE-4446-A248-05DDC3F82DCB}" sibTransId="{4734B78E-571B-402E-9266-846E7965B090}"/>
    <dgm:cxn modelId="{1B0C727B-E3FF-40A8-AA3A-A04EA2A92245}" type="presOf" srcId="{11B4E523-27A2-487B-87F6-38BB36DA6166}" destId="{83E9E449-9851-4552-9185-90CF5089C368}" srcOrd="0" destOrd="0" presId="urn:microsoft.com/office/officeart/2005/8/layout/vList5"/>
    <dgm:cxn modelId="{CCC561FA-B88A-420B-BDBA-617919F6CEC7}" type="presOf" srcId="{F9744A37-CA8C-4F41-A16A-69E66D2BD7B8}" destId="{315A1E43-206D-4C2F-9016-4D2A95C433FF}" srcOrd="0" destOrd="0" presId="urn:microsoft.com/office/officeart/2005/8/layout/vList5"/>
    <dgm:cxn modelId="{AB4CB781-13C4-47EB-8DD0-A9870E927FA1}" type="presOf" srcId="{68CAFA2C-E5C7-41C0-82DD-0FB8B25318BC}" destId="{36DDAC18-B301-4C7F-A690-C179C522EA7E}" srcOrd="0" destOrd="4" presId="urn:microsoft.com/office/officeart/2005/8/layout/vList5"/>
    <dgm:cxn modelId="{793D42CE-13AE-407D-89B2-9B53E6596AC6}" type="presOf" srcId="{00891F4B-45CF-4106-ACF1-EA42AB356258}" destId="{36DDAC18-B301-4C7F-A690-C179C522EA7E}" srcOrd="0" destOrd="0" presId="urn:microsoft.com/office/officeart/2005/8/layout/vList5"/>
    <dgm:cxn modelId="{4F19D2AD-0C1B-441E-BF02-A4E8E7778E0A}" type="presParOf" srcId="{83E9E449-9851-4552-9185-90CF5089C368}" destId="{41B6E83F-795E-4EB2-B138-7EBB92C718F7}" srcOrd="0" destOrd="0" presId="urn:microsoft.com/office/officeart/2005/8/layout/vList5"/>
    <dgm:cxn modelId="{6F66C1DF-F76C-4F4F-AB51-B3AA77FB45BD}" type="presParOf" srcId="{41B6E83F-795E-4EB2-B138-7EBB92C718F7}" destId="{315A1E43-206D-4C2F-9016-4D2A95C433FF}" srcOrd="0" destOrd="0" presId="urn:microsoft.com/office/officeart/2005/8/layout/vList5"/>
    <dgm:cxn modelId="{C2351826-F79F-4167-A93F-284F90CB8D29}" type="presParOf" srcId="{41B6E83F-795E-4EB2-B138-7EBB92C718F7}" destId="{36DDAC18-B301-4C7F-A690-C179C522EA7E}" srcOrd="1" destOrd="0" presId="urn:microsoft.com/office/officeart/2005/8/layout/vList5"/>
    <dgm:cxn modelId="{37E12384-7AF1-4DE0-BD2C-AA311CA79099}" type="presParOf" srcId="{83E9E449-9851-4552-9185-90CF5089C368}" destId="{217B7D58-D1A7-47BF-8A54-945021FB4333}" srcOrd="1" destOrd="0" presId="urn:microsoft.com/office/officeart/2005/8/layout/vList5"/>
    <dgm:cxn modelId="{C0771B60-6969-4FD1-82A9-BFFA33071273}" type="presParOf" srcId="{83E9E449-9851-4552-9185-90CF5089C368}" destId="{72CDF852-D2C9-4E6F-B50D-C0C3770A0B8D}" srcOrd="2" destOrd="0" presId="urn:microsoft.com/office/officeart/2005/8/layout/vList5"/>
    <dgm:cxn modelId="{56069E5F-533A-46AF-A0E4-429B3B08BE5D}" type="presParOf" srcId="{72CDF852-D2C9-4E6F-B50D-C0C3770A0B8D}" destId="{F2421A1B-720A-40F3-9009-C463FB3003EF}" srcOrd="0" destOrd="0" presId="urn:microsoft.com/office/officeart/2005/8/layout/vList5"/>
    <dgm:cxn modelId="{E75CDA5D-58C8-4402-9394-E8EF3191590D}" type="presParOf" srcId="{72CDF852-D2C9-4E6F-B50D-C0C3770A0B8D}" destId="{75EBEC90-7CBB-4362-9831-23D04A144261}" srcOrd="1" destOrd="0" presId="urn:microsoft.com/office/officeart/2005/8/layout/vList5"/>
    <dgm:cxn modelId="{A40ED62A-8B70-41AA-9DBE-B8E7C054A926}" type="presParOf" srcId="{83E9E449-9851-4552-9185-90CF5089C368}" destId="{8A3615FE-ABB5-45B7-A96B-26DB2AB906A6}" srcOrd="3" destOrd="0" presId="urn:microsoft.com/office/officeart/2005/8/layout/vList5"/>
    <dgm:cxn modelId="{7EA44821-E1E3-406C-A183-B671C0E01C11}" type="presParOf" srcId="{83E9E449-9851-4552-9185-90CF5089C368}" destId="{CD4E68A6-B520-4D9C-89FF-E1E9CE30E43C}" srcOrd="4" destOrd="0" presId="urn:microsoft.com/office/officeart/2005/8/layout/vList5"/>
    <dgm:cxn modelId="{0DC1DD1E-565D-4A04-95CF-8C3A615ECDAC}" type="presParOf" srcId="{CD4E68A6-B520-4D9C-89FF-E1E9CE30E43C}" destId="{EB660EE2-86AF-436C-ADDD-A94338C7D244}" srcOrd="0" destOrd="0" presId="urn:microsoft.com/office/officeart/2005/8/layout/vList5"/>
    <dgm:cxn modelId="{3A398210-2241-4A72-A41F-7BBAA8EA385B}" type="presParOf" srcId="{CD4E68A6-B520-4D9C-89FF-E1E9CE30E43C}" destId="{6E4D0FC1-81C1-4540-A89E-3C16FCDA89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3D013-D122-4BBE-898B-DC781AA5BA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015B3-0972-4D7B-B0A4-8B7951E601F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Umum</a:t>
          </a:r>
          <a:endParaRPr lang="en-US" dirty="0"/>
        </a:p>
      </dgm:t>
    </dgm:pt>
    <dgm:pt modelId="{B229AA82-1FCB-4F0F-86DE-690D20893AE9}" type="parTrans" cxnId="{46CC393C-D6C7-4D37-9482-70EC95973AA3}">
      <dgm:prSet/>
      <dgm:spPr/>
      <dgm:t>
        <a:bodyPr/>
        <a:lstStyle/>
        <a:p>
          <a:endParaRPr lang="en-US"/>
        </a:p>
      </dgm:t>
    </dgm:pt>
    <dgm:pt modelId="{8161B096-503A-47AF-91C4-5FB052750E6B}" type="sibTrans" cxnId="{46CC393C-D6C7-4D37-9482-70EC95973AA3}">
      <dgm:prSet/>
      <dgm:spPr/>
      <dgm:t>
        <a:bodyPr/>
        <a:lstStyle/>
        <a:p>
          <a:endParaRPr lang="en-US"/>
        </a:p>
      </dgm:t>
    </dgm:pt>
    <dgm:pt modelId="{FF1DCCCC-C749-4673-9F81-5556541558FD}">
      <dgm:prSet phldrT="[Text]"/>
      <dgm:spPr/>
      <dgm:t>
        <a:bodyPr/>
        <a:lstStyle/>
        <a:p>
          <a:r>
            <a:rPr lang="en-US" dirty="0" err="1"/>
            <a:t>Khusus</a:t>
          </a:r>
          <a:endParaRPr lang="en-US" dirty="0"/>
        </a:p>
      </dgm:t>
    </dgm:pt>
    <dgm:pt modelId="{17CF83E3-F8FD-432B-B94E-F8A222CB8A9D}" type="parTrans" cxnId="{C60AEBB4-1AEE-4470-9601-A0C0FD1DB7A4}">
      <dgm:prSet/>
      <dgm:spPr/>
      <dgm:t>
        <a:bodyPr/>
        <a:lstStyle/>
        <a:p>
          <a:endParaRPr lang="en-US"/>
        </a:p>
      </dgm:t>
    </dgm:pt>
    <dgm:pt modelId="{25464CFA-5662-4E51-BED0-B98610E99467}" type="sibTrans" cxnId="{C60AEBB4-1AEE-4470-9601-A0C0FD1DB7A4}">
      <dgm:prSet/>
      <dgm:spPr/>
      <dgm:t>
        <a:bodyPr/>
        <a:lstStyle/>
        <a:p>
          <a:endParaRPr lang="en-US"/>
        </a:p>
      </dgm:t>
    </dgm:pt>
    <dgm:pt modelId="{80571676-4E86-442A-A69A-8C4E456234AE}">
      <dgm:prSet phldrT="[Text]"/>
      <dgm:spPr/>
      <dgm:t>
        <a:bodyPr/>
        <a:lstStyle/>
        <a:p>
          <a:r>
            <a:rPr lang="en-US" dirty="0" err="1"/>
            <a:t>Khusus</a:t>
          </a:r>
          <a:endParaRPr lang="en-US" dirty="0"/>
        </a:p>
      </dgm:t>
    </dgm:pt>
    <dgm:pt modelId="{BE35AEFE-E52F-449B-9160-E5D59C088CC1}" type="parTrans" cxnId="{5464F9FF-7F2C-4CEB-BAE1-01C52EB4CE5D}">
      <dgm:prSet/>
      <dgm:spPr/>
      <dgm:t>
        <a:bodyPr/>
        <a:lstStyle/>
        <a:p>
          <a:endParaRPr lang="en-US"/>
        </a:p>
      </dgm:t>
    </dgm:pt>
    <dgm:pt modelId="{1E517DB0-359D-4854-A653-08D6704A7979}" type="sibTrans" cxnId="{5464F9FF-7F2C-4CEB-BAE1-01C52EB4CE5D}">
      <dgm:prSet/>
      <dgm:spPr/>
      <dgm:t>
        <a:bodyPr/>
        <a:lstStyle/>
        <a:p>
          <a:endParaRPr lang="en-US"/>
        </a:p>
      </dgm:t>
    </dgm:pt>
    <dgm:pt modelId="{DF4D71F7-1034-42DB-A268-6D6798D03E40}">
      <dgm:prSet phldrT="[Text]"/>
      <dgm:spPr/>
      <dgm:t>
        <a:bodyPr/>
        <a:lstStyle/>
        <a:p>
          <a:r>
            <a:rPr lang="en-US" dirty="0" err="1"/>
            <a:t>Khusus</a:t>
          </a:r>
          <a:endParaRPr lang="en-US" dirty="0"/>
        </a:p>
      </dgm:t>
    </dgm:pt>
    <dgm:pt modelId="{E2DA1B9C-CE44-4AD5-AD1C-C39A919CC710}" type="parTrans" cxnId="{72777A21-36A1-4421-AF97-FF19F2C6CD3B}">
      <dgm:prSet/>
      <dgm:spPr/>
      <dgm:t>
        <a:bodyPr/>
        <a:lstStyle/>
        <a:p>
          <a:endParaRPr lang="en-US"/>
        </a:p>
      </dgm:t>
    </dgm:pt>
    <dgm:pt modelId="{EA2A100D-3125-4E0D-89C6-4EE364582A7D}" type="sibTrans" cxnId="{72777A21-36A1-4421-AF97-FF19F2C6CD3B}">
      <dgm:prSet/>
      <dgm:spPr/>
      <dgm:t>
        <a:bodyPr/>
        <a:lstStyle/>
        <a:p>
          <a:endParaRPr lang="en-US"/>
        </a:p>
      </dgm:t>
    </dgm:pt>
    <dgm:pt modelId="{C4CF0BE1-7512-4F42-80EF-6393D9CB56B6}" type="pres">
      <dgm:prSet presAssocID="{5CD3D013-D122-4BBE-898B-DC781AA5BA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B72BA73-845E-4A5B-89B7-7B750AB0BBE0}" type="pres">
      <dgm:prSet presAssocID="{1F1015B3-0972-4D7B-B0A4-8B7951E601F0}" presName="root1" presStyleCnt="0"/>
      <dgm:spPr/>
    </dgm:pt>
    <dgm:pt modelId="{34FBE019-3B7F-4E28-89A2-AAC086E6257F}" type="pres">
      <dgm:prSet presAssocID="{1F1015B3-0972-4D7B-B0A4-8B7951E601F0}" presName="LevelOneTextNode" presStyleLbl="node0" presStyleIdx="0" presStyleCnt="1" custLinFactX="169833" custLinFactNeighborX="200000" custLinFactNeighborY="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F43BEA41-A747-40CE-AD96-E324F1655B89}" type="pres">
      <dgm:prSet presAssocID="{1F1015B3-0972-4D7B-B0A4-8B7951E601F0}" presName="level2hierChild" presStyleCnt="0"/>
      <dgm:spPr/>
    </dgm:pt>
    <dgm:pt modelId="{DB51B894-7A29-45A3-BD42-C9E22DDAF4AC}" type="pres">
      <dgm:prSet presAssocID="{17CF83E3-F8FD-432B-B94E-F8A222CB8A9D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B21692BA-6345-4208-98F5-00D4D0048949}" type="pres">
      <dgm:prSet presAssocID="{17CF83E3-F8FD-432B-B94E-F8A222CB8A9D}" presName="connTx" presStyleLbl="parChTrans1D2" presStyleIdx="0" presStyleCnt="3"/>
      <dgm:spPr/>
      <dgm:t>
        <a:bodyPr/>
        <a:lstStyle/>
        <a:p>
          <a:endParaRPr lang="en-MY"/>
        </a:p>
      </dgm:t>
    </dgm:pt>
    <dgm:pt modelId="{B48D120C-744C-4DF1-BAB3-2B9D125DB5FF}" type="pres">
      <dgm:prSet presAssocID="{FF1DCCCC-C749-4673-9F81-5556541558FD}" presName="root2" presStyleCnt="0"/>
      <dgm:spPr/>
    </dgm:pt>
    <dgm:pt modelId="{C38490CA-3C19-4703-A969-7C3799BFC744}" type="pres">
      <dgm:prSet presAssocID="{FF1DCCCC-C749-4673-9F81-5556541558FD}" presName="LevelTwoTextNode" presStyleLbl="node2" presStyleIdx="0" presStyleCnt="3" custLinFactNeighborX="-68550" custLinFactNeighborY="-2628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F6E9F7B-0ED6-4FF6-B7D9-F8F4D7271EA7}" type="pres">
      <dgm:prSet presAssocID="{FF1DCCCC-C749-4673-9F81-5556541558FD}" presName="level3hierChild" presStyleCnt="0"/>
      <dgm:spPr/>
    </dgm:pt>
    <dgm:pt modelId="{FADF09DD-40E4-482D-8189-8B6F6A8BC931}" type="pres">
      <dgm:prSet presAssocID="{BE35AEFE-E52F-449B-9160-E5D59C088CC1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0CEAD4AF-7A31-4D1C-A9C2-D27E681C9E8A}" type="pres">
      <dgm:prSet presAssocID="{BE35AEFE-E52F-449B-9160-E5D59C088CC1}" presName="connTx" presStyleLbl="parChTrans1D2" presStyleIdx="1" presStyleCnt="3"/>
      <dgm:spPr/>
      <dgm:t>
        <a:bodyPr/>
        <a:lstStyle/>
        <a:p>
          <a:endParaRPr lang="en-MY"/>
        </a:p>
      </dgm:t>
    </dgm:pt>
    <dgm:pt modelId="{7916C9D0-967F-4891-AE9F-B9B1A5123953}" type="pres">
      <dgm:prSet presAssocID="{80571676-4E86-442A-A69A-8C4E456234AE}" presName="root2" presStyleCnt="0"/>
      <dgm:spPr/>
    </dgm:pt>
    <dgm:pt modelId="{38483FF5-80E8-446F-B6B1-2E9CDCC42F5B}" type="pres">
      <dgm:prSet presAssocID="{80571676-4E86-442A-A69A-8C4E456234AE}" presName="LevelTwoTextNode" presStyleLbl="node2" presStyleIdx="1" presStyleCnt="3" custLinFactNeighborX="-69874" custLinFactNeighborY="1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7F18A13-8E3B-4315-92C9-97898BAFF6EF}" type="pres">
      <dgm:prSet presAssocID="{80571676-4E86-442A-A69A-8C4E456234AE}" presName="level3hierChild" presStyleCnt="0"/>
      <dgm:spPr/>
    </dgm:pt>
    <dgm:pt modelId="{B6C34016-F5DF-47BF-86F2-E0A41BA5DA61}" type="pres">
      <dgm:prSet presAssocID="{E2DA1B9C-CE44-4AD5-AD1C-C39A919CC710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9E815A80-B40D-409A-AF16-CF982A9B370A}" type="pres">
      <dgm:prSet presAssocID="{E2DA1B9C-CE44-4AD5-AD1C-C39A919CC710}" presName="connTx" presStyleLbl="parChTrans1D2" presStyleIdx="2" presStyleCnt="3"/>
      <dgm:spPr/>
      <dgm:t>
        <a:bodyPr/>
        <a:lstStyle/>
        <a:p>
          <a:endParaRPr lang="en-MY"/>
        </a:p>
      </dgm:t>
    </dgm:pt>
    <dgm:pt modelId="{5AEE8C1F-C1C7-42F7-BB03-269F8A6BAE83}" type="pres">
      <dgm:prSet presAssocID="{DF4D71F7-1034-42DB-A268-6D6798D03E40}" presName="root2" presStyleCnt="0"/>
      <dgm:spPr/>
    </dgm:pt>
    <dgm:pt modelId="{0857AB51-DACE-4132-9E02-05FDB09FEA55}" type="pres">
      <dgm:prSet presAssocID="{DF4D71F7-1034-42DB-A268-6D6798D03E40}" presName="LevelTwoTextNode" presStyleLbl="node2" presStyleIdx="2" presStyleCnt="3" custLinFactNeighborX="-69212" custLinFactNeighborY="3150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285B257-4752-4B1B-AF53-6DC23F6DA300}" type="pres">
      <dgm:prSet presAssocID="{DF4D71F7-1034-42DB-A268-6D6798D03E40}" presName="level3hierChild" presStyleCnt="0"/>
      <dgm:spPr/>
    </dgm:pt>
  </dgm:ptLst>
  <dgm:cxnLst>
    <dgm:cxn modelId="{5464F9FF-7F2C-4CEB-BAE1-01C52EB4CE5D}" srcId="{1F1015B3-0972-4D7B-B0A4-8B7951E601F0}" destId="{80571676-4E86-442A-A69A-8C4E456234AE}" srcOrd="1" destOrd="0" parTransId="{BE35AEFE-E52F-449B-9160-E5D59C088CC1}" sibTransId="{1E517DB0-359D-4854-A653-08D6704A7979}"/>
    <dgm:cxn modelId="{70B2EF14-DC07-4BCA-A8C4-FD19E6AEA653}" type="presOf" srcId="{FF1DCCCC-C749-4673-9F81-5556541558FD}" destId="{C38490CA-3C19-4703-A969-7C3799BFC744}" srcOrd="0" destOrd="0" presId="urn:microsoft.com/office/officeart/2008/layout/HorizontalMultiLevelHierarchy"/>
    <dgm:cxn modelId="{9A74DBE1-CA34-4B91-A864-31A7C6915587}" type="presOf" srcId="{17CF83E3-F8FD-432B-B94E-F8A222CB8A9D}" destId="{B21692BA-6345-4208-98F5-00D4D0048949}" srcOrd="1" destOrd="0" presId="urn:microsoft.com/office/officeart/2008/layout/HorizontalMultiLevelHierarchy"/>
    <dgm:cxn modelId="{D2C78B60-A903-4CCC-B464-9A10C82C60A9}" type="presOf" srcId="{5CD3D013-D122-4BBE-898B-DC781AA5BAF1}" destId="{C4CF0BE1-7512-4F42-80EF-6393D9CB56B6}" srcOrd="0" destOrd="0" presId="urn:microsoft.com/office/officeart/2008/layout/HorizontalMultiLevelHierarchy"/>
    <dgm:cxn modelId="{5CBEE235-ED4B-4342-8E71-D68FEEA16D88}" type="presOf" srcId="{DF4D71F7-1034-42DB-A268-6D6798D03E40}" destId="{0857AB51-DACE-4132-9E02-05FDB09FEA55}" srcOrd="0" destOrd="0" presId="urn:microsoft.com/office/officeart/2008/layout/HorizontalMultiLevelHierarchy"/>
    <dgm:cxn modelId="{8EBF7715-3397-481E-88B7-C5A36568FC97}" type="presOf" srcId="{80571676-4E86-442A-A69A-8C4E456234AE}" destId="{38483FF5-80E8-446F-B6B1-2E9CDCC42F5B}" srcOrd="0" destOrd="0" presId="urn:microsoft.com/office/officeart/2008/layout/HorizontalMultiLevelHierarchy"/>
    <dgm:cxn modelId="{C60AEBB4-1AEE-4470-9601-A0C0FD1DB7A4}" srcId="{1F1015B3-0972-4D7B-B0A4-8B7951E601F0}" destId="{FF1DCCCC-C749-4673-9F81-5556541558FD}" srcOrd="0" destOrd="0" parTransId="{17CF83E3-F8FD-432B-B94E-F8A222CB8A9D}" sibTransId="{25464CFA-5662-4E51-BED0-B98610E99467}"/>
    <dgm:cxn modelId="{45B4429F-40FC-4510-8621-FB26B5E08F72}" type="presOf" srcId="{17CF83E3-F8FD-432B-B94E-F8A222CB8A9D}" destId="{DB51B894-7A29-45A3-BD42-C9E22DDAF4AC}" srcOrd="0" destOrd="0" presId="urn:microsoft.com/office/officeart/2008/layout/HorizontalMultiLevelHierarchy"/>
    <dgm:cxn modelId="{825FCABD-FD58-4DA4-B6F0-56F932D9FA5B}" type="presOf" srcId="{E2DA1B9C-CE44-4AD5-AD1C-C39A919CC710}" destId="{B6C34016-F5DF-47BF-86F2-E0A41BA5DA61}" srcOrd="0" destOrd="0" presId="urn:microsoft.com/office/officeart/2008/layout/HorizontalMultiLevelHierarchy"/>
    <dgm:cxn modelId="{1DA622B6-38E9-4216-9C0F-1B6EAF4D01AE}" type="presOf" srcId="{BE35AEFE-E52F-449B-9160-E5D59C088CC1}" destId="{FADF09DD-40E4-482D-8189-8B6F6A8BC931}" srcOrd="0" destOrd="0" presId="urn:microsoft.com/office/officeart/2008/layout/HorizontalMultiLevelHierarchy"/>
    <dgm:cxn modelId="{46CC393C-D6C7-4D37-9482-70EC95973AA3}" srcId="{5CD3D013-D122-4BBE-898B-DC781AA5BAF1}" destId="{1F1015B3-0972-4D7B-B0A4-8B7951E601F0}" srcOrd="0" destOrd="0" parTransId="{B229AA82-1FCB-4F0F-86DE-690D20893AE9}" sibTransId="{8161B096-503A-47AF-91C4-5FB052750E6B}"/>
    <dgm:cxn modelId="{5A616205-6830-4102-BE34-B4812B7B0991}" type="presOf" srcId="{1F1015B3-0972-4D7B-B0A4-8B7951E601F0}" destId="{34FBE019-3B7F-4E28-89A2-AAC086E6257F}" srcOrd="0" destOrd="0" presId="urn:microsoft.com/office/officeart/2008/layout/HorizontalMultiLevelHierarchy"/>
    <dgm:cxn modelId="{6CF4FAD4-CC4E-48B9-AA36-74602D07018D}" type="presOf" srcId="{E2DA1B9C-CE44-4AD5-AD1C-C39A919CC710}" destId="{9E815A80-B40D-409A-AF16-CF982A9B370A}" srcOrd="1" destOrd="0" presId="urn:microsoft.com/office/officeart/2008/layout/HorizontalMultiLevelHierarchy"/>
    <dgm:cxn modelId="{A048EDD9-F7B8-439F-8D16-8DBE662F8E99}" type="presOf" srcId="{BE35AEFE-E52F-449B-9160-E5D59C088CC1}" destId="{0CEAD4AF-7A31-4D1C-A9C2-D27E681C9E8A}" srcOrd="1" destOrd="0" presId="urn:microsoft.com/office/officeart/2008/layout/HorizontalMultiLevelHierarchy"/>
    <dgm:cxn modelId="{72777A21-36A1-4421-AF97-FF19F2C6CD3B}" srcId="{1F1015B3-0972-4D7B-B0A4-8B7951E601F0}" destId="{DF4D71F7-1034-42DB-A268-6D6798D03E40}" srcOrd="2" destOrd="0" parTransId="{E2DA1B9C-CE44-4AD5-AD1C-C39A919CC710}" sibTransId="{EA2A100D-3125-4E0D-89C6-4EE364582A7D}"/>
    <dgm:cxn modelId="{D77F8940-555E-469F-B355-99BF3DFC52B3}" type="presParOf" srcId="{C4CF0BE1-7512-4F42-80EF-6393D9CB56B6}" destId="{FB72BA73-845E-4A5B-89B7-7B750AB0BBE0}" srcOrd="0" destOrd="0" presId="urn:microsoft.com/office/officeart/2008/layout/HorizontalMultiLevelHierarchy"/>
    <dgm:cxn modelId="{23219DAB-71A7-41B7-A002-0462E9C33BA5}" type="presParOf" srcId="{FB72BA73-845E-4A5B-89B7-7B750AB0BBE0}" destId="{34FBE019-3B7F-4E28-89A2-AAC086E6257F}" srcOrd="0" destOrd="0" presId="urn:microsoft.com/office/officeart/2008/layout/HorizontalMultiLevelHierarchy"/>
    <dgm:cxn modelId="{A9914C88-7A8A-44DF-8BE3-C073B6A986C4}" type="presParOf" srcId="{FB72BA73-845E-4A5B-89B7-7B750AB0BBE0}" destId="{F43BEA41-A747-40CE-AD96-E324F1655B89}" srcOrd="1" destOrd="0" presId="urn:microsoft.com/office/officeart/2008/layout/HorizontalMultiLevelHierarchy"/>
    <dgm:cxn modelId="{91592709-5CF9-4560-90D6-4D5225FEB7B2}" type="presParOf" srcId="{F43BEA41-A747-40CE-AD96-E324F1655B89}" destId="{DB51B894-7A29-45A3-BD42-C9E22DDAF4AC}" srcOrd="0" destOrd="0" presId="urn:microsoft.com/office/officeart/2008/layout/HorizontalMultiLevelHierarchy"/>
    <dgm:cxn modelId="{6BE95183-B2CD-4ACD-BF90-3BB33513EE45}" type="presParOf" srcId="{DB51B894-7A29-45A3-BD42-C9E22DDAF4AC}" destId="{B21692BA-6345-4208-98F5-00D4D0048949}" srcOrd="0" destOrd="0" presId="urn:microsoft.com/office/officeart/2008/layout/HorizontalMultiLevelHierarchy"/>
    <dgm:cxn modelId="{24D7362C-4980-4F45-B804-C8BD5A1E892A}" type="presParOf" srcId="{F43BEA41-A747-40CE-AD96-E324F1655B89}" destId="{B48D120C-744C-4DF1-BAB3-2B9D125DB5FF}" srcOrd="1" destOrd="0" presId="urn:microsoft.com/office/officeart/2008/layout/HorizontalMultiLevelHierarchy"/>
    <dgm:cxn modelId="{16490A73-13D5-44A5-9214-F6F6F44E511F}" type="presParOf" srcId="{B48D120C-744C-4DF1-BAB3-2B9D125DB5FF}" destId="{C38490CA-3C19-4703-A969-7C3799BFC744}" srcOrd="0" destOrd="0" presId="urn:microsoft.com/office/officeart/2008/layout/HorizontalMultiLevelHierarchy"/>
    <dgm:cxn modelId="{7438C2EC-4810-4849-B7F1-2DA4A0595FEE}" type="presParOf" srcId="{B48D120C-744C-4DF1-BAB3-2B9D125DB5FF}" destId="{0F6E9F7B-0ED6-4FF6-B7D9-F8F4D7271EA7}" srcOrd="1" destOrd="0" presId="urn:microsoft.com/office/officeart/2008/layout/HorizontalMultiLevelHierarchy"/>
    <dgm:cxn modelId="{6205B3E8-5293-411B-A99A-1AC38CE408C5}" type="presParOf" srcId="{F43BEA41-A747-40CE-AD96-E324F1655B89}" destId="{FADF09DD-40E4-482D-8189-8B6F6A8BC931}" srcOrd="2" destOrd="0" presId="urn:microsoft.com/office/officeart/2008/layout/HorizontalMultiLevelHierarchy"/>
    <dgm:cxn modelId="{B3CE773C-65BE-4104-8FEF-47950DC4F1F7}" type="presParOf" srcId="{FADF09DD-40E4-482D-8189-8B6F6A8BC931}" destId="{0CEAD4AF-7A31-4D1C-A9C2-D27E681C9E8A}" srcOrd="0" destOrd="0" presId="urn:microsoft.com/office/officeart/2008/layout/HorizontalMultiLevelHierarchy"/>
    <dgm:cxn modelId="{8BFF3C3A-14AD-44E4-9F06-D9F089211233}" type="presParOf" srcId="{F43BEA41-A747-40CE-AD96-E324F1655B89}" destId="{7916C9D0-967F-4891-AE9F-B9B1A5123953}" srcOrd="3" destOrd="0" presId="urn:microsoft.com/office/officeart/2008/layout/HorizontalMultiLevelHierarchy"/>
    <dgm:cxn modelId="{48802A50-AF09-4D93-BD46-4B0481B313A7}" type="presParOf" srcId="{7916C9D0-967F-4891-AE9F-B9B1A5123953}" destId="{38483FF5-80E8-446F-B6B1-2E9CDCC42F5B}" srcOrd="0" destOrd="0" presId="urn:microsoft.com/office/officeart/2008/layout/HorizontalMultiLevelHierarchy"/>
    <dgm:cxn modelId="{F43D60DA-7D32-4CD2-8703-8699F1D885B9}" type="presParOf" srcId="{7916C9D0-967F-4891-AE9F-B9B1A5123953}" destId="{07F18A13-8E3B-4315-92C9-97898BAFF6EF}" srcOrd="1" destOrd="0" presId="urn:microsoft.com/office/officeart/2008/layout/HorizontalMultiLevelHierarchy"/>
    <dgm:cxn modelId="{78DA44D1-29FE-4CD7-A234-61F769BC0A6E}" type="presParOf" srcId="{F43BEA41-A747-40CE-AD96-E324F1655B89}" destId="{B6C34016-F5DF-47BF-86F2-E0A41BA5DA61}" srcOrd="4" destOrd="0" presId="urn:microsoft.com/office/officeart/2008/layout/HorizontalMultiLevelHierarchy"/>
    <dgm:cxn modelId="{E0D98623-23E1-4CCE-8AB1-2565F495EFCB}" type="presParOf" srcId="{B6C34016-F5DF-47BF-86F2-E0A41BA5DA61}" destId="{9E815A80-B40D-409A-AF16-CF982A9B370A}" srcOrd="0" destOrd="0" presId="urn:microsoft.com/office/officeart/2008/layout/HorizontalMultiLevelHierarchy"/>
    <dgm:cxn modelId="{D5DD645A-BE35-47BB-B1B7-3ACAB12D7945}" type="presParOf" srcId="{F43BEA41-A747-40CE-AD96-E324F1655B89}" destId="{5AEE8C1F-C1C7-42F7-BB03-269F8A6BAE83}" srcOrd="5" destOrd="0" presId="urn:microsoft.com/office/officeart/2008/layout/HorizontalMultiLevelHierarchy"/>
    <dgm:cxn modelId="{E177AB29-2422-462C-9443-259186EE6FD8}" type="presParOf" srcId="{5AEE8C1F-C1C7-42F7-BB03-269F8A6BAE83}" destId="{0857AB51-DACE-4132-9E02-05FDB09FEA55}" srcOrd="0" destOrd="0" presId="urn:microsoft.com/office/officeart/2008/layout/HorizontalMultiLevelHierarchy"/>
    <dgm:cxn modelId="{290C08C8-0E45-463D-AF47-4ED6DB077EFD}" type="presParOf" srcId="{5AEE8C1F-C1C7-42F7-BB03-269F8A6BAE83}" destId="{E285B257-4752-4B1B-AF53-6DC23F6DA3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0C2EB-F75B-4731-9BBC-818C746093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8D0CF-13AD-4B15-82CD-2C4AD168E01E}">
      <dgm:prSet phldrT="[Text]"/>
      <dgm:spPr/>
      <dgm:t>
        <a:bodyPr/>
        <a:lstStyle/>
        <a:p>
          <a:r>
            <a:rPr lang="en-US" dirty="0" err="1"/>
            <a:t>Umum</a:t>
          </a:r>
          <a:endParaRPr lang="en-US" dirty="0"/>
        </a:p>
      </dgm:t>
    </dgm:pt>
    <dgm:pt modelId="{BBBA0A16-25F5-45F3-82B1-8448CBACD86F}" type="parTrans" cxnId="{13944597-2CBD-49A8-8338-D2A8874B74D6}">
      <dgm:prSet/>
      <dgm:spPr/>
      <dgm:t>
        <a:bodyPr/>
        <a:lstStyle/>
        <a:p>
          <a:endParaRPr lang="en-US"/>
        </a:p>
      </dgm:t>
    </dgm:pt>
    <dgm:pt modelId="{E638750A-CE5A-402E-B761-840C3294F56E}" type="sibTrans" cxnId="{13944597-2CBD-49A8-8338-D2A8874B74D6}">
      <dgm:prSet/>
      <dgm:spPr/>
      <dgm:t>
        <a:bodyPr/>
        <a:lstStyle/>
        <a:p>
          <a:endParaRPr lang="en-US"/>
        </a:p>
      </dgm:t>
    </dgm:pt>
    <dgm:pt modelId="{8DD9CBDD-1D31-4256-A536-CA7D40173388}">
      <dgm:prSet phldrT="[Text]"/>
      <dgm:spPr/>
      <dgm:t>
        <a:bodyPr/>
        <a:lstStyle/>
        <a:p>
          <a:r>
            <a:rPr lang="en-US" dirty="0" err="1"/>
            <a:t>Khusus</a:t>
          </a:r>
          <a:endParaRPr lang="en-US" dirty="0"/>
        </a:p>
      </dgm:t>
    </dgm:pt>
    <dgm:pt modelId="{D5ABE11B-6DBB-4804-8C5C-16AB45B36CCA}" type="parTrans" cxnId="{105ED44D-CCF6-471E-BCC1-133D99725508}">
      <dgm:prSet/>
      <dgm:spPr/>
      <dgm:t>
        <a:bodyPr/>
        <a:lstStyle/>
        <a:p>
          <a:endParaRPr lang="en-US"/>
        </a:p>
      </dgm:t>
    </dgm:pt>
    <dgm:pt modelId="{82423B95-64E5-41AC-8931-DE2538F9192B}" type="sibTrans" cxnId="{105ED44D-CCF6-471E-BCC1-133D99725508}">
      <dgm:prSet/>
      <dgm:spPr/>
      <dgm:t>
        <a:bodyPr/>
        <a:lstStyle/>
        <a:p>
          <a:endParaRPr lang="en-US"/>
        </a:p>
      </dgm:t>
    </dgm:pt>
    <dgm:pt modelId="{924343DF-EC1F-45CD-8A2D-09BA09EEB466}">
      <dgm:prSet phldrT="[Text]"/>
      <dgm:spPr/>
      <dgm:t>
        <a:bodyPr/>
        <a:lstStyle/>
        <a:p>
          <a:r>
            <a:rPr lang="en-US" dirty="0" err="1"/>
            <a:t>Khusus</a:t>
          </a:r>
          <a:endParaRPr lang="en-US" dirty="0"/>
        </a:p>
      </dgm:t>
    </dgm:pt>
    <dgm:pt modelId="{9009295B-A68E-4DB4-A763-8EC113CBB395}" type="parTrans" cxnId="{F6C42025-BC60-4657-A223-63749618C991}">
      <dgm:prSet/>
      <dgm:spPr/>
      <dgm:t>
        <a:bodyPr/>
        <a:lstStyle/>
        <a:p>
          <a:endParaRPr lang="en-US"/>
        </a:p>
      </dgm:t>
    </dgm:pt>
    <dgm:pt modelId="{AC45EFF9-7BAA-47CC-A9D5-4E8A303578CA}" type="sibTrans" cxnId="{F6C42025-BC60-4657-A223-63749618C991}">
      <dgm:prSet/>
      <dgm:spPr/>
      <dgm:t>
        <a:bodyPr/>
        <a:lstStyle/>
        <a:p>
          <a:endParaRPr lang="en-US"/>
        </a:p>
      </dgm:t>
    </dgm:pt>
    <dgm:pt modelId="{D19A2DA9-21C0-432A-B0BB-B9CD91B70BD5}">
      <dgm:prSet phldrT="[Text]"/>
      <dgm:spPr/>
      <dgm:t>
        <a:bodyPr/>
        <a:lstStyle/>
        <a:p>
          <a:r>
            <a:rPr lang="en-US" dirty="0" err="1"/>
            <a:t>Khusus</a:t>
          </a:r>
          <a:endParaRPr lang="en-US" dirty="0"/>
        </a:p>
      </dgm:t>
    </dgm:pt>
    <dgm:pt modelId="{135F4C6E-A76D-4B9D-B0D9-1653A95091F6}" type="parTrans" cxnId="{492906F1-92B4-47D2-A57D-2B1957D2551C}">
      <dgm:prSet/>
      <dgm:spPr/>
      <dgm:t>
        <a:bodyPr/>
        <a:lstStyle/>
        <a:p>
          <a:endParaRPr lang="en-US"/>
        </a:p>
      </dgm:t>
    </dgm:pt>
    <dgm:pt modelId="{6A788108-7E27-42F2-93E5-17E59AD790E0}" type="sibTrans" cxnId="{492906F1-92B4-47D2-A57D-2B1957D2551C}">
      <dgm:prSet/>
      <dgm:spPr/>
      <dgm:t>
        <a:bodyPr/>
        <a:lstStyle/>
        <a:p>
          <a:endParaRPr lang="en-US"/>
        </a:p>
      </dgm:t>
    </dgm:pt>
    <dgm:pt modelId="{FB8B3CF1-1092-4257-8E98-7FBEF6C9CCAA}" type="pres">
      <dgm:prSet presAssocID="{5F20C2EB-F75B-4731-9BBC-818C746093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98701BC-5270-467E-970C-8A090D640EAA}" type="pres">
      <dgm:prSet presAssocID="{D938D0CF-13AD-4B15-82CD-2C4AD168E01E}" presName="root1" presStyleCnt="0"/>
      <dgm:spPr/>
    </dgm:pt>
    <dgm:pt modelId="{C0678512-3F6E-41E3-B389-B0F8FA3F0A9D}" type="pres">
      <dgm:prSet presAssocID="{D938D0CF-13AD-4B15-82CD-2C4AD168E0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D91D2B5-76F5-4EEB-9D60-0E593787360E}" type="pres">
      <dgm:prSet presAssocID="{D938D0CF-13AD-4B15-82CD-2C4AD168E01E}" presName="level2hierChild" presStyleCnt="0"/>
      <dgm:spPr/>
    </dgm:pt>
    <dgm:pt modelId="{E5F807EE-79A3-491E-9F12-4EE9B2A8E564}" type="pres">
      <dgm:prSet presAssocID="{D5ABE11B-6DBB-4804-8C5C-16AB45B36CCA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4D6BECD4-A27F-495B-8DE1-DC15268AF214}" type="pres">
      <dgm:prSet presAssocID="{D5ABE11B-6DBB-4804-8C5C-16AB45B36CCA}" presName="connTx" presStyleLbl="parChTrans1D2" presStyleIdx="0" presStyleCnt="3"/>
      <dgm:spPr/>
      <dgm:t>
        <a:bodyPr/>
        <a:lstStyle/>
        <a:p>
          <a:endParaRPr lang="en-MY"/>
        </a:p>
      </dgm:t>
    </dgm:pt>
    <dgm:pt modelId="{7BA11C35-956C-448F-AFAB-465A87CCE0B0}" type="pres">
      <dgm:prSet presAssocID="{8DD9CBDD-1D31-4256-A536-CA7D40173388}" presName="root2" presStyleCnt="0"/>
      <dgm:spPr/>
    </dgm:pt>
    <dgm:pt modelId="{278F518F-582F-4101-BCA6-4E0E75484549}" type="pres">
      <dgm:prSet presAssocID="{8DD9CBDD-1D31-4256-A536-CA7D4017338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366A723-32C4-4DED-A73B-CC36105AECA9}" type="pres">
      <dgm:prSet presAssocID="{8DD9CBDD-1D31-4256-A536-CA7D40173388}" presName="level3hierChild" presStyleCnt="0"/>
      <dgm:spPr/>
    </dgm:pt>
    <dgm:pt modelId="{3C90BB20-31AC-4850-A7FF-437F1FD4A1CD}" type="pres">
      <dgm:prSet presAssocID="{9009295B-A68E-4DB4-A763-8EC113CBB395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16D0B952-6F06-4BD7-9A0A-483D896B99F6}" type="pres">
      <dgm:prSet presAssocID="{9009295B-A68E-4DB4-A763-8EC113CBB395}" presName="connTx" presStyleLbl="parChTrans1D2" presStyleIdx="1" presStyleCnt="3"/>
      <dgm:spPr/>
      <dgm:t>
        <a:bodyPr/>
        <a:lstStyle/>
        <a:p>
          <a:endParaRPr lang="en-MY"/>
        </a:p>
      </dgm:t>
    </dgm:pt>
    <dgm:pt modelId="{FE269924-5EDF-4400-AB56-4850E458067C}" type="pres">
      <dgm:prSet presAssocID="{924343DF-EC1F-45CD-8A2D-09BA09EEB466}" presName="root2" presStyleCnt="0"/>
      <dgm:spPr/>
    </dgm:pt>
    <dgm:pt modelId="{A6023F28-781A-4446-A139-D16E55A19D2E}" type="pres">
      <dgm:prSet presAssocID="{924343DF-EC1F-45CD-8A2D-09BA09EEB46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0BC2BA1-5729-4F46-A539-86A6826E3D17}" type="pres">
      <dgm:prSet presAssocID="{924343DF-EC1F-45CD-8A2D-09BA09EEB466}" presName="level3hierChild" presStyleCnt="0"/>
      <dgm:spPr/>
    </dgm:pt>
    <dgm:pt modelId="{44D23086-A400-4021-8637-6F4F7DF4BD99}" type="pres">
      <dgm:prSet presAssocID="{135F4C6E-A76D-4B9D-B0D9-1653A95091F6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036F644F-500E-416B-BFBD-4C6043A1ECA6}" type="pres">
      <dgm:prSet presAssocID="{135F4C6E-A76D-4B9D-B0D9-1653A95091F6}" presName="connTx" presStyleLbl="parChTrans1D2" presStyleIdx="2" presStyleCnt="3"/>
      <dgm:spPr/>
      <dgm:t>
        <a:bodyPr/>
        <a:lstStyle/>
        <a:p>
          <a:endParaRPr lang="en-MY"/>
        </a:p>
      </dgm:t>
    </dgm:pt>
    <dgm:pt modelId="{35D973A1-121B-4580-84AC-CEC9C9CB4B0F}" type="pres">
      <dgm:prSet presAssocID="{D19A2DA9-21C0-432A-B0BB-B9CD91B70BD5}" presName="root2" presStyleCnt="0"/>
      <dgm:spPr/>
    </dgm:pt>
    <dgm:pt modelId="{55A8C34F-A3DC-4DA5-8B64-89F168F15EF4}" type="pres">
      <dgm:prSet presAssocID="{D19A2DA9-21C0-432A-B0BB-B9CD91B70BD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4B8DC23-7EAA-4FBF-AA90-CFE40D80D843}" type="pres">
      <dgm:prSet presAssocID="{D19A2DA9-21C0-432A-B0BB-B9CD91B70BD5}" presName="level3hierChild" presStyleCnt="0"/>
      <dgm:spPr/>
    </dgm:pt>
  </dgm:ptLst>
  <dgm:cxnLst>
    <dgm:cxn modelId="{9BC53E4D-5EE1-4A4F-86F4-502CC32E4243}" type="presOf" srcId="{D5ABE11B-6DBB-4804-8C5C-16AB45B36CCA}" destId="{E5F807EE-79A3-491E-9F12-4EE9B2A8E564}" srcOrd="0" destOrd="0" presId="urn:microsoft.com/office/officeart/2008/layout/HorizontalMultiLevelHierarchy"/>
    <dgm:cxn modelId="{105ED44D-CCF6-471E-BCC1-133D99725508}" srcId="{D938D0CF-13AD-4B15-82CD-2C4AD168E01E}" destId="{8DD9CBDD-1D31-4256-A536-CA7D40173388}" srcOrd="0" destOrd="0" parTransId="{D5ABE11B-6DBB-4804-8C5C-16AB45B36CCA}" sibTransId="{82423B95-64E5-41AC-8931-DE2538F9192B}"/>
    <dgm:cxn modelId="{69A89249-5961-43A2-A311-D921B86DB733}" type="presOf" srcId="{D5ABE11B-6DBB-4804-8C5C-16AB45B36CCA}" destId="{4D6BECD4-A27F-495B-8DE1-DC15268AF214}" srcOrd="1" destOrd="0" presId="urn:microsoft.com/office/officeart/2008/layout/HorizontalMultiLevelHierarchy"/>
    <dgm:cxn modelId="{492906F1-92B4-47D2-A57D-2B1957D2551C}" srcId="{D938D0CF-13AD-4B15-82CD-2C4AD168E01E}" destId="{D19A2DA9-21C0-432A-B0BB-B9CD91B70BD5}" srcOrd="2" destOrd="0" parTransId="{135F4C6E-A76D-4B9D-B0D9-1653A95091F6}" sibTransId="{6A788108-7E27-42F2-93E5-17E59AD790E0}"/>
    <dgm:cxn modelId="{F6C42025-BC60-4657-A223-63749618C991}" srcId="{D938D0CF-13AD-4B15-82CD-2C4AD168E01E}" destId="{924343DF-EC1F-45CD-8A2D-09BA09EEB466}" srcOrd="1" destOrd="0" parTransId="{9009295B-A68E-4DB4-A763-8EC113CBB395}" sibTransId="{AC45EFF9-7BAA-47CC-A9D5-4E8A303578CA}"/>
    <dgm:cxn modelId="{0AF9BF59-3527-4E1A-8776-4D8B8A47A38F}" type="presOf" srcId="{135F4C6E-A76D-4B9D-B0D9-1653A95091F6}" destId="{036F644F-500E-416B-BFBD-4C6043A1ECA6}" srcOrd="1" destOrd="0" presId="urn:microsoft.com/office/officeart/2008/layout/HorizontalMultiLevelHierarchy"/>
    <dgm:cxn modelId="{74764721-9896-4264-A124-9CD6E024A798}" type="presOf" srcId="{8DD9CBDD-1D31-4256-A536-CA7D40173388}" destId="{278F518F-582F-4101-BCA6-4E0E75484549}" srcOrd="0" destOrd="0" presId="urn:microsoft.com/office/officeart/2008/layout/HorizontalMultiLevelHierarchy"/>
    <dgm:cxn modelId="{F7A435DD-793D-4310-BAE2-471EE839B9EC}" type="presOf" srcId="{D938D0CF-13AD-4B15-82CD-2C4AD168E01E}" destId="{C0678512-3F6E-41E3-B389-B0F8FA3F0A9D}" srcOrd="0" destOrd="0" presId="urn:microsoft.com/office/officeart/2008/layout/HorizontalMultiLevelHierarchy"/>
    <dgm:cxn modelId="{6822533A-8BB1-4767-985F-FB241428627B}" type="presOf" srcId="{9009295B-A68E-4DB4-A763-8EC113CBB395}" destId="{16D0B952-6F06-4BD7-9A0A-483D896B99F6}" srcOrd="1" destOrd="0" presId="urn:microsoft.com/office/officeart/2008/layout/HorizontalMultiLevelHierarchy"/>
    <dgm:cxn modelId="{11039C0E-BFE7-47D1-BD3B-262AC49A37B6}" type="presOf" srcId="{9009295B-A68E-4DB4-A763-8EC113CBB395}" destId="{3C90BB20-31AC-4850-A7FF-437F1FD4A1CD}" srcOrd="0" destOrd="0" presId="urn:microsoft.com/office/officeart/2008/layout/HorizontalMultiLevelHierarchy"/>
    <dgm:cxn modelId="{8275EEE2-4602-41A1-B961-9B9C521254FC}" type="presOf" srcId="{135F4C6E-A76D-4B9D-B0D9-1653A95091F6}" destId="{44D23086-A400-4021-8637-6F4F7DF4BD99}" srcOrd="0" destOrd="0" presId="urn:microsoft.com/office/officeart/2008/layout/HorizontalMultiLevelHierarchy"/>
    <dgm:cxn modelId="{8FBB2887-B6B0-406C-96BA-3792ECE5F06A}" type="presOf" srcId="{D19A2DA9-21C0-432A-B0BB-B9CD91B70BD5}" destId="{55A8C34F-A3DC-4DA5-8B64-89F168F15EF4}" srcOrd="0" destOrd="0" presId="urn:microsoft.com/office/officeart/2008/layout/HorizontalMultiLevelHierarchy"/>
    <dgm:cxn modelId="{CCF8D609-1A07-4E4D-9B39-9A9D76C9A968}" type="presOf" srcId="{5F20C2EB-F75B-4731-9BBC-818C746093B1}" destId="{FB8B3CF1-1092-4257-8E98-7FBEF6C9CCAA}" srcOrd="0" destOrd="0" presId="urn:microsoft.com/office/officeart/2008/layout/HorizontalMultiLevelHierarchy"/>
    <dgm:cxn modelId="{3A6F5B51-5497-4481-A226-400DE08ED16A}" type="presOf" srcId="{924343DF-EC1F-45CD-8A2D-09BA09EEB466}" destId="{A6023F28-781A-4446-A139-D16E55A19D2E}" srcOrd="0" destOrd="0" presId="urn:microsoft.com/office/officeart/2008/layout/HorizontalMultiLevelHierarchy"/>
    <dgm:cxn modelId="{13944597-2CBD-49A8-8338-D2A8874B74D6}" srcId="{5F20C2EB-F75B-4731-9BBC-818C746093B1}" destId="{D938D0CF-13AD-4B15-82CD-2C4AD168E01E}" srcOrd="0" destOrd="0" parTransId="{BBBA0A16-25F5-45F3-82B1-8448CBACD86F}" sibTransId="{E638750A-CE5A-402E-B761-840C3294F56E}"/>
    <dgm:cxn modelId="{71D884CE-512B-4BF6-926C-F5C640E2012C}" type="presParOf" srcId="{FB8B3CF1-1092-4257-8E98-7FBEF6C9CCAA}" destId="{998701BC-5270-467E-970C-8A090D640EAA}" srcOrd="0" destOrd="0" presId="urn:microsoft.com/office/officeart/2008/layout/HorizontalMultiLevelHierarchy"/>
    <dgm:cxn modelId="{86B43430-7549-4A28-9CD4-7ED70A8C7C1D}" type="presParOf" srcId="{998701BC-5270-467E-970C-8A090D640EAA}" destId="{C0678512-3F6E-41E3-B389-B0F8FA3F0A9D}" srcOrd="0" destOrd="0" presId="urn:microsoft.com/office/officeart/2008/layout/HorizontalMultiLevelHierarchy"/>
    <dgm:cxn modelId="{A297BB65-E38A-4A3D-A0EC-52B184DC1355}" type="presParOf" srcId="{998701BC-5270-467E-970C-8A090D640EAA}" destId="{5D91D2B5-76F5-4EEB-9D60-0E593787360E}" srcOrd="1" destOrd="0" presId="urn:microsoft.com/office/officeart/2008/layout/HorizontalMultiLevelHierarchy"/>
    <dgm:cxn modelId="{F4EA305E-9294-466C-B542-7B100FEBE67D}" type="presParOf" srcId="{5D91D2B5-76F5-4EEB-9D60-0E593787360E}" destId="{E5F807EE-79A3-491E-9F12-4EE9B2A8E564}" srcOrd="0" destOrd="0" presId="urn:microsoft.com/office/officeart/2008/layout/HorizontalMultiLevelHierarchy"/>
    <dgm:cxn modelId="{EB477A34-0D6B-470B-86BD-7C7B814B6EF3}" type="presParOf" srcId="{E5F807EE-79A3-491E-9F12-4EE9B2A8E564}" destId="{4D6BECD4-A27F-495B-8DE1-DC15268AF214}" srcOrd="0" destOrd="0" presId="urn:microsoft.com/office/officeart/2008/layout/HorizontalMultiLevelHierarchy"/>
    <dgm:cxn modelId="{498915BD-023B-4533-B96C-78A5A27239EF}" type="presParOf" srcId="{5D91D2B5-76F5-4EEB-9D60-0E593787360E}" destId="{7BA11C35-956C-448F-AFAB-465A87CCE0B0}" srcOrd="1" destOrd="0" presId="urn:microsoft.com/office/officeart/2008/layout/HorizontalMultiLevelHierarchy"/>
    <dgm:cxn modelId="{84EAEE0B-D11F-4CB1-A600-E5B4E63CE7BD}" type="presParOf" srcId="{7BA11C35-956C-448F-AFAB-465A87CCE0B0}" destId="{278F518F-582F-4101-BCA6-4E0E75484549}" srcOrd="0" destOrd="0" presId="urn:microsoft.com/office/officeart/2008/layout/HorizontalMultiLevelHierarchy"/>
    <dgm:cxn modelId="{32F94E0C-6CCF-4B70-9BE7-424B392A00EE}" type="presParOf" srcId="{7BA11C35-956C-448F-AFAB-465A87CCE0B0}" destId="{1366A723-32C4-4DED-A73B-CC36105AECA9}" srcOrd="1" destOrd="0" presId="urn:microsoft.com/office/officeart/2008/layout/HorizontalMultiLevelHierarchy"/>
    <dgm:cxn modelId="{00A81355-15F1-455E-BD8B-443EEE22625B}" type="presParOf" srcId="{5D91D2B5-76F5-4EEB-9D60-0E593787360E}" destId="{3C90BB20-31AC-4850-A7FF-437F1FD4A1CD}" srcOrd="2" destOrd="0" presId="urn:microsoft.com/office/officeart/2008/layout/HorizontalMultiLevelHierarchy"/>
    <dgm:cxn modelId="{8F41DFB5-2B1E-412D-A43D-345E46F75DF8}" type="presParOf" srcId="{3C90BB20-31AC-4850-A7FF-437F1FD4A1CD}" destId="{16D0B952-6F06-4BD7-9A0A-483D896B99F6}" srcOrd="0" destOrd="0" presId="urn:microsoft.com/office/officeart/2008/layout/HorizontalMultiLevelHierarchy"/>
    <dgm:cxn modelId="{167E93EC-472E-4707-964B-A4A864E7FE0D}" type="presParOf" srcId="{5D91D2B5-76F5-4EEB-9D60-0E593787360E}" destId="{FE269924-5EDF-4400-AB56-4850E458067C}" srcOrd="3" destOrd="0" presId="urn:microsoft.com/office/officeart/2008/layout/HorizontalMultiLevelHierarchy"/>
    <dgm:cxn modelId="{55FED68C-EF3B-4CEC-847B-1FEAC8BCFC26}" type="presParOf" srcId="{FE269924-5EDF-4400-AB56-4850E458067C}" destId="{A6023F28-781A-4446-A139-D16E55A19D2E}" srcOrd="0" destOrd="0" presId="urn:microsoft.com/office/officeart/2008/layout/HorizontalMultiLevelHierarchy"/>
    <dgm:cxn modelId="{98FDAAFE-9F2C-43F8-8555-E49E644660C4}" type="presParOf" srcId="{FE269924-5EDF-4400-AB56-4850E458067C}" destId="{A0BC2BA1-5729-4F46-A539-86A6826E3D17}" srcOrd="1" destOrd="0" presId="urn:microsoft.com/office/officeart/2008/layout/HorizontalMultiLevelHierarchy"/>
    <dgm:cxn modelId="{C885B124-E681-4059-8C60-11CB02DD6D0A}" type="presParOf" srcId="{5D91D2B5-76F5-4EEB-9D60-0E593787360E}" destId="{44D23086-A400-4021-8637-6F4F7DF4BD99}" srcOrd="4" destOrd="0" presId="urn:microsoft.com/office/officeart/2008/layout/HorizontalMultiLevelHierarchy"/>
    <dgm:cxn modelId="{42295FE6-0B58-47CD-A4CB-AB9B03253168}" type="presParOf" srcId="{44D23086-A400-4021-8637-6F4F7DF4BD99}" destId="{036F644F-500E-416B-BFBD-4C6043A1ECA6}" srcOrd="0" destOrd="0" presId="urn:microsoft.com/office/officeart/2008/layout/HorizontalMultiLevelHierarchy"/>
    <dgm:cxn modelId="{1B186118-93A5-46F1-BFFA-2785CFB9CBB3}" type="presParOf" srcId="{5D91D2B5-76F5-4EEB-9D60-0E593787360E}" destId="{35D973A1-121B-4580-84AC-CEC9C9CB4B0F}" srcOrd="5" destOrd="0" presId="urn:microsoft.com/office/officeart/2008/layout/HorizontalMultiLevelHierarchy"/>
    <dgm:cxn modelId="{DB4B7B1D-53E0-4833-B6A8-5E05344E2530}" type="presParOf" srcId="{35D973A1-121B-4580-84AC-CEC9C9CB4B0F}" destId="{55A8C34F-A3DC-4DA5-8B64-89F168F15EF4}" srcOrd="0" destOrd="0" presId="urn:microsoft.com/office/officeart/2008/layout/HorizontalMultiLevelHierarchy"/>
    <dgm:cxn modelId="{B007F01A-2ADA-4603-8CEF-C221FC398E53}" type="presParOf" srcId="{35D973A1-121B-4580-84AC-CEC9C9CB4B0F}" destId="{E4B8DC23-7EAA-4FBF-AA90-CFE40D80D8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6E071-2BBA-4F86-95C5-7CD7D3BE9428}" type="doc">
      <dgm:prSet loTypeId="urn:microsoft.com/office/officeart/2005/8/layout/arrow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3C044A08-5AC4-4296-B509-A194EF2378F9}">
      <dgm:prSet phldrT="[Text]"/>
      <dgm:spPr/>
      <dgm:t>
        <a:bodyPr/>
        <a:lstStyle/>
        <a:p>
          <a:r>
            <a:rPr lang="en-US" dirty="0" err="1"/>
            <a:t>Falasi</a:t>
          </a:r>
          <a:r>
            <a:rPr lang="en-US" dirty="0"/>
            <a:t> </a:t>
          </a:r>
          <a:r>
            <a:rPr lang="en-US" dirty="0" err="1"/>
            <a:t>Kerelevanan</a:t>
          </a:r>
          <a:r>
            <a:rPr lang="en-US" dirty="0"/>
            <a:t> (</a:t>
          </a:r>
          <a:r>
            <a:rPr lang="en-US" i="1" dirty="0"/>
            <a:t>fallacy of relevance</a:t>
          </a:r>
          <a:r>
            <a:rPr lang="en-US" dirty="0"/>
            <a:t>)</a:t>
          </a:r>
          <a:endParaRPr lang="en-MY" dirty="0"/>
        </a:p>
      </dgm:t>
    </dgm:pt>
    <dgm:pt modelId="{75FB0B0F-5F96-4EF9-A642-0D1D9D9371B9}" type="parTrans" cxnId="{19E2BEAD-1B7B-424E-A29E-B97AE49B2735}">
      <dgm:prSet/>
      <dgm:spPr/>
      <dgm:t>
        <a:bodyPr/>
        <a:lstStyle/>
        <a:p>
          <a:endParaRPr lang="en-MY"/>
        </a:p>
      </dgm:t>
    </dgm:pt>
    <dgm:pt modelId="{808A9F9D-B909-4FC0-96B2-74354A925B23}" type="sibTrans" cxnId="{19E2BEAD-1B7B-424E-A29E-B97AE49B2735}">
      <dgm:prSet/>
      <dgm:spPr/>
      <dgm:t>
        <a:bodyPr/>
        <a:lstStyle/>
        <a:p>
          <a:endParaRPr lang="en-MY"/>
        </a:p>
      </dgm:t>
    </dgm:pt>
    <dgm:pt modelId="{2C55B4D0-9129-49CB-8A98-53720053B99E}">
      <dgm:prSet phldrT="[Text]"/>
      <dgm:spPr/>
      <dgm:t>
        <a:bodyPr/>
        <a:lstStyle/>
        <a:p>
          <a:r>
            <a:rPr lang="en-US" dirty="0" err="1"/>
            <a:t>Falasi</a:t>
          </a:r>
          <a:r>
            <a:rPr lang="en-US" dirty="0"/>
            <a:t> </a:t>
          </a:r>
          <a:r>
            <a:rPr lang="en-US" dirty="0" err="1"/>
            <a:t>Ketaksaan</a:t>
          </a:r>
          <a:r>
            <a:rPr lang="en-US" dirty="0"/>
            <a:t> (</a:t>
          </a:r>
          <a:r>
            <a:rPr lang="en-US" i="1" dirty="0"/>
            <a:t>fallacy of ambiguity</a:t>
          </a:r>
          <a:r>
            <a:rPr lang="en-US" dirty="0"/>
            <a:t>)</a:t>
          </a:r>
          <a:endParaRPr lang="en-MY" dirty="0"/>
        </a:p>
      </dgm:t>
    </dgm:pt>
    <dgm:pt modelId="{388C1377-606A-4056-A9A2-FEC9560CE8B1}" type="parTrans" cxnId="{32E890B7-0B5F-45CA-B9D3-1AFA14F0E1AF}">
      <dgm:prSet/>
      <dgm:spPr/>
      <dgm:t>
        <a:bodyPr/>
        <a:lstStyle/>
        <a:p>
          <a:endParaRPr lang="en-MY"/>
        </a:p>
      </dgm:t>
    </dgm:pt>
    <dgm:pt modelId="{F8B8377C-938B-42C5-81B8-CB740D9DA847}" type="sibTrans" cxnId="{32E890B7-0B5F-45CA-B9D3-1AFA14F0E1AF}">
      <dgm:prSet/>
      <dgm:spPr/>
      <dgm:t>
        <a:bodyPr/>
        <a:lstStyle/>
        <a:p>
          <a:endParaRPr lang="en-MY"/>
        </a:p>
      </dgm:t>
    </dgm:pt>
    <dgm:pt modelId="{BFC23DB5-C7FD-4C13-8711-CA6B4E61479A}" type="pres">
      <dgm:prSet presAssocID="{3666E071-2BBA-4F86-95C5-7CD7D3BE94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0131ED0-7304-4CCA-AD19-7108760199CC}" type="pres">
      <dgm:prSet presAssocID="{3666E071-2BBA-4F86-95C5-7CD7D3BE9428}" presName="divider" presStyleLbl="fgShp" presStyleIdx="0" presStyleCnt="1"/>
      <dgm:spPr/>
    </dgm:pt>
    <dgm:pt modelId="{22A6BDF6-1D0F-470B-9448-821F64186D9F}" type="pres">
      <dgm:prSet presAssocID="{3C044A08-5AC4-4296-B509-A194EF2378F9}" presName="downArrow" presStyleLbl="node1" presStyleIdx="0" presStyleCnt="2"/>
      <dgm:spPr/>
    </dgm:pt>
    <dgm:pt modelId="{23BE3AB4-2A05-46B7-9C0B-70A7E79F8082}" type="pres">
      <dgm:prSet presAssocID="{3C044A08-5AC4-4296-B509-A194EF2378F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18FC5DF-27E1-410C-8C54-07B8F297D67D}" type="pres">
      <dgm:prSet presAssocID="{2C55B4D0-9129-49CB-8A98-53720053B99E}" presName="upArrow" presStyleLbl="node1" presStyleIdx="1" presStyleCnt="2"/>
      <dgm:spPr/>
    </dgm:pt>
    <dgm:pt modelId="{A9C209B5-1758-4662-9BC0-FE4D84F23F4C}" type="pres">
      <dgm:prSet presAssocID="{2C55B4D0-9129-49CB-8A98-53720053B99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CA9E7BF-3276-4051-82A3-0FC7B38C5302}" type="presOf" srcId="{3666E071-2BBA-4F86-95C5-7CD7D3BE9428}" destId="{BFC23DB5-C7FD-4C13-8711-CA6B4E61479A}" srcOrd="0" destOrd="0" presId="urn:microsoft.com/office/officeart/2005/8/layout/arrow3"/>
    <dgm:cxn modelId="{19E2BEAD-1B7B-424E-A29E-B97AE49B2735}" srcId="{3666E071-2BBA-4F86-95C5-7CD7D3BE9428}" destId="{3C044A08-5AC4-4296-B509-A194EF2378F9}" srcOrd="0" destOrd="0" parTransId="{75FB0B0F-5F96-4EF9-A642-0D1D9D9371B9}" sibTransId="{808A9F9D-B909-4FC0-96B2-74354A925B23}"/>
    <dgm:cxn modelId="{078DCD80-2BC3-4083-BC1D-EE654B8C6902}" type="presOf" srcId="{2C55B4D0-9129-49CB-8A98-53720053B99E}" destId="{A9C209B5-1758-4662-9BC0-FE4D84F23F4C}" srcOrd="0" destOrd="0" presId="urn:microsoft.com/office/officeart/2005/8/layout/arrow3"/>
    <dgm:cxn modelId="{8A825A4A-76F9-48A7-B0FE-6F0CF9109317}" type="presOf" srcId="{3C044A08-5AC4-4296-B509-A194EF2378F9}" destId="{23BE3AB4-2A05-46B7-9C0B-70A7E79F8082}" srcOrd="0" destOrd="0" presId="urn:microsoft.com/office/officeart/2005/8/layout/arrow3"/>
    <dgm:cxn modelId="{32E890B7-0B5F-45CA-B9D3-1AFA14F0E1AF}" srcId="{3666E071-2BBA-4F86-95C5-7CD7D3BE9428}" destId="{2C55B4D0-9129-49CB-8A98-53720053B99E}" srcOrd="1" destOrd="0" parTransId="{388C1377-606A-4056-A9A2-FEC9560CE8B1}" sibTransId="{F8B8377C-938B-42C5-81B8-CB740D9DA847}"/>
    <dgm:cxn modelId="{0C7BE20C-80EC-405F-9040-F38CEED3DB81}" type="presParOf" srcId="{BFC23DB5-C7FD-4C13-8711-CA6B4E61479A}" destId="{E0131ED0-7304-4CCA-AD19-7108760199CC}" srcOrd="0" destOrd="0" presId="urn:microsoft.com/office/officeart/2005/8/layout/arrow3"/>
    <dgm:cxn modelId="{CBB625AF-677A-407E-89E5-80A406685726}" type="presParOf" srcId="{BFC23DB5-C7FD-4C13-8711-CA6B4E61479A}" destId="{22A6BDF6-1D0F-470B-9448-821F64186D9F}" srcOrd="1" destOrd="0" presId="urn:microsoft.com/office/officeart/2005/8/layout/arrow3"/>
    <dgm:cxn modelId="{53145101-C92F-4DF5-B957-D587568AC6BE}" type="presParOf" srcId="{BFC23DB5-C7FD-4C13-8711-CA6B4E61479A}" destId="{23BE3AB4-2A05-46B7-9C0B-70A7E79F8082}" srcOrd="2" destOrd="0" presId="urn:microsoft.com/office/officeart/2005/8/layout/arrow3"/>
    <dgm:cxn modelId="{80F768CA-1BE7-47D3-977D-7766752C14D4}" type="presParOf" srcId="{BFC23DB5-C7FD-4C13-8711-CA6B4E61479A}" destId="{718FC5DF-27E1-410C-8C54-07B8F297D67D}" srcOrd="3" destOrd="0" presId="urn:microsoft.com/office/officeart/2005/8/layout/arrow3"/>
    <dgm:cxn modelId="{B7441B36-70E2-4610-A6C6-6E8EA14BA2B3}" type="presParOf" srcId="{BFC23DB5-C7FD-4C13-8711-CA6B4E61479A}" destId="{A9C209B5-1758-4662-9BC0-FE4D84F23F4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B3727-3CBA-432D-9C24-B60D63058B4E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4C649639-6B32-46EA-AD49-4C21829582B7}">
      <dgm:prSet phldrT="[Text]" custT="1"/>
      <dgm:spPr/>
      <dgm:t>
        <a:bodyPr/>
        <a:lstStyle/>
        <a:p>
          <a:r>
            <a:rPr lang="en-US" sz="4000" dirty="0" err="1"/>
            <a:t>Falasi</a:t>
          </a:r>
          <a:r>
            <a:rPr lang="en-US" sz="4000" dirty="0"/>
            <a:t> </a:t>
          </a:r>
          <a:r>
            <a:rPr lang="en-US" sz="4000" dirty="0" err="1"/>
            <a:t>Kerelevanan</a:t>
          </a:r>
          <a:r>
            <a:rPr lang="en-US" sz="4000" dirty="0"/>
            <a:t> (f</a:t>
          </a:r>
          <a:r>
            <a:rPr lang="en-US" sz="4000" i="1" dirty="0"/>
            <a:t>allacy of relevance</a:t>
          </a:r>
          <a:r>
            <a:rPr lang="en-US" sz="4000" dirty="0"/>
            <a:t>)</a:t>
          </a:r>
          <a:endParaRPr lang="en-MY" sz="4000" dirty="0"/>
        </a:p>
      </dgm:t>
    </dgm:pt>
    <dgm:pt modelId="{5EBC269A-AA3A-4DAD-BC3F-8F796E5D0074}" type="parTrans" cxnId="{C08B6027-E27A-45C2-935B-55AA41B15EC2}">
      <dgm:prSet/>
      <dgm:spPr/>
      <dgm:t>
        <a:bodyPr/>
        <a:lstStyle/>
        <a:p>
          <a:endParaRPr lang="en-MY"/>
        </a:p>
      </dgm:t>
    </dgm:pt>
    <dgm:pt modelId="{F1A0E7E3-B04B-449F-9260-B3B77230CED1}" type="sibTrans" cxnId="{C08B6027-E27A-45C2-935B-55AA41B15EC2}">
      <dgm:prSet/>
      <dgm:spPr/>
      <dgm:t>
        <a:bodyPr/>
        <a:lstStyle/>
        <a:p>
          <a:endParaRPr lang="en-MY"/>
        </a:p>
      </dgm:t>
    </dgm:pt>
    <dgm:pt modelId="{07A555A3-5599-4E85-BFE2-A5E07AE57924}">
      <dgm:prSet phldrT="[Text]" custT="1"/>
      <dgm:spPr/>
      <dgm:t>
        <a:bodyPr/>
        <a:lstStyle/>
        <a:p>
          <a:r>
            <a:rPr lang="en-US" sz="2000" dirty="0" err="1"/>
            <a:t>Hujahan</a:t>
          </a:r>
          <a:r>
            <a:rPr lang="en-US" sz="2000" dirty="0"/>
            <a:t> yang </a:t>
          </a:r>
          <a:r>
            <a:rPr lang="en-US" sz="2000" dirty="0" err="1"/>
            <a:t>premis-premisnya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relevan</a:t>
          </a:r>
          <a:r>
            <a:rPr lang="en-US" sz="2000" dirty="0"/>
            <a:t> </a:t>
          </a:r>
          <a:r>
            <a:rPr lang="en-US" sz="2000" dirty="0" err="1"/>
            <a:t>secara</a:t>
          </a:r>
          <a:r>
            <a:rPr lang="en-US" sz="2000" dirty="0"/>
            <a:t> </a:t>
          </a:r>
          <a:r>
            <a:rPr lang="en-US" sz="2000" dirty="0" err="1"/>
            <a:t>logis</a:t>
          </a:r>
          <a:r>
            <a:rPr lang="en-US" sz="2000" dirty="0"/>
            <a:t> </a:t>
          </a:r>
          <a:r>
            <a:rPr lang="en-US" sz="2000" dirty="0" err="1"/>
            <a:t>dengan</a:t>
          </a:r>
          <a:r>
            <a:rPr lang="en-US" sz="2000" dirty="0"/>
            <a:t> </a:t>
          </a:r>
          <a:r>
            <a:rPr lang="en-US" sz="2000" dirty="0" err="1"/>
            <a:t>kebenaran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kesimpulan</a:t>
          </a:r>
          <a:r>
            <a:rPr lang="en-US" sz="2000" dirty="0"/>
            <a:t> yang </a:t>
          </a:r>
          <a:r>
            <a:rPr lang="en-US" sz="2000" dirty="0" err="1"/>
            <a:t>palsu</a:t>
          </a:r>
          <a:endParaRPr lang="en-MY" sz="2000" dirty="0"/>
        </a:p>
      </dgm:t>
    </dgm:pt>
    <dgm:pt modelId="{017645FC-FE6D-4E31-A7C5-6A2DA7771651}" type="parTrans" cxnId="{FD7B5A79-C3BE-400F-8ACE-AE5654017E33}">
      <dgm:prSet/>
      <dgm:spPr/>
      <dgm:t>
        <a:bodyPr/>
        <a:lstStyle/>
        <a:p>
          <a:endParaRPr lang="en-MY"/>
        </a:p>
      </dgm:t>
    </dgm:pt>
    <dgm:pt modelId="{1A405F01-C630-485D-8082-BECF0D6634CB}" type="sibTrans" cxnId="{FD7B5A79-C3BE-400F-8ACE-AE5654017E33}">
      <dgm:prSet/>
      <dgm:spPr/>
      <dgm:t>
        <a:bodyPr/>
        <a:lstStyle/>
        <a:p>
          <a:endParaRPr lang="en-MY"/>
        </a:p>
      </dgm:t>
    </dgm:pt>
    <dgm:pt modelId="{0F795CFF-5990-4032-AF92-5E020DF53F1B}">
      <dgm:prSet phldrT="[Text]" custT="1"/>
      <dgm:spPr/>
      <dgm:t>
        <a:bodyPr/>
        <a:lstStyle/>
        <a:p>
          <a:r>
            <a:rPr lang="en-US" sz="4000" dirty="0" err="1"/>
            <a:t>Falasi</a:t>
          </a:r>
          <a:r>
            <a:rPr lang="en-US" sz="4000" dirty="0"/>
            <a:t> </a:t>
          </a:r>
          <a:r>
            <a:rPr lang="en-US" sz="4000" dirty="0" err="1"/>
            <a:t>Ketaksaan</a:t>
          </a:r>
          <a:endParaRPr lang="en-US" sz="4000" dirty="0"/>
        </a:p>
        <a:p>
          <a:r>
            <a:rPr lang="en-US" sz="4000" dirty="0"/>
            <a:t>(</a:t>
          </a:r>
          <a:r>
            <a:rPr lang="en-US" sz="4000" i="1" dirty="0"/>
            <a:t>fallacy of ambiguity</a:t>
          </a:r>
          <a:r>
            <a:rPr lang="en-US" sz="4000" dirty="0"/>
            <a:t>)</a:t>
          </a:r>
          <a:endParaRPr lang="en-MY" sz="4000" dirty="0"/>
        </a:p>
      </dgm:t>
    </dgm:pt>
    <dgm:pt modelId="{9AB2A846-4593-4E10-95AE-7D77BBC521FD}" type="parTrans" cxnId="{72255F0A-AA65-492C-991D-F58F877CAF77}">
      <dgm:prSet/>
      <dgm:spPr/>
      <dgm:t>
        <a:bodyPr/>
        <a:lstStyle/>
        <a:p>
          <a:endParaRPr lang="en-MY"/>
        </a:p>
      </dgm:t>
    </dgm:pt>
    <dgm:pt modelId="{54CAF01C-56E6-4FA2-83CD-AD43A31667CB}" type="sibTrans" cxnId="{72255F0A-AA65-492C-991D-F58F877CAF77}">
      <dgm:prSet/>
      <dgm:spPr/>
      <dgm:t>
        <a:bodyPr/>
        <a:lstStyle/>
        <a:p>
          <a:endParaRPr lang="en-MY"/>
        </a:p>
      </dgm:t>
    </dgm:pt>
    <dgm:pt modelId="{A78F38B3-8DD5-4FDA-98E7-6621967B2CF6}">
      <dgm:prSet phldrT="[Text]" custT="1"/>
      <dgm:spPr/>
      <dgm:t>
        <a:bodyPr/>
        <a:lstStyle/>
        <a:p>
          <a:r>
            <a:rPr lang="en-US" sz="2000" dirty="0" err="1"/>
            <a:t>Falasi</a:t>
          </a:r>
          <a:r>
            <a:rPr lang="en-US" sz="2000" dirty="0"/>
            <a:t> yang </a:t>
          </a:r>
          <a:r>
            <a:rPr lang="en-US" sz="2000" dirty="0" err="1"/>
            <a:t>terkandung</a:t>
          </a:r>
          <a:r>
            <a:rPr lang="en-US" sz="2000" dirty="0"/>
            <a:t>  di </a:t>
          </a:r>
          <a:r>
            <a:rPr lang="en-US" sz="2000" dirty="0" err="1"/>
            <a:t>dalamnya</a:t>
          </a:r>
          <a:r>
            <a:rPr lang="en-US" sz="2000" dirty="0"/>
            <a:t> </a:t>
          </a:r>
          <a:r>
            <a:rPr lang="en-US" sz="2000" dirty="0" err="1"/>
            <a:t>sesuatu</a:t>
          </a:r>
          <a:r>
            <a:rPr lang="en-US" sz="2000" dirty="0"/>
            <a:t> yang </a:t>
          </a:r>
          <a:r>
            <a:rPr lang="en-US" sz="2000" dirty="0" err="1"/>
            <a:t>taksa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samar</a:t>
          </a:r>
          <a:r>
            <a:rPr lang="en-US" sz="2000" dirty="0"/>
            <a:t> (</a:t>
          </a:r>
          <a:r>
            <a:rPr lang="en-US" sz="2000" i="1" dirty="0"/>
            <a:t>ambiguous</a:t>
          </a:r>
          <a:r>
            <a:rPr lang="en-US" sz="2000" dirty="0"/>
            <a:t>)</a:t>
          </a:r>
          <a:endParaRPr lang="en-MY" sz="2000" dirty="0"/>
        </a:p>
      </dgm:t>
    </dgm:pt>
    <dgm:pt modelId="{24CF71DE-1239-4CB8-97F0-07590F46C6AC}" type="parTrans" cxnId="{EBBFB317-58A9-45DA-B34C-37339FA118C3}">
      <dgm:prSet/>
      <dgm:spPr/>
      <dgm:t>
        <a:bodyPr/>
        <a:lstStyle/>
        <a:p>
          <a:endParaRPr lang="en-MY"/>
        </a:p>
      </dgm:t>
    </dgm:pt>
    <dgm:pt modelId="{B0ED3259-53A2-4463-94B5-89343C634913}" type="sibTrans" cxnId="{EBBFB317-58A9-45DA-B34C-37339FA118C3}">
      <dgm:prSet/>
      <dgm:spPr/>
      <dgm:t>
        <a:bodyPr/>
        <a:lstStyle/>
        <a:p>
          <a:endParaRPr lang="en-MY"/>
        </a:p>
      </dgm:t>
    </dgm:pt>
    <dgm:pt modelId="{FE36FCB3-FE79-4DBC-AD75-3E8999AC2FC6}">
      <dgm:prSet phldrT="[Text]" custT="1"/>
      <dgm:spPr/>
      <dgm:t>
        <a:bodyPr/>
        <a:lstStyle/>
        <a:p>
          <a:r>
            <a:rPr lang="en-US" sz="2000" dirty="0" err="1"/>
            <a:t>Contoh</a:t>
          </a:r>
          <a:r>
            <a:rPr lang="en-US" sz="2000" dirty="0"/>
            <a:t>: “Drama </a:t>
          </a:r>
          <a:r>
            <a:rPr lang="en-US" sz="2000" dirty="0" err="1"/>
            <a:t>kejar</a:t>
          </a:r>
          <a:r>
            <a:rPr lang="en-US" sz="2000" dirty="0"/>
            <a:t> </a:t>
          </a:r>
          <a:r>
            <a:rPr lang="en-US" sz="2000" dirty="0" err="1"/>
            <a:t>mengejar</a:t>
          </a:r>
          <a:r>
            <a:rPr lang="en-US" sz="2000" dirty="0"/>
            <a:t> </a:t>
          </a:r>
          <a:r>
            <a:rPr lang="en-US" sz="2000" dirty="0" err="1"/>
            <a:t>antara</a:t>
          </a:r>
          <a:r>
            <a:rPr lang="en-US" sz="2000" dirty="0"/>
            <a:t> polis </a:t>
          </a:r>
          <a:r>
            <a:rPr lang="en-US" sz="2000" dirty="0" err="1"/>
            <a:t>dengan</a:t>
          </a:r>
          <a:r>
            <a:rPr lang="en-US" sz="2000" dirty="0"/>
            <a:t> </a:t>
          </a:r>
          <a:r>
            <a:rPr lang="en-US" sz="2000" dirty="0" err="1"/>
            <a:t>penjenayah</a:t>
          </a:r>
          <a:r>
            <a:rPr lang="en-US" sz="2000" dirty="0"/>
            <a:t> </a:t>
          </a:r>
          <a:r>
            <a:rPr lang="en-US" sz="2000" dirty="0" err="1"/>
            <a:t>itu</a:t>
          </a:r>
          <a:r>
            <a:rPr lang="en-US" sz="2000" dirty="0"/>
            <a:t> </a:t>
          </a:r>
          <a:r>
            <a:rPr lang="en-US" sz="2000" dirty="0" err="1"/>
            <a:t>berlangsung</a:t>
          </a:r>
          <a:r>
            <a:rPr lang="en-US" sz="2000" dirty="0"/>
            <a:t> </a:t>
          </a:r>
          <a:r>
            <a:rPr lang="en-US" sz="2000" dirty="0" err="1"/>
            <a:t>selama</a:t>
          </a:r>
          <a:r>
            <a:rPr lang="en-US" sz="2000" dirty="0"/>
            <a:t> </a:t>
          </a:r>
          <a:r>
            <a:rPr lang="en-US" sz="2000" dirty="0" err="1"/>
            <a:t>satu</a:t>
          </a:r>
          <a:r>
            <a:rPr lang="en-US" sz="2000" dirty="0"/>
            <a:t> jam”</a:t>
          </a:r>
          <a:endParaRPr lang="en-MY" sz="2000" dirty="0"/>
        </a:p>
      </dgm:t>
    </dgm:pt>
    <dgm:pt modelId="{AE8FBBC5-65E7-40D9-88D9-8A365A00E070}" type="parTrans" cxnId="{9A1841D4-BF21-4FAB-A92D-1DAF3F8340C3}">
      <dgm:prSet/>
      <dgm:spPr/>
      <dgm:t>
        <a:bodyPr/>
        <a:lstStyle/>
        <a:p>
          <a:endParaRPr lang="en-MY"/>
        </a:p>
      </dgm:t>
    </dgm:pt>
    <dgm:pt modelId="{9BC0B33E-6995-47F7-87BD-ABD19DA516B3}" type="sibTrans" cxnId="{9A1841D4-BF21-4FAB-A92D-1DAF3F8340C3}">
      <dgm:prSet/>
      <dgm:spPr/>
      <dgm:t>
        <a:bodyPr/>
        <a:lstStyle/>
        <a:p>
          <a:endParaRPr lang="en-MY"/>
        </a:p>
      </dgm:t>
    </dgm:pt>
    <dgm:pt modelId="{E40CB03F-AB25-46B0-B22E-4D6123A09DFF}">
      <dgm:prSet phldrT="[Text]" custT="1"/>
      <dgm:spPr/>
      <dgm:t>
        <a:bodyPr/>
        <a:lstStyle/>
        <a:p>
          <a:r>
            <a:rPr lang="en-US" sz="2000" dirty="0" err="1"/>
            <a:t>Fakta</a:t>
          </a:r>
          <a:r>
            <a:rPr lang="en-US" sz="2000" dirty="0"/>
            <a:t> </a:t>
          </a:r>
          <a:r>
            <a:rPr lang="en-US" sz="2000" dirty="0" err="1"/>
            <a:t>mungkin</a:t>
          </a:r>
          <a:r>
            <a:rPr lang="en-US" sz="2000" dirty="0"/>
            <a:t> </a:t>
          </a:r>
          <a:r>
            <a:rPr lang="en-US" sz="2000" dirty="0" err="1"/>
            <a:t>betul</a:t>
          </a:r>
          <a:r>
            <a:rPr lang="en-US" sz="2000" dirty="0"/>
            <a:t> </a:t>
          </a:r>
          <a:r>
            <a:rPr lang="en-US" sz="2000" dirty="0" err="1"/>
            <a:t>jika</a:t>
          </a:r>
          <a:r>
            <a:rPr lang="en-US" sz="2000" dirty="0"/>
            <a:t> polis dan </a:t>
          </a:r>
          <a:r>
            <a:rPr lang="en-US" sz="2000" dirty="0" err="1"/>
            <a:t>penjenayah</a:t>
          </a:r>
          <a:r>
            <a:rPr lang="en-US" sz="2000" dirty="0"/>
            <a:t> </a:t>
          </a:r>
          <a:r>
            <a:rPr lang="en-US" sz="2000" dirty="0" err="1"/>
            <a:t>saling</a:t>
          </a:r>
          <a:r>
            <a:rPr lang="en-US" sz="2000" dirty="0"/>
            <a:t> </a:t>
          </a:r>
          <a:r>
            <a:rPr lang="en-US" sz="2000" dirty="0" err="1"/>
            <a:t>mengejar</a:t>
          </a:r>
          <a:r>
            <a:rPr lang="en-US" sz="2000" dirty="0"/>
            <a:t>. </a:t>
          </a:r>
          <a:r>
            <a:rPr lang="en-US" sz="2000" dirty="0" err="1"/>
            <a:t>Namun</a:t>
          </a:r>
          <a:r>
            <a:rPr lang="en-US" sz="2000" dirty="0"/>
            <a:t> </a:t>
          </a:r>
          <a:r>
            <a:rPr lang="en-US" sz="2000" dirty="0" err="1"/>
            <a:t>ia</a:t>
          </a:r>
          <a:r>
            <a:rPr lang="en-US" sz="2000" dirty="0"/>
            <a:t> </a:t>
          </a:r>
          <a:r>
            <a:rPr lang="en-US" sz="2000" dirty="0" err="1"/>
            <a:t>diragui</a:t>
          </a:r>
          <a:r>
            <a:rPr lang="en-US" sz="2000" dirty="0"/>
            <a:t> kerana </a:t>
          </a:r>
          <a:r>
            <a:rPr lang="en-US" sz="2000" dirty="0" err="1"/>
            <a:t>etika</a:t>
          </a:r>
          <a:r>
            <a:rPr lang="en-US" sz="2000" dirty="0"/>
            <a:t> polis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membenarkan</a:t>
          </a:r>
          <a:r>
            <a:rPr lang="en-US" sz="2000" dirty="0"/>
            <a:t> polis </a:t>
          </a:r>
          <a:r>
            <a:rPr lang="en-US" sz="2000" dirty="0" err="1"/>
            <a:t>lari</a:t>
          </a:r>
          <a:r>
            <a:rPr lang="en-US" sz="2000" dirty="0"/>
            <a:t> </a:t>
          </a:r>
          <a:r>
            <a:rPr lang="en-US" sz="2000" dirty="0" err="1"/>
            <a:t>apabila</a:t>
          </a:r>
          <a:r>
            <a:rPr lang="en-US" sz="2000" dirty="0"/>
            <a:t> </a:t>
          </a:r>
          <a:r>
            <a:rPr lang="en-US" sz="2000" dirty="0" err="1"/>
            <a:t>dikejar</a:t>
          </a:r>
          <a:r>
            <a:rPr lang="en-US" sz="2000" dirty="0"/>
            <a:t> </a:t>
          </a:r>
          <a:r>
            <a:rPr lang="en-US" sz="2000" dirty="0" err="1"/>
            <a:t>penjenayah</a:t>
          </a:r>
          <a:r>
            <a:rPr lang="en-US" sz="2000" dirty="0"/>
            <a:t>.</a:t>
          </a:r>
          <a:endParaRPr lang="en-MY" sz="2000" dirty="0"/>
        </a:p>
      </dgm:t>
    </dgm:pt>
    <dgm:pt modelId="{BBCF92D4-67A2-43E9-B437-D6F3412ACC31}" type="parTrans" cxnId="{300F8A49-C70E-4743-A48C-9E10C6D325B3}">
      <dgm:prSet/>
      <dgm:spPr/>
      <dgm:t>
        <a:bodyPr/>
        <a:lstStyle/>
        <a:p>
          <a:endParaRPr lang="en-MY"/>
        </a:p>
      </dgm:t>
    </dgm:pt>
    <dgm:pt modelId="{01ABD869-83A1-4DEC-8708-3B0D7C8F3D2B}" type="sibTrans" cxnId="{300F8A49-C70E-4743-A48C-9E10C6D325B3}">
      <dgm:prSet/>
      <dgm:spPr/>
      <dgm:t>
        <a:bodyPr/>
        <a:lstStyle/>
        <a:p>
          <a:endParaRPr lang="en-MY"/>
        </a:p>
      </dgm:t>
    </dgm:pt>
    <dgm:pt modelId="{B816D426-A832-4112-A4C8-A8B27FA50373}">
      <dgm:prSet phldrT="[Text]" custT="1"/>
      <dgm:spPr/>
      <dgm:t>
        <a:bodyPr/>
        <a:lstStyle/>
        <a:p>
          <a:r>
            <a:rPr lang="en-US" sz="2000" dirty="0" err="1"/>
            <a:t>Contoh</a:t>
          </a:r>
          <a:r>
            <a:rPr lang="en-US" sz="2000" dirty="0"/>
            <a:t>: </a:t>
          </a:r>
          <a:endParaRPr lang="en-MY" sz="2000" dirty="0"/>
        </a:p>
      </dgm:t>
    </dgm:pt>
    <dgm:pt modelId="{75A871EE-2EC5-44E5-8247-C9F13C734D7E}" type="parTrans" cxnId="{F2E5E8C2-B8F2-44D7-9A09-0D77D667DDA0}">
      <dgm:prSet/>
      <dgm:spPr/>
      <dgm:t>
        <a:bodyPr/>
        <a:lstStyle/>
        <a:p>
          <a:endParaRPr lang="en-MY"/>
        </a:p>
      </dgm:t>
    </dgm:pt>
    <dgm:pt modelId="{DD9D9648-5DF8-415D-BCE7-F39F9804559E}" type="sibTrans" cxnId="{F2E5E8C2-B8F2-44D7-9A09-0D77D667DDA0}">
      <dgm:prSet/>
      <dgm:spPr/>
      <dgm:t>
        <a:bodyPr/>
        <a:lstStyle/>
        <a:p>
          <a:endParaRPr lang="en-MY"/>
        </a:p>
      </dgm:t>
    </dgm:pt>
    <dgm:pt modelId="{8F43F58F-C242-4AE2-826A-83815C0530CA}">
      <dgm:prSet phldrT="[Text]" custT="1"/>
      <dgm:spPr/>
      <dgm:t>
        <a:bodyPr/>
        <a:lstStyle/>
        <a:p>
          <a:r>
            <a:rPr lang="en-US" sz="2000" dirty="0" err="1"/>
            <a:t>Seorang</a:t>
          </a:r>
          <a:r>
            <a:rPr lang="en-US" sz="2000" dirty="0"/>
            <a:t> yang </a:t>
          </a:r>
          <a:r>
            <a:rPr lang="en-US" sz="2000" dirty="0" err="1"/>
            <a:t>bersalah</a:t>
          </a:r>
          <a:r>
            <a:rPr lang="en-US" sz="2000" dirty="0"/>
            <a:t> </a:t>
          </a:r>
          <a:r>
            <a:rPr lang="en-US" sz="2000" dirty="0" err="1"/>
            <a:t>dipertahankan</a:t>
          </a:r>
          <a:r>
            <a:rPr lang="en-US" sz="2000" dirty="0"/>
            <a:t> kerana </a:t>
          </a:r>
          <a:r>
            <a:rPr lang="en-US" sz="2000" dirty="0" err="1"/>
            <a:t>dia</a:t>
          </a:r>
          <a:r>
            <a:rPr lang="en-US" sz="2000" dirty="0"/>
            <a:t> </a:t>
          </a:r>
          <a:r>
            <a:rPr lang="en-US" sz="2000" dirty="0" err="1"/>
            <a:t>sudah</a:t>
          </a:r>
          <a:r>
            <a:rPr lang="en-US" sz="2000" dirty="0"/>
            <a:t> </a:t>
          </a:r>
          <a:r>
            <a:rPr lang="en-US" sz="2000" dirty="0" err="1"/>
            <a:t>tua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disebabkan</a:t>
          </a:r>
          <a:r>
            <a:rPr lang="en-US" sz="2000" dirty="0"/>
            <a:t> </a:t>
          </a:r>
          <a:r>
            <a:rPr lang="en-US" sz="2000" dirty="0" err="1"/>
            <a:t>dia</a:t>
          </a:r>
          <a:r>
            <a:rPr lang="en-US" sz="2000" dirty="0"/>
            <a:t> </a:t>
          </a:r>
          <a:r>
            <a:rPr lang="en-US" sz="2000" dirty="0" err="1"/>
            <a:t>anak</a:t>
          </a:r>
          <a:r>
            <a:rPr lang="en-US" sz="2000" dirty="0"/>
            <a:t> </a:t>
          </a:r>
          <a:r>
            <a:rPr lang="en-US" sz="2000" dirty="0" err="1"/>
            <a:t>yatim</a:t>
          </a:r>
          <a:r>
            <a:rPr lang="en-US" sz="2000" dirty="0"/>
            <a:t> </a:t>
          </a:r>
          <a:r>
            <a:rPr lang="en-US" sz="2000" dirty="0" err="1"/>
            <a:t>piatu</a:t>
          </a:r>
          <a:endParaRPr lang="en-MY" sz="2000" dirty="0"/>
        </a:p>
      </dgm:t>
    </dgm:pt>
    <dgm:pt modelId="{CB63F3E3-59EB-4AEF-BD7A-E8E23FC7DFFF}" type="parTrans" cxnId="{54BCD2DA-9833-43CB-B4FD-6507F1615577}">
      <dgm:prSet/>
      <dgm:spPr/>
    </dgm:pt>
    <dgm:pt modelId="{EDB8035A-2725-4F4C-BDB6-68E41A6C0F86}" type="sibTrans" cxnId="{54BCD2DA-9833-43CB-B4FD-6507F1615577}">
      <dgm:prSet/>
      <dgm:spPr/>
    </dgm:pt>
    <dgm:pt modelId="{B681C665-5594-40F5-960A-06A04A3626F2}">
      <dgm:prSet phldrT="[Text]" custT="1"/>
      <dgm:spPr/>
      <dgm:t>
        <a:bodyPr/>
        <a:lstStyle/>
        <a:p>
          <a:r>
            <a:rPr lang="en-US" sz="2000" dirty="0" err="1"/>
            <a:t>Seseorang</a:t>
          </a:r>
          <a:r>
            <a:rPr lang="en-US" sz="2000" dirty="0"/>
            <a:t> yang </a:t>
          </a:r>
          <a:r>
            <a:rPr lang="en-US" sz="2000" dirty="0" err="1"/>
            <a:t>baik</a:t>
          </a:r>
          <a:r>
            <a:rPr lang="en-US" sz="2000" dirty="0"/>
            <a:t> </a:t>
          </a:r>
          <a:r>
            <a:rPr lang="en-US" sz="2000" dirty="0" err="1"/>
            <a:t>ialah</a:t>
          </a:r>
          <a:r>
            <a:rPr lang="en-US" sz="2000" dirty="0"/>
            <a:t> orang yang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banyak</a:t>
          </a:r>
          <a:r>
            <a:rPr lang="en-US" sz="2000" dirty="0"/>
            <a:t> </a:t>
          </a:r>
          <a:r>
            <a:rPr lang="en-US" sz="2000" dirty="0" err="1"/>
            <a:t>cakap</a:t>
          </a:r>
          <a:r>
            <a:rPr lang="en-US" sz="2000" dirty="0"/>
            <a:t> dan </a:t>
          </a:r>
          <a:r>
            <a:rPr lang="en-US" sz="2000" dirty="0" err="1"/>
            <a:t>selalu</a:t>
          </a:r>
          <a:r>
            <a:rPr lang="en-US" sz="2000" dirty="0"/>
            <a:t> </a:t>
          </a:r>
          <a:r>
            <a:rPr lang="en-US" sz="2000" dirty="0" err="1"/>
            <a:t>bersetuju</a:t>
          </a:r>
          <a:endParaRPr lang="en-MY" sz="2000" dirty="0"/>
        </a:p>
      </dgm:t>
    </dgm:pt>
    <dgm:pt modelId="{9546E48C-B26E-4157-A728-BE26530478A8}" type="parTrans" cxnId="{9B127CAE-356E-43A8-9F3E-D1FF8D1FCEAC}">
      <dgm:prSet/>
      <dgm:spPr/>
    </dgm:pt>
    <dgm:pt modelId="{223547BC-78C5-4FC1-A618-563187316DC0}" type="sibTrans" cxnId="{9B127CAE-356E-43A8-9F3E-D1FF8D1FCEAC}">
      <dgm:prSet/>
      <dgm:spPr/>
    </dgm:pt>
    <dgm:pt modelId="{AEECB480-7AB9-4B7A-B122-A34003E2E974}" type="pres">
      <dgm:prSet presAssocID="{FA2B3727-3CBA-432D-9C24-B60D63058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C357777-D9F9-4AF5-9594-F6C5ABBAC7FB}" type="pres">
      <dgm:prSet presAssocID="{4C649639-6B32-46EA-AD49-4C21829582B7}" presName="composite" presStyleCnt="0"/>
      <dgm:spPr/>
    </dgm:pt>
    <dgm:pt modelId="{3A908783-88AC-4724-92BB-A89569CB60AA}" type="pres">
      <dgm:prSet presAssocID="{4C649639-6B32-46EA-AD49-4C21829582B7}" presName="parTx" presStyleLbl="alignNode1" presStyleIdx="0" presStyleCnt="2" custScaleY="100000" custLinFactNeighborX="-1" custLinFactNeighborY="-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145D1BC-7BA8-4C08-BB81-161656DA5152}" type="pres">
      <dgm:prSet presAssocID="{4C649639-6B32-46EA-AD49-4C21829582B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D7873DB-F926-46E4-95C5-6E2E4A27890A}" type="pres">
      <dgm:prSet presAssocID="{F1A0E7E3-B04B-449F-9260-B3B77230CED1}" presName="space" presStyleCnt="0"/>
      <dgm:spPr/>
    </dgm:pt>
    <dgm:pt modelId="{D7025814-48DD-4458-B144-39754C7AED15}" type="pres">
      <dgm:prSet presAssocID="{0F795CFF-5990-4032-AF92-5E020DF53F1B}" presName="composite" presStyleCnt="0"/>
      <dgm:spPr/>
    </dgm:pt>
    <dgm:pt modelId="{1C4FE23A-3CCF-41AB-8C79-4280A9F67212}" type="pres">
      <dgm:prSet presAssocID="{0F795CFF-5990-4032-AF92-5E020DF53F1B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2B9150-A969-40A2-A5F4-137425C473E6}" type="pres">
      <dgm:prSet presAssocID="{0F795CFF-5990-4032-AF92-5E020DF53F1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2E5E8C2-B8F2-44D7-9A09-0D77D667DDA0}" srcId="{4C649639-6B32-46EA-AD49-4C21829582B7}" destId="{B816D426-A832-4112-A4C8-A8B27FA50373}" srcOrd="1" destOrd="0" parTransId="{75A871EE-2EC5-44E5-8247-C9F13C734D7E}" sibTransId="{DD9D9648-5DF8-415D-BCE7-F39F9804559E}"/>
    <dgm:cxn modelId="{FD7B5A79-C3BE-400F-8ACE-AE5654017E33}" srcId="{4C649639-6B32-46EA-AD49-4C21829582B7}" destId="{07A555A3-5599-4E85-BFE2-A5E07AE57924}" srcOrd="0" destOrd="0" parTransId="{017645FC-FE6D-4E31-A7C5-6A2DA7771651}" sibTransId="{1A405F01-C630-485D-8082-BECF0D6634CB}"/>
    <dgm:cxn modelId="{72255F0A-AA65-492C-991D-F58F877CAF77}" srcId="{FA2B3727-3CBA-432D-9C24-B60D63058B4E}" destId="{0F795CFF-5990-4032-AF92-5E020DF53F1B}" srcOrd="1" destOrd="0" parTransId="{9AB2A846-4593-4E10-95AE-7D77BBC521FD}" sibTransId="{54CAF01C-56E6-4FA2-83CD-AD43A31667CB}"/>
    <dgm:cxn modelId="{90113B02-31F3-4B48-9C80-E1959FC166A5}" type="presOf" srcId="{B816D426-A832-4112-A4C8-A8B27FA50373}" destId="{D145D1BC-7BA8-4C08-BB81-161656DA5152}" srcOrd="0" destOrd="1" presId="urn:microsoft.com/office/officeart/2005/8/layout/hList1"/>
    <dgm:cxn modelId="{9B127CAE-356E-43A8-9F3E-D1FF8D1FCEAC}" srcId="{B816D426-A832-4112-A4C8-A8B27FA50373}" destId="{B681C665-5594-40F5-960A-06A04A3626F2}" srcOrd="1" destOrd="0" parTransId="{9546E48C-B26E-4157-A728-BE26530478A8}" sibTransId="{223547BC-78C5-4FC1-A618-563187316DC0}"/>
    <dgm:cxn modelId="{54BCD2DA-9833-43CB-B4FD-6507F1615577}" srcId="{B816D426-A832-4112-A4C8-A8B27FA50373}" destId="{8F43F58F-C242-4AE2-826A-83815C0530CA}" srcOrd="0" destOrd="0" parTransId="{CB63F3E3-59EB-4AEF-BD7A-E8E23FC7DFFF}" sibTransId="{EDB8035A-2725-4F4C-BDB6-68E41A6C0F86}"/>
    <dgm:cxn modelId="{71D905E2-B90D-4913-A9B1-F2D5E029B28E}" type="presOf" srcId="{B681C665-5594-40F5-960A-06A04A3626F2}" destId="{D145D1BC-7BA8-4C08-BB81-161656DA5152}" srcOrd="0" destOrd="3" presId="urn:microsoft.com/office/officeart/2005/8/layout/hList1"/>
    <dgm:cxn modelId="{DCA8DEA7-1F31-4399-91CD-20D9F4B52A92}" type="presOf" srcId="{07A555A3-5599-4E85-BFE2-A5E07AE57924}" destId="{D145D1BC-7BA8-4C08-BB81-161656DA5152}" srcOrd="0" destOrd="0" presId="urn:microsoft.com/office/officeart/2005/8/layout/hList1"/>
    <dgm:cxn modelId="{EBBFB317-58A9-45DA-B34C-37339FA118C3}" srcId="{0F795CFF-5990-4032-AF92-5E020DF53F1B}" destId="{A78F38B3-8DD5-4FDA-98E7-6621967B2CF6}" srcOrd="0" destOrd="0" parTransId="{24CF71DE-1239-4CB8-97F0-07590F46C6AC}" sibTransId="{B0ED3259-53A2-4463-94B5-89343C634913}"/>
    <dgm:cxn modelId="{F3893B15-F557-4D17-8E28-1BA743F731F8}" type="presOf" srcId="{A78F38B3-8DD5-4FDA-98E7-6621967B2CF6}" destId="{C52B9150-A969-40A2-A5F4-137425C473E6}" srcOrd="0" destOrd="0" presId="urn:microsoft.com/office/officeart/2005/8/layout/hList1"/>
    <dgm:cxn modelId="{0FB2B5FF-28F1-41AF-BA6D-DE5790C142AE}" type="presOf" srcId="{8F43F58F-C242-4AE2-826A-83815C0530CA}" destId="{D145D1BC-7BA8-4C08-BB81-161656DA5152}" srcOrd="0" destOrd="2" presId="urn:microsoft.com/office/officeart/2005/8/layout/hList1"/>
    <dgm:cxn modelId="{9A1841D4-BF21-4FAB-A92D-1DAF3F8340C3}" srcId="{0F795CFF-5990-4032-AF92-5E020DF53F1B}" destId="{FE36FCB3-FE79-4DBC-AD75-3E8999AC2FC6}" srcOrd="1" destOrd="0" parTransId="{AE8FBBC5-65E7-40D9-88D9-8A365A00E070}" sibTransId="{9BC0B33E-6995-47F7-87BD-ABD19DA516B3}"/>
    <dgm:cxn modelId="{81ED19CA-7932-48EB-BC85-03ABA2DBF987}" type="presOf" srcId="{0F795CFF-5990-4032-AF92-5E020DF53F1B}" destId="{1C4FE23A-3CCF-41AB-8C79-4280A9F67212}" srcOrd="0" destOrd="0" presId="urn:microsoft.com/office/officeart/2005/8/layout/hList1"/>
    <dgm:cxn modelId="{C08B6027-E27A-45C2-935B-55AA41B15EC2}" srcId="{FA2B3727-3CBA-432D-9C24-B60D63058B4E}" destId="{4C649639-6B32-46EA-AD49-4C21829582B7}" srcOrd="0" destOrd="0" parTransId="{5EBC269A-AA3A-4DAD-BC3F-8F796E5D0074}" sibTransId="{F1A0E7E3-B04B-449F-9260-B3B77230CED1}"/>
    <dgm:cxn modelId="{47F719D9-A95C-4F5C-9221-ACEE4536CECB}" type="presOf" srcId="{FE36FCB3-FE79-4DBC-AD75-3E8999AC2FC6}" destId="{C52B9150-A969-40A2-A5F4-137425C473E6}" srcOrd="0" destOrd="1" presId="urn:microsoft.com/office/officeart/2005/8/layout/hList1"/>
    <dgm:cxn modelId="{300F8A49-C70E-4743-A48C-9E10C6D325B3}" srcId="{FE36FCB3-FE79-4DBC-AD75-3E8999AC2FC6}" destId="{E40CB03F-AB25-46B0-B22E-4D6123A09DFF}" srcOrd="0" destOrd="0" parTransId="{BBCF92D4-67A2-43E9-B437-D6F3412ACC31}" sibTransId="{01ABD869-83A1-4DEC-8708-3B0D7C8F3D2B}"/>
    <dgm:cxn modelId="{DAC6070B-AD8B-4DF1-8011-5562D9457F1A}" type="presOf" srcId="{FA2B3727-3CBA-432D-9C24-B60D63058B4E}" destId="{AEECB480-7AB9-4B7A-B122-A34003E2E974}" srcOrd="0" destOrd="0" presId="urn:microsoft.com/office/officeart/2005/8/layout/hList1"/>
    <dgm:cxn modelId="{E61B1182-E783-4AFD-97E7-9BEB567FF31D}" type="presOf" srcId="{E40CB03F-AB25-46B0-B22E-4D6123A09DFF}" destId="{C52B9150-A969-40A2-A5F4-137425C473E6}" srcOrd="0" destOrd="2" presId="urn:microsoft.com/office/officeart/2005/8/layout/hList1"/>
    <dgm:cxn modelId="{650DBA89-6C12-4C7D-860A-8A235B296948}" type="presOf" srcId="{4C649639-6B32-46EA-AD49-4C21829582B7}" destId="{3A908783-88AC-4724-92BB-A89569CB60AA}" srcOrd="0" destOrd="0" presId="urn:microsoft.com/office/officeart/2005/8/layout/hList1"/>
    <dgm:cxn modelId="{19FA1A1C-C13A-498F-8A41-524513386901}" type="presParOf" srcId="{AEECB480-7AB9-4B7A-B122-A34003E2E974}" destId="{DC357777-D9F9-4AF5-9594-F6C5ABBAC7FB}" srcOrd="0" destOrd="0" presId="urn:microsoft.com/office/officeart/2005/8/layout/hList1"/>
    <dgm:cxn modelId="{B38A87E0-DA54-409D-A703-9C1B06016038}" type="presParOf" srcId="{DC357777-D9F9-4AF5-9594-F6C5ABBAC7FB}" destId="{3A908783-88AC-4724-92BB-A89569CB60AA}" srcOrd="0" destOrd="0" presId="urn:microsoft.com/office/officeart/2005/8/layout/hList1"/>
    <dgm:cxn modelId="{AA8F1A16-8FB2-479B-8210-FADC18218D39}" type="presParOf" srcId="{DC357777-D9F9-4AF5-9594-F6C5ABBAC7FB}" destId="{D145D1BC-7BA8-4C08-BB81-161656DA5152}" srcOrd="1" destOrd="0" presId="urn:microsoft.com/office/officeart/2005/8/layout/hList1"/>
    <dgm:cxn modelId="{11DCD713-014D-4EC8-9528-B78FC06523DD}" type="presParOf" srcId="{AEECB480-7AB9-4B7A-B122-A34003E2E974}" destId="{3D7873DB-F926-46E4-95C5-6E2E4A27890A}" srcOrd="1" destOrd="0" presId="urn:microsoft.com/office/officeart/2005/8/layout/hList1"/>
    <dgm:cxn modelId="{C2FF1154-2C37-430D-88D7-927BC0EE6AED}" type="presParOf" srcId="{AEECB480-7AB9-4B7A-B122-A34003E2E974}" destId="{D7025814-48DD-4458-B144-39754C7AED15}" srcOrd="2" destOrd="0" presId="urn:microsoft.com/office/officeart/2005/8/layout/hList1"/>
    <dgm:cxn modelId="{C32C57C6-DE12-42DB-80B2-987DCC3D3427}" type="presParOf" srcId="{D7025814-48DD-4458-B144-39754C7AED15}" destId="{1C4FE23A-3CCF-41AB-8C79-4280A9F67212}" srcOrd="0" destOrd="0" presId="urn:microsoft.com/office/officeart/2005/8/layout/hList1"/>
    <dgm:cxn modelId="{93138C62-633F-4E9C-9CA0-F93F6C6F1572}" type="presParOf" srcId="{D7025814-48DD-4458-B144-39754C7AED15}" destId="{C52B9150-A969-40A2-A5F4-137425C473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D2B53B-E1D3-474A-8A1E-F702D28496D6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28A20C-FEB3-466C-884E-3DC812B762F0}">
      <dgm:prSet phldrT="[Text]"/>
      <dgm:spPr/>
      <dgm:t>
        <a:bodyPr/>
        <a:lstStyle/>
        <a:p>
          <a:r>
            <a:rPr lang="en-US" dirty="0"/>
            <a:t>ILMU</a:t>
          </a:r>
        </a:p>
      </dgm:t>
    </dgm:pt>
    <dgm:pt modelId="{86721F7A-66F0-4C4B-B5DD-1269EA20C601}" type="parTrans" cxnId="{DA3E820E-EC39-4531-953E-7A5148BAC5E3}">
      <dgm:prSet/>
      <dgm:spPr/>
      <dgm:t>
        <a:bodyPr/>
        <a:lstStyle/>
        <a:p>
          <a:endParaRPr lang="en-US"/>
        </a:p>
      </dgm:t>
    </dgm:pt>
    <dgm:pt modelId="{3A193460-AB1D-4B62-AC72-827334BACE8E}" type="sibTrans" cxnId="{DA3E820E-EC39-4531-953E-7A5148BAC5E3}">
      <dgm:prSet/>
      <dgm:spPr/>
      <dgm:t>
        <a:bodyPr/>
        <a:lstStyle/>
        <a:p>
          <a:endParaRPr lang="en-US"/>
        </a:p>
      </dgm:t>
    </dgm:pt>
    <dgm:pt modelId="{C1280735-E05A-4BB8-9A6B-2E7ACE58E08B}">
      <dgm:prSet phldrT="[Text]"/>
      <dgm:spPr/>
      <dgm:t>
        <a:bodyPr/>
        <a:lstStyle/>
        <a:p>
          <a:r>
            <a:rPr lang="en-US" dirty="0"/>
            <a:t>PANCAINDERA</a:t>
          </a:r>
        </a:p>
      </dgm:t>
    </dgm:pt>
    <dgm:pt modelId="{D5CE07E3-92A5-4E8F-9585-0B8F775029F8}" type="parTrans" cxnId="{166CAC0A-80DB-480D-8A9B-7D913A93AF85}">
      <dgm:prSet/>
      <dgm:spPr/>
      <dgm:t>
        <a:bodyPr/>
        <a:lstStyle/>
        <a:p>
          <a:endParaRPr lang="en-US"/>
        </a:p>
      </dgm:t>
    </dgm:pt>
    <dgm:pt modelId="{4A2234FF-DF48-467B-BC1F-3503FA69D743}" type="sibTrans" cxnId="{166CAC0A-80DB-480D-8A9B-7D913A93AF85}">
      <dgm:prSet/>
      <dgm:spPr/>
      <dgm:t>
        <a:bodyPr/>
        <a:lstStyle/>
        <a:p>
          <a:endParaRPr lang="en-US"/>
        </a:p>
      </dgm:t>
    </dgm:pt>
    <dgm:pt modelId="{8E31B529-A9EF-45C0-8A67-B9D0D67B651D}">
      <dgm:prSet phldrT="[Text]"/>
      <dgm:spPr/>
      <dgm:t>
        <a:bodyPr/>
        <a:lstStyle/>
        <a:p>
          <a:r>
            <a:rPr lang="en-US" dirty="0"/>
            <a:t>AKAL</a:t>
          </a:r>
        </a:p>
      </dgm:t>
    </dgm:pt>
    <dgm:pt modelId="{5080CCA4-362E-4D67-AA9B-86B073E116AD}" type="parTrans" cxnId="{F0E290D3-3CB9-40EF-B348-B3AA9CE58BC4}">
      <dgm:prSet/>
      <dgm:spPr/>
      <dgm:t>
        <a:bodyPr/>
        <a:lstStyle/>
        <a:p>
          <a:endParaRPr lang="en-US"/>
        </a:p>
      </dgm:t>
    </dgm:pt>
    <dgm:pt modelId="{2AE47791-59A7-4647-87E7-A1BA18B409BA}" type="sibTrans" cxnId="{F0E290D3-3CB9-40EF-B348-B3AA9CE58BC4}">
      <dgm:prSet/>
      <dgm:spPr/>
      <dgm:t>
        <a:bodyPr/>
        <a:lstStyle/>
        <a:p>
          <a:endParaRPr lang="en-US"/>
        </a:p>
      </dgm:t>
    </dgm:pt>
    <dgm:pt modelId="{3DE9C859-35F9-4E47-8561-964E97CF8D26}">
      <dgm:prSet phldrT="[Text]"/>
      <dgm:spPr/>
      <dgm:t>
        <a:bodyPr/>
        <a:lstStyle/>
        <a:p>
          <a:r>
            <a:rPr lang="en-US" dirty="0"/>
            <a:t>INSTITUSI</a:t>
          </a:r>
        </a:p>
      </dgm:t>
    </dgm:pt>
    <dgm:pt modelId="{D04FEB1B-CA69-47EC-9BA2-15084939B10E}" type="parTrans" cxnId="{842692BF-DB9E-41B2-9EE9-32DD59CC34D7}">
      <dgm:prSet/>
      <dgm:spPr/>
      <dgm:t>
        <a:bodyPr/>
        <a:lstStyle/>
        <a:p>
          <a:endParaRPr lang="en-US"/>
        </a:p>
      </dgm:t>
    </dgm:pt>
    <dgm:pt modelId="{F1B087E4-510E-462E-A2EA-83C4264B97F9}" type="sibTrans" cxnId="{842692BF-DB9E-41B2-9EE9-32DD59CC34D7}">
      <dgm:prSet/>
      <dgm:spPr/>
      <dgm:t>
        <a:bodyPr/>
        <a:lstStyle/>
        <a:p>
          <a:endParaRPr lang="en-US"/>
        </a:p>
      </dgm:t>
    </dgm:pt>
    <dgm:pt modelId="{54B27B05-6F83-4EA9-BE26-53FD066213C0}">
      <dgm:prSet phldrT="[Text]"/>
      <dgm:spPr/>
      <dgm:t>
        <a:bodyPr/>
        <a:lstStyle/>
        <a:p>
          <a:r>
            <a:rPr lang="en-US" dirty="0"/>
            <a:t>ILHAM</a:t>
          </a:r>
        </a:p>
      </dgm:t>
    </dgm:pt>
    <dgm:pt modelId="{5751A08B-6209-455A-A2BD-41B648EE32F4}" type="parTrans" cxnId="{B21EF530-1D12-4E16-BAAF-D869F83B474A}">
      <dgm:prSet/>
      <dgm:spPr/>
      <dgm:t>
        <a:bodyPr/>
        <a:lstStyle/>
        <a:p>
          <a:endParaRPr lang="en-US"/>
        </a:p>
      </dgm:t>
    </dgm:pt>
    <dgm:pt modelId="{E81E607F-EA72-4DE6-BB4C-BE978FCE606E}" type="sibTrans" cxnId="{B21EF530-1D12-4E16-BAAF-D869F83B474A}">
      <dgm:prSet/>
      <dgm:spPr/>
      <dgm:t>
        <a:bodyPr/>
        <a:lstStyle/>
        <a:p>
          <a:endParaRPr lang="en-US"/>
        </a:p>
      </dgm:t>
    </dgm:pt>
    <dgm:pt modelId="{18B01C35-8BFA-4ED1-B127-AB40247A1C7F}">
      <dgm:prSet phldrT="[Text]"/>
      <dgm:spPr/>
      <dgm:t>
        <a:bodyPr/>
        <a:lstStyle/>
        <a:p>
          <a:r>
            <a:rPr lang="en-US" dirty="0"/>
            <a:t>WAHYU</a:t>
          </a:r>
        </a:p>
      </dgm:t>
    </dgm:pt>
    <dgm:pt modelId="{8DCC9F13-83EE-419E-A9C5-DFC45FC5ED60}" type="parTrans" cxnId="{B28C29B1-AC58-498A-9BA4-E2574D31830E}">
      <dgm:prSet/>
      <dgm:spPr/>
      <dgm:t>
        <a:bodyPr/>
        <a:lstStyle/>
        <a:p>
          <a:endParaRPr lang="en-US"/>
        </a:p>
      </dgm:t>
    </dgm:pt>
    <dgm:pt modelId="{72BC3814-ECF2-4D22-A4E2-0907F50F0112}" type="sibTrans" cxnId="{B28C29B1-AC58-498A-9BA4-E2574D31830E}">
      <dgm:prSet/>
      <dgm:spPr/>
      <dgm:t>
        <a:bodyPr/>
        <a:lstStyle/>
        <a:p>
          <a:endParaRPr lang="en-US"/>
        </a:p>
      </dgm:t>
    </dgm:pt>
    <dgm:pt modelId="{C21F208D-D149-43D1-BA32-2582951EBEE9}">
      <dgm:prSet phldrT="[Text]"/>
      <dgm:spPr/>
      <dgm:t>
        <a:bodyPr/>
        <a:lstStyle/>
        <a:p>
          <a:r>
            <a:rPr lang="en-US" dirty="0"/>
            <a:t>AMALAN DAN PENGALAMAN</a:t>
          </a:r>
        </a:p>
      </dgm:t>
    </dgm:pt>
    <dgm:pt modelId="{9BF34D8F-1B42-49B0-B4CA-1DC394E5EB1A}" type="parTrans" cxnId="{DBA34E7C-18EF-4464-9BA4-4655AD8D36C3}">
      <dgm:prSet/>
      <dgm:spPr/>
      <dgm:t>
        <a:bodyPr/>
        <a:lstStyle/>
        <a:p>
          <a:endParaRPr lang="en-US"/>
        </a:p>
      </dgm:t>
    </dgm:pt>
    <dgm:pt modelId="{8AE14BA9-8CE4-4C2F-904A-5AB45D9B0019}" type="sibTrans" cxnId="{DBA34E7C-18EF-4464-9BA4-4655AD8D36C3}">
      <dgm:prSet/>
      <dgm:spPr/>
      <dgm:t>
        <a:bodyPr/>
        <a:lstStyle/>
        <a:p>
          <a:endParaRPr lang="en-US"/>
        </a:p>
      </dgm:t>
    </dgm:pt>
    <dgm:pt modelId="{1646708C-4927-49D9-BA6D-08CBBE384C99}">
      <dgm:prSet phldrT="[Text]"/>
      <dgm:spPr/>
      <dgm:t>
        <a:bodyPr/>
        <a:lstStyle/>
        <a:p>
          <a:r>
            <a:rPr lang="en-US" dirty="0"/>
            <a:t>BELAJAR DAN KAJIAN</a:t>
          </a:r>
        </a:p>
      </dgm:t>
    </dgm:pt>
    <dgm:pt modelId="{40336884-BEFB-4160-A68D-401CDDCCD433}" type="parTrans" cxnId="{62A1ED77-B549-47F3-83DE-7BE16BED8888}">
      <dgm:prSet/>
      <dgm:spPr/>
      <dgm:t>
        <a:bodyPr/>
        <a:lstStyle/>
        <a:p>
          <a:endParaRPr lang="en-US"/>
        </a:p>
      </dgm:t>
    </dgm:pt>
    <dgm:pt modelId="{CACB9132-D49B-44FF-BBEC-706C2544162D}" type="sibTrans" cxnId="{62A1ED77-B549-47F3-83DE-7BE16BED8888}">
      <dgm:prSet/>
      <dgm:spPr/>
      <dgm:t>
        <a:bodyPr/>
        <a:lstStyle/>
        <a:p>
          <a:endParaRPr lang="en-US"/>
        </a:p>
      </dgm:t>
    </dgm:pt>
    <dgm:pt modelId="{AB7961E4-AFF2-41DF-9AA2-C69C5CC8DF30}" type="pres">
      <dgm:prSet presAssocID="{BFD2B53B-E1D3-474A-8A1E-F702D28496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1A98B05-68C1-4C12-B21B-9823DE3247D9}" type="pres">
      <dgm:prSet presAssocID="{B828A20C-FEB3-466C-884E-3DC812B762F0}" presName="centerShape" presStyleLbl="node0" presStyleIdx="0" presStyleCnt="1"/>
      <dgm:spPr/>
      <dgm:t>
        <a:bodyPr/>
        <a:lstStyle/>
        <a:p>
          <a:endParaRPr lang="en-MY"/>
        </a:p>
      </dgm:t>
    </dgm:pt>
    <dgm:pt modelId="{6664AC64-5D5B-4E06-AAFA-BE669A6D4472}" type="pres">
      <dgm:prSet presAssocID="{D5CE07E3-92A5-4E8F-9585-0B8F775029F8}" presName="Name9" presStyleLbl="parChTrans1D2" presStyleIdx="0" presStyleCnt="7"/>
      <dgm:spPr/>
      <dgm:t>
        <a:bodyPr/>
        <a:lstStyle/>
        <a:p>
          <a:endParaRPr lang="en-MY"/>
        </a:p>
      </dgm:t>
    </dgm:pt>
    <dgm:pt modelId="{6139FDDC-4837-4A55-9832-9EC1C729E5AF}" type="pres">
      <dgm:prSet presAssocID="{D5CE07E3-92A5-4E8F-9585-0B8F775029F8}" presName="connTx" presStyleLbl="parChTrans1D2" presStyleIdx="0" presStyleCnt="7"/>
      <dgm:spPr/>
      <dgm:t>
        <a:bodyPr/>
        <a:lstStyle/>
        <a:p>
          <a:endParaRPr lang="en-MY"/>
        </a:p>
      </dgm:t>
    </dgm:pt>
    <dgm:pt modelId="{B4FA7CBA-918F-4E76-A1D9-601EEF9A713D}" type="pres">
      <dgm:prSet presAssocID="{C1280735-E05A-4BB8-9A6B-2E7ACE58E0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008A391-522C-44AF-90BA-CF05FA43AD06}" type="pres">
      <dgm:prSet presAssocID="{5080CCA4-362E-4D67-AA9B-86B073E116AD}" presName="Name9" presStyleLbl="parChTrans1D2" presStyleIdx="1" presStyleCnt="7"/>
      <dgm:spPr/>
      <dgm:t>
        <a:bodyPr/>
        <a:lstStyle/>
        <a:p>
          <a:endParaRPr lang="en-MY"/>
        </a:p>
      </dgm:t>
    </dgm:pt>
    <dgm:pt modelId="{EBB161E4-6998-4C5F-ABEC-4EFF74CCED59}" type="pres">
      <dgm:prSet presAssocID="{5080CCA4-362E-4D67-AA9B-86B073E116AD}" presName="connTx" presStyleLbl="parChTrans1D2" presStyleIdx="1" presStyleCnt="7"/>
      <dgm:spPr/>
      <dgm:t>
        <a:bodyPr/>
        <a:lstStyle/>
        <a:p>
          <a:endParaRPr lang="en-MY"/>
        </a:p>
      </dgm:t>
    </dgm:pt>
    <dgm:pt modelId="{69A0E7F6-655A-4FAF-A52A-9843838FD3CC}" type="pres">
      <dgm:prSet presAssocID="{8E31B529-A9EF-45C0-8A67-B9D0D67B65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55F064C-C03D-487D-936E-50407134F664}" type="pres">
      <dgm:prSet presAssocID="{D04FEB1B-CA69-47EC-9BA2-15084939B10E}" presName="Name9" presStyleLbl="parChTrans1D2" presStyleIdx="2" presStyleCnt="7"/>
      <dgm:spPr/>
      <dgm:t>
        <a:bodyPr/>
        <a:lstStyle/>
        <a:p>
          <a:endParaRPr lang="en-MY"/>
        </a:p>
      </dgm:t>
    </dgm:pt>
    <dgm:pt modelId="{639DB9C3-19C9-4E93-9852-CE389B903265}" type="pres">
      <dgm:prSet presAssocID="{D04FEB1B-CA69-47EC-9BA2-15084939B10E}" presName="connTx" presStyleLbl="parChTrans1D2" presStyleIdx="2" presStyleCnt="7"/>
      <dgm:spPr/>
      <dgm:t>
        <a:bodyPr/>
        <a:lstStyle/>
        <a:p>
          <a:endParaRPr lang="en-MY"/>
        </a:p>
      </dgm:t>
    </dgm:pt>
    <dgm:pt modelId="{41B45588-24F1-4F99-A6D0-2E924AFCF955}" type="pres">
      <dgm:prSet presAssocID="{3DE9C859-35F9-4E47-8561-964E97CF8D2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A438AF8-BE34-4561-A435-CA1F03CB73F8}" type="pres">
      <dgm:prSet presAssocID="{5751A08B-6209-455A-A2BD-41B648EE32F4}" presName="Name9" presStyleLbl="parChTrans1D2" presStyleIdx="3" presStyleCnt="7"/>
      <dgm:spPr/>
      <dgm:t>
        <a:bodyPr/>
        <a:lstStyle/>
        <a:p>
          <a:endParaRPr lang="en-MY"/>
        </a:p>
      </dgm:t>
    </dgm:pt>
    <dgm:pt modelId="{ED5C69B4-252A-47BD-A933-B412AF1A1AED}" type="pres">
      <dgm:prSet presAssocID="{5751A08B-6209-455A-A2BD-41B648EE32F4}" presName="connTx" presStyleLbl="parChTrans1D2" presStyleIdx="3" presStyleCnt="7"/>
      <dgm:spPr/>
      <dgm:t>
        <a:bodyPr/>
        <a:lstStyle/>
        <a:p>
          <a:endParaRPr lang="en-MY"/>
        </a:p>
      </dgm:t>
    </dgm:pt>
    <dgm:pt modelId="{4E57305E-E16C-4AF5-B833-7A1BD1627C04}" type="pres">
      <dgm:prSet presAssocID="{54B27B05-6F83-4EA9-BE26-53FD066213C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068C3B-3DDA-4B4E-ADBD-8E16EE91F11F}" type="pres">
      <dgm:prSet presAssocID="{8DCC9F13-83EE-419E-A9C5-DFC45FC5ED60}" presName="Name9" presStyleLbl="parChTrans1D2" presStyleIdx="4" presStyleCnt="7"/>
      <dgm:spPr/>
      <dgm:t>
        <a:bodyPr/>
        <a:lstStyle/>
        <a:p>
          <a:endParaRPr lang="en-MY"/>
        </a:p>
      </dgm:t>
    </dgm:pt>
    <dgm:pt modelId="{D3D51705-B25A-4E47-B864-AA9FF15DB310}" type="pres">
      <dgm:prSet presAssocID="{8DCC9F13-83EE-419E-A9C5-DFC45FC5ED60}" presName="connTx" presStyleLbl="parChTrans1D2" presStyleIdx="4" presStyleCnt="7"/>
      <dgm:spPr/>
      <dgm:t>
        <a:bodyPr/>
        <a:lstStyle/>
        <a:p>
          <a:endParaRPr lang="en-MY"/>
        </a:p>
      </dgm:t>
    </dgm:pt>
    <dgm:pt modelId="{D7F50BCC-E3FC-4482-A75E-B5E3B5836985}" type="pres">
      <dgm:prSet presAssocID="{18B01C35-8BFA-4ED1-B127-AB40247A1C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E243C0-926B-42E8-823F-13972E1D0B69}" type="pres">
      <dgm:prSet presAssocID="{9BF34D8F-1B42-49B0-B4CA-1DC394E5EB1A}" presName="Name9" presStyleLbl="parChTrans1D2" presStyleIdx="5" presStyleCnt="7"/>
      <dgm:spPr/>
      <dgm:t>
        <a:bodyPr/>
        <a:lstStyle/>
        <a:p>
          <a:endParaRPr lang="en-MY"/>
        </a:p>
      </dgm:t>
    </dgm:pt>
    <dgm:pt modelId="{FFF3C0BE-D45B-4CDB-BDC5-524DD3D0111D}" type="pres">
      <dgm:prSet presAssocID="{9BF34D8F-1B42-49B0-B4CA-1DC394E5EB1A}" presName="connTx" presStyleLbl="parChTrans1D2" presStyleIdx="5" presStyleCnt="7"/>
      <dgm:spPr/>
      <dgm:t>
        <a:bodyPr/>
        <a:lstStyle/>
        <a:p>
          <a:endParaRPr lang="en-MY"/>
        </a:p>
      </dgm:t>
    </dgm:pt>
    <dgm:pt modelId="{F9EDBEAA-B535-400E-9105-891D58D953D2}" type="pres">
      <dgm:prSet presAssocID="{C21F208D-D149-43D1-BA32-2582951EBEE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F8ACB6D-C824-41F8-9ECF-EDACDACF2120}" type="pres">
      <dgm:prSet presAssocID="{40336884-BEFB-4160-A68D-401CDDCCD433}" presName="Name9" presStyleLbl="parChTrans1D2" presStyleIdx="6" presStyleCnt="7"/>
      <dgm:spPr/>
      <dgm:t>
        <a:bodyPr/>
        <a:lstStyle/>
        <a:p>
          <a:endParaRPr lang="en-MY"/>
        </a:p>
      </dgm:t>
    </dgm:pt>
    <dgm:pt modelId="{5B152938-E566-443B-B6D8-2278B570CDBD}" type="pres">
      <dgm:prSet presAssocID="{40336884-BEFB-4160-A68D-401CDDCCD433}" presName="connTx" presStyleLbl="parChTrans1D2" presStyleIdx="6" presStyleCnt="7"/>
      <dgm:spPr/>
      <dgm:t>
        <a:bodyPr/>
        <a:lstStyle/>
        <a:p>
          <a:endParaRPr lang="en-MY"/>
        </a:p>
      </dgm:t>
    </dgm:pt>
    <dgm:pt modelId="{CE126841-AB8A-462B-882A-C468A257AC33}" type="pres">
      <dgm:prSet presAssocID="{1646708C-4927-49D9-BA6D-08CBBE384C9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BDB2886-555A-4CD7-8885-2C851D27ACD4}" type="presOf" srcId="{B828A20C-FEB3-466C-884E-3DC812B762F0}" destId="{71A98B05-68C1-4C12-B21B-9823DE3247D9}" srcOrd="0" destOrd="0" presId="urn:microsoft.com/office/officeart/2005/8/layout/radial1"/>
    <dgm:cxn modelId="{62A1ED77-B549-47F3-83DE-7BE16BED8888}" srcId="{B828A20C-FEB3-466C-884E-3DC812B762F0}" destId="{1646708C-4927-49D9-BA6D-08CBBE384C99}" srcOrd="6" destOrd="0" parTransId="{40336884-BEFB-4160-A68D-401CDDCCD433}" sibTransId="{CACB9132-D49B-44FF-BBEC-706C2544162D}"/>
    <dgm:cxn modelId="{D7B061ED-CC48-47C9-AC4F-DA6E54EBA9D0}" type="presOf" srcId="{C1280735-E05A-4BB8-9A6B-2E7ACE58E08B}" destId="{B4FA7CBA-918F-4E76-A1D9-601EEF9A713D}" srcOrd="0" destOrd="0" presId="urn:microsoft.com/office/officeart/2005/8/layout/radial1"/>
    <dgm:cxn modelId="{39001585-D765-4C0D-8A11-10A0DD9762F4}" type="presOf" srcId="{40336884-BEFB-4160-A68D-401CDDCCD433}" destId="{1F8ACB6D-C824-41F8-9ECF-EDACDACF2120}" srcOrd="0" destOrd="0" presId="urn:microsoft.com/office/officeart/2005/8/layout/radial1"/>
    <dgm:cxn modelId="{36A431AF-E01F-451D-9517-5FB16D617926}" type="presOf" srcId="{18B01C35-8BFA-4ED1-B127-AB40247A1C7F}" destId="{D7F50BCC-E3FC-4482-A75E-B5E3B5836985}" srcOrd="0" destOrd="0" presId="urn:microsoft.com/office/officeart/2005/8/layout/radial1"/>
    <dgm:cxn modelId="{56F08E3A-780D-460E-841E-9550054423CD}" type="presOf" srcId="{D5CE07E3-92A5-4E8F-9585-0B8F775029F8}" destId="{6664AC64-5D5B-4E06-AAFA-BE669A6D4472}" srcOrd="0" destOrd="0" presId="urn:microsoft.com/office/officeart/2005/8/layout/radial1"/>
    <dgm:cxn modelId="{5180E42D-1891-41FE-9BD1-7AB644357AD0}" type="presOf" srcId="{3DE9C859-35F9-4E47-8561-964E97CF8D26}" destId="{41B45588-24F1-4F99-A6D0-2E924AFCF955}" srcOrd="0" destOrd="0" presId="urn:microsoft.com/office/officeart/2005/8/layout/radial1"/>
    <dgm:cxn modelId="{EAF17A4C-FD8F-4D97-A3EB-DA2CF3034615}" type="presOf" srcId="{D04FEB1B-CA69-47EC-9BA2-15084939B10E}" destId="{555F064C-C03D-487D-936E-50407134F664}" srcOrd="0" destOrd="0" presId="urn:microsoft.com/office/officeart/2005/8/layout/radial1"/>
    <dgm:cxn modelId="{7E6928C3-F4C3-4906-BE79-F43EFA750A2B}" type="presOf" srcId="{8DCC9F13-83EE-419E-A9C5-DFC45FC5ED60}" destId="{C0068C3B-3DDA-4B4E-ADBD-8E16EE91F11F}" srcOrd="0" destOrd="0" presId="urn:microsoft.com/office/officeart/2005/8/layout/radial1"/>
    <dgm:cxn modelId="{E1F14B8B-CD55-4AA8-846B-02CB9F44EA70}" type="presOf" srcId="{9BF34D8F-1B42-49B0-B4CA-1DC394E5EB1A}" destId="{FFF3C0BE-D45B-4CDB-BDC5-524DD3D0111D}" srcOrd="1" destOrd="0" presId="urn:microsoft.com/office/officeart/2005/8/layout/radial1"/>
    <dgm:cxn modelId="{461A69B1-0F26-4646-A9B9-E3A17062F9E4}" type="presOf" srcId="{5751A08B-6209-455A-A2BD-41B648EE32F4}" destId="{ED5C69B4-252A-47BD-A933-B412AF1A1AED}" srcOrd="1" destOrd="0" presId="urn:microsoft.com/office/officeart/2005/8/layout/radial1"/>
    <dgm:cxn modelId="{14543F5E-9353-494F-AA7B-31A842477DC4}" type="presOf" srcId="{C21F208D-D149-43D1-BA32-2582951EBEE9}" destId="{F9EDBEAA-B535-400E-9105-891D58D953D2}" srcOrd="0" destOrd="0" presId="urn:microsoft.com/office/officeart/2005/8/layout/radial1"/>
    <dgm:cxn modelId="{31451B08-1975-4AA0-9B9D-2878FB9B1D66}" type="presOf" srcId="{D5CE07E3-92A5-4E8F-9585-0B8F775029F8}" destId="{6139FDDC-4837-4A55-9832-9EC1C729E5AF}" srcOrd="1" destOrd="0" presId="urn:microsoft.com/office/officeart/2005/8/layout/radial1"/>
    <dgm:cxn modelId="{6F64C43B-4F80-49B6-AF4D-1EE88BFB398C}" type="presOf" srcId="{5751A08B-6209-455A-A2BD-41B648EE32F4}" destId="{DA438AF8-BE34-4561-A435-CA1F03CB73F8}" srcOrd="0" destOrd="0" presId="urn:microsoft.com/office/officeart/2005/8/layout/radial1"/>
    <dgm:cxn modelId="{1B7A15FD-E2F7-45BE-B601-A95F66BD388D}" type="presOf" srcId="{5080CCA4-362E-4D67-AA9B-86B073E116AD}" destId="{EBB161E4-6998-4C5F-ABEC-4EFF74CCED59}" srcOrd="1" destOrd="0" presId="urn:microsoft.com/office/officeart/2005/8/layout/radial1"/>
    <dgm:cxn modelId="{842692BF-DB9E-41B2-9EE9-32DD59CC34D7}" srcId="{B828A20C-FEB3-466C-884E-3DC812B762F0}" destId="{3DE9C859-35F9-4E47-8561-964E97CF8D26}" srcOrd="2" destOrd="0" parTransId="{D04FEB1B-CA69-47EC-9BA2-15084939B10E}" sibTransId="{F1B087E4-510E-462E-A2EA-83C4264B97F9}"/>
    <dgm:cxn modelId="{B8B3A60A-9312-48BD-A509-1358E5F670B3}" type="presOf" srcId="{54B27B05-6F83-4EA9-BE26-53FD066213C0}" destId="{4E57305E-E16C-4AF5-B833-7A1BD1627C04}" srcOrd="0" destOrd="0" presId="urn:microsoft.com/office/officeart/2005/8/layout/radial1"/>
    <dgm:cxn modelId="{F2C3CF5A-C805-4273-A630-15988A333C2F}" type="presOf" srcId="{D04FEB1B-CA69-47EC-9BA2-15084939B10E}" destId="{639DB9C3-19C9-4E93-9852-CE389B903265}" srcOrd="1" destOrd="0" presId="urn:microsoft.com/office/officeart/2005/8/layout/radial1"/>
    <dgm:cxn modelId="{F7DAB39B-5DFB-4B66-AA10-688812674E27}" type="presOf" srcId="{40336884-BEFB-4160-A68D-401CDDCCD433}" destId="{5B152938-E566-443B-B6D8-2278B570CDBD}" srcOrd="1" destOrd="0" presId="urn:microsoft.com/office/officeart/2005/8/layout/radial1"/>
    <dgm:cxn modelId="{DA3E820E-EC39-4531-953E-7A5148BAC5E3}" srcId="{BFD2B53B-E1D3-474A-8A1E-F702D28496D6}" destId="{B828A20C-FEB3-466C-884E-3DC812B762F0}" srcOrd="0" destOrd="0" parTransId="{86721F7A-66F0-4C4B-B5DD-1269EA20C601}" sibTransId="{3A193460-AB1D-4B62-AC72-827334BACE8E}"/>
    <dgm:cxn modelId="{B28C29B1-AC58-498A-9BA4-E2574D31830E}" srcId="{B828A20C-FEB3-466C-884E-3DC812B762F0}" destId="{18B01C35-8BFA-4ED1-B127-AB40247A1C7F}" srcOrd="4" destOrd="0" parTransId="{8DCC9F13-83EE-419E-A9C5-DFC45FC5ED60}" sibTransId="{72BC3814-ECF2-4D22-A4E2-0907F50F0112}"/>
    <dgm:cxn modelId="{8F415FFC-E8A5-411F-906C-5B884E2C5A6C}" type="presOf" srcId="{8E31B529-A9EF-45C0-8A67-B9D0D67B651D}" destId="{69A0E7F6-655A-4FAF-A52A-9843838FD3CC}" srcOrd="0" destOrd="0" presId="urn:microsoft.com/office/officeart/2005/8/layout/radial1"/>
    <dgm:cxn modelId="{08C323C0-8217-49BE-B851-D57F2A1FCA19}" type="presOf" srcId="{BFD2B53B-E1D3-474A-8A1E-F702D28496D6}" destId="{AB7961E4-AFF2-41DF-9AA2-C69C5CC8DF30}" srcOrd="0" destOrd="0" presId="urn:microsoft.com/office/officeart/2005/8/layout/radial1"/>
    <dgm:cxn modelId="{09FAA891-79A1-4CC5-BE5D-EE56E12B7FC3}" type="presOf" srcId="{8DCC9F13-83EE-419E-A9C5-DFC45FC5ED60}" destId="{D3D51705-B25A-4E47-B864-AA9FF15DB310}" srcOrd="1" destOrd="0" presId="urn:microsoft.com/office/officeart/2005/8/layout/radial1"/>
    <dgm:cxn modelId="{B21EF530-1D12-4E16-BAAF-D869F83B474A}" srcId="{B828A20C-FEB3-466C-884E-3DC812B762F0}" destId="{54B27B05-6F83-4EA9-BE26-53FD066213C0}" srcOrd="3" destOrd="0" parTransId="{5751A08B-6209-455A-A2BD-41B648EE32F4}" sibTransId="{E81E607F-EA72-4DE6-BB4C-BE978FCE606E}"/>
    <dgm:cxn modelId="{43AC41F1-68D9-4FF7-8249-6C8DF6938131}" type="presOf" srcId="{9BF34D8F-1B42-49B0-B4CA-1DC394E5EB1A}" destId="{8EE243C0-926B-42E8-823F-13972E1D0B69}" srcOrd="0" destOrd="0" presId="urn:microsoft.com/office/officeart/2005/8/layout/radial1"/>
    <dgm:cxn modelId="{DBA34E7C-18EF-4464-9BA4-4655AD8D36C3}" srcId="{B828A20C-FEB3-466C-884E-3DC812B762F0}" destId="{C21F208D-D149-43D1-BA32-2582951EBEE9}" srcOrd="5" destOrd="0" parTransId="{9BF34D8F-1B42-49B0-B4CA-1DC394E5EB1A}" sibTransId="{8AE14BA9-8CE4-4C2F-904A-5AB45D9B0019}"/>
    <dgm:cxn modelId="{F0E290D3-3CB9-40EF-B348-B3AA9CE58BC4}" srcId="{B828A20C-FEB3-466C-884E-3DC812B762F0}" destId="{8E31B529-A9EF-45C0-8A67-B9D0D67B651D}" srcOrd="1" destOrd="0" parTransId="{5080CCA4-362E-4D67-AA9B-86B073E116AD}" sibTransId="{2AE47791-59A7-4647-87E7-A1BA18B409BA}"/>
    <dgm:cxn modelId="{0CAB80E7-061F-41C2-8B2E-9CEDAE63A173}" type="presOf" srcId="{5080CCA4-362E-4D67-AA9B-86B073E116AD}" destId="{0008A391-522C-44AF-90BA-CF05FA43AD06}" srcOrd="0" destOrd="0" presId="urn:microsoft.com/office/officeart/2005/8/layout/radial1"/>
    <dgm:cxn modelId="{166CAC0A-80DB-480D-8A9B-7D913A93AF85}" srcId="{B828A20C-FEB3-466C-884E-3DC812B762F0}" destId="{C1280735-E05A-4BB8-9A6B-2E7ACE58E08B}" srcOrd="0" destOrd="0" parTransId="{D5CE07E3-92A5-4E8F-9585-0B8F775029F8}" sibTransId="{4A2234FF-DF48-467B-BC1F-3503FA69D743}"/>
    <dgm:cxn modelId="{0DA92889-6750-4DD0-A532-F08D8D458977}" type="presOf" srcId="{1646708C-4927-49D9-BA6D-08CBBE384C99}" destId="{CE126841-AB8A-462B-882A-C468A257AC33}" srcOrd="0" destOrd="0" presId="urn:microsoft.com/office/officeart/2005/8/layout/radial1"/>
    <dgm:cxn modelId="{E9CC643A-313B-44CC-822B-3D7E681E9583}" type="presParOf" srcId="{AB7961E4-AFF2-41DF-9AA2-C69C5CC8DF30}" destId="{71A98B05-68C1-4C12-B21B-9823DE3247D9}" srcOrd="0" destOrd="0" presId="urn:microsoft.com/office/officeart/2005/8/layout/radial1"/>
    <dgm:cxn modelId="{5D5C4D76-F9CA-4F99-A8C5-C9CB9D381ACA}" type="presParOf" srcId="{AB7961E4-AFF2-41DF-9AA2-C69C5CC8DF30}" destId="{6664AC64-5D5B-4E06-AAFA-BE669A6D4472}" srcOrd="1" destOrd="0" presId="urn:microsoft.com/office/officeart/2005/8/layout/radial1"/>
    <dgm:cxn modelId="{81D26332-1038-47A8-85C8-027A56C649C8}" type="presParOf" srcId="{6664AC64-5D5B-4E06-AAFA-BE669A6D4472}" destId="{6139FDDC-4837-4A55-9832-9EC1C729E5AF}" srcOrd="0" destOrd="0" presId="urn:microsoft.com/office/officeart/2005/8/layout/radial1"/>
    <dgm:cxn modelId="{82D83DA5-4B84-49F8-B557-2DFE4235B19C}" type="presParOf" srcId="{AB7961E4-AFF2-41DF-9AA2-C69C5CC8DF30}" destId="{B4FA7CBA-918F-4E76-A1D9-601EEF9A713D}" srcOrd="2" destOrd="0" presId="urn:microsoft.com/office/officeart/2005/8/layout/radial1"/>
    <dgm:cxn modelId="{C1770D52-0C0F-478B-867E-F7A76D4CCB98}" type="presParOf" srcId="{AB7961E4-AFF2-41DF-9AA2-C69C5CC8DF30}" destId="{0008A391-522C-44AF-90BA-CF05FA43AD06}" srcOrd="3" destOrd="0" presId="urn:microsoft.com/office/officeart/2005/8/layout/radial1"/>
    <dgm:cxn modelId="{F588A05F-0A60-431E-AB62-F65B117611D1}" type="presParOf" srcId="{0008A391-522C-44AF-90BA-CF05FA43AD06}" destId="{EBB161E4-6998-4C5F-ABEC-4EFF74CCED59}" srcOrd="0" destOrd="0" presId="urn:microsoft.com/office/officeart/2005/8/layout/radial1"/>
    <dgm:cxn modelId="{92CFFB9D-9F8E-4BFE-8C44-0A67F666A44B}" type="presParOf" srcId="{AB7961E4-AFF2-41DF-9AA2-C69C5CC8DF30}" destId="{69A0E7F6-655A-4FAF-A52A-9843838FD3CC}" srcOrd="4" destOrd="0" presId="urn:microsoft.com/office/officeart/2005/8/layout/radial1"/>
    <dgm:cxn modelId="{0A235BE6-C3F9-42B3-92A3-072E5BAF94AE}" type="presParOf" srcId="{AB7961E4-AFF2-41DF-9AA2-C69C5CC8DF30}" destId="{555F064C-C03D-487D-936E-50407134F664}" srcOrd="5" destOrd="0" presId="urn:microsoft.com/office/officeart/2005/8/layout/radial1"/>
    <dgm:cxn modelId="{04E5B96A-71CF-4DFC-833B-5E14676CFA41}" type="presParOf" srcId="{555F064C-C03D-487D-936E-50407134F664}" destId="{639DB9C3-19C9-4E93-9852-CE389B903265}" srcOrd="0" destOrd="0" presId="urn:microsoft.com/office/officeart/2005/8/layout/radial1"/>
    <dgm:cxn modelId="{B4F90679-47B2-4F54-9320-AE889348A06C}" type="presParOf" srcId="{AB7961E4-AFF2-41DF-9AA2-C69C5CC8DF30}" destId="{41B45588-24F1-4F99-A6D0-2E924AFCF955}" srcOrd="6" destOrd="0" presId="urn:microsoft.com/office/officeart/2005/8/layout/radial1"/>
    <dgm:cxn modelId="{3CEC9068-28A3-4FDA-BF1C-573AC8E45970}" type="presParOf" srcId="{AB7961E4-AFF2-41DF-9AA2-C69C5CC8DF30}" destId="{DA438AF8-BE34-4561-A435-CA1F03CB73F8}" srcOrd="7" destOrd="0" presId="urn:microsoft.com/office/officeart/2005/8/layout/radial1"/>
    <dgm:cxn modelId="{082302E1-B0BA-4243-8F70-617FC47D234A}" type="presParOf" srcId="{DA438AF8-BE34-4561-A435-CA1F03CB73F8}" destId="{ED5C69B4-252A-47BD-A933-B412AF1A1AED}" srcOrd="0" destOrd="0" presId="urn:microsoft.com/office/officeart/2005/8/layout/radial1"/>
    <dgm:cxn modelId="{4524B4CA-B862-4D8D-9A8A-459761626889}" type="presParOf" srcId="{AB7961E4-AFF2-41DF-9AA2-C69C5CC8DF30}" destId="{4E57305E-E16C-4AF5-B833-7A1BD1627C04}" srcOrd="8" destOrd="0" presId="urn:microsoft.com/office/officeart/2005/8/layout/radial1"/>
    <dgm:cxn modelId="{E7DBDC56-34B6-4C45-BA64-AFEB9D4C4126}" type="presParOf" srcId="{AB7961E4-AFF2-41DF-9AA2-C69C5CC8DF30}" destId="{C0068C3B-3DDA-4B4E-ADBD-8E16EE91F11F}" srcOrd="9" destOrd="0" presId="urn:microsoft.com/office/officeart/2005/8/layout/radial1"/>
    <dgm:cxn modelId="{80731015-6D7A-4370-A157-915B9E62A7DD}" type="presParOf" srcId="{C0068C3B-3DDA-4B4E-ADBD-8E16EE91F11F}" destId="{D3D51705-B25A-4E47-B864-AA9FF15DB310}" srcOrd="0" destOrd="0" presId="urn:microsoft.com/office/officeart/2005/8/layout/radial1"/>
    <dgm:cxn modelId="{BFC06EBC-CDDC-4C29-AF60-9FF7F3B37E09}" type="presParOf" srcId="{AB7961E4-AFF2-41DF-9AA2-C69C5CC8DF30}" destId="{D7F50BCC-E3FC-4482-A75E-B5E3B5836985}" srcOrd="10" destOrd="0" presId="urn:microsoft.com/office/officeart/2005/8/layout/radial1"/>
    <dgm:cxn modelId="{BBDE484B-F9EA-44D8-952F-FB08132A628B}" type="presParOf" srcId="{AB7961E4-AFF2-41DF-9AA2-C69C5CC8DF30}" destId="{8EE243C0-926B-42E8-823F-13972E1D0B69}" srcOrd="11" destOrd="0" presId="urn:microsoft.com/office/officeart/2005/8/layout/radial1"/>
    <dgm:cxn modelId="{5808C3A9-4494-4696-9422-F3CE9BA8F73B}" type="presParOf" srcId="{8EE243C0-926B-42E8-823F-13972E1D0B69}" destId="{FFF3C0BE-D45B-4CDB-BDC5-524DD3D0111D}" srcOrd="0" destOrd="0" presId="urn:microsoft.com/office/officeart/2005/8/layout/radial1"/>
    <dgm:cxn modelId="{63FFAEE2-1CC3-4920-81F7-67FB379CAC32}" type="presParOf" srcId="{AB7961E4-AFF2-41DF-9AA2-C69C5CC8DF30}" destId="{F9EDBEAA-B535-400E-9105-891D58D953D2}" srcOrd="12" destOrd="0" presId="urn:microsoft.com/office/officeart/2005/8/layout/radial1"/>
    <dgm:cxn modelId="{98F1A09C-0D1D-46A6-89C9-A006A4DEFD2B}" type="presParOf" srcId="{AB7961E4-AFF2-41DF-9AA2-C69C5CC8DF30}" destId="{1F8ACB6D-C824-41F8-9ECF-EDACDACF2120}" srcOrd="13" destOrd="0" presId="urn:microsoft.com/office/officeart/2005/8/layout/radial1"/>
    <dgm:cxn modelId="{F176A5A1-92FC-424C-805F-75B147E6BE09}" type="presParOf" srcId="{1F8ACB6D-C824-41F8-9ECF-EDACDACF2120}" destId="{5B152938-E566-443B-B6D8-2278B570CDBD}" srcOrd="0" destOrd="0" presId="urn:microsoft.com/office/officeart/2005/8/layout/radial1"/>
    <dgm:cxn modelId="{95B1B743-503C-4CFA-92C6-48F7FAD9EA96}" type="presParOf" srcId="{AB7961E4-AFF2-41DF-9AA2-C69C5CC8DF30}" destId="{CE126841-AB8A-462B-882A-C468A257AC3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DAC18-B301-4C7F-A690-C179C522EA7E}">
      <dsp:nvSpPr>
        <dsp:cNvPr id="0" name=""/>
        <dsp:cNvSpPr/>
      </dsp:nvSpPr>
      <dsp:spPr>
        <a:xfrm rot="5400000">
          <a:off x="4921673" y="-1842426"/>
          <a:ext cx="1210733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i="1" kern="1200"/>
            <a:t>Logos (Yunani) = </a:t>
          </a:r>
          <a:r>
            <a:rPr lang="en-US" sz="1800" kern="1200" noProof="0">
              <a:ln/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kata atau fikiran yang benar</a:t>
          </a:r>
          <a:endParaRPr lang="en-MY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i="1" kern="1200"/>
            <a:t>Nataqa (B.Arab) = </a:t>
          </a:r>
          <a:r>
            <a:rPr lang="en-US" sz="1800" kern="1200" noProof="0">
              <a:ln/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berkata atau bercakap</a:t>
          </a:r>
          <a:endParaRPr lang="en-MY" sz="18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b="0" i="0" kern="1200" dirty="0" err="1"/>
            <a:t>Logik</a:t>
          </a:r>
          <a:r>
            <a:rPr lang="en-MY" sz="2000" b="0" i="0" kern="1200" dirty="0"/>
            <a:t> (B. </a:t>
          </a:r>
          <a:r>
            <a:rPr lang="en-MY" sz="2000" b="0" i="0" kern="1200" dirty="0" err="1"/>
            <a:t>Melayu</a:t>
          </a:r>
          <a:r>
            <a:rPr lang="en-MY" sz="2000" b="0" i="0" kern="1200" dirty="0"/>
            <a:t>) = </a:t>
          </a:r>
          <a:r>
            <a:rPr lang="en-MY" sz="2000" b="0" i="0" kern="1200" dirty="0" err="1"/>
            <a:t>berfikir</a:t>
          </a:r>
          <a:r>
            <a:rPr lang="en-MY" sz="2000" b="0" i="0" kern="1200" dirty="0"/>
            <a:t> </a:t>
          </a:r>
          <a:r>
            <a:rPr lang="en-MY" sz="2000" b="0" i="0" kern="1200" dirty="0" err="1"/>
            <a:t>benar</a:t>
          </a:r>
          <a:endParaRPr lang="en-MY" sz="2000" b="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500" i="1" kern="1200" dirty="0"/>
        </a:p>
      </dsp:txBody>
      <dsp:txXfrm rot="-5400000">
        <a:off x="2926080" y="212270"/>
        <a:ext cx="5142817" cy="1092527"/>
      </dsp:txXfrm>
    </dsp:sp>
    <dsp:sp modelId="{315A1E43-206D-4C2F-9016-4D2A95C433FF}">
      <dsp:nvSpPr>
        <dsp:cNvPr id="0" name=""/>
        <dsp:cNvSpPr/>
      </dsp:nvSpPr>
      <dsp:spPr>
        <a:xfrm>
          <a:off x="19039" y="0"/>
          <a:ext cx="2926080" cy="15134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2800" kern="1200" dirty="0"/>
            <a:t>Bahasa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2800" kern="1200" dirty="0"/>
            <a:t>(</a:t>
          </a:r>
          <a:r>
            <a:rPr lang="en-MY" sz="2800" kern="1200" dirty="0" err="1"/>
            <a:t>Logik</a:t>
          </a:r>
          <a:r>
            <a:rPr lang="en-MY" sz="2800" kern="1200" dirty="0"/>
            <a:t>/</a:t>
          </a:r>
          <a:r>
            <a:rPr lang="en-MY" sz="2800" kern="1200" dirty="0" err="1"/>
            <a:t>mantiq</a:t>
          </a:r>
          <a:r>
            <a:rPr lang="en-MY" sz="2800" kern="1200" dirty="0"/>
            <a:t>)</a:t>
          </a:r>
        </a:p>
        <a:p>
          <a:pPr marL="0"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 dirty="0"/>
        </a:p>
      </dsp:txBody>
      <dsp:txXfrm>
        <a:off x="92918" y="73879"/>
        <a:ext cx="2778322" cy="1365658"/>
      </dsp:txXfrm>
    </dsp:sp>
    <dsp:sp modelId="{75EBEC90-7CBB-4362-9831-23D04A144261}">
      <dsp:nvSpPr>
        <dsp:cNvPr id="0" name=""/>
        <dsp:cNvSpPr/>
      </dsp:nvSpPr>
      <dsp:spPr>
        <a:xfrm rot="5400000">
          <a:off x="4403221" y="110913"/>
          <a:ext cx="2236842" cy="5196839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Char char="••"/>
          </a:pPr>
          <a:r>
            <a:rPr lang="en-MY" alt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Ibn </a:t>
          </a:r>
          <a:r>
            <a:rPr lang="en-MY" alt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Sina</a:t>
          </a:r>
          <a:r>
            <a:rPr lang="en-MY" alt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: S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uatu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mengawal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pemikiran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manusia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daripada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tersalah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dan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terpesong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sewaktu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berfikir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.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alt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Al-Ghazali: S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uatu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dapat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membezakan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di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antara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suatu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membawa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arah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kebenaran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dan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keyakinan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dengan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ilmu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yang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membawa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pemikiran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arah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</a:t>
          </a:r>
          <a:r>
            <a:rPr lang="en-US" sz="1600" kern="120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kesamaran</a:t>
          </a:r>
          <a:r>
            <a:rPr lang="en-US" sz="1600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rPr>
            <a:t> dan salah. </a:t>
          </a:r>
          <a:endParaRPr lang="en-MY" sz="1600" kern="1200" dirty="0"/>
        </a:p>
      </dsp:txBody>
      <dsp:txXfrm rot="-5400000">
        <a:off x="2923223" y="1700105"/>
        <a:ext cx="5087645" cy="2018454"/>
      </dsp:txXfrm>
    </dsp:sp>
    <dsp:sp modelId="{F2421A1B-720A-40F3-9009-C463FB3003EF}">
      <dsp:nvSpPr>
        <dsp:cNvPr id="0" name=""/>
        <dsp:cNvSpPr/>
      </dsp:nvSpPr>
      <dsp:spPr>
        <a:xfrm>
          <a:off x="0" y="1952625"/>
          <a:ext cx="2923222" cy="151341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err="1"/>
            <a:t>Istilah</a:t>
          </a:r>
          <a:endParaRPr lang="en-MY" sz="2800" kern="1200" dirty="0"/>
        </a:p>
      </dsp:txBody>
      <dsp:txXfrm>
        <a:off x="73879" y="2026504"/>
        <a:ext cx="2775464" cy="1365658"/>
      </dsp:txXfrm>
    </dsp:sp>
    <dsp:sp modelId="{6E4D0FC1-81C1-4540-A89E-3C16FCDA89E6}">
      <dsp:nvSpPr>
        <dsp:cNvPr id="0" name=""/>
        <dsp:cNvSpPr/>
      </dsp:nvSpPr>
      <dsp:spPr>
        <a:xfrm rot="5400000">
          <a:off x="4921673" y="2059173"/>
          <a:ext cx="1210733" cy="520192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Char char="••"/>
          </a:pP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Bidang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kajian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MY" alt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tentang</a:t>
          </a:r>
          <a:r>
            <a:rPr lang="en-MY" alt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Inferen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yg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munasabah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,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iaitu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satu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MY" alt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proses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MY" alt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untuk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mencapai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satu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kesimpulan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hasil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dari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set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andaian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y</a:t>
          </a:r>
          <a:r>
            <a:rPr lang="en-MY" alt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an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g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sistematik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dan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boleh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 </a:t>
          </a:r>
          <a:r>
            <a:rPr lang="en-US" sz="1600" kern="1200" dirty="0" err="1">
              <a:latin typeface="Century Gothic" panose="020B0502020202020204" charset="0"/>
              <a:cs typeface="Century Gothic" panose="020B0502020202020204" charset="0"/>
              <a:sym typeface="+mn-ea"/>
            </a:rPr>
            <a:t>dipercayai</a:t>
          </a:r>
          <a:r>
            <a:rPr lang="en-US" sz="1600" kern="1200" dirty="0">
              <a:latin typeface="Century Gothic" panose="020B0502020202020204" charset="0"/>
              <a:cs typeface="Century Gothic" panose="020B0502020202020204" charset="0"/>
              <a:sym typeface="+mn-ea"/>
            </a:rPr>
            <a:t>. </a:t>
          </a:r>
          <a:endParaRPr lang="en-MY" sz="1600" kern="1200" dirty="0"/>
        </a:p>
      </dsp:txBody>
      <dsp:txXfrm rot="-5400000">
        <a:off x="2926080" y="4113870"/>
        <a:ext cx="5142817" cy="1092527"/>
      </dsp:txXfrm>
    </dsp:sp>
    <dsp:sp modelId="{EB660EE2-86AF-436C-ADDD-A94338C7D244}">
      <dsp:nvSpPr>
        <dsp:cNvPr id="0" name=""/>
        <dsp:cNvSpPr/>
      </dsp:nvSpPr>
      <dsp:spPr>
        <a:xfrm>
          <a:off x="0" y="3903425"/>
          <a:ext cx="2926080" cy="151341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/>
            <a:t>LOGIK</a:t>
          </a:r>
        </a:p>
      </dsp:txBody>
      <dsp:txXfrm>
        <a:off x="73879" y="3977304"/>
        <a:ext cx="2778322" cy="1365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34016-F5DF-47BF-86F2-E0A41BA5DA61}">
      <dsp:nvSpPr>
        <dsp:cNvPr id="0" name=""/>
        <dsp:cNvSpPr/>
      </dsp:nvSpPr>
      <dsp:spPr>
        <a:xfrm>
          <a:off x="0" y="2215356"/>
          <a:ext cx="4468370" cy="1317472"/>
        </a:xfrm>
        <a:custGeom>
          <a:avLst/>
          <a:gdLst/>
          <a:ahLst/>
          <a:cxnLst/>
          <a:rect l="0" t="0" r="0" b="0"/>
          <a:pathLst>
            <a:path>
              <a:moveTo>
                <a:pt x="4468370" y="0"/>
              </a:moveTo>
              <a:lnTo>
                <a:pt x="0" y="13174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17721" y="2757629"/>
        <a:ext cx="232927" cy="232927"/>
      </dsp:txXfrm>
    </dsp:sp>
    <dsp:sp modelId="{FADF09DD-40E4-482D-8189-8B6F6A8BC931}">
      <dsp:nvSpPr>
        <dsp:cNvPr id="0" name=""/>
        <dsp:cNvSpPr/>
      </dsp:nvSpPr>
      <dsp:spPr>
        <a:xfrm>
          <a:off x="0" y="2169636"/>
          <a:ext cx="4468370" cy="91440"/>
        </a:xfrm>
        <a:custGeom>
          <a:avLst/>
          <a:gdLst/>
          <a:ahLst/>
          <a:cxnLst/>
          <a:rect l="0" t="0" r="0" b="0"/>
          <a:pathLst>
            <a:path>
              <a:moveTo>
                <a:pt x="4468370" y="45720"/>
              </a:moveTo>
              <a:lnTo>
                <a:pt x="0" y="45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22476" y="2103647"/>
        <a:ext cx="223418" cy="223418"/>
      </dsp:txXfrm>
    </dsp:sp>
    <dsp:sp modelId="{DB51B894-7A29-45A3-BD42-C9E22DDAF4AC}">
      <dsp:nvSpPr>
        <dsp:cNvPr id="0" name=""/>
        <dsp:cNvSpPr/>
      </dsp:nvSpPr>
      <dsp:spPr>
        <a:xfrm>
          <a:off x="14413" y="941794"/>
          <a:ext cx="4453957" cy="1273562"/>
        </a:xfrm>
        <a:custGeom>
          <a:avLst/>
          <a:gdLst/>
          <a:ahLst/>
          <a:cxnLst/>
          <a:rect l="0" t="0" r="0" b="0"/>
          <a:pathLst>
            <a:path>
              <a:moveTo>
                <a:pt x="4453957" y="127356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25580" y="1462763"/>
        <a:ext cx="231623" cy="231623"/>
      </dsp:txXfrm>
    </dsp:sp>
    <dsp:sp modelId="{34FBE019-3B7F-4E28-89A2-AAC086E6257F}">
      <dsp:nvSpPr>
        <dsp:cNvPr id="0" name=""/>
        <dsp:cNvSpPr/>
      </dsp:nvSpPr>
      <dsp:spPr>
        <a:xfrm rot="16200000">
          <a:off x="1832096" y="1794438"/>
          <a:ext cx="4430713" cy="841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Umum</a:t>
          </a:r>
          <a:endParaRPr lang="en-US" sz="5500" kern="1200" dirty="0"/>
        </a:p>
      </dsp:txBody>
      <dsp:txXfrm>
        <a:off x="1832096" y="1794438"/>
        <a:ext cx="4430713" cy="841835"/>
      </dsp:txXfrm>
    </dsp:sp>
    <dsp:sp modelId="{C38490CA-3C19-4703-A969-7C3799BFC744}">
      <dsp:nvSpPr>
        <dsp:cNvPr id="0" name=""/>
        <dsp:cNvSpPr/>
      </dsp:nvSpPr>
      <dsp:spPr>
        <a:xfrm>
          <a:off x="14413" y="520876"/>
          <a:ext cx="2761220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Khusus</a:t>
          </a:r>
          <a:endParaRPr lang="en-US" sz="5500" kern="1200" dirty="0"/>
        </a:p>
      </dsp:txBody>
      <dsp:txXfrm>
        <a:off x="14413" y="520876"/>
        <a:ext cx="2761220" cy="841835"/>
      </dsp:txXfrm>
    </dsp:sp>
    <dsp:sp modelId="{38483FF5-80E8-446F-B6B1-2E9CDCC42F5B}">
      <dsp:nvSpPr>
        <dsp:cNvPr id="0" name=""/>
        <dsp:cNvSpPr/>
      </dsp:nvSpPr>
      <dsp:spPr>
        <a:xfrm>
          <a:off x="0" y="1794565"/>
          <a:ext cx="2761220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Khusus</a:t>
          </a:r>
          <a:endParaRPr lang="en-US" sz="5500" kern="1200" dirty="0"/>
        </a:p>
      </dsp:txBody>
      <dsp:txXfrm>
        <a:off x="0" y="1794565"/>
        <a:ext cx="2761220" cy="841835"/>
      </dsp:txXfrm>
    </dsp:sp>
    <dsp:sp modelId="{0857AB51-DACE-4132-9E02-05FDB09FEA55}">
      <dsp:nvSpPr>
        <dsp:cNvPr id="0" name=""/>
        <dsp:cNvSpPr/>
      </dsp:nvSpPr>
      <dsp:spPr>
        <a:xfrm>
          <a:off x="0" y="3111911"/>
          <a:ext cx="2761220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Khusus</a:t>
          </a:r>
          <a:endParaRPr lang="en-US" sz="5500" kern="1200" dirty="0"/>
        </a:p>
      </dsp:txBody>
      <dsp:txXfrm>
        <a:off x="0" y="3111911"/>
        <a:ext cx="2761220" cy="841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3086-A400-4021-8637-6F4F7DF4BD99}">
      <dsp:nvSpPr>
        <dsp:cNvPr id="0" name=""/>
        <dsp:cNvSpPr/>
      </dsp:nvSpPr>
      <dsp:spPr>
        <a:xfrm>
          <a:off x="1354985" y="2215356"/>
          <a:ext cx="552244" cy="105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122" y="0"/>
              </a:lnTo>
              <a:lnTo>
                <a:pt x="276122" y="1052294"/>
              </a:lnTo>
              <a:lnTo>
                <a:pt x="552244" y="1052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1397" y="2711793"/>
        <a:ext cx="59420" cy="59420"/>
      </dsp:txXfrm>
    </dsp:sp>
    <dsp:sp modelId="{3C90BB20-31AC-4850-A7FF-437F1FD4A1CD}">
      <dsp:nvSpPr>
        <dsp:cNvPr id="0" name=""/>
        <dsp:cNvSpPr/>
      </dsp:nvSpPr>
      <dsp:spPr>
        <a:xfrm>
          <a:off x="1354985" y="2169636"/>
          <a:ext cx="5522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24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7301" y="2201550"/>
        <a:ext cx="27612" cy="27612"/>
      </dsp:txXfrm>
    </dsp:sp>
    <dsp:sp modelId="{E5F807EE-79A3-491E-9F12-4EE9B2A8E564}">
      <dsp:nvSpPr>
        <dsp:cNvPr id="0" name=""/>
        <dsp:cNvSpPr/>
      </dsp:nvSpPr>
      <dsp:spPr>
        <a:xfrm>
          <a:off x="1354985" y="1163062"/>
          <a:ext cx="552244" cy="1052294"/>
        </a:xfrm>
        <a:custGeom>
          <a:avLst/>
          <a:gdLst/>
          <a:ahLst/>
          <a:cxnLst/>
          <a:rect l="0" t="0" r="0" b="0"/>
          <a:pathLst>
            <a:path>
              <a:moveTo>
                <a:pt x="0" y="1052294"/>
              </a:moveTo>
              <a:lnTo>
                <a:pt x="276122" y="1052294"/>
              </a:lnTo>
              <a:lnTo>
                <a:pt x="276122" y="0"/>
              </a:lnTo>
              <a:lnTo>
                <a:pt x="5522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1397" y="1659499"/>
        <a:ext cx="59420" cy="59420"/>
      </dsp:txXfrm>
    </dsp:sp>
    <dsp:sp modelId="{C0678512-3F6E-41E3-B389-B0F8FA3F0A9D}">
      <dsp:nvSpPr>
        <dsp:cNvPr id="0" name=""/>
        <dsp:cNvSpPr/>
      </dsp:nvSpPr>
      <dsp:spPr>
        <a:xfrm rot="16200000">
          <a:off x="-1281288" y="1794438"/>
          <a:ext cx="4430713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Umum</a:t>
          </a:r>
          <a:endParaRPr lang="en-US" sz="5500" kern="1200" dirty="0"/>
        </a:p>
      </dsp:txBody>
      <dsp:txXfrm>
        <a:off x="-1281288" y="1794438"/>
        <a:ext cx="4430713" cy="841835"/>
      </dsp:txXfrm>
    </dsp:sp>
    <dsp:sp modelId="{278F518F-582F-4101-BCA6-4E0E75484549}">
      <dsp:nvSpPr>
        <dsp:cNvPr id="0" name=""/>
        <dsp:cNvSpPr/>
      </dsp:nvSpPr>
      <dsp:spPr>
        <a:xfrm>
          <a:off x="1907229" y="742144"/>
          <a:ext cx="2761220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Khusus</a:t>
          </a:r>
          <a:endParaRPr lang="en-US" sz="5500" kern="1200" dirty="0"/>
        </a:p>
      </dsp:txBody>
      <dsp:txXfrm>
        <a:off x="1907229" y="742144"/>
        <a:ext cx="2761220" cy="841835"/>
      </dsp:txXfrm>
    </dsp:sp>
    <dsp:sp modelId="{A6023F28-781A-4446-A139-D16E55A19D2E}">
      <dsp:nvSpPr>
        <dsp:cNvPr id="0" name=""/>
        <dsp:cNvSpPr/>
      </dsp:nvSpPr>
      <dsp:spPr>
        <a:xfrm>
          <a:off x="1907229" y="1794438"/>
          <a:ext cx="2761220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Khusus</a:t>
          </a:r>
          <a:endParaRPr lang="en-US" sz="5500" kern="1200" dirty="0"/>
        </a:p>
      </dsp:txBody>
      <dsp:txXfrm>
        <a:off x="1907229" y="1794438"/>
        <a:ext cx="2761220" cy="841835"/>
      </dsp:txXfrm>
    </dsp:sp>
    <dsp:sp modelId="{55A8C34F-A3DC-4DA5-8B64-89F168F15EF4}">
      <dsp:nvSpPr>
        <dsp:cNvPr id="0" name=""/>
        <dsp:cNvSpPr/>
      </dsp:nvSpPr>
      <dsp:spPr>
        <a:xfrm>
          <a:off x="1907229" y="2846733"/>
          <a:ext cx="2761220" cy="841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Khusus</a:t>
          </a:r>
          <a:endParaRPr lang="en-US" sz="5500" kern="1200" dirty="0"/>
        </a:p>
      </dsp:txBody>
      <dsp:txXfrm>
        <a:off x="1907229" y="2846733"/>
        <a:ext cx="2761220" cy="841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31ED0-7304-4CCA-AD19-7108760199CC}">
      <dsp:nvSpPr>
        <dsp:cNvPr id="0" name=""/>
        <dsp:cNvSpPr/>
      </dsp:nvSpPr>
      <dsp:spPr>
        <a:xfrm rot="21300000">
          <a:off x="24942" y="2274868"/>
          <a:ext cx="8078114" cy="925066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2A6BDF6-1D0F-470B-9448-821F64186D9F}">
      <dsp:nvSpPr>
        <dsp:cNvPr id="0" name=""/>
        <dsp:cNvSpPr/>
      </dsp:nvSpPr>
      <dsp:spPr>
        <a:xfrm>
          <a:off x="975360" y="273740"/>
          <a:ext cx="2438400" cy="2189921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BE3AB4-2A05-46B7-9C0B-70A7E79F8082}">
      <dsp:nvSpPr>
        <dsp:cNvPr id="0" name=""/>
        <dsp:cNvSpPr/>
      </dsp:nvSpPr>
      <dsp:spPr>
        <a:xfrm>
          <a:off x="4307840" y="0"/>
          <a:ext cx="2600960" cy="229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Falasi</a:t>
          </a:r>
          <a:r>
            <a:rPr lang="en-US" sz="3000" kern="1200" dirty="0"/>
            <a:t> </a:t>
          </a:r>
          <a:r>
            <a:rPr lang="en-US" sz="3000" kern="1200" dirty="0" err="1"/>
            <a:t>Kerelevanan</a:t>
          </a:r>
          <a:r>
            <a:rPr lang="en-US" sz="3000" kern="1200" dirty="0"/>
            <a:t> (</a:t>
          </a:r>
          <a:r>
            <a:rPr lang="en-US" sz="3000" i="1" kern="1200" dirty="0"/>
            <a:t>fallacy of relevance</a:t>
          </a:r>
          <a:r>
            <a:rPr lang="en-US" sz="3000" kern="1200" dirty="0"/>
            <a:t>)</a:t>
          </a:r>
          <a:endParaRPr lang="en-MY" sz="3000" kern="1200" dirty="0"/>
        </a:p>
      </dsp:txBody>
      <dsp:txXfrm>
        <a:off x="4307840" y="0"/>
        <a:ext cx="2600960" cy="2299417"/>
      </dsp:txXfrm>
    </dsp:sp>
    <dsp:sp modelId="{718FC5DF-27E1-410C-8C54-07B8F297D67D}">
      <dsp:nvSpPr>
        <dsp:cNvPr id="0" name=""/>
        <dsp:cNvSpPr/>
      </dsp:nvSpPr>
      <dsp:spPr>
        <a:xfrm>
          <a:off x="4714239" y="3011141"/>
          <a:ext cx="2438400" cy="2189921"/>
        </a:xfrm>
        <a:prstGeom prst="upArrow">
          <a:avLst/>
        </a:prstGeom>
        <a:gradFill rotWithShape="0">
          <a:gsLst>
            <a:gs pos="0">
              <a:schemeClr val="accent3">
                <a:hueOff val="3530499"/>
                <a:satOff val="3953"/>
                <a:lumOff val="174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30499"/>
                <a:satOff val="3953"/>
                <a:lumOff val="174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30499"/>
                <a:satOff val="3953"/>
                <a:lumOff val="174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C209B5-1758-4662-9BC0-FE4D84F23F4C}">
      <dsp:nvSpPr>
        <dsp:cNvPr id="0" name=""/>
        <dsp:cNvSpPr/>
      </dsp:nvSpPr>
      <dsp:spPr>
        <a:xfrm>
          <a:off x="1219200" y="3175385"/>
          <a:ext cx="2600960" cy="229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Falasi</a:t>
          </a:r>
          <a:r>
            <a:rPr lang="en-US" sz="3000" kern="1200" dirty="0"/>
            <a:t> </a:t>
          </a:r>
          <a:r>
            <a:rPr lang="en-US" sz="3000" kern="1200" dirty="0" err="1"/>
            <a:t>Ketaksaan</a:t>
          </a:r>
          <a:r>
            <a:rPr lang="en-US" sz="3000" kern="1200" dirty="0"/>
            <a:t> (</a:t>
          </a:r>
          <a:r>
            <a:rPr lang="en-US" sz="3000" i="1" kern="1200" dirty="0"/>
            <a:t>fallacy of ambiguity</a:t>
          </a:r>
          <a:r>
            <a:rPr lang="en-US" sz="3000" kern="1200" dirty="0"/>
            <a:t>)</a:t>
          </a:r>
          <a:endParaRPr lang="en-MY" sz="3000" kern="1200" dirty="0"/>
        </a:p>
      </dsp:txBody>
      <dsp:txXfrm>
        <a:off x="1219200" y="3175385"/>
        <a:ext cx="2600960" cy="2299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08783-88AC-4724-92BB-A89569CB60AA}">
      <dsp:nvSpPr>
        <dsp:cNvPr id="0" name=""/>
        <dsp:cNvSpPr/>
      </dsp:nvSpPr>
      <dsp:spPr>
        <a:xfrm>
          <a:off x="2" y="117660"/>
          <a:ext cx="5343938" cy="187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/>
            <a:t>Falasi</a:t>
          </a:r>
          <a:r>
            <a:rPr lang="en-US" sz="4000" kern="1200" dirty="0"/>
            <a:t> </a:t>
          </a:r>
          <a:r>
            <a:rPr lang="en-US" sz="4000" kern="1200" dirty="0" err="1"/>
            <a:t>Kerelevanan</a:t>
          </a:r>
          <a:r>
            <a:rPr lang="en-US" sz="4000" kern="1200" dirty="0"/>
            <a:t> (f</a:t>
          </a:r>
          <a:r>
            <a:rPr lang="en-US" sz="4000" i="1" kern="1200" dirty="0"/>
            <a:t>allacy of relevance</a:t>
          </a:r>
          <a:r>
            <a:rPr lang="en-US" sz="4000" kern="1200" dirty="0"/>
            <a:t>)</a:t>
          </a:r>
          <a:endParaRPr lang="en-MY" sz="4000" kern="1200" dirty="0"/>
        </a:p>
      </dsp:txBody>
      <dsp:txXfrm>
        <a:off x="2" y="117660"/>
        <a:ext cx="5343938" cy="1872000"/>
      </dsp:txXfrm>
    </dsp:sp>
    <dsp:sp modelId="{D145D1BC-7BA8-4C08-BB81-161656DA5152}">
      <dsp:nvSpPr>
        <dsp:cNvPr id="0" name=""/>
        <dsp:cNvSpPr/>
      </dsp:nvSpPr>
      <dsp:spPr>
        <a:xfrm>
          <a:off x="55" y="1994902"/>
          <a:ext cx="5343938" cy="33008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Hujahan</a:t>
          </a:r>
          <a:r>
            <a:rPr lang="en-US" sz="2000" kern="1200" dirty="0"/>
            <a:t> yang </a:t>
          </a:r>
          <a:r>
            <a:rPr lang="en-US" sz="2000" kern="1200" dirty="0" err="1"/>
            <a:t>premis-premisnya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relevan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logis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kebenaran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kesimpulan</a:t>
          </a:r>
          <a:r>
            <a:rPr lang="en-US" sz="2000" kern="1200" dirty="0"/>
            <a:t> yang </a:t>
          </a:r>
          <a:r>
            <a:rPr lang="en-US" sz="2000" kern="1200" dirty="0" err="1"/>
            <a:t>palsu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Contoh</a:t>
          </a:r>
          <a:r>
            <a:rPr lang="en-US" sz="2000" kern="1200" dirty="0"/>
            <a:t>: </a:t>
          </a:r>
          <a:endParaRPr lang="en-MY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Seorang</a:t>
          </a:r>
          <a:r>
            <a:rPr lang="en-US" sz="2000" kern="1200" dirty="0"/>
            <a:t> yang </a:t>
          </a:r>
          <a:r>
            <a:rPr lang="en-US" sz="2000" kern="1200" dirty="0" err="1"/>
            <a:t>bersalah</a:t>
          </a:r>
          <a:r>
            <a:rPr lang="en-US" sz="2000" kern="1200" dirty="0"/>
            <a:t> </a:t>
          </a:r>
          <a:r>
            <a:rPr lang="en-US" sz="2000" kern="1200" dirty="0" err="1"/>
            <a:t>dipertahankan</a:t>
          </a:r>
          <a:r>
            <a:rPr lang="en-US" sz="2000" kern="1200" dirty="0"/>
            <a:t> kerana </a:t>
          </a:r>
          <a:r>
            <a:rPr lang="en-US" sz="2000" kern="1200" dirty="0" err="1"/>
            <a:t>dia</a:t>
          </a:r>
          <a:r>
            <a:rPr lang="en-US" sz="2000" kern="1200" dirty="0"/>
            <a:t> </a:t>
          </a:r>
          <a:r>
            <a:rPr lang="en-US" sz="2000" kern="1200" dirty="0" err="1"/>
            <a:t>sudah</a:t>
          </a:r>
          <a:r>
            <a:rPr lang="en-US" sz="2000" kern="1200" dirty="0"/>
            <a:t> </a:t>
          </a:r>
          <a:r>
            <a:rPr lang="en-US" sz="2000" kern="1200" dirty="0" err="1"/>
            <a:t>tua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disebabkan</a:t>
          </a:r>
          <a:r>
            <a:rPr lang="en-US" sz="2000" kern="1200" dirty="0"/>
            <a:t> </a:t>
          </a:r>
          <a:r>
            <a:rPr lang="en-US" sz="2000" kern="1200" dirty="0" err="1"/>
            <a:t>dia</a:t>
          </a:r>
          <a:r>
            <a:rPr lang="en-US" sz="2000" kern="1200" dirty="0"/>
            <a:t> </a:t>
          </a:r>
          <a:r>
            <a:rPr lang="en-US" sz="2000" kern="1200" dirty="0" err="1"/>
            <a:t>anak</a:t>
          </a:r>
          <a:r>
            <a:rPr lang="en-US" sz="2000" kern="1200" dirty="0"/>
            <a:t> </a:t>
          </a:r>
          <a:r>
            <a:rPr lang="en-US" sz="2000" kern="1200" dirty="0" err="1"/>
            <a:t>yatim</a:t>
          </a:r>
          <a:r>
            <a:rPr lang="en-US" sz="2000" kern="1200" dirty="0"/>
            <a:t> </a:t>
          </a:r>
          <a:r>
            <a:rPr lang="en-US" sz="2000" kern="1200" dirty="0" err="1"/>
            <a:t>piatu</a:t>
          </a:r>
          <a:endParaRPr lang="en-MY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Seseorang</a:t>
          </a:r>
          <a:r>
            <a:rPr lang="en-US" sz="2000" kern="1200" dirty="0"/>
            <a:t> yang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 err="1"/>
            <a:t>ialah</a:t>
          </a:r>
          <a:r>
            <a:rPr lang="en-US" sz="2000" kern="1200" dirty="0"/>
            <a:t> orang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banyak</a:t>
          </a:r>
          <a:r>
            <a:rPr lang="en-US" sz="2000" kern="1200" dirty="0"/>
            <a:t> </a:t>
          </a:r>
          <a:r>
            <a:rPr lang="en-US" sz="2000" kern="1200" dirty="0" err="1"/>
            <a:t>cakap</a:t>
          </a:r>
          <a:r>
            <a:rPr lang="en-US" sz="2000" kern="1200" dirty="0"/>
            <a:t> dan </a:t>
          </a:r>
          <a:r>
            <a:rPr lang="en-US" sz="2000" kern="1200" dirty="0" err="1"/>
            <a:t>selalu</a:t>
          </a:r>
          <a:r>
            <a:rPr lang="en-US" sz="2000" kern="1200" dirty="0"/>
            <a:t> </a:t>
          </a:r>
          <a:r>
            <a:rPr lang="en-US" sz="2000" kern="1200" dirty="0" err="1"/>
            <a:t>bersetuju</a:t>
          </a:r>
          <a:endParaRPr lang="en-MY" sz="2000" kern="1200" dirty="0"/>
        </a:p>
      </dsp:txBody>
      <dsp:txXfrm>
        <a:off x="55" y="1994902"/>
        <a:ext cx="5343938" cy="3300862"/>
      </dsp:txXfrm>
    </dsp:sp>
    <dsp:sp modelId="{1C4FE23A-3CCF-41AB-8C79-4280A9F67212}">
      <dsp:nvSpPr>
        <dsp:cNvPr id="0" name=""/>
        <dsp:cNvSpPr/>
      </dsp:nvSpPr>
      <dsp:spPr>
        <a:xfrm>
          <a:off x="6092145" y="122902"/>
          <a:ext cx="5343938" cy="1872000"/>
        </a:xfrm>
        <a:prstGeom prst="rect">
          <a:avLst/>
        </a:prstGeom>
        <a:gradFill rotWithShape="0">
          <a:gsLst>
            <a:gs pos="0">
              <a:schemeClr val="accent2">
                <a:hueOff val="9483949"/>
                <a:satOff val="-3953"/>
                <a:lumOff val="-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483949"/>
                <a:satOff val="-3953"/>
                <a:lumOff val="-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483949"/>
                <a:satOff val="-3953"/>
                <a:lumOff val="-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483949"/>
              <a:satOff val="-3953"/>
              <a:lumOff val="-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/>
            <a:t>Falasi</a:t>
          </a:r>
          <a:r>
            <a:rPr lang="en-US" sz="4000" kern="1200" dirty="0"/>
            <a:t> </a:t>
          </a:r>
          <a:r>
            <a:rPr lang="en-US" sz="4000" kern="1200" dirty="0" err="1"/>
            <a:t>Ketaksaan</a:t>
          </a:r>
          <a:endParaRPr lang="en-US" sz="4000" kern="1200" dirty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(</a:t>
          </a:r>
          <a:r>
            <a:rPr lang="en-US" sz="4000" i="1" kern="1200" dirty="0"/>
            <a:t>fallacy of ambiguity</a:t>
          </a:r>
          <a:r>
            <a:rPr lang="en-US" sz="4000" kern="1200" dirty="0"/>
            <a:t>)</a:t>
          </a:r>
          <a:endParaRPr lang="en-MY" sz="4000" kern="1200" dirty="0"/>
        </a:p>
      </dsp:txBody>
      <dsp:txXfrm>
        <a:off x="6092145" y="122902"/>
        <a:ext cx="5343938" cy="1872000"/>
      </dsp:txXfrm>
    </dsp:sp>
    <dsp:sp modelId="{C52B9150-A969-40A2-A5F4-137425C473E6}">
      <dsp:nvSpPr>
        <dsp:cNvPr id="0" name=""/>
        <dsp:cNvSpPr/>
      </dsp:nvSpPr>
      <dsp:spPr>
        <a:xfrm>
          <a:off x="6092145" y="1994902"/>
          <a:ext cx="5343938" cy="3300862"/>
        </a:xfrm>
        <a:prstGeom prst="rect">
          <a:avLst/>
        </a:prstGeom>
        <a:solidFill>
          <a:schemeClr val="accent2">
            <a:tint val="40000"/>
            <a:alpha val="90000"/>
            <a:hueOff val="11006905"/>
            <a:satOff val="-7427"/>
            <a:lumOff val="-37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1006905"/>
              <a:satOff val="-7427"/>
              <a:lumOff val="-3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Falasi</a:t>
          </a:r>
          <a:r>
            <a:rPr lang="en-US" sz="2000" kern="1200" dirty="0"/>
            <a:t> yang </a:t>
          </a:r>
          <a:r>
            <a:rPr lang="en-US" sz="2000" kern="1200" dirty="0" err="1"/>
            <a:t>terkandung</a:t>
          </a:r>
          <a:r>
            <a:rPr lang="en-US" sz="2000" kern="1200" dirty="0"/>
            <a:t>  di </a:t>
          </a:r>
          <a:r>
            <a:rPr lang="en-US" sz="2000" kern="1200" dirty="0" err="1"/>
            <a:t>dalamnya</a:t>
          </a:r>
          <a:r>
            <a:rPr lang="en-US" sz="2000" kern="1200" dirty="0"/>
            <a:t> </a:t>
          </a:r>
          <a:r>
            <a:rPr lang="en-US" sz="2000" kern="1200" dirty="0" err="1"/>
            <a:t>sesuatu</a:t>
          </a:r>
          <a:r>
            <a:rPr lang="en-US" sz="2000" kern="1200" dirty="0"/>
            <a:t> yang </a:t>
          </a:r>
          <a:r>
            <a:rPr lang="en-US" sz="2000" kern="1200" dirty="0" err="1"/>
            <a:t>taksa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samar</a:t>
          </a:r>
          <a:r>
            <a:rPr lang="en-US" sz="2000" kern="1200" dirty="0"/>
            <a:t> (</a:t>
          </a:r>
          <a:r>
            <a:rPr lang="en-US" sz="2000" i="1" kern="1200" dirty="0"/>
            <a:t>ambiguous</a:t>
          </a:r>
          <a:r>
            <a:rPr lang="en-US" sz="2000" kern="1200" dirty="0"/>
            <a:t>)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Contoh</a:t>
          </a:r>
          <a:r>
            <a:rPr lang="en-US" sz="2000" kern="1200" dirty="0"/>
            <a:t>: “Drama </a:t>
          </a:r>
          <a:r>
            <a:rPr lang="en-US" sz="2000" kern="1200" dirty="0" err="1"/>
            <a:t>kejar</a:t>
          </a:r>
          <a:r>
            <a:rPr lang="en-US" sz="2000" kern="1200" dirty="0"/>
            <a:t> </a:t>
          </a:r>
          <a:r>
            <a:rPr lang="en-US" sz="2000" kern="1200" dirty="0" err="1"/>
            <a:t>mengejar</a:t>
          </a:r>
          <a:r>
            <a:rPr lang="en-US" sz="2000" kern="1200" dirty="0"/>
            <a:t> </a:t>
          </a:r>
          <a:r>
            <a:rPr lang="en-US" sz="2000" kern="1200" dirty="0" err="1"/>
            <a:t>antara</a:t>
          </a:r>
          <a:r>
            <a:rPr lang="en-US" sz="2000" kern="1200" dirty="0"/>
            <a:t> polis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penjenayah</a:t>
          </a:r>
          <a:r>
            <a:rPr lang="en-US" sz="2000" kern="1200" dirty="0"/>
            <a:t> </a:t>
          </a:r>
          <a:r>
            <a:rPr lang="en-US" sz="2000" kern="1200" dirty="0" err="1"/>
            <a:t>itu</a:t>
          </a:r>
          <a:r>
            <a:rPr lang="en-US" sz="2000" kern="1200" dirty="0"/>
            <a:t> </a:t>
          </a:r>
          <a:r>
            <a:rPr lang="en-US" sz="2000" kern="1200" dirty="0" err="1"/>
            <a:t>berlangsung</a:t>
          </a:r>
          <a:r>
            <a:rPr lang="en-US" sz="2000" kern="1200" dirty="0"/>
            <a:t> </a:t>
          </a:r>
          <a:r>
            <a:rPr lang="en-US" sz="2000" kern="1200" dirty="0" err="1"/>
            <a:t>selama</a:t>
          </a:r>
          <a:r>
            <a:rPr lang="en-US" sz="2000" kern="1200" dirty="0"/>
            <a:t> </a:t>
          </a:r>
          <a:r>
            <a:rPr lang="en-US" sz="2000" kern="1200" dirty="0" err="1"/>
            <a:t>satu</a:t>
          </a:r>
          <a:r>
            <a:rPr lang="en-US" sz="2000" kern="1200" dirty="0"/>
            <a:t> jam”</a:t>
          </a:r>
          <a:endParaRPr lang="en-MY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Fakta</a:t>
          </a:r>
          <a:r>
            <a:rPr lang="en-US" sz="2000" kern="1200" dirty="0"/>
            <a:t> </a:t>
          </a:r>
          <a:r>
            <a:rPr lang="en-US" sz="2000" kern="1200" dirty="0" err="1"/>
            <a:t>mungkin</a:t>
          </a:r>
          <a:r>
            <a:rPr lang="en-US" sz="2000" kern="1200" dirty="0"/>
            <a:t> </a:t>
          </a:r>
          <a:r>
            <a:rPr lang="en-US" sz="2000" kern="1200" dirty="0" err="1"/>
            <a:t>betul</a:t>
          </a:r>
          <a:r>
            <a:rPr lang="en-US" sz="2000" kern="1200" dirty="0"/>
            <a:t> </a:t>
          </a:r>
          <a:r>
            <a:rPr lang="en-US" sz="2000" kern="1200" dirty="0" err="1"/>
            <a:t>jika</a:t>
          </a:r>
          <a:r>
            <a:rPr lang="en-US" sz="2000" kern="1200" dirty="0"/>
            <a:t> polis dan </a:t>
          </a:r>
          <a:r>
            <a:rPr lang="en-US" sz="2000" kern="1200" dirty="0" err="1"/>
            <a:t>penjenayah</a:t>
          </a:r>
          <a:r>
            <a:rPr lang="en-US" sz="2000" kern="1200" dirty="0"/>
            <a:t> </a:t>
          </a:r>
          <a:r>
            <a:rPr lang="en-US" sz="2000" kern="1200" dirty="0" err="1"/>
            <a:t>saling</a:t>
          </a:r>
          <a:r>
            <a:rPr lang="en-US" sz="2000" kern="1200" dirty="0"/>
            <a:t> </a:t>
          </a:r>
          <a:r>
            <a:rPr lang="en-US" sz="2000" kern="1200" dirty="0" err="1"/>
            <a:t>mengejar</a:t>
          </a:r>
          <a:r>
            <a:rPr lang="en-US" sz="2000" kern="1200" dirty="0"/>
            <a:t>. </a:t>
          </a:r>
          <a:r>
            <a:rPr lang="en-US" sz="2000" kern="1200" dirty="0" err="1"/>
            <a:t>Namun</a:t>
          </a:r>
          <a:r>
            <a:rPr lang="en-US" sz="2000" kern="1200" dirty="0"/>
            <a:t> </a:t>
          </a:r>
          <a:r>
            <a:rPr lang="en-US" sz="2000" kern="1200" dirty="0" err="1"/>
            <a:t>ia</a:t>
          </a:r>
          <a:r>
            <a:rPr lang="en-US" sz="2000" kern="1200" dirty="0"/>
            <a:t> </a:t>
          </a:r>
          <a:r>
            <a:rPr lang="en-US" sz="2000" kern="1200" dirty="0" err="1"/>
            <a:t>diragui</a:t>
          </a:r>
          <a:r>
            <a:rPr lang="en-US" sz="2000" kern="1200" dirty="0"/>
            <a:t> kerana </a:t>
          </a:r>
          <a:r>
            <a:rPr lang="en-US" sz="2000" kern="1200" dirty="0" err="1"/>
            <a:t>etika</a:t>
          </a:r>
          <a:r>
            <a:rPr lang="en-US" sz="2000" kern="1200" dirty="0"/>
            <a:t> polis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membenarkan</a:t>
          </a:r>
          <a:r>
            <a:rPr lang="en-US" sz="2000" kern="1200" dirty="0"/>
            <a:t> polis </a:t>
          </a:r>
          <a:r>
            <a:rPr lang="en-US" sz="2000" kern="1200" dirty="0" err="1"/>
            <a:t>lari</a:t>
          </a:r>
          <a:r>
            <a:rPr lang="en-US" sz="2000" kern="1200" dirty="0"/>
            <a:t> </a:t>
          </a:r>
          <a:r>
            <a:rPr lang="en-US" sz="2000" kern="1200" dirty="0" err="1"/>
            <a:t>apabila</a:t>
          </a:r>
          <a:r>
            <a:rPr lang="en-US" sz="2000" kern="1200" dirty="0"/>
            <a:t> </a:t>
          </a:r>
          <a:r>
            <a:rPr lang="en-US" sz="2000" kern="1200" dirty="0" err="1"/>
            <a:t>dikejar</a:t>
          </a:r>
          <a:r>
            <a:rPr lang="en-US" sz="2000" kern="1200" dirty="0"/>
            <a:t> </a:t>
          </a:r>
          <a:r>
            <a:rPr lang="en-US" sz="2000" kern="1200" dirty="0" err="1"/>
            <a:t>penjenayah</a:t>
          </a:r>
          <a:r>
            <a:rPr lang="en-US" sz="2000" kern="1200" dirty="0"/>
            <a:t>.</a:t>
          </a:r>
          <a:endParaRPr lang="en-MY" sz="2000" kern="1200" dirty="0"/>
        </a:p>
      </dsp:txBody>
      <dsp:txXfrm>
        <a:off x="6092145" y="1994902"/>
        <a:ext cx="5343938" cy="3300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98B05-68C1-4C12-B21B-9823DE3247D9}">
      <dsp:nvSpPr>
        <dsp:cNvPr id="0" name=""/>
        <dsp:cNvSpPr/>
      </dsp:nvSpPr>
      <dsp:spPr>
        <a:xfrm>
          <a:off x="3361531" y="2111211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ILMU</a:t>
          </a:r>
        </a:p>
      </dsp:txBody>
      <dsp:txXfrm>
        <a:off x="3567279" y="2316959"/>
        <a:ext cx="993441" cy="993441"/>
      </dsp:txXfrm>
    </dsp:sp>
    <dsp:sp modelId="{6664AC64-5D5B-4E06-AAFA-BE669A6D4472}">
      <dsp:nvSpPr>
        <dsp:cNvPr id="0" name=""/>
        <dsp:cNvSpPr/>
      </dsp:nvSpPr>
      <dsp:spPr>
        <a:xfrm rot="16200000">
          <a:off x="3712794" y="1744449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6439" y="1742445"/>
        <a:ext cx="35120" cy="35120"/>
      </dsp:txXfrm>
    </dsp:sp>
    <dsp:sp modelId="{B4FA7CBA-918F-4E76-A1D9-601EEF9A713D}">
      <dsp:nvSpPr>
        <dsp:cNvPr id="0" name=""/>
        <dsp:cNvSpPr/>
      </dsp:nvSpPr>
      <dsp:spPr>
        <a:xfrm>
          <a:off x="3361531" y="3863"/>
          <a:ext cx="1404937" cy="1404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PANCAINDERA</a:t>
          </a:r>
        </a:p>
      </dsp:txBody>
      <dsp:txXfrm>
        <a:off x="3567279" y="209611"/>
        <a:ext cx="993441" cy="993441"/>
      </dsp:txXfrm>
    </dsp:sp>
    <dsp:sp modelId="{0008A391-522C-44AF-90BA-CF05FA43AD06}">
      <dsp:nvSpPr>
        <dsp:cNvPr id="0" name=""/>
        <dsp:cNvSpPr/>
      </dsp:nvSpPr>
      <dsp:spPr>
        <a:xfrm rot="19285714">
          <a:off x="4536590" y="2141168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0235" y="2139164"/>
        <a:ext cx="35120" cy="35120"/>
      </dsp:txXfrm>
    </dsp:sp>
    <dsp:sp modelId="{69A0E7F6-655A-4FAF-A52A-9843838FD3CC}">
      <dsp:nvSpPr>
        <dsp:cNvPr id="0" name=""/>
        <dsp:cNvSpPr/>
      </dsp:nvSpPr>
      <dsp:spPr>
        <a:xfrm>
          <a:off x="5009122" y="797301"/>
          <a:ext cx="1404937" cy="1404937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AKAL</a:t>
          </a:r>
        </a:p>
      </dsp:txBody>
      <dsp:txXfrm>
        <a:off x="5214870" y="1003049"/>
        <a:ext cx="993441" cy="993441"/>
      </dsp:txXfrm>
    </dsp:sp>
    <dsp:sp modelId="{555F064C-C03D-487D-936E-50407134F664}">
      <dsp:nvSpPr>
        <dsp:cNvPr id="0" name=""/>
        <dsp:cNvSpPr/>
      </dsp:nvSpPr>
      <dsp:spPr>
        <a:xfrm rot="771429">
          <a:off x="4740050" y="3032587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3695" y="3030584"/>
        <a:ext cx="35120" cy="35120"/>
      </dsp:txXfrm>
    </dsp:sp>
    <dsp:sp modelId="{41B45588-24F1-4F99-A6D0-2E924AFCF955}">
      <dsp:nvSpPr>
        <dsp:cNvPr id="0" name=""/>
        <dsp:cNvSpPr/>
      </dsp:nvSpPr>
      <dsp:spPr>
        <a:xfrm>
          <a:off x="5416043" y="2580140"/>
          <a:ext cx="1404937" cy="1404937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INSTITUSI</a:t>
          </a:r>
        </a:p>
      </dsp:txBody>
      <dsp:txXfrm>
        <a:off x="5621791" y="2785888"/>
        <a:ext cx="993441" cy="993441"/>
      </dsp:txXfrm>
    </dsp:sp>
    <dsp:sp modelId="{DA438AF8-BE34-4561-A435-CA1F03CB73F8}">
      <dsp:nvSpPr>
        <dsp:cNvPr id="0" name=""/>
        <dsp:cNvSpPr/>
      </dsp:nvSpPr>
      <dsp:spPr>
        <a:xfrm rot="3857143">
          <a:off x="4169966" y="3747450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3611" y="3745447"/>
        <a:ext cx="35120" cy="35120"/>
      </dsp:txXfrm>
    </dsp:sp>
    <dsp:sp modelId="{4E57305E-E16C-4AF5-B833-7A1BD1627C04}">
      <dsp:nvSpPr>
        <dsp:cNvPr id="0" name=""/>
        <dsp:cNvSpPr/>
      </dsp:nvSpPr>
      <dsp:spPr>
        <a:xfrm>
          <a:off x="4275875" y="4009866"/>
          <a:ext cx="1404937" cy="140493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ILHAM</a:t>
          </a:r>
        </a:p>
      </dsp:txBody>
      <dsp:txXfrm>
        <a:off x="4481623" y="4215614"/>
        <a:ext cx="993441" cy="993441"/>
      </dsp:txXfrm>
    </dsp:sp>
    <dsp:sp modelId="{C0068C3B-3DDA-4B4E-ADBD-8E16EE91F11F}">
      <dsp:nvSpPr>
        <dsp:cNvPr id="0" name=""/>
        <dsp:cNvSpPr/>
      </dsp:nvSpPr>
      <dsp:spPr>
        <a:xfrm rot="6942857">
          <a:off x="3255622" y="3747450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89267" y="3745447"/>
        <a:ext cx="35120" cy="35120"/>
      </dsp:txXfrm>
    </dsp:sp>
    <dsp:sp modelId="{D7F50BCC-E3FC-4482-A75E-B5E3B5836985}">
      <dsp:nvSpPr>
        <dsp:cNvPr id="0" name=""/>
        <dsp:cNvSpPr/>
      </dsp:nvSpPr>
      <dsp:spPr>
        <a:xfrm>
          <a:off x="2447187" y="4009866"/>
          <a:ext cx="1404937" cy="1404937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WAHYU</a:t>
          </a:r>
        </a:p>
      </dsp:txBody>
      <dsp:txXfrm>
        <a:off x="2652935" y="4215614"/>
        <a:ext cx="993441" cy="993441"/>
      </dsp:txXfrm>
    </dsp:sp>
    <dsp:sp modelId="{8EE243C0-926B-42E8-823F-13972E1D0B69}">
      <dsp:nvSpPr>
        <dsp:cNvPr id="0" name=""/>
        <dsp:cNvSpPr/>
      </dsp:nvSpPr>
      <dsp:spPr>
        <a:xfrm rot="10028571">
          <a:off x="2685538" y="3032587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9183" y="3030584"/>
        <a:ext cx="35120" cy="35120"/>
      </dsp:txXfrm>
    </dsp:sp>
    <dsp:sp modelId="{F9EDBEAA-B535-400E-9105-891D58D953D2}">
      <dsp:nvSpPr>
        <dsp:cNvPr id="0" name=""/>
        <dsp:cNvSpPr/>
      </dsp:nvSpPr>
      <dsp:spPr>
        <a:xfrm>
          <a:off x="1307018" y="2580140"/>
          <a:ext cx="1404937" cy="1404937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AMALAN DAN PENGALAMAN</a:t>
          </a:r>
        </a:p>
      </dsp:txBody>
      <dsp:txXfrm>
        <a:off x="1512766" y="2785888"/>
        <a:ext cx="993441" cy="993441"/>
      </dsp:txXfrm>
    </dsp:sp>
    <dsp:sp modelId="{1F8ACB6D-C824-41F8-9ECF-EDACDACF2120}">
      <dsp:nvSpPr>
        <dsp:cNvPr id="0" name=""/>
        <dsp:cNvSpPr/>
      </dsp:nvSpPr>
      <dsp:spPr>
        <a:xfrm rot="13114286">
          <a:off x="2888999" y="2141168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22644" y="2139164"/>
        <a:ext cx="35120" cy="35120"/>
      </dsp:txXfrm>
    </dsp:sp>
    <dsp:sp modelId="{CE126841-AB8A-462B-882A-C468A257AC33}">
      <dsp:nvSpPr>
        <dsp:cNvPr id="0" name=""/>
        <dsp:cNvSpPr/>
      </dsp:nvSpPr>
      <dsp:spPr>
        <a:xfrm>
          <a:off x="1713940" y="797301"/>
          <a:ext cx="1404937" cy="140493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BELAJAR DAN KAJIAN</a:t>
          </a:r>
        </a:p>
      </dsp:txBody>
      <dsp:txXfrm>
        <a:off x="1919688" y="1003049"/>
        <a:ext cx="993441" cy="99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D6F0-D85E-4700-BE2D-1C395CBF33DE}" type="datetimeFigureOut">
              <a:rPr lang="en-MY" smtClean="0"/>
              <a:t>8/2/2020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17CA-736C-4969-9EA0-B75AF085505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47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0641-0727-4C49-AB7E-638C01A10DB0}" type="datetimeFigureOut">
              <a:rPr lang="ru-RU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C48-266F-4E99-A892-7EEC248469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A793-A417-4A9C-9EB8-31CDFBFA7433}" type="datetimeFigureOut">
              <a:rPr lang="ru-RU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9675-BF3F-410E-9ADC-9DC3EA3D69A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6" y="1988890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3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6" y="3990472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3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5" y="203298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5" y="2962568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5" y="387967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5" y="4797115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3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3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0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5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6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1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2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1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8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1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5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2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5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6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6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4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3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7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4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0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3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4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6" y="1764954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8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29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2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1" y="4037737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6" y="2272154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0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2" y="3339615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5" y="4469533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2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7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0" y="3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1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0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0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9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7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5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5" y="2368517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5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2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59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4543-0657-4913-A6F1-2331B19CD832}" type="datetimeFigureOut">
              <a:rPr lang="ru-RU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954E-50C0-45F3-8C0A-AD06D95EA3C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59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2155955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972908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1296841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113794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7" y="4930747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7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3468107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5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19874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58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58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48"/>
            <a:ext cx="8587317" cy="2940445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0" y="2959837"/>
            <a:ext cx="4481137" cy="216033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1321895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247711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499887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6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6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6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6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6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6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7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7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7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7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7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7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0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0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0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5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421681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190107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6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0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190291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0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58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0" y="4822511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0" y="3691834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5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0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0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89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8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2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1" y="325758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2" y="4322127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0" y="432212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7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3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4" y="4798092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4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2" y="1916145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2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2" y="4792458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2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3" y="3469645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5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0" y="1481677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3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1" y="2694193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4" y="2733455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4" y="3838310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0" y="273345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0" y="38383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1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1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1" y="4122103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1" y="4467719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2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2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2" y="4122103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2" y="4467719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799" y="3005020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39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2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1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3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27" y="287426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28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4" y="522594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78" y="4109547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38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7" y="1733456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7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3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h 54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h 54"/>
                <a:gd name="connsiteY7" fmla="*/ 1045680 h 1914490"/>
                <a:gd name="connsiteX8" fmla="*/ 0 h 54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79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2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2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3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h 54"/>
                <a:gd name="connsiteY4" fmla="*/ 1914490 h 1914490"/>
                <a:gd name="connsiteX5" fmla="*/ 0 h 54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79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2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h 54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87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0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5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87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0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39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8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6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6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3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2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1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0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39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1" y="1840215"/>
            <a:ext cx="467384" cy="86577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57" y="3595740"/>
            <a:ext cx="387152" cy="26133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1" y="5030077"/>
            <a:ext cx="632381" cy="12199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5"/>
            <a:ext cx="886080" cy="45771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0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3"/>
            <a:ext cx="437900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6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0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29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0" y="4159542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6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8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1" y="2787709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09" y="2787709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4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3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7" y="2787709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7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3" y="1771058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7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4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3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5" y="187790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3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48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2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2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4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5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7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09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1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2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3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7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5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7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5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0" y="2716608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1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08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08" y="2592492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4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3" y="271660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4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6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6" y="2592492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5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0" y="39132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1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0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08" y="4509467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4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3" y="39132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4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6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6" y="4509467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0" y="3239653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6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6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2" y="3748671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3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8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8" y="465292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2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4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4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2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6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1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48" y="100249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0" y="850474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48" y="2055941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0" y="190391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48" y="3109385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0" y="2957360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7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48" y="416282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0" y="4010803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0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48" y="5216272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0" y="506424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6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0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3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0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38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2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78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4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08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0" y="166697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0" y="2092986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0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0" y="4795220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0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0" y="1670103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0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0" y="3455050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0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0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7" y="166459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7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7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7" y="479283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7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7" y="166772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7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7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7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7" y="430259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4" y="166217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4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4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4" y="4790424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4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4" y="1665308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4" y="302529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4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4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4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1" y="166530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1" y="2091321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1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1" y="4793555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1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1" y="1668439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1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1" y="345338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1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1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5" y="1988888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1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5" y="3990470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1" y="3831782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1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4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4" y="203297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4" y="296256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4" y="387967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4" y="479711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0" y="2014872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0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18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3" y="3326626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3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4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19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0" y="2984246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299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6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59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3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0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3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4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6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4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2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1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5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2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88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1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2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4" y="1764952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6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59" y="2901927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1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499" y="403773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1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4" y="2272152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18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0" y="3339613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3" y="4469531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1" y="2235545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5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08" y="1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7" y="1591449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3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09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7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5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3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3" y="2368515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7" y="2790323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1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0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2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654E-9729-4C0F-A9F3-227E95BCEB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E711-FBB7-4948-9BDD-60F9115DB0A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E876-3DB3-4F41-9842-8B49362122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EEA2-45D0-4E25-84DA-F882E0CA392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DB7B-AEF4-4322-B72C-621902A4B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A930-39D6-4D0D-96BD-90D1A627A6C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C5A6-3C9E-4FB6-B01D-07FC34AE3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A35A-5259-4436-A245-E35B8217EB7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77FF-D848-4EF6-A5EF-DEF40E339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9E59-2CDB-40AF-A5CD-47DEF110FD39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026D-07D9-4849-A64D-A9DC2ADB18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50C2-572E-4D5D-ACE4-145ACB36EDFC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269A-C632-4B26-8C20-B21880D85C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4000-7026-4D98-9A3D-C625A87BA17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B54A-8EF4-477E-9114-36D35CB84F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F18D-F3CD-42A4-885C-51F495EE8F8D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DED2-E350-49CC-A415-BB3479C61B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B77D-A61D-445F-9153-69ADDE14293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A6F3-4B0F-4259-9E65-ECBF70285E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C602-5E2B-42D6-9D1C-B8E734BC1467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96E6-9303-4311-A846-DE75F23062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6247-78C5-4178-8ADE-459F0AC16A47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0097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3630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429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7041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7494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2858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5393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739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8293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631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641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8074-5F33-4479-B1AD-86BF6995A875}" type="datetimeFigureOut">
              <a:rPr lang="ru-RU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33D2-4A61-437C-B5DB-8241E11960F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2155958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972911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1296844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113797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30" y="4930750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30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9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9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9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9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9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9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9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9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9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9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9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9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9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9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9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9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9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9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9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9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59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59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51"/>
            <a:ext cx="8587317" cy="2940445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3" y="2959837"/>
            <a:ext cx="4481137" cy="216033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3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1321898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2477113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49989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4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20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20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20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20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20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20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5A41-302E-4E59-B054-7B2C18E01878}" type="datetimeFigureOut">
              <a:rPr lang="ru-RU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FEA1-C7A6-45E6-9526-1E9A298FFC4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2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6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3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1411428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7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422734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3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1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3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1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3" y="482251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3" y="369183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3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1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2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1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5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2" y="325758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5" y="43221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3" y="43221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20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8BFB-A41C-43BC-A86A-DDF8960BA7F9}" type="datetimeFigureOut">
              <a:rPr lang="ru-RU"/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3428-B715-4292-A870-001B9640379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4" y="4798095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4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5" y="1916148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5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5" y="4792461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5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6" y="3469648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3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6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4" y="2694196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7" y="273345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7" y="38383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3" y="2733458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3" y="383831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4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4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4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4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4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4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4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4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2" y="3005023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39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4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8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6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1" y="287427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1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0" y="4109550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39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50" y="173345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10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6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h 54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h 54"/>
                <a:gd name="connsiteY7" fmla="*/ 1045680 h 1914490"/>
                <a:gd name="connsiteX8" fmla="*/ 0 h 54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3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5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7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6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h 54"/>
                <a:gd name="connsiteY4" fmla="*/ 1914490 h 1914490"/>
                <a:gd name="connsiteX5" fmla="*/ 0 h 54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3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5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h 54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3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9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1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3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2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1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9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9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6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5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4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3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2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6" y="1840220"/>
            <a:ext cx="467381" cy="865772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3" y="3595743"/>
            <a:ext cx="387146" cy="26132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7" y="5030077"/>
            <a:ext cx="632375" cy="1219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8"/>
            <a:ext cx="886083" cy="45770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3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6"/>
            <a:ext cx="437903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2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3" y="4159545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9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6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2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4" y="2787712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80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9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2" y="2787712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7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10" y="2787712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6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10" y="177106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8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6" y="1877904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40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5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2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5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7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8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50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2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2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5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6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8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80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3" y="271661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4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1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1" y="2592493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7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7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9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9" y="2592493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3" y="391323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4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1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1" y="4509467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7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3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7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9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9" y="4509467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6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9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9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5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6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1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1" y="4652932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5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7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7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6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6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6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6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5A63-B54D-4656-913E-CA20E654B7D7}" type="datetimeFigureOut">
              <a:rPr lang="ru-RU"/>
              <a:t>08.02.2020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7F1C-0F39-495D-9375-1830F079110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2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8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1" y="100250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3" y="850474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1" y="2055944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3" y="190391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1" y="3109388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3" y="2957360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1" y="416283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3" y="4010803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1" y="5216275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3" y="506424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6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3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6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4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1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7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1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4" y="1666976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4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4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4" y="4795223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4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4" y="1670106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4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4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4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4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80" y="1664594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80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80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80" y="4792841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80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80" y="166772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80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80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80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80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7" y="166218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7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7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7" y="4790427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7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7" y="166531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7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7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7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7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4" y="166531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4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4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4" y="479355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4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4" y="166844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4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4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4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4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6" y="1988891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4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6" y="3990473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4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5" y="2032982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5" y="296256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5" y="3879674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5" y="479711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4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4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1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6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7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2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3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2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9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2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6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3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6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7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7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5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4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8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5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1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4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5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7" y="176495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9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30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2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2" y="4037738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7" y="2272155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1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3" y="3339616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6" y="4469534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2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8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1" y="4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2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50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 panose="020B0604020202020204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 panose="020B0604020202020204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8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6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6" y="2368518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6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2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4194-001B-423A-812C-A7F95AD1A863}" type="datetimeFigureOut">
              <a:rPr lang="ru-RU"/>
              <a:t>08.02.2020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7318-0586-4FB7-9542-2C199219AE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9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9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9" y="2155957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9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9" y="3972910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9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9" y="1296843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9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9" y="3113796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9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9" y="4930749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9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9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9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9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9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9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9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9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9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9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9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974E-F028-4D79-AE97-D222B051974A}" type="datetimeFigureOut">
              <a:rPr lang="ru-RU"/>
              <a:t>08.02.2020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9D1B-7ACB-49BA-8FB2-1E382820D8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9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9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9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9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9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9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9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9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9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9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59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59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50"/>
            <a:ext cx="8587317" cy="2940445"/>
          </a:xfrm>
        </p:spPr>
        <p:txBody>
          <a:bodyPr anchor="ctr">
            <a:normAutofit/>
          </a:bodyPr>
          <a:lstStyle>
            <a:lvl1pPr marL="190500" indent="-19050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2" y="2959837"/>
            <a:ext cx="4481137" cy="216033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2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7" y="1321897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7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3" y="1321897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2" y="1321897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2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7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7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3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2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2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7" y="2477112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7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3" y="2477112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2" y="2477112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2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7" y="4499889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7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3" y="4499889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2" y="4499889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2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8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8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8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8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8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8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3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2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2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9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9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5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2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7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7A32-C656-4BC4-9A69-7F21B87FA98B}" type="datetimeFigureOut">
              <a:rPr lang="ru-RU"/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7DA-6947-4876-BE41-198BC1037C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422733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2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2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2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0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2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0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2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2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2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2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0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2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0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2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0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2" y="48225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2" y="3691836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 panose="020B0606020202030204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2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1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1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0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4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2" y="325758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4" y="432212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2" y="4322129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9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4" y="4798094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4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4" y="1916147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4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4" y="4792460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4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5" y="3469647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2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5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3" y="2694195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6" y="273345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6" y="383831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2" y="2733457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2" y="3838312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 panose="020B0606020202030204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7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7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3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3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3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3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4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4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4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4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1" y="3005022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39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4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3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7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5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0" y="2874271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0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1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0" y="410954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39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9" y="1733458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9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D8D-D9A6-4218-9383-2A210CAC51CB}" type="datetimeFigureOut">
              <a:rPr lang="ru-RU"/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F0C-9325-4B70-80BD-888164DD73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5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h 54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h 54"/>
                <a:gd name="connsiteY7" fmla="*/ 1045680 h 1914490"/>
                <a:gd name="connsiteX8" fmla="*/ 0 h 54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2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4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5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5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h 54"/>
                <a:gd name="connsiteY4" fmla="*/ 1914490 h 1914490"/>
                <a:gd name="connsiteX5" fmla="*/ 0 h 54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4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h 54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0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2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8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0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 panose="020B0606020202030204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 panose="020B0606020202030204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2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1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0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0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8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8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5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4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3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2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1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0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4" y="1840218"/>
            <a:ext cx="467382" cy="865774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1" y="3595742"/>
            <a:ext cx="387148" cy="26133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5" y="5030077"/>
            <a:ext cx="632377" cy="12199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7"/>
            <a:ext cx="886082" cy="457709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2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5"/>
            <a:ext cx="437902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8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2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1" y="2228628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2" y="4159544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8" y="2228628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5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1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3" y="2787711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1" tIns="30482" rIns="60961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9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8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1" y="2787711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6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9" y="2787711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5" y="177106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9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7" y="187790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5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39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165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8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4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0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8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4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6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7" y="334132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9" y="3222958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1" tIns="30482" rIns="60961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1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2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4" y="334132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5" y="3222958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1" tIns="30482" rIns="60961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7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9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2" y="271661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3" y="293774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0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0" y="2592493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6" y="293774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8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8" y="2592493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2" y="3913232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3" y="413436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0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0" y="4509467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 panose="020B0606020202030204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6" y="413436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8" y="4509467"/>
            <a:ext cx="3653559" cy="1024083"/>
          </a:xfrm>
        </p:spPr>
        <p:txBody>
          <a:bodyPr anchor="t">
            <a:normAutofit/>
          </a:bodyPr>
          <a:lstStyle>
            <a:lvl1pPr marL="190500" indent="-19050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5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8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8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4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5" y="221469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0" y="221469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0" y="465293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4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6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6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2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3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1" tIns="30482" rIns="60961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7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0" y="1002500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2" y="850474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0" y="2055943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2" y="1903917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0" y="3109387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2" y="2957360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0" y="4162830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2" y="4010803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0" y="5216274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2" y="5064247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1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5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2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0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4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0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6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0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1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3" y="1666975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3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3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3" y="4795222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3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3" y="167010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3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3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3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3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9" y="166459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9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9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9" y="4792840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9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9" y="1667724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9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9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9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9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6" y="1662180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6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6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6" y="4790426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6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6" y="1665310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6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6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6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6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3" y="1665310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3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3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3" y="4793557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3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3" y="166844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3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3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3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3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AD63B-56C7-4526-AA30-17F377895956}" type="datetimeFigureOut">
              <a:rPr lang="ru-RU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7F66E-6FAE-4E22-BD4D-8A9B210E1B3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0" tIns="30482" rIns="60960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0" tIns="30482" rIns="60960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3765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65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1" tIns="30482" rIns="60961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1" tIns="30482" rIns="60961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3765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65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3" tIns="30482" rIns="60963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3" tIns="30482" rIns="60963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3765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65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672AB2-C05E-49F0-A619-FD69D8908D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8403B-0F91-4463-B943-9E450713516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D8F9-2282-4A76-8F91-5C6BE8E4838E}" type="datetimeFigureOut">
              <a:rPr lang="ar-SA" smtClean="0"/>
              <a:t>14/06/1441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2635-0CB1-413A-9402-A3E1CC1F3B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36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BwtCScUoL_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WCDh1XRN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Freeform 21"/>
          <p:cNvSpPr/>
          <p:nvPr/>
        </p:nvSpPr>
        <p:spPr bwMode="auto">
          <a:xfrm>
            <a:off x="3129422" y="4000499"/>
            <a:ext cx="1390650" cy="922338"/>
          </a:xfrm>
          <a:custGeom>
            <a:avLst/>
            <a:gdLst>
              <a:gd name="T0" fmla="*/ 0 w 264"/>
              <a:gd name="T1" fmla="*/ 0 h 175"/>
              <a:gd name="T2" fmla="*/ 0 w 264"/>
              <a:gd name="T3" fmla="*/ 885444 h 175"/>
              <a:gd name="T4" fmla="*/ 147493 w 264"/>
              <a:gd name="T5" fmla="*/ 917067 h 175"/>
              <a:gd name="T6" fmla="*/ 147493 w 264"/>
              <a:gd name="T7" fmla="*/ 917067 h 175"/>
              <a:gd name="T8" fmla="*/ 263381 w 264"/>
              <a:gd name="T9" fmla="*/ 917067 h 175"/>
              <a:gd name="T10" fmla="*/ 300254 w 264"/>
              <a:gd name="T11" fmla="*/ 917067 h 175"/>
              <a:gd name="T12" fmla="*/ 300254 w 264"/>
              <a:gd name="T13" fmla="*/ 917067 h 175"/>
              <a:gd name="T14" fmla="*/ 495156 w 264"/>
              <a:gd name="T15" fmla="*/ 917067 h 175"/>
              <a:gd name="T16" fmla="*/ 495156 w 264"/>
              <a:gd name="T17" fmla="*/ 917067 h 175"/>
              <a:gd name="T18" fmla="*/ 684790 w 264"/>
              <a:gd name="T19" fmla="*/ 917067 h 175"/>
              <a:gd name="T20" fmla="*/ 695325 w 264"/>
              <a:gd name="T21" fmla="*/ 917067 h 175"/>
              <a:gd name="T22" fmla="*/ 705860 w 264"/>
              <a:gd name="T23" fmla="*/ 917067 h 175"/>
              <a:gd name="T24" fmla="*/ 705860 w 264"/>
              <a:gd name="T25" fmla="*/ 917067 h 175"/>
              <a:gd name="T26" fmla="*/ 895494 w 264"/>
              <a:gd name="T27" fmla="*/ 917067 h 175"/>
              <a:gd name="T28" fmla="*/ 895494 w 264"/>
              <a:gd name="T29" fmla="*/ 917067 h 175"/>
              <a:gd name="T30" fmla="*/ 1095664 w 264"/>
              <a:gd name="T31" fmla="*/ 917067 h 175"/>
              <a:gd name="T32" fmla="*/ 1095664 w 264"/>
              <a:gd name="T33" fmla="*/ 917067 h 175"/>
              <a:gd name="T34" fmla="*/ 1216819 w 264"/>
              <a:gd name="T35" fmla="*/ 917067 h 175"/>
              <a:gd name="T36" fmla="*/ 1390650 w 264"/>
              <a:gd name="T37" fmla="*/ 890714 h 175"/>
              <a:gd name="T38" fmla="*/ 1390650 w 264"/>
              <a:gd name="T39" fmla="*/ 0 h 175"/>
              <a:gd name="T40" fmla="*/ 0 w 264"/>
              <a:gd name="T41" fmla="*/ 0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4" h="175">
                <a:moveTo>
                  <a:pt x="0" y="0"/>
                </a:moveTo>
                <a:cubicBezTo>
                  <a:pt x="0" y="168"/>
                  <a:pt x="0" y="168"/>
                  <a:pt x="0" y="168"/>
                </a:cubicBezTo>
                <a:cubicBezTo>
                  <a:pt x="7" y="172"/>
                  <a:pt x="16" y="173"/>
                  <a:pt x="28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2" y="174"/>
                  <a:pt x="55" y="174"/>
                  <a:pt x="57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06" y="174"/>
                  <a:pt x="118" y="174"/>
                  <a:pt x="130" y="174"/>
                </a:cubicBezTo>
                <a:cubicBezTo>
                  <a:pt x="131" y="174"/>
                  <a:pt x="132" y="174"/>
                  <a:pt x="132" y="174"/>
                </a:cubicBezTo>
                <a:cubicBezTo>
                  <a:pt x="133" y="174"/>
                  <a:pt x="133" y="174"/>
                  <a:pt x="134" y="174"/>
                </a:cubicBezTo>
                <a:cubicBezTo>
                  <a:pt x="134" y="175"/>
                  <a:pt x="134" y="174"/>
                  <a:pt x="134" y="174"/>
                </a:cubicBezTo>
                <a:cubicBezTo>
                  <a:pt x="146" y="174"/>
                  <a:pt x="158" y="174"/>
                  <a:pt x="170" y="174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15" y="174"/>
                  <a:pt x="223" y="174"/>
                  <a:pt x="231" y="174"/>
                </a:cubicBezTo>
                <a:cubicBezTo>
                  <a:pt x="245" y="174"/>
                  <a:pt x="256" y="172"/>
                  <a:pt x="264" y="169"/>
                </a:cubicBezTo>
                <a:cubicBezTo>
                  <a:pt x="264" y="0"/>
                  <a:pt x="264" y="0"/>
                  <a:pt x="26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en-US" sz="2800" b="1" kern="0" cap="all" dirty="0" err="1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uhIS</a:t>
            </a:r>
            <a:r>
              <a:rPr lang="en-US" sz="2800" b="1" kern="0" cap="all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1022</a:t>
            </a:r>
            <a:endParaRPr lang="en-US" sz="16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66" name="Freeform 22"/>
          <p:cNvSpPr/>
          <p:nvPr/>
        </p:nvSpPr>
        <p:spPr bwMode="auto">
          <a:xfrm>
            <a:off x="2845260" y="4000499"/>
            <a:ext cx="284162" cy="884238"/>
          </a:xfrm>
          <a:custGeom>
            <a:avLst/>
            <a:gdLst>
              <a:gd name="T0" fmla="*/ 42098 w 54"/>
              <a:gd name="T1" fmla="*/ 0 h 168"/>
              <a:gd name="T2" fmla="*/ 10525 w 54"/>
              <a:gd name="T3" fmla="*/ 47370 h 168"/>
              <a:gd name="T4" fmla="*/ 10525 w 54"/>
              <a:gd name="T5" fmla="*/ 47370 h 168"/>
              <a:gd name="T6" fmla="*/ 173655 w 54"/>
              <a:gd name="T7" fmla="*/ 700021 h 168"/>
              <a:gd name="T8" fmla="*/ 284162 w 54"/>
              <a:gd name="T9" fmla="*/ 884237 h 168"/>
              <a:gd name="T10" fmla="*/ 284162 w 54"/>
              <a:gd name="T11" fmla="*/ 0 h 168"/>
              <a:gd name="T12" fmla="*/ 42098 w 54"/>
              <a:gd name="T13" fmla="*/ 0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8">
                <a:moveTo>
                  <a:pt x="8" y="0"/>
                </a:moveTo>
                <a:cubicBezTo>
                  <a:pt x="3" y="0"/>
                  <a:pt x="0" y="4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8" y="45"/>
                  <a:pt x="24" y="95"/>
                  <a:pt x="33" y="133"/>
                </a:cubicBezTo>
                <a:cubicBezTo>
                  <a:pt x="37" y="151"/>
                  <a:pt x="42" y="162"/>
                  <a:pt x="54" y="168"/>
                </a:cubicBezTo>
                <a:cubicBezTo>
                  <a:pt x="54" y="0"/>
                  <a:pt x="54" y="0"/>
                  <a:pt x="54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7" name="Freeform 23"/>
          <p:cNvSpPr/>
          <p:nvPr/>
        </p:nvSpPr>
        <p:spPr bwMode="auto">
          <a:xfrm>
            <a:off x="4520072" y="4000499"/>
            <a:ext cx="284163" cy="890588"/>
          </a:xfrm>
          <a:custGeom>
            <a:avLst/>
            <a:gdLst>
              <a:gd name="T0" fmla="*/ 247326 w 54"/>
              <a:gd name="T1" fmla="*/ 0 h 169"/>
              <a:gd name="T2" fmla="*/ 0 w 54"/>
              <a:gd name="T3" fmla="*/ 0 h 169"/>
              <a:gd name="T4" fmla="*/ 0 w 54"/>
              <a:gd name="T5" fmla="*/ 890587 h 169"/>
              <a:gd name="T6" fmla="*/ 115770 w 54"/>
              <a:gd name="T7" fmla="*/ 700876 h 169"/>
              <a:gd name="T8" fmla="*/ 273637 w 54"/>
              <a:gd name="T9" fmla="*/ 47428 h 169"/>
              <a:gd name="T10" fmla="*/ 273637 w 54"/>
              <a:gd name="T11" fmla="*/ 47428 h 169"/>
              <a:gd name="T12" fmla="*/ 247326 w 54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9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2" y="163"/>
                  <a:pt x="18" y="152"/>
                  <a:pt x="22" y="133"/>
                </a:cubicBezTo>
                <a:cubicBezTo>
                  <a:pt x="30" y="95"/>
                  <a:pt x="36" y="45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4"/>
                  <a:pt x="51" y="0"/>
                  <a:pt x="47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8" name="Freeform 24"/>
          <p:cNvSpPr/>
          <p:nvPr/>
        </p:nvSpPr>
        <p:spPr bwMode="auto">
          <a:xfrm>
            <a:off x="3861260" y="1914524"/>
            <a:ext cx="1184646" cy="947738"/>
          </a:xfrm>
          <a:custGeom>
            <a:avLst/>
            <a:gdLst>
              <a:gd name="T0" fmla="*/ 36853 w 196"/>
              <a:gd name="T1" fmla="*/ 0 h 180"/>
              <a:gd name="T2" fmla="*/ 0 w 196"/>
              <a:gd name="T3" fmla="*/ 31591 h 180"/>
              <a:gd name="T4" fmla="*/ 0 w 196"/>
              <a:gd name="T5" fmla="*/ 916146 h 180"/>
              <a:gd name="T6" fmla="*/ 36853 w 196"/>
              <a:gd name="T7" fmla="*/ 947737 h 180"/>
              <a:gd name="T8" fmla="*/ 1031875 w 196"/>
              <a:gd name="T9" fmla="*/ 947737 h 180"/>
              <a:gd name="T10" fmla="*/ 1031875 w 196"/>
              <a:gd name="T11" fmla="*/ 0 h 180"/>
              <a:gd name="T12" fmla="*/ 36853 w 196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" h="180">
                <a:moveTo>
                  <a:pt x="7" y="0"/>
                </a:moveTo>
                <a:cubicBezTo>
                  <a:pt x="3" y="0"/>
                  <a:pt x="0" y="2"/>
                  <a:pt x="0" y="6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7"/>
                  <a:pt x="3" y="180"/>
                  <a:pt x="7" y="180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196" y="0"/>
                  <a:pt x="196" y="0"/>
                  <a:pt x="19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D9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DAN</a:t>
            </a:r>
          </a:p>
        </p:txBody>
      </p:sp>
      <p:sp>
        <p:nvSpPr>
          <p:cNvPr id="2069" name="Freeform 25"/>
          <p:cNvSpPr/>
          <p:nvPr/>
        </p:nvSpPr>
        <p:spPr bwMode="auto">
          <a:xfrm>
            <a:off x="4893135" y="1914524"/>
            <a:ext cx="679450" cy="947738"/>
          </a:xfrm>
          <a:custGeom>
            <a:avLst/>
            <a:gdLst>
              <a:gd name="T0" fmla="*/ 605711 w 129"/>
              <a:gd name="T1" fmla="*/ 21061 h 180"/>
              <a:gd name="T2" fmla="*/ 574109 w 129"/>
              <a:gd name="T3" fmla="*/ 0 h 180"/>
              <a:gd name="T4" fmla="*/ 0 w 129"/>
              <a:gd name="T5" fmla="*/ 0 h 180"/>
              <a:gd name="T6" fmla="*/ 0 w 129"/>
              <a:gd name="T7" fmla="*/ 947737 h 180"/>
              <a:gd name="T8" fmla="*/ 489836 w 129"/>
              <a:gd name="T9" fmla="*/ 947737 h 180"/>
              <a:gd name="T10" fmla="*/ 521438 w 129"/>
              <a:gd name="T11" fmla="*/ 926676 h 180"/>
              <a:gd name="T12" fmla="*/ 605711 w 129"/>
              <a:gd name="T13" fmla="*/ 21061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180">
                <a:moveTo>
                  <a:pt x="115" y="4"/>
                </a:moveTo>
                <a:cubicBezTo>
                  <a:pt x="114" y="2"/>
                  <a:pt x="112" y="0"/>
                  <a:pt x="1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93" y="180"/>
                  <a:pt x="93" y="180"/>
                  <a:pt x="93" y="180"/>
                </a:cubicBezTo>
                <a:cubicBezTo>
                  <a:pt x="96" y="180"/>
                  <a:pt x="98" y="179"/>
                  <a:pt x="99" y="176"/>
                </a:cubicBezTo>
                <a:cubicBezTo>
                  <a:pt x="121" y="121"/>
                  <a:pt x="129" y="64"/>
                  <a:pt x="115" y="4"/>
                </a:cubicBezTo>
                <a:close/>
              </a:path>
            </a:pathLst>
          </a:custGeom>
          <a:solidFill>
            <a:srgbClr val="EB7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0" name="Freeform 26"/>
          <p:cNvSpPr/>
          <p:nvPr/>
        </p:nvSpPr>
        <p:spPr bwMode="auto">
          <a:xfrm>
            <a:off x="2081672" y="1914524"/>
            <a:ext cx="669925" cy="947738"/>
          </a:xfrm>
          <a:custGeom>
            <a:avLst/>
            <a:gdLst>
              <a:gd name="T0" fmla="*/ 100225 w 127"/>
              <a:gd name="T1" fmla="*/ 0 h 180"/>
              <a:gd name="T2" fmla="*/ 68575 w 127"/>
              <a:gd name="T3" fmla="*/ 21061 h 180"/>
              <a:gd name="T4" fmla="*/ 158250 w 127"/>
              <a:gd name="T5" fmla="*/ 926676 h 180"/>
              <a:gd name="T6" fmla="*/ 184625 w 127"/>
              <a:gd name="T7" fmla="*/ 947737 h 180"/>
              <a:gd name="T8" fmla="*/ 669925 w 127"/>
              <a:gd name="T9" fmla="*/ 947737 h 180"/>
              <a:gd name="T10" fmla="*/ 669925 w 127"/>
              <a:gd name="T11" fmla="*/ 0 h 180"/>
              <a:gd name="T12" fmla="*/ 100225 w 12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" h="180">
                <a:moveTo>
                  <a:pt x="19" y="0"/>
                </a:moveTo>
                <a:cubicBezTo>
                  <a:pt x="17" y="0"/>
                  <a:pt x="14" y="2"/>
                  <a:pt x="13" y="4"/>
                </a:cubicBezTo>
                <a:cubicBezTo>
                  <a:pt x="0" y="64"/>
                  <a:pt x="8" y="121"/>
                  <a:pt x="30" y="176"/>
                </a:cubicBezTo>
                <a:cubicBezTo>
                  <a:pt x="31" y="179"/>
                  <a:pt x="33" y="180"/>
                  <a:pt x="35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0"/>
                  <a:pt x="127" y="0"/>
                  <a:pt x="127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6DC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1" name="Freeform 27"/>
          <p:cNvSpPr/>
          <p:nvPr/>
        </p:nvSpPr>
        <p:spPr bwMode="auto">
          <a:xfrm>
            <a:off x="2751597" y="1914524"/>
            <a:ext cx="1036638" cy="947738"/>
          </a:xfrm>
          <a:custGeom>
            <a:avLst/>
            <a:gdLst>
              <a:gd name="T0" fmla="*/ 999802 w 197"/>
              <a:gd name="T1" fmla="*/ 0 h 180"/>
              <a:gd name="T2" fmla="*/ 0 w 197"/>
              <a:gd name="T3" fmla="*/ 0 h 180"/>
              <a:gd name="T4" fmla="*/ 0 w 197"/>
              <a:gd name="T5" fmla="*/ 947737 h 180"/>
              <a:gd name="T6" fmla="*/ 999802 w 197"/>
              <a:gd name="T7" fmla="*/ 947737 h 180"/>
              <a:gd name="T8" fmla="*/ 1036637 w 197"/>
              <a:gd name="T9" fmla="*/ 916146 h 180"/>
              <a:gd name="T10" fmla="*/ 1036637 w 197"/>
              <a:gd name="T11" fmla="*/ 31591 h 180"/>
              <a:gd name="T12" fmla="*/ 999802 w 19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7" h="180">
                <a:moveTo>
                  <a:pt x="1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4" y="180"/>
                  <a:pt x="197" y="177"/>
                  <a:pt x="197" y="174"/>
                </a:cubicBezTo>
                <a:cubicBezTo>
                  <a:pt x="197" y="6"/>
                  <a:pt x="197" y="6"/>
                  <a:pt x="197" y="6"/>
                </a:cubicBezTo>
                <a:cubicBezTo>
                  <a:pt x="197" y="2"/>
                  <a:pt x="194" y="0"/>
                  <a:pt x="190" y="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2" name="Freeform 28"/>
          <p:cNvSpPr/>
          <p:nvPr/>
        </p:nvSpPr>
        <p:spPr bwMode="auto">
          <a:xfrm>
            <a:off x="3861260" y="792162"/>
            <a:ext cx="915987" cy="1042987"/>
          </a:xfrm>
          <a:custGeom>
            <a:avLst/>
            <a:gdLst>
              <a:gd name="T0" fmla="*/ 36850 w 174"/>
              <a:gd name="T1" fmla="*/ 0 h 198"/>
              <a:gd name="T2" fmla="*/ 0 w 174"/>
              <a:gd name="T3" fmla="*/ 31606 h 198"/>
              <a:gd name="T4" fmla="*/ 0 w 174"/>
              <a:gd name="T5" fmla="*/ 1011381 h 198"/>
              <a:gd name="T6" fmla="*/ 36850 w 174"/>
              <a:gd name="T7" fmla="*/ 1042987 h 198"/>
              <a:gd name="T8" fmla="*/ 915987 w 174"/>
              <a:gd name="T9" fmla="*/ 1042987 h 198"/>
              <a:gd name="T10" fmla="*/ 915987 w 174"/>
              <a:gd name="T11" fmla="*/ 247578 h 198"/>
              <a:gd name="T12" fmla="*/ 36850 w 174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98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5"/>
                  <a:pt x="3" y="198"/>
                  <a:pt x="7" y="198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4" y="47"/>
                  <a:pt x="174" y="47"/>
                  <a:pt x="174" y="47"/>
                </a:cubicBezTo>
                <a:cubicBezTo>
                  <a:pt x="127" y="20"/>
                  <a:pt x="71" y="2"/>
                  <a:pt x="7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3" name="Freeform 29"/>
          <p:cNvSpPr/>
          <p:nvPr/>
        </p:nvSpPr>
        <p:spPr bwMode="auto">
          <a:xfrm>
            <a:off x="4777247" y="1039812"/>
            <a:ext cx="684213" cy="795337"/>
          </a:xfrm>
          <a:custGeom>
            <a:avLst/>
            <a:gdLst>
              <a:gd name="T0" fmla="*/ 678949 w 130"/>
              <a:gd name="T1" fmla="*/ 753200 h 151"/>
              <a:gd name="T2" fmla="*/ 0 w 130"/>
              <a:gd name="T3" fmla="*/ 0 h 151"/>
              <a:gd name="T4" fmla="*/ 0 w 130"/>
              <a:gd name="T5" fmla="*/ 795337 h 151"/>
              <a:gd name="T6" fmla="*/ 647370 w 130"/>
              <a:gd name="T7" fmla="*/ 795337 h 151"/>
              <a:gd name="T8" fmla="*/ 678949 w 130"/>
              <a:gd name="T9" fmla="*/ 753200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" h="151">
                <a:moveTo>
                  <a:pt x="129" y="143"/>
                </a:moveTo>
                <a:cubicBezTo>
                  <a:pt x="108" y="90"/>
                  <a:pt x="63" y="37"/>
                  <a:pt x="0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51"/>
                  <a:pt x="130" y="147"/>
                  <a:pt x="129" y="143"/>
                </a:cubicBezTo>
                <a:close/>
              </a:path>
            </a:pathLst>
          </a:custGeom>
          <a:solidFill>
            <a:srgbClr val="FAB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4" name="Freeform 30"/>
          <p:cNvSpPr/>
          <p:nvPr/>
        </p:nvSpPr>
        <p:spPr bwMode="auto">
          <a:xfrm>
            <a:off x="2188035" y="1033462"/>
            <a:ext cx="693737" cy="801687"/>
          </a:xfrm>
          <a:custGeom>
            <a:avLst/>
            <a:gdLst>
              <a:gd name="T0" fmla="*/ 10511 w 132"/>
              <a:gd name="T1" fmla="*/ 759493 h 152"/>
              <a:gd name="T2" fmla="*/ 42045 w 132"/>
              <a:gd name="T3" fmla="*/ 801687 h 152"/>
              <a:gd name="T4" fmla="*/ 693737 w 132"/>
              <a:gd name="T5" fmla="*/ 801687 h 152"/>
              <a:gd name="T6" fmla="*/ 693737 w 132"/>
              <a:gd name="T7" fmla="*/ 0 h 152"/>
              <a:gd name="T8" fmla="*/ 10511 w 132"/>
              <a:gd name="T9" fmla="*/ 759493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52">
                <a:moveTo>
                  <a:pt x="2" y="144"/>
                </a:moveTo>
                <a:cubicBezTo>
                  <a:pt x="0" y="148"/>
                  <a:pt x="3" y="152"/>
                  <a:pt x="8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2" y="0"/>
                  <a:pt x="132" y="0"/>
                  <a:pt x="132" y="0"/>
                </a:cubicBezTo>
                <a:cubicBezTo>
                  <a:pt x="68" y="37"/>
                  <a:pt x="22" y="90"/>
                  <a:pt x="2" y="144"/>
                </a:cubicBezTo>
                <a:close/>
              </a:path>
            </a:pathLst>
          </a:custGeom>
          <a:solidFill>
            <a:srgbClr val="AAE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5" name="Freeform 31"/>
          <p:cNvSpPr/>
          <p:nvPr/>
        </p:nvSpPr>
        <p:spPr bwMode="auto">
          <a:xfrm>
            <a:off x="2881772" y="792162"/>
            <a:ext cx="906463" cy="1042987"/>
          </a:xfrm>
          <a:custGeom>
            <a:avLst/>
            <a:gdLst>
              <a:gd name="T0" fmla="*/ 869571 w 172"/>
              <a:gd name="T1" fmla="*/ 0 h 198"/>
              <a:gd name="T2" fmla="*/ 0 w 172"/>
              <a:gd name="T3" fmla="*/ 242310 h 198"/>
              <a:gd name="T4" fmla="*/ 0 w 172"/>
              <a:gd name="T5" fmla="*/ 1042987 h 198"/>
              <a:gd name="T6" fmla="*/ 869571 w 172"/>
              <a:gd name="T7" fmla="*/ 1042987 h 198"/>
              <a:gd name="T8" fmla="*/ 906462 w 172"/>
              <a:gd name="T9" fmla="*/ 1011381 h 198"/>
              <a:gd name="T10" fmla="*/ 906462 w 172"/>
              <a:gd name="T11" fmla="*/ 31606 h 198"/>
              <a:gd name="T12" fmla="*/ 869571 w 172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" h="198">
                <a:moveTo>
                  <a:pt x="165" y="0"/>
                </a:moveTo>
                <a:cubicBezTo>
                  <a:pt x="102" y="2"/>
                  <a:pt x="47" y="20"/>
                  <a:pt x="0" y="46"/>
                </a:cubicBezTo>
                <a:cubicBezTo>
                  <a:pt x="0" y="198"/>
                  <a:pt x="0" y="198"/>
                  <a:pt x="0" y="198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69" y="198"/>
                  <a:pt x="172" y="195"/>
                  <a:pt x="172" y="192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3"/>
                  <a:pt x="169" y="0"/>
                  <a:pt x="165" y="0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6" name="Freeform 32"/>
          <p:cNvSpPr/>
          <p:nvPr/>
        </p:nvSpPr>
        <p:spPr bwMode="auto">
          <a:xfrm>
            <a:off x="3861260" y="2941637"/>
            <a:ext cx="1031875" cy="979487"/>
          </a:xfrm>
          <a:custGeom>
            <a:avLst/>
            <a:gdLst>
              <a:gd name="T0" fmla="*/ 36836 w 162"/>
              <a:gd name="T1" fmla="*/ 0 h 186"/>
              <a:gd name="T2" fmla="*/ 0 w 162"/>
              <a:gd name="T3" fmla="*/ 31596 h 186"/>
              <a:gd name="T4" fmla="*/ 0 w 162"/>
              <a:gd name="T5" fmla="*/ 947891 h 186"/>
              <a:gd name="T6" fmla="*/ 36836 w 162"/>
              <a:gd name="T7" fmla="*/ 979487 h 186"/>
              <a:gd name="T8" fmla="*/ 852487 w 162"/>
              <a:gd name="T9" fmla="*/ 979487 h 186"/>
              <a:gd name="T10" fmla="*/ 852487 w 162"/>
              <a:gd name="T11" fmla="*/ 0 h 186"/>
              <a:gd name="T12" fmla="*/ 3683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3"/>
                  <a:pt x="3" y="186"/>
                  <a:pt x="7" y="186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0"/>
                  <a:pt x="162" y="0"/>
                  <a:pt x="16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77" name="Freeform 33"/>
          <p:cNvSpPr/>
          <p:nvPr/>
        </p:nvSpPr>
        <p:spPr bwMode="auto">
          <a:xfrm>
            <a:off x="4713747" y="2941637"/>
            <a:ext cx="647700" cy="979487"/>
          </a:xfrm>
          <a:custGeom>
            <a:avLst/>
            <a:gdLst>
              <a:gd name="T0" fmla="*/ 605573 w 123"/>
              <a:gd name="T1" fmla="*/ 0 h 186"/>
              <a:gd name="T2" fmla="*/ 0 w 123"/>
              <a:gd name="T3" fmla="*/ 0 h 186"/>
              <a:gd name="T4" fmla="*/ 0 w 123"/>
              <a:gd name="T5" fmla="*/ 979487 h 186"/>
              <a:gd name="T6" fmla="*/ 115849 w 123"/>
              <a:gd name="T7" fmla="*/ 979487 h 186"/>
              <a:gd name="T8" fmla="*/ 147444 w 123"/>
              <a:gd name="T9" fmla="*/ 963689 h 186"/>
              <a:gd name="T10" fmla="*/ 452863 w 123"/>
              <a:gd name="T11" fmla="*/ 394954 h 186"/>
              <a:gd name="T12" fmla="*/ 589776 w 123"/>
              <a:gd name="T13" fmla="*/ 136918 h 186"/>
              <a:gd name="T14" fmla="*/ 637168 w 123"/>
              <a:gd name="T15" fmla="*/ 47395 h 186"/>
              <a:gd name="T16" fmla="*/ 605573 w 123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" h="186">
                <a:moveTo>
                  <a:pt x="1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4" y="186"/>
                  <a:pt x="27" y="185"/>
                  <a:pt x="28" y="183"/>
                </a:cubicBezTo>
                <a:cubicBezTo>
                  <a:pt x="46" y="145"/>
                  <a:pt x="66" y="111"/>
                  <a:pt x="86" y="75"/>
                </a:cubicBezTo>
                <a:cubicBezTo>
                  <a:pt x="95" y="59"/>
                  <a:pt x="104" y="43"/>
                  <a:pt x="112" y="26"/>
                </a:cubicBezTo>
                <a:cubicBezTo>
                  <a:pt x="115" y="20"/>
                  <a:pt x="118" y="14"/>
                  <a:pt x="121" y="9"/>
                </a:cubicBezTo>
                <a:cubicBezTo>
                  <a:pt x="123" y="5"/>
                  <a:pt x="120" y="0"/>
                  <a:pt x="115" y="0"/>
                </a:cubicBezTo>
                <a:close/>
              </a:path>
            </a:pathLst>
          </a:custGeom>
          <a:solidFill>
            <a:srgbClr val="C93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8" name="Freeform 34"/>
          <p:cNvSpPr/>
          <p:nvPr/>
        </p:nvSpPr>
        <p:spPr bwMode="auto">
          <a:xfrm>
            <a:off x="2292810" y="2941637"/>
            <a:ext cx="642937" cy="979487"/>
          </a:xfrm>
          <a:custGeom>
            <a:avLst/>
            <a:gdLst>
              <a:gd name="T0" fmla="*/ 36890 w 122"/>
              <a:gd name="T1" fmla="*/ 0 h 186"/>
              <a:gd name="T2" fmla="*/ 10540 w 122"/>
              <a:gd name="T3" fmla="*/ 47395 h 186"/>
              <a:gd name="T4" fmla="*/ 52700 w 122"/>
              <a:gd name="T5" fmla="*/ 136918 h 186"/>
              <a:gd name="T6" fmla="*/ 194989 w 122"/>
              <a:gd name="T7" fmla="*/ 394954 h 186"/>
              <a:gd name="T8" fmla="*/ 500648 w 122"/>
              <a:gd name="T9" fmla="*/ 963689 h 186"/>
              <a:gd name="T10" fmla="*/ 526998 w 122"/>
              <a:gd name="T11" fmla="*/ 979487 h 186"/>
              <a:gd name="T12" fmla="*/ 642937 w 122"/>
              <a:gd name="T13" fmla="*/ 979487 h 186"/>
              <a:gd name="T14" fmla="*/ 642937 w 122"/>
              <a:gd name="T15" fmla="*/ 0 h 186"/>
              <a:gd name="T16" fmla="*/ 36890 w 122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2" h="186">
                <a:moveTo>
                  <a:pt x="7" y="0"/>
                </a:moveTo>
                <a:cubicBezTo>
                  <a:pt x="3" y="0"/>
                  <a:pt x="0" y="5"/>
                  <a:pt x="2" y="9"/>
                </a:cubicBezTo>
                <a:cubicBezTo>
                  <a:pt x="4" y="14"/>
                  <a:pt x="7" y="20"/>
                  <a:pt x="10" y="26"/>
                </a:cubicBezTo>
                <a:cubicBezTo>
                  <a:pt x="19" y="43"/>
                  <a:pt x="28" y="59"/>
                  <a:pt x="37" y="75"/>
                </a:cubicBezTo>
                <a:cubicBezTo>
                  <a:pt x="57" y="111"/>
                  <a:pt x="77" y="145"/>
                  <a:pt x="95" y="183"/>
                </a:cubicBezTo>
                <a:cubicBezTo>
                  <a:pt x="96" y="185"/>
                  <a:pt x="98" y="186"/>
                  <a:pt x="100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2" y="0"/>
                  <a:pt x="122" y="0"/>
                  <a:pt x="12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2B75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9" name="Freeform 35"/>
          <p:cNvSpPr/>
          <p:nvPr/>
        </p:nvSpPr>
        <p:spPr bwMode="auto">
          <a:xfrm>
            <a:off x="2935747" y="2941637"/>
            <a:ext cx="978700" cy="979487"/>
          </a:xfrm>
          <a:custGeom>
            <a:avLst/>
            <a:gdLst>
              <a:gd name="T0" fmla="*/ 815651 w 162"/>
              <a:gd name="T1" fmla="*/ 0 h 186"/>
              <a:gd name="T2" fmla="*/ 0 w 162"/>
              <a:gd name="T3" fmla="*/ 0 h 186"/>
              <a:gd name="T4" fmla="*/ 0 w 162"/>
              <a:gd name="T5" fmla="*/ 979487 h 186"/>
              <a:gd name="T6" fmla="*/ 815651 w 162"/>
              <a:gd name="T7" fmla="*/ 979487 h 186"/>
              <a:gd name="T8" fmla="*/ 852487 w 162"/>
              <a:gd name="T9" fmla="*/ 947891 h 186"/>
              <a:gd name="T10" fmla="*/ 852487 w 162"/>
              <a:gd name="T11" fmla="*/ 31596 h 186"/>
              <a:gd name="T12" fmla="*/ 815651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155" y="186"/>
                  <a:pt x="155" y="186"/>
                  <a:pt x="155" y="186"/>
                </a:cubicBezTo>
                <a:cubicBezTo>
                  <a:pt x="159" y="186"/>
                  <a:pt x="162" y="183"/>
                  <a:pt x="162" y="180"/>
                </a:cubicBezTo>
                <a:cubicBezTo>
                  <a:pt x="162" y="6"/>
                  <a:pt x="162" y="6"/>
                  <a:pt x="162" y="6"/>
                </a:cubicBezTo>
                <a:cubicBezTo>
                  <a:pt x="162" y="3"/>
                  <a:pt x="159" y="0"/>
                  <a:pt x="155" y="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ISU</a:t>
            </a:r>
          </a:p>
        </p:txBody>
      </p:sp>
      <p:sp>
        <p:nvSpPr>
          <p:cNvPr id="2080" name="Freeform 36"/>
          <p:cNvSpPr/>
          <p:nvPr/>
        </p:nvSpPr>
        <p:spPr bwMode="auto">
          <a:xfrm>
            <a:off x="3065922" y="5070474"/>
            <a:ext cx="1516063" cy="215900"/>
          </a:xfrm>
          <a:custGeom>
            <a:avLst/>
            <a:gdLst>
              <a:gd name="T0" fmla="*/ 0 w 288"/>
              <a:gd name="T1" fmla="*/ 105317 h 41"/>
              <a:gd name="T2" fmla="*/ 105282 w 288"/>
              <a:gd name="T3" fmla="*/ 215900 h 41"/>
              <a:gd name="T4" fmla="*/ 1410780 w 288"/>
              <a:gd name="T5" fmla="*/ 215900 h 41"/>
              <a:gd name="T6" fmla="*/ 1516062 w 288"/>
              <a:gd name="T7" fmla="*/ 105317 h 41"/>
              <a:gd name="T8" fmla="*/ 1516062 w 288"/>
              <a:gd name="T9" fmla="*/ 105317 h 41"/>
              <a:gd name="T10" fmla="*/ 1410780 w 288"/>
              <a:gd name="T11" fmla="*/ 0 h 41"/>
              <a:gd name="T12" fmla="*/ 105282 w 288"/>
              <a:gd name="T13" fmla="*/ 0 h 41"/>
              <a:gd name="T14" fmla="*/ 0 w 288"/>
              <a:gd name="T15" fmla="*/ 10531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41">
                <a:moveTo>
                  <a:pt x="0" y="20"/>
                </a:moveTo>
                <a:cubicBezTo>
                  <a:pt x="0" y="32"/>
                  <a:pt x="9" y="41"/>
                  <a:pt x="20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79" y="41"/>
                  <a:pt x="288" y="32"/>
                  <a:pt x="288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9"/>
                  <a:pt x="279" y="0"/>
                  <a:pt x="26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1" name="Freeform 37"/>
          <p:cNvSpPr/>
          <p:nvPr/>
        </p:nvSpPr>
        <p:spPr bwMode="auto">
          <a:xfrm>
            <a:off x="3104022" y="5391149"/>
            <a:ext cx="1441450" cy="215900"/>
          </a:xfrm>
          <a:custGeom>
            <a:avLst/>
            <a:gdLst>
              <a:gd name="T0" fmla="*/ 0 w 274"/>
              <a:gd name="T1" fmla="*/ 105317 h 41"/>
              <a:gd name="T2" fmla="*/ 110476 w 274"/>
              <a:gd name="T3" fmla="*/ 215900 h 41"/>
              <a:gd name="T4" fmla="*/ 1330974 w 274"/>
              <a:gd name="T5" fmla="*/ 215900 h 41"/>
              <a:gd name="T6" fmla="*/ 1441450 w 274"/>
              <a:gd name="T7" fmla="*/ 105317 h 41"/>
              <a:gd name="T8" fmla="*/ 1441450 w 274"/>
              <a:gd name="T9" fmla="*/ 105317 h 41"/>
              <a:gd name="T10" fmla="*/ 1330974 w 274"/>
              <a:gd name="T11" fmla="*/ 0 h 41"/>
              <a:gd name="T12" fmla="*/ 110476 w 274"/>
              <a:gd name="T13" fmla="*/ 0 h 41"/>
              <a:gd name="T14" fmla="*/ 0 w 274"/>
              <a:gd name="T15" fmla="*/ 10531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4" h="41">
                <a:moveTo>
                  <a:pt x="0" y="20"/>
                </a:moveTo>
                <a:cubicBezTo>
                  <a:pt x="0" y="32"/>
                  <a:pt x="9" y="41"/>
                  <a:pt x="21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65" y="41"/>
                  <a:pt x="274" y="32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9"/>
                  <a:pt x="265" y="0"/>
                  <a:pt x="2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2" name="Freeform 38"/>
          <p:cNvSpPr/>
          <p:nvPr/>
        </p:nvSpPr>
        <p:spPr bwMode="auto">
          <a:xfrm>
            <a:off x="3308809" y="5713412"/>
            <a:ext cx="1031875" cy="215900"/>
          </a:xfrm>
          <a:custGeom>
            <a:avLst/>
            <a:gdLst>
              <a:gd name="T0" fmla="*/ 0 w 196"/>
              <a:gd name="T1" fmla="*/ 105317 h 41"/>
              <a:gd name="T2" fmla="*/ 110558 w 196"/>
              <a:gd name="T3" fmla="*/ 215900 h 41"/>
              <a:gd name="T4" fmla="*/ 926582 w 196"/>
              <a:gd name="T5" fmla="*/ 215900 h 41"/>
              <a:gd name="T6" fmla="*/ 1031875 w 196"/>
              <a:gd name="T7" fmla="*/ 105317 h 41"/>
              <a:gd name="T8" fmla="*/ 1031875 w 196"/>
              <a:gd name="T9" fmla="*/ 105317 h 41"/>
              <a:gd name="T10" fmla="*/ 926582 w 196"/>
              <a:gd name="T11" fmla="*/ 0 h 41"/>
              <a:gd name="T12" fmla="*/ 110558 w 196"/>
              <a:gd name="T13" fmla="*/ 0 h 41"/>
              <a:gd name="T14" fmla="*/ 0 w 196"/>
              <a:gd name="T15" fmla="*/ 10531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" h="41">
                <a:moveTo>
                  <a:pt x="0" y="20"/>
                </a:moveTo>
                <a:cubicBezTo>
                  <a:pt x="0" y="31"/>
                  <a:pt x="9" y="41"/>
                  <a:pt x="21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7" y="41"/>
                  <a:pt x="196" y="31"/>
                  <a:pt x="196" y="20"/>
                </a:cubicBezTo>
                <a:cubicBezTo>
                  <a:pt x="196" y="20"/>
                  <a:pt x="196" y="20"/>
                  <a:pt x="196" y="20"/>
                </a:cubicBezTo>
                <a:cubicBezTo>
                  <a:pt x="196" y="9"/>
                  <a:pt x="187" y="0"/>
                  <a:pt x="17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6" name="Freeform 42"/>
          <p:cNvSpPr>
            <a:spLocks noEditPoints="1"/>
          </p:cNvSpPr>
          <p:nvPr/>
        </p:nvSpPr>
        <p:spPr bwMode="auto">
          <a:xfrm>
            <a:off x="2986547" y="1299368"/>
            <a:ext cx="627062" cy="417512"/>
          </a:xfrm>
          <a:custGeom>
            <a:avLst/>
            <a:gdLst>
              <a:gd name="T0" fmla="*/ 484787 w 119"/>
              <a:gd name="T1" fmla="*/ 216683 h 79"/>
              <a:gd name="T2" fmla="*/ 226585 w 119"/>
              <a:gd name="T3" fmla="*/ 105699 h 79"/>
              <a:gd name="T4" fmla="*/ 216047 w 119"/>
              <a:gd name="T5" fmla="*/ 68705 h 79"/>
              <a:gd name="T6" fmla="*/ 500596 w 119"/>
              <a:gd name="T7" fmla="*/ 42280 h 79"/>
              <a:gd name="T8" fmla="*/ 521673 w 119"/>
              <a:gd name="T9" fmla="*/ 10570 h 79"/>
              <a:gd name="T10" fmla="*/ 569098 w 119"/>
              <a:gd name="T11" fmla="*/ 184974 h 79"/>
              <a:gd name="T12" fmla="*/ 621793 w 119"/>
              <a:gd name="T13" fmla="*/ 174404 h 79"/>
              <a:gd name="T14" fmla="*/ 548021 w 119"/>
              <a:gd name="T15" fmla="*/ 0 h 79"/>
              <a:gd name="T16" fmla="*/ 15808 w 119"/>
              <a:gd name="T17" fmla="*/ 227253 h 79"/>
              <a:gd name="T18" fmla="*/ 73772 w 119"/>
              <a:gd name="T19" fmla="*/ 42280 h 79"/>
              <a:gd name="T20" fmla="*/ 31617 w 119"/>
              <a:gd name="T21" fmla="*/ 26425 h 79"/>
              <a:gd name="T22" fmla="*/ 0 w 119"/>
              <a:gd name="T23" fmla="*/ 211398 h 79"/>
              <a:gd name="T24" fmla="*/ 216047 w 119"/>
              <a:gd name="T25" fmla="*/ 348807 h 79"/>
              <a:gd name="T26" fmla="*/ 194969 w 119"/>
              <a:gd name="T27" fmla="*/ 380517 h 79"/>
              <a:gd name="T28" fmla="*/ 226585 w 119"/>
              <a:gd name="T29" fmla="*/ 406942 h 79"/>
              <a:gd name="T30" fmla="*/ 252933 w 119"/>
              <a:gd name="T31" fmla="*/ 380517 h 79"/>
              <a:gd name="T32" fmla="*/ 142275 w 119"/>
              <a:gd name="T33" fmla="*/ 380517 h 79"/>
              <a:gd name="T34" fmla="*/ 200238 w 119"/>
              <a:gd name="T35" fmla="*/ 311813 h 79"/>
              <a:gd name="T36" fmla="*/ 152813 w 119"/>
              <a:gd name="T37" fmla="*/ 332953 h 79"/>
              <a:gd name="T38" fmla="*/ 94850 w 119"/>
              <a:gd name="T39" fmla="*/ 311813 h 79"/>
              <a:gd name="T40" fmla="*/ 126466 w 119"/>
              <a:gd name="T41" fmla="*/ 338238 h 79"/>
              <a:gd name="T42" fmla="*/ 158083 w 119"/>
              <a:gd name="T43" fmla="*/ 264248 h 79"/>
              <a:gd name="T44" fmla="*/ 110658 w 119"/>
              <a:gd name="T45" fmla="*/ 290673 h 79"/>
              <a:gd name="T46" fmla="*/ 84311 w 119"/>
              <a:gd name="T47" fmla="*/ 295958 h 79"/>
              <a:gd name="T48" fmla="*/ 84311 w 119"/>
              <a:gd name="T49" fmla="*/ 227253 h 79"/>
              <a:gd name="T50" fmla="*/ 68503 w 119"/>
              <a:gd name="T51" fmla="*/ 243108 h 79"/>
              <a:gd name="T52" fmla="*/ 57964 w 119"/>
              <a:gd name="T53" fmla="*/ 290673 h 79"/>
              <a:gd name="T54" fmla="*/ 474249 w 119"/>
              <a:gd name="T55" fmla="*/ 264248 h 79"/>
              <a:gd name="T56" fmla="*/ 316166 w 119"/>
              <a:gd name="T57" fmla="*/ 100414 h 79"/>
              <a:gd name="T58" fmla="*/ 226585 w 119"/>
              <a:gd name="T59" fmla="*/ 116269 h 79"/>
              <a:gd name="T60" fmla="*/ 205508 w 119"/>
              <a:gd name="T61" fmla="*/ 58135 h 79"/>
              <a:gd name="T62" fmla="*/ 100119 w 119"/>
              <a:gd name="T63" fmla="*/ 200829 h 79"/>
              <a:gd name="T64" fmla="*/ 168622 w 119"/>
              <a:gd name="T65" fmla="*/ 253678 h 79"/>
              <a:gd name="T66" fmla="*/ 226585 w 119"/>
              <a:gd name="T67" fmla="*/ 327668 h 79"/>
              <a:gd name="T68" fmla="*/ 279280 w 119"/>
              <a:gd name="T69" fmla="*/ 385802 h 79"/>
              <a:gd name="T70" fmla="*/ 295088 w 119"/>
              <a:gd name="T71" fmla="*/ 391087 h 79"/>
              <a:gd name="T72" fmla="*/ 316166 w 119"/>
              <a:gd name="T73" fmla="*/ 359377 h 79"/>
              <a:gd name="T74" fmla="*/ 258202 w 119"/>
              <a:gd name="T75" fmla="*/ 301243 h 79"/>
              <a:gd name="T76" fmla="*/ 353052 w 119"/>
              <a:gd name="T77" fmla="*/ 359377 h 79"/>
              <a:gd name="T78" fmla="*/ 368860 w 119"/>
              <a:gd name="T79" fmla="*/ 317098 h 79"/>
              <a:gd name="T80" fmla="*/ 321435 w 119"/>
              <a:gd name="T81" fmla="*/ 280103 h 79"/>
              <a:gd name="T82" fmla="*/ 331974 w 119"/>
              <a:gd name="T83" fmla="*/ 269533 h 79"/>
              <a:gd name="T84" fmla="*/ 432093 w 119"/>
              <a:gd name="T85" fmla="*/ 311813 h 79"/>
              <a:gd name="T86" fmla="*/ 405746 w 119"/>
              <a:gd name="T87" fmla="*/ 264248 h 79"/>
              <a:gd name="T88" fmla="*/ 374129 w 119"/>
              <a:gd name="T89" fmla="*/ 227253 h 79"/>
              <a:gd name="T90" fmla="*/ 474249 w 119"/>
              <a:gd name="T91" fmla="*/ 264248 h 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9" h="79">
                <a:moveTo>
                  <a:pt x="95" y="8"/>
                </a:moveTo>
                <a:cubicBezTo>
                  <a:pt x="105" y="35"/>
                  <a:pt x="105" y="35"/>
                  <a:pt x="105" y="35"/>
                </a:cubicBezTo>
                <a:cubicBezTo>
                  <a:pt x="92" y="41"/>
                  <a:pt x="92" y="41"/>
                  <a:pt x="92" y="41"/>
                </a:cubicBezTo>
                <a:cubicBezTo>
                  <a:pt x="85" y="35"/>
                  <a:pt x="62" y="16"/>
                  <a:pt x="60" y="16"/>
                </a:cubicBezTo>
                <a:cubicBezTo>
                  <a:pt x="59" y="16"/>
                  <a:pt x="52" y="18"/>
                  <a:pt x="51" y="18"/>
                </a:cubicBezTo>
                <a:cubicBezTo>
                  <a:pt x="51" y="18"/>
                  <a:pt x="47" y="20"/>
                  <a:pt x="43" y="20"/>
                </a:cubicBezTo>
                <a:cubicBezTo>
                  <a:pt x="42" y="20"/>
                  <a:pt x="40" y="19"/>
                  <a:pt x="39" y="19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5"/>
                  <a:pt x="40" y="14"/>
                  <a:pt x="41" y="13"/>
                </a:cubicBezTo>
                <a:cubicBezTo>
                  <a:pt x="46" y="10"/>
                  <a:pt x="62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7"/>
                  <a:pt x="95" y="8"/>
                </a:cubicBezTo>
                <a:close/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3"/>
                  <a:pt x="97" y="3"/>
                  <a:pt x="97" y="4"/>
                </a:cubicBezTo>
                <a:cubicBezTo>
                  <a:pt x="97" y="5"/>
                  <a:pt x="97" y="5"/>
                  <a:pt x="97" y="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7"/>
                  <a:pt x="111" y="37"/>
                  <a:pt x="112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5"/>
                  <a:pt x="118" y="34"/>
                  <a:pt x="118" y="33"/>
                </a:cubicBezTo>
                <a:cubicBezTo>
                  <a:pt x="119" y="33"/>
                  <a:pt x="119" y="32"/>
                  <a:pt x="118" y="31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5" y="0"/>
                  <a:pt x="104" y="0"/>
                </a:cubicBezTo>
                <a:close/>
                <a:moveTo>
                  <a:pt x="0" y="40"/>
                </a:moveTo>
                <a:cubicBezTo>
                  <a:pt x="0" y="41"/>
                  <a:pt x="0" y="41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3"/>
                  <a:pt x="11" y="42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7"/>
                  <a:pt x="48" y="66"/>
                  <a:pt x="47" y="66"/>
                </a:cubicBezTo>
                <a:cubicBezTo>
                  <a:pt x="45" y="64"/>
                  <a:pt x="43" y="64"/>
                  <a:pt x="41" y="66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5"/>
                  <a:pt x="37" y="78"/>
                  <a:pt x="37" y="78"/>
                </a:cubicBezTo>
                <a:cubicBezTo>
                  <a:pt x="38" y="79"/>
                  <a:pt x="39" y="79"/>
                  <a:pt x="40" y="79"/>
                </a:cubicBezTo>
                <a:cubicBezTo>
                  <a:pt x="41" y="79"/>
                  <a:pt x="42" y="79"/>
                  <a:pt x="43" y="77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1"/>
                  <a:pt x="49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0"/>
                  <a:pt x="27" y="72"/>
                </a:cubicBezTo>
                <a:cubicBezTo>
                  <a:pt x="29" y="74"/>
                  <a:pt x="31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2"/>
                  <a:pt x="39" y="59"/>
                  <a:pt x="38" y="59"/>
                </a:cubicBezTo>
                <a:cubicBezTo>
                  <a:pt x="36" y="57"/>
                  <a:pt x="34" y="57"/>
                  <a:pt x="32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6" y="61"/>
                  <a:pt x="17" y="62"/>
                </a:cubicBezTo>
                <a:cubicBezTo>
                  <a:pt x="17" y="63"/>
                  <a:pt x="17" y="64"/>
                  <a:pt x="18" y="65"/>
                </a:cubicBezTo>
                <a:cubicBezTo>
                  <a:pt x="21" y="67"/>
                  <a:pt x="23" y="66"/>
                  <a:pt x="24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4"/>
                  <a:pt x="32" y="53"/>
                </a:cubicBezTo>
                <a:cubicBezTo>
                  <a:pt x="32" y="52"/>
                  <a:pt x="31" y="51"/>
                  <a:pt x="30" y="50"/>
                </a:cubicBezTo>
                <a:cubicBezTo>
                  <a:pt x="28" y="49"/>
                  <a:pt x="26" y="49"/>
                  <a:pt x="24" y="51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5"/>
                  <a:pt x="23" y="43"/>
                  <a:pt x="22" y="42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9" y="52"/>
                  <a:pt x="9" y="53"/>
                </a:cubicBezTo>
                <a:cubicBezTo>
                  <a:pt x="9" y="54"/>
                  <a:pt x="10" y="55"/>
                  <a:pt x="11" y="55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0" y="50"/>
                </a:moveTo>
                <a:cubicBezTo>
                  <a:pt x="91" y="48"/>
                  <a:pt x="92" y="45"/>
                  <a:pt x="89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76" y="31"/>
                  <a:pt x="63" y="20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7" y="22"/>
                  <a:pt x="43" y="22"/>
                </a:cubicBezTo>
                <a:cubicBezTo>
                  <a:pt x="41" y="22"/>
                  <a:pt x="39" y="22"/>
                  <a:pt x="38" y="21"/>
                </a:cubicBezTo>
                <a:cubicBezTo>
                  <a:pt x="35" y="20"/>
                  <a:pt x="35" y="18"/>
                  <a:pt x="35" y="17"/>
                </a:cubicBezTo>
                <a:cubicBezTo>
                  <a:pt x="35" y="14"/>
                  <a:pt x="37" y="12"/>
                  <a:pt x="39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8"/>
                  <a:pt x="19" y="38"/>
                </a:cubicBezTo>
                <a:cubicBezTo>
                  <a:pt x="21" y="38"/>
                  <a:pt x="22" y="39"/>
                  <a:pt x="24" y="40"/>
                </a:cubicBezTo>
                <a:cubicBezTo>
                  <a:pt x="26" y="42"/>
                  <a:pt x="27" y="44"/>
                  <a:pt x="26" y="47"/>
                </a:cubicBezTo>
                <a:cubicBezTo>
                  <a:pt x="28" y="46"/>
                  <a:pt x="30" y="47"/>
                  <a:pt x="32" y="48"/>
                </a:cubicBezTo>
                <a:cubicBezTo>
                  <a:pt x="34" y="50"/>
                  <a:pt x="35" y="52"/>
                  <a:pt x="35" y="55"/>
                </a:cubicBezTo>
                <a:cubicBezTo>
                  <a:pt x="36" y="54"/>
                  <a:pt x="38" y="55"/>
                  <a:pt x="40" y="56"/>
                </a:cubicBezTo>
                <a:cubicBezTo>
                  <a:pt x="42" y="58"/>
                  <a:pt x="43" y="60"/>
                  <a:pt x="43" y="62"/>
                </a:cubicBezTo>
                <a:cubicBezTo>
                  <a:pt x="45" y="61"/>
                  <a:pt x="47" y="62"/>
                  <a:pt x="49" y="64"/>
                </a:cubicBezTo>
                <a:cubicBezTo>
                  <a:pt x="51" y="66"/>
                  <a:pt x="52" y="69"/>
                  <a:pt x="51" y="71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74"/>
                  <a:pt x="55" y="74"/>
                  <a:pt x="56" y="74"/>
                </a:cubicBezTo>
                <a:cubicBezTo>
                  <a:pt x="58" y="74"/>
                  <a:pt x="59" y="73"/>
                  <a:pt x="59" y="73"/>
                </a:cubicBezTo>
                <a:cubicBezTo>
                  <a:pt x="61" y="71"/>
                  <a:pt x="61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8"/>
                  <a:pt x="49" y="57"/>
                  <a:pt x="49" y="57"/>
                </a:cubicBezTo>
                <a:cubicBezTo>
                  <a:pt x="50" y="56"/>
                  <a:pt x="51" y="56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6" y="68"/>
                  <a:pt x="67" y="68"/>
                </a:cubicBezTo>
                <a:cubicBezTo>
                  <a:pt x="68" y="68"/>
                  <a:pt x="70" y="68"/>
                  <a:pt x="71" y="67"/>
                </a:cubicBezTo>
                <a:cubicBezTo>
                  <a:pt x="71" y="66"/>
                  <a:pt x="72" y="64"/>
                  <a:pt x="72" y="63"/>
                </a:cubicBezTo>
                <a:cubicBezTo>
                  <a:pt x="72" y="62"/>
                  <a:pt x="71" y="61"/>
                  <a:pt x="70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0" y="52"/>
                  <a:pt x="60" y="52"/>
                </a:cubicBezTo>
                <a:cubicBezTo>
                  <a:pt x="60" y="51"/>
                  <a:pt x="60" y="51"/>
                  <a:pt x="61" y="51"/>
                </a:cubicBezTo>
                <a:cubicBezTo>
                  <a:pt x="61" y="50"/>
                  <a:pt x="62" y="50"/>
                  <a:pt x="63" y="51"/>
                </a:cubicBezTo>
                <a:cubicBezTo>
                  <a:pt x="75" y="60"/>
                  <a:pt x="75" y="60"/>
                  <a:pt x="75" y="60"/>
                </a:cubicBezTo>
                <a:cubicBezTo>
                  <a:pt x="76" y="61"/>
                  <a:pt x="77" y="61"/>
                  <a:pt x="78" y="61"/>
                </a:cubicBezTo>
                <a:cubicBezTo>
                  <a:pt x="79" y="61"/>
                  <a:pt x="81" y="61"/>
                  <a:pt x="82" y="59"/>
                </a:cubicBezTo>
                <a:cubicBezTo>
                  <a:pt x="83" y="58"/>
                  <a:pt x="83" y="57"/>
                  <a:pt x="83" y="56"/>
                </a:cubicBezTo>
                <a:cubicBezTo>
                  <a:pt x="83" y="55"/>
                  <a:pt x="82" y="54"/>
                  <a:pt x="81" y="53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70" y="43"/>
                  <a:pt x="71" y="43"/>
                </a:cubicBezTo>
                <a:cubicBezTo>
                  <a:pt x="71" y="42"/>
                  <a:pt x="73" y="42"/>
                  <a:pt x="73" y="42"/>
                </a:cubicBezTo>
                <a:cubicBezTo>
                  <a:pt x="83" y="51"/>
                  <a:pt x="83" y="51"/>
                  <a:pt x="83" y="51"/>
                </a:cubicBezTo>
                <a:cubicBezTo>
                  <a:pt x="86" y="52"/>
                  <a:pt x="88" y="52"/>
                  <a:pt x="9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8" name="Freeform 44"/>
          <p:cNvSpPr>
            <a:spLocks noEditPoints="1"/>
          </p:cNvSpPr>
          <p:nvPr/>
        </p:nvSpPr>
        <p:spPr bwMode="auto">
          <a:xfrm>
            <a:off x="4056522" y="1246980"/>
            <a:ext cx="720725" cy="374650"/>
          </a:xfrm>
          <a:custGeom>
            <a:avLst/>
            <a:gdLst>
              <a:gd name="T0" fmla="*/ 520816 w 137"/>
              <a:gd name="T1" fmla="*/ 348266 h 71"/>
              <a:gd name="T2" fmla="*/ 489251 w 137"/>
              <a:gd name="T3" fmla="*/ 364096 h 71"/>
              <a:gd name="T4" fmla="*/ 368254 w 137"/>
              <a:gd name="T5" fmla="*/ 374650 h 71"/>
              <a:gd name="T6" fmla="*/ 252517 w 137"/>
              <a:gd name="T7" fmla="*/ 364096 h 71"/>
              <a:gd name="T8" fmla="*/ 220952 w 137"/>
              <a:gd name="T9" fmla="*/ 348266 h 71"/>
              <a:gd name="T10" fmla="*/ 205170 w 137"/>
              <a:gd name="T11" fmla="*/ 295499 h 71"/>
              <a:gd name="T12" fmla="*/ 273560 w 137"/>
              <a:gd name="T13" fmla="*/ 248008 h 71"/>
              <a:gd name="T14" fmla="*/ 305124 w 137"/>
              <a:gd name="T15" fmla="*/ 237454 h 71"/>
              <a:gd name="T16" fmla="*/ 315646 w 137"/>
              <a:gd name="T17" fmla="*/ 189963 h 71"/>
              <a:gd name="T18" fmla="*/ 273560 w 137"/>
              <a:gd name="T19" fmla="*/ 79151 h 71"/>
              <a:gd name="T20" fmla="*/ 341950 w 137"/>
              <a:gd name="T21" fmla="*/ 0 h 71"/>
              <a:gd name="T22" fmla="*/ 368254 w 137"/>
              <a:gd name="T23" fmla="*/ 0 h 71"/>
              <a:gd name="T24" fmla="*/ 394557 w 137"/>
              <a:gd name="T25" fmla="*/ 0 h 71"/>
              <a:gd name="T26" fmla="*/ 462947 w 137"/>
              <a:gd name="T27" fmla="*/ 79151 h 71"/>
              <a:gd name="T28" fmla="*/ 420861 w 137"/>
              <a:gd name="T29" fmla="*/ 189963 h 71"/>
              <a:gd name="T30" fmla="*/ 431383 w 137"/>
              <a:gd name="T31" fmla="*/ 237454 h 71"/>
              <a:gd name="T32" fmla="*/ 468208 w 137"/>
              <a:gd name="T33" fmla="*/ 248008 h 71"/>
              <a:gd name="T34" fmla="*/ 531337 w 137"/>
              <a:gd name="T35" fmla="*/ 295499 h 71"/>
              <a:gd name="T36" fmla="*/ 520816 w 137"/>
              <a:gd name="T37" fmla="*/ 348266 h 71"/>
              <a:gd name="T38" fmla="*/ 704943 w 137"/>
              <a:gd name="T39" fmla="*/ 316606 h 71"/>
              <a:gd name="T40" fmla="*/ 662857 w 137"/>
              <a:gd name="T41" fmla="*/ 284945 h 71"/>
              <a:gd name="T42" fmla="*/ 636553 w 137"/>
              <a:gd name="T43" fmla="*/ 279668 h 71"/>
              <a:gd name="T44" fmla="*/ 631292 w 137"/>
              <a:gd name="T45" fmla="*/ 248008 h 71"/>
              <a:gd name="T46" fmla="*/ 657596 w 137"/>
              <a:gd name="T47" fmla="*/ 168856 h 71"/>
              <a:gd name="T48" fmla="*/ 610249 w 137"/>
              <a:gd name="T49" fmla="*/ 116089 h 71"/>
              <a:gd name="T50" fmla="*/ 594467 w 137"/>
              <a:gd name="T51" fmla="*/ 110812 h 71"/>
              <a:gd name="T52" fmla="*/ 573424 w 137"/>
              <a:gd name="T53" fmla="*/ 116089 h 71"/>
              <a:gd name="T54" fmla="*/ 526077 w 137"/>
              <a:gd name="T55" fmla="*/ 168856 h 71"/>
              <a:gd name="T56" fmla="*/ 557641 w 137"/>
              <a:gd name="T57" fmla="*/ 248008 h 71"/>
              <a:gd name="T58" fmla="*/ 547120 w 137"/>
              <a:gd name="T59" fmla="*/ 279668 h 71"/>
              <a:gd name="T60" fmla="*/ 547120 w 137"/>
              <a:gd name="T61" fmla="*/ 279668 h 71"/>
              <a:gd name="T62" fmla="*/ 552380 w 137"/>
              <a:gd name="T63" fmla="*/ 284945 h 71"/>
              <a:gd name="T64" fmla="*/ 562902 w 137"/>
              <a:gd name="T65" fmla="*/ 327159 h 71"/>
              <a:gd name="T66" fmla="*/ 536598 w 137"/>
              <a:gd name="T67" fmla="*/ 364096 h 71"/>
              <a:gd name="T68" fmla="*/ 520816 w 137"/>
              <a:gd name="T69" fmla="*/ 369373 h 71"/>
              <a:gd name="T70" fmla="*/ 594467 w 137"/>
              <a:gd name="T71" fmla="*/ 374650 h 71"/>
              <a:gd name="T72" fmla="*/ 673378 w 137"/>
              <a:gd name="T73" fmla="*/ 364096 h 71"/>
              <a:gd name="T74" fmla="*/ 699682 w 137"/>
              <a:gd name="T75" fmla="*/ 358820 h 71"/>
              <a:gd name="T76" fmla="*/ 704943 w 137"/>
              <a:gd name="T77" fmla="*/ 316606 h 71"/>
              <a:gd name="T78" fmla="*/ 168345 w 137"/>
              <a:gd name="T79" fmla="*/ 327159 h 71"/>
              <a:gd name="T80" fmla="*/ 184127 w 137"/>
              <a:gd name="T81" fmla="*/ 284945 h 71"/>
              <a:gd name="T82" fmla="*/ 199909 w 137"/>
              <a:gd name="T83" fmla="*/ 269115 h 71"/>
              <a:gd name="T84" fmla="*/ 189388 w 137"/>
              <a:gd name="T85" fmla="*/ 269115 h 71"/>
              <a:gd name="T86" fmla="*/ 184127 w 137"/>
              <a:gd name="T87" fmla="*/ 232177 h 71"/>
              <a:gd name="T88" fmla="*/ 215691 w 137"/>
              <a:gd name="T89" fmla="*/ 147749 h 71"/>
              <a:gd name="T90" fmla="*/ 163084 w 137"/>
              <a:gd name="T91" fmla="*/ 84428 h 71"/>
              <a:gd name="T92" fmla="*/ 142041 w 137"/>
              <a:gd name="T93" fmla="*/ 84428 h 71"/>
              <a:gd name="T94" fmla="*/ 120998 w 137"/>
              <a:gd name="T95" fmla="*/ 84428 h 71"/>
              <a:gd name="T96" fmla="*/ 68390 w 137"/>
              <a:gd name="T97" fmla="*/ 147749 h 71"/>
              <a:gd name="T98" fmla="*/ 99955 w 137"/>
              <a:gd name="T99" fmla="*/ 232177 h 71"/>
              <a:gd name="T100" fmla="*/ 89433 w 137"/>
              <a:gd name="T101" fmla="*/ 269115 h 71"/>
              <a:gd name="T102" fmla="*/ 63129 w 137"/>
              <a:gd name="T103" fmla="*/ 279668 h 71"/>
              <a:gd name="T104" fmla="*/ 15782 w 137"/>
              <a:gd name="T105" fmla="*/ 311329 h 71"/>
              <a:gd name="T106" fmla="*/ 26304 w 137"/>
              <a:gd name="T107" fmla="*/ 353543 h 71"/>
              <a:gd name="T108" fmla="*/ 47347 w 137"/>
              <a:gd name="T109" fmla="*/ 364096 h 71"/>
              <a:gd name="T110" fmla="*/ 142041 w 137"/>
              <a:gd name="T111" fmla="*/ 374650 h 71"/>
              <a:gd name="T112" fmla="*/ 215691 w 137"/>
              <a:gd name="T113" fmla="*/ 369373 h 71"/>
              <a:gd name="T114" fmla="*/ 199909 w 137"/>
              <a:gd name="T115" fmla="*/ 364096 h 71"/>
              <a:gd name="T116" fmla="*/ 168345 w 137"/>
              <a:gd name="T117" fmla="*/ 327159 h 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7" h="71">
                <a:moveTo>
                  <a:pt x="99" y="66"/>
                </a:moveTo>
                <a:cubicBezTo>
                  <a:pt x="97" y="67"/>
                  <a:pt x="95" y="68"/>
                  <a:pt x="93" y="69"/>
                </a:cubicBezTo>
                <a:cubicBezTo>
                  <a:pt x="86" y="70"/>
                  <a:pt x="79" y="70"/>
                  <a:pt x="70" y="71"/>
                </a:cubicBezTo>
                <a:cubicBezTo>
                  <a:pt x="61" y="70"/>
                  <a:pt x="54" y="70"/>
                  <a:pt x="48" y="69"/>
                </a:cubicBezTo>
                <a:cubicBezTo>
                  <a:pt x="46" y="68"/>
                  <a:pt x="43" y="67"/>
                  <a:pt x="42" y="66"/>
                </a:cubicBezTo>
                <a:cubicBezTo>
                  <a:pt x="36" y="64"/>
                  <a:pt x="36" y="59"/>
                  <a:pt x="39" y="56"/>
                </a:cubicBezTo>
                <a:cubicBezTo>
                  <a:pt x="43" y="52"/>
                  <a:pt x="47" y="49"/>
                  <a:pt x="52" y="47"/>
                </a:cubicBezTo>
                <a:cubicBezTo>
                  <a:pt x="54" y="46"/>
                  <a:pt x="56" y="46"/>
                  <a:pt x="58" y="45"/>
                </a:cubicBezTo>
                <a:cubicBezTo>
                  <a:pt x="62" y="43"/>
                  <a:pt x="63" y="39"/>
                  <a:pt x="60" y="36"/>
                </a:cubicBezTo>
                <a:cubicBezTo>
                  <a:pt x="54" y="30"/>
                  <a:pt x="52" y="23"/>
                  <a:pt x="52" y="15"/>
                </a:cubicBezTo>
                <a:cubicBezTo>
                  <a:pt x="52" y="7"/>
                  <a:pt x="57" y="2"/>
                  <a:pt x="65" y="0"/>
                </a:cubicBezTo>
                <a:cubicBezTo>
                  <a:pt x="67" y="0"/>
                  <a:pt x="69" y="0"/>
                  <a:pt x="70" y="0"/>
                </a:cubicBezTo>
                <a:cubicBezTo>
                  <a:pt x="72" y="0"/>
                  <a:pt x="73" y="0"/>
                  <a:pt x="75" y="0"/>
                </a:cubicBezTo>
                <a:cubicBezTo>
                  <a:pt x="83" y="2"/>
                  <a:pt x="88" y="7"/>
                  <a:pt x="88" y="15"/>
                </a:cubicBezTo>
                <a:cubicBezTo>
                  <a:pt x="88" y="23"/>
                  <a:pt x="86" y="30"/>
                  <a:pt x="80" y="36"/>
                </a:cubicBezTo>
                <a:cubicBezTo>
                  <a:pt x="77" y="39"/>
                  <a:pt x="78" y="43"/>
                  <a:pt x="82" y="45"/>
                </a:cubicBezTo>
                <a:cubicBezTo>
                  <a:pt x="84" y="46"/>
                  <a:pt x="87" y="46"/>
                  <a:pt x="89" y="47"/>
                </a:cubicBezTo>
                <a:cubicBezTo>
                  <a:pt x="93" y="49"/>
                  <a:pt x="98" y="52"/>
                  <a:pt x="101" y="56"/>
                </a:cubicBezTo>
                <a:cubicBezTo>
                  <a:pt x="104" y="58"/>
                  <a:pt x="105" y="64"/>
                  <a:pt x="99" y="66"/>
                </a:cubicBezTo>
                <a:close/>
                <a:moveTo>
                  <a:pt x="134" y="60"/>
                </a:moveTo>
                <a:cubicBezTo>
                  <a:pt x="132" y="58"/>
                  <a:pt x="129" y="56"/>
                  <a:pt x="126" y="54"/>
                </a:cubicBezTo>
                <a:cubicBezTo>
                  <a:pt x="124" y="54"/>
                  <a:pt x="123" y="53"/>
                  <a:pt x="121" y="53"/>
                </a:cubicBezTo>
                <a:cubicBezTo>
                  <a:pt x="118" y="52"/>
                  <a:pt x="118" y="49"/>
                  <a:pt x="120" y="47"/>
                </a:cubicBezTo>
                <a:cubicBezTo>
                  <a:pt x="124" y="43"/>
                  <a:pt x="125" y="38"/>
                  <a:pt x="125" y="32"/>
                </a:cubicBezTo>
                <a:cubicBezTo>
                  <a:pt x="125" y="26"/>
                  <a:pt x="122" y="23"/>
                  <a:pt x="116" y="22"/>
                </a:cubicBezTo>
                <a:cubicBezTo>
                  <a:pt x="115" y="21"/>
                  <a:pt x="114" y="21"/>
                  <a:pt x="113" y="21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4" y="23"/>
                  <a:pt x="100" y="26"/>
                  <a:pt x="100" y="32"/>
                </a:cubicBezTo>
                <a:cubicBezTo>
                  <a:pt x="100" y="38"/>
                  <a:pt x="102" y="43"/>
                  <a:pt x="106" y="47"/>
                </a:cubicBezTo>
                <a:cubicBezTo>
                  <a:pt x="108" y="49"/>
                  <a:pt x="107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4" y="53"/>
                  <a:pt x="105" y="54"/>
                  <a:pt x="105" y="54"/>
                </a:cubicBezTo>
                <a:cubicBezTo>
                  <a:pt x="107" y="56"/>
                  <a:pt x="108" y="59"/>
                  <a:pt x="107" y="62"/>
                </a:cubicBezTo>
                <a:cubicBezTo>
                  <a:pt x="107" y="65"/>
                  <a:pt x="105" y="67"/>
                  <a:pt x="102" y="69"/>
                </a:cubicBezTo>
                <a:cubicBezTo>
                  <a:pt x="101" y="69"/>
                  <a:pt x="100" y="69"/>
                  <a:pt x="99" y="70"/>
                </a:cubicBezTo>
                <a:cubicBezTo>
                  <a:pt x="103" y="70"/>
                  <a:pt x="108" y="71"/>
                  <a:pt x="113" y="71"/>
                </a:cubicBezTo>
                <a:cubicBezTo>
                  <a:pt x="119" y="70"/>
                  <a:pt x="124" y="70"/>
                  <a:pt x="128" y="69"/>
                </a:cubicBezTo>
                <a:cubicBezTo>
                  <a:pt x="130" y="69"/>
                  <a:pt x="131" y="68"/>
                  <a:pt x="133" y="68"/>
                </a:cubicBezTo>
                <a:cubicBezTo>
                  <a:pt x="137" y="66"/>
                  <a:pt x="136" y="62"/>
                  <a:pt x="134" y="60"/>
                </a:cubicBezTo>
                <a:close/>
                <a:moveTo>
                  <a:pt x="32" y="62"/>
                </a:moveTo>
                <a:cubicBezTo>
                  <a:pt x="32" y="59"/>
                  <a:pt x="33" y="56"/>
                  <a:pt x="35" y="54"/>
                </a:cubicBezTo>
                <a:cubicBezTo>
                  <a:pt x="36" y="53"/>
                  <a:pt x="37" y="52"/>
                  <a:pt x="38" y="51"/>
                </a:cubicBezTo>
                <a:cubicBezTo>
                  <a:pt x="37" y="51"/>
                  <a:pt x="37" y="51"/>
                  <a:pt x="36" y="51"/>
                </a:cubicBezTo>
                <a:cubicBezTo>
                  <a:pt x="33" y="50"/>
                  <a:pt x="32" y="46"/>
                  <a:pt x="35" y="44"/>
                </a:cubicBezTo>
                <a:cubicBezTo>
                  <a:pt x="39" y="40"/>
                  <a:pt x="41" y="34"/>
                  <a:pt x="41" y="28"/>
                </a:cubicBezTo>
                <a:cubicBezTo>
                  <a:pt x="40" y="21"/>
                  <a:pt x="37" y="18"/>
                  <a:pt x="31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6" y="16"/>
                  <a:pt x="24" y="16"/>
                  <a:pt x="23" y="16"/>
                </a:cubicBezTo>
                <a:cubicBezTo>
                  <a:pt x="17" y="18"/>
                  <a:pt x="13" y="21"/>
                  <a:pt x="13" y="28"/>
                </a:cubicBezTo>
                <a:cubicBezTo>
                  <a:pt x="13" y="34"/>
                  <a:pt x="14" y="40"/>
                  <a:pt x="19" y="44"/>
                </a:cubicBezTo>
                <a:cubicBezTo>
                  <a:pt x="21" y="46"/>
                  <a:pt x="20" y="50"/>
                  <a:pt x="17" y="51"/>
                </a:cubicBezTo>
                <a:cubicBezTo>
                  <a:pt x="16" y="51"/>
                  <a:pt x="14" y="52"/>
                  <a:pt x="12" y="53"/>
                </a:cubicBezTo>
                <a:cubicBezTo>
                  <a:pt x="9" y="54"/>
                  <a:pt x="6" y="56"/>
                  <a:pt x="3" y="59"/>
                </a:cubicBezTo>
                <a:cubicBezTo>
                  <a:pt x="0" y="62"/>
                  <a:pt x="0" y="65"/>
                  <a:pt x="5" y="67"/>
                </a:cubicBezTo>
                <a:cubicBezTo>
                  <a:pt x="6" y="68"/>
                  <a:pt x="8" y="69"/>
                  <a:pt x="9" y="69"/>
                </a:cubicBezTo>
                <a:cubicBezTo>
                  <a:pt x="15" y="70"/>
                  <a:pt x="20" y="70"/>
                  <a:pt x="27" y="71"/>
                </a:cubicBezTo>
                <a:cubicBezTo>
                  <a:pt x="32" y="71"/>
                  <a:pt x="37" y="70"/>
                  <a:pt x="41" y="70"/>
                </a:cubicBezTo>
                <a:cubicBezTo>
                  <a:pt x="40" y="69"/>
                  <a:pt x="39" y="69"/>
                  <a:pt x="38" y="69"/>
                </a:cubicBezTo>
                <a:cubicBezTo>
                  <a:pt x="35" y="67"/>
                  <a:pt x="33" y="65"/>
                  <a:pt x="3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2087" y="2253369"/>
            <a:ext cx="15746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FALSAFAH</a:t>
            </a:r>
            <a:endParaRPr lang="en-MY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4898" y="3246714"/>
            <a:ext cx="12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SEMASA</a:t>
            </a:r>
            <a:endParaRPr lang="en-MY" sz="2000" dirty="0">
              <a:solidFill>
                <a:schemeClr val="tx1">
                  <a:lumMod val="95000"/>
                  <a:lumOff val="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3982" y="2250760"/>
            <a:ext cx="4855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00" cmpd="sng">
                  <a:solidFill>
                    <a:schemeClr val="accent2">
                      <a:lumMod val="20000"/>
                      <a:lumOff val="8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BAB 3 </a:t>
            </a:r>
          </a:p>
          <a:p>
            <a:pPr algn="ctr"/>
            <a:r>
              <a:rPr lang="en-US" sz="6600" b="1" dirty="0">
                <a:ln w="900" cmpd="sng">
                  <a:solidFill>
                    <a:schemeClr val="accent2">
                      <a:lumMod val="20000"/>
                      <a:lumOff val="8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SENI DAN KAEDAH BERFIKIR</a:t>
            </a:r>
            <a:endParaRPr lang="en-MY" sz="6600" b="1" dirty="0">
              <a:ln w="900" cmpd="sng">
                <a:solidFill>
                  <a:schemeClr val="accent2">
                    <a:lumMod val="20000"/>
                    <a:lumOff val="8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52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84" y="63218"/>
            <a:ext cx="1825126" cy="6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/>
          <p:nvPr/>
        </p:nvSpPr>
        <p:spPr bwMode="auto">
          <a:xfrm>
            <a:off x="3153353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/>
          <p:nvPr/>
        </p:nvSpPr>
        <p:spPr bwMode="auto">
          <a:xfrm>
            <a:off x="6010910" y="2488565"/>
            <a:ext cx="5725795" cy="30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Salah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satu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klasik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Yunani yang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diadaptasi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oleh ulama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serta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ilmuwan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Muslim pada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awal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abad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ke-2 Hijrah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adalah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mantik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atau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logik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800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Seperti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ilmu-ilmu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klasik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lain,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mantik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dikembangkan</a:t>
            </a:r>
            <a:r>
              <a:rPr lang="en-MY" altLang="en-US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oleh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ulama Muslim </a:t>
            </a:r>
            <a:r>
              <a:rPr lang="en-MY" altLang="en-US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dengan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memiliki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bentuk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karakter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tersendiri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yang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berbeza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daripada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logik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Aristotle.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800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mantik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sangat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berkaitan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dengan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falsafah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teologi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,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bahkan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menjadi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bahagian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yang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tidak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terpisah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daripada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dua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disiplin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teori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18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tersebut</a:t>
            </a:r>
            <a:r>
              <a:rPr lang="en-US" altLang="zh-CN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US" altLang="zh-CN" sz="1800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MY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93" y="890833"/>
            <a:ext cx="5283058" cy="56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9192267" y="2757881"/>
            <a:ext cx="14979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FAEDAH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/>
          <p:nvPr/>
        </p:nvSpPr>
        <p:spPr>
          <a:xfrm>
            <a:off x="106331" y="429333"/>
            <a:ext cx="3759843" cy="2308324"/>
          </a:xfrm>
          <a:prstGeom prst="rect">
            <a:avLst/>
          </a:prstGeom>
        </p:spPr>
        <p:txBody>
          <a:bodyPr vert="horz" lIns="91435" tIns="45717" rIns="91435" bIns="45717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auto">
              <a:buClr>
                <a:srgbClr val="A53010"/>
              </a:buClr>
              <a:buNone/>
              <a:defRPr/>
            </a:pP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  <a:p>
            <a:pPr marL="0" indent="0">
              <a:buNone/>
            </a:pP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Membuat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seseorang mampu membezakan antara yang baik dan buruk. Ini merupakan manfaat yang paling asas dalam ilmu 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Logik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US" altLang="zh-CN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defTabSz="457200" fontAlgn="auto">
              <a:buClr>
                <a:srgbClr val="A53010"/>
              </a:buClr>
              <a:buNone/>
              <a:defRPr/>
            </a:pPr>
            <a:r>
              <a:rPr lang="en-US" altLang="zh-CN" dirty="0">
                <a:sym typeface="+mn-ea"/>
              </a:rPr>
              <a:t/>
            </a:r>
            <a:br>
              <a:rPr lang="en-US" altLang="zh-CN" dirty="0">
                <a:sym typeface="+mn-ea"/>
              </a:rPr>
            </a:b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430D75-C1DA-496A-8DD4-217388CBDF81}"/>
              </a:ext>
            </a:extLst>
          </p:cNvPr>
          <p:cNvSpPr txBox="1"/>
          <p:nvPr/>
        </p:nvSpPr>
        <p:spPr>
          <a:xfrm>
            <a:off x="8519523" y="3043540"/>
            <a:ext cx="3396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Membuat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seseorang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menjadi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mampu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meletakkan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sesuatu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pada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tempatnya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mengerjakan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sesuatu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pada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waktunya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02AE2F-4116-4D0C-A53A-769EA9F436DD}"/>
              </a:ext>
            </a:extLst>
          </p:cNvPr>
          <p:cNvSpPr txBox="1"/>
          <p:nvPr/>
        </p:nvSpPr>
        <p:spPr>
          <a:xfrm>
            <a:off x="7846921" y="941999"/>
            <a:ext cx="3875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Membuat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daya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pemikiran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seseorang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lebih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tajam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lebih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berkesan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melalui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latihan-latihan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berfikir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menganalisis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serta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mengungkap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permasalahan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secara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ilmiah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US" altLang="zh-CN" dirty="0"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M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2E5F59-5C6F-4B8C-AE09-3BD2119A6E77}"/>
              </a:ext>
            </a:extLst>
          </p:cNvPr>
          <p:cNvSpPr txBox="1"/>
          <p:nvPr/>
        </p:nvSpPr>
        <p:spPr>
          <a:xfrm>
            <a:off x="249342" y="4120343"/>
            <a:ext cx="3759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Boleh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menjadikan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seseorang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bijak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berfikir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mempunyai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hujah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tersendiri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untuk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berdebat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serta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membidas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kata-kata yang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tidak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masuk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akal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tidak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mudah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diperbodoh-bodohkan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atau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diperkotak-katikkan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oleh </a:t>
            </a:r>
            <a:r>
              <a:rPr lang="en-US" altLang="zh-CN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individu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lain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endParaRPr lang="en-US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3F0209-2879-4A64-A935-EBF1B088D7B4}"/>
              </a:ext>
            </a:extLst>
          </p:cNvPr>
          <p:cNvSpPr/>
          <p:nvPr/>
        </p:nvSpPr>
        <p:spPr>
          <a:xfrm>
            <a:off x="4707325" y="2212543"/>
            <a:ext cx="22134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PERANAN 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LOGIK 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DALAM</a:t>
            </a:r>
          </a:p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KEHIDUPAN</a:t>
            </a:r>
          </a:p>
        </p:txBody>
      </p:sp>
    </p:spTree>
    <p:extLst>
      <p:ext uri="{BB962C8B-B14F-4D97-AF65-F5344CB8AC3E}">
        <p14:creationId xmlns:p14="http://schemas.microsoft.com/office/powerpoint/2010/main" val="102394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22" y="621627"/>
            <a:ext cx="5283058" cy="56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9006447" y="2757881"/>
            <a:ext cx="18695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PENGENALAN</a:t>
            </a:r>
            <a:endParaRPr lang="en-US" altLang="en-US" dirty="0"/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/>
          <p:nvPr/>
        </p:nvSpPr>
        <p:spPr>
          <a:xfrm>
            <a:off x="469257" y="469750"/>
            <a:ext cx="4378968" cy="1913470"/>
          </a:xfrm>
          <a:prstGeom prst="rect">
            <a:avLst/>
          </a:prstGeom>
        </p:spPr>
        <p:txBody>
          <a:bodyPr vert="horz" lIns="91435" tIns="45717" rIns="91435" bIns="45717" rtlCol="0">
            <a:normAutofit fontScale="97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auto">
              <a:buClr>
                <a:srgbClr val="A53010"/>
              </a:buClr>
              <a:buNone/>
              <a:defRPr/>
            </a:pP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>
              <a:buNone/>
            </a:pP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defTabSz="457200" fontAlgn="auto">
              <a:buClr>
                <a:srgbClr val="A53010"/>
              </a:buClr>
              <a:buNone/>
              <a:defRPr/>
            </a:pPr>
            <a:r>
              <a:rPr lang="en-US" altLang="zh-CN" dirty="0">
                <a:sym typeface="+mn-ea"/>
              </a:rPr>
              <a:t/>
            </a:r>
            <a:br>
              <a:rPr lang="en-US" altLang="zh-CN" dirty="0">
                <a:sym typeface="+mn-ea"/>
              </a:rPr>
            </a:b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CD00D0-B9B8-446E-97D0-ABC60AE0116E}"/>
              </a:ext>
            </a:extLst>
          </p:cNvPr>
          <p:cNvSpPr/>
          <p:nvPr/>
        </p:nvSpPr>
        <p:spPr>
          <a:xfrm>
            <a:off x="4501122" y="2383220"/>
            <a:ext cx="42957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PERANAN 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LOGIK 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DALAM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KEHIDUPAN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C55F74-31A2-45D7-8BBC-E1CAED9F5171}"/>
              </a:ext>
            </a:extLst>
          </p:cNvPr>
          <p:cNvSpPr txBox="1"/>
          <p:nvPr/>
        </p:nvSpPr>
        <p:spPr>
          <a:xfrm>
            <a:off x="8504296" y="1037305"/>
            <a:ext cx="3533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merupakan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peraturan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untuk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menilai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segala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tanggapan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awal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akal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manusia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supaya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melahirkan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teori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praktikal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yang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benar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serta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mencapai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matlamat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yang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dikehendaki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US" altLang="zh-CN" dirty="0"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3BEE6F-1359-4255-B469-663546DFE589}"/>
              </a:ext>
            </a:extLst>
          </p:cNvPr>
          <p:cNvSpPr txBox="1"/>
          <p:nvPr/>
        </p:nvSpPr>
        <p:spPr>
          <a:xfrm>
            <a:off x="8796897" y="3414271"/>
            <a:ext cx="324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merupakan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alat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asas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kepada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segala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yang lain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Contoh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;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Akidah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,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sains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Akhlak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US" altLang="zh-CN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277347-ADE4-41D3-9938-15D1A64C5B61}"/>
              </a:ext>
            </a:extLst>
          </p:cNvPr>
          <p:cNvSpPr txBox="1"/>
          <p:nvPr/>
        </p:nvSpPr>
        <p:spPr>
          <a:xfrm>
            <a:off x="8227290" y="5117102"/>
            <a:ext cx="3810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Penganugerahan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akal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kepada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manusia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menunjukkan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adanya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peranan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logik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dalam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kehidupan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US" altLang="zh-CN" dirty="0"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37C51A-B5B7-4B24-B839-92398A70D172}"/>
              </a:ext>
            </a:extLst>
          </p:cNvPr>
          <p:cNvSpPr txBox="1"/>
          <p:nvPr/>
        </p:nvSpPr>
        <p:spPr>
          <a:xfrm>
            <a:off x="469257" y="4890677"/>
            <a:ext cx="3938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Oleh kerana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tabiat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fitrah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berfikir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berterusan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hingga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akhir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hayat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,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logik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adalah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penting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sebagai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panduan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hidup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manusia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ketika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berfikir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membuat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keputusan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422172-08E6-42AC-95BE-096B70DFAA8C}"/>
              </a:ext>
            </a:extLst>
          </p:cNvPr>
          <p:cNvSpPr txBox="1"/>
          <p:nvPr/>
        </p:nvSpPr>
        <p:spPr>
          <a:xfrm>
            <a:off x="457145" y="1037305"/>
            <a:ext cx="3293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Berperanan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sebagai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alat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untuk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menguji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lapangan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pemikiran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daripada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kemungkinan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berlaku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kesilapan</a:t>
            </a:r>
            <a:r>
              <a:rPr lang="en-US" altLang="zh-CN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88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71" y="840704"/>
            <a:ext cx="5283058" cy="56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5400408" y="2680118"/>
            <a:ext cx="1775806" cy="19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PERANAN </a:t>
            </a:r>
          </a:p>
          <a:p>
            <a:pPr algn="ctr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LOGIK </a:t>
            </a:r>
          </a:p>
          <a:p>
            <a:pPr algn="ctr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DALAM</a:t>
            </a:r>
          </a:p>
          <a:p>
            <a:pPr algn="ctr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KEHIDUPAN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C40EA3-ADF9-45BF-BF7C-A7F21449FC6C}"/>
              </a:ext>
            </a:extLst>
          </p:cNvPr>
          <p:cNvSpPr txBox="1"/>
          <p:nvPr/>
        </p:nvSpPr>
        <p:spPr>
          <a:xfrm>
            <a:off x="8001002" y="948455"/>
            <a:ext cx="4080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salah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satu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ilmu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berbentuk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teori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yang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dijadikan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prinsip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untuk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menilai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dan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mengetahui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maklumat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sesuatu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yang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belum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diketahui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melalui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maklumat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sedia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ada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.</a:t>
            </a:r>
          </a:p>
          <a:p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481A1C-37C2-4CBE-999D-1F73413656CC}"/>
              </a:ext>
            </a:extLst>
          </p:cNvPr>
          <p:cNvSpPr txBox="1"/>
          <p:nvPr/>
        </p:nvSpPr>
        <p:spPr>
          <a:xfrm>
            <a:off x="8905875" y="3429000"/>
            <a:ext cx="3175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mengelakkan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seseorang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daripada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dikuasai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oleh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nafsu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,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naluri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dan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terlalu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berpandukan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kepada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r>
              <a:rPr lang="en-MY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akal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.</a:t>
            </a:r>
          </a:p>
          <a:p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0DCB1C-CF09-4DBB-9125-4354B812E8C5}"/>
              </a:ext>
            </a:extLst>
          </p:cNvPr>
          <p:cNvSpPr txBox="1"/>
          <p:nvPr/>
        </p:nvSpPr>
        <p:spPr>
          <a:xfrm>
            <a:off x="8143874" y="5191038"/>
            <a:ext cx="3438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MY" altLang="en-US">
                <a:latin typeface="Century Gothic" panose="020B0502020202020204" charset="0"/>
                <a:cs typeface="Century Gothic" panose="020B0502020202020204" charset="0"/>
              </a:rPr>
              <a:t>memandu seseorang individu ke arah pengukuhan akidah dan mengakui keEsaan Allah SWT.</a:t>
            </a:r>
            <a:endParaRPr lang="en-MY" altLang="en-US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162943-B2DC-45CA-9EEA-ED4664F27095}"/>
              </a:ext>
            </a:extLst>
          </p:cNvPr>
          <p:cNvSpPr txBox="1"/>
          <p:nvPr/>
        </p:nvSpPr>
        <p:spPr>
          <a:xfrm>
            <a:off x="762000" y="5400675"/>
            <a:ext cx="3721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menjadikan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seseorang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mampu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mengkritik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semua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bidang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ilmu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pengetahuan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.</a:t>
            </a:r>
          </a:p>
          <a:p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3682DF-5D40-4D5F-B520-0863A0DF6D27}"/>
              </a:ext>
            </a:extLst>
          </p:cNvPr>
          <p:cNvSpPr txBox="1"/>
          <p:nvPr/>
        </p:nvSpPr>
        <p:spPr>
          <a:xfrm>
            <a:off x="286603" y="3293713"/>
            <a:ext cx="3378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MY" altLang="en-US">
                <a:latin typeface="Century Gothic" panose="020B0502020202020204" charset="0"/>
                <a:cs typeface="Century Gothic" panose="020B0502020202020204" charset="0"/>
              </a:rPr>
              <a:t>digunakan dalam majlis perdebatan dan perbahasan khasnya untuk berdebat dengan golongan Ateis dan seumpamanya.</a:t>
            </a:r>
            <a:endParaRPr lang="en-US" altLang="zh-CN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7C603D-CDE0-4901-951F-356AB2349FBD}"/>
              </a:ext>
            </a:extLst>
          </p:cNvPr>
          <p:cNvSpPr txBox="1"/>
          <p:nvPr/>
        </p:nvSpPr>
        <p:spPr>
          <a:xfrm>
            <a:off x="479461" y="1001914"/>
            <a:ext cx="325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Ia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berperanan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penting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dalam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pengeluaran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hukum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</a:rPr>
              <a:t>syarak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</a:rPr>
              <a:t>. </a:t>
            </a:r>
          </a:p>
          <a:p>
            <a:endParaRPr lang="en-M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0" name="Freeform 22"/>
          <p:cNvSpPr/>
          <p:nvPr/>
        </p:nvSpPr>
        <p:spPr bwMode="auto">
          <a:xfrm>
            <a:off x="8474301" y="2636165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362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/>
          <p:nvPr/>
        </p:nvSpPr>
        <p:spPr bwMode="auto">
          <a:xfrm>
            <a:off x="12770" y="0"/>
            <a:ext cx="10515600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493486" y="1611548"/>
            <a:ext cx="7625212" cy="50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  <a:buChar char=""/>
            </a:pPr>
            <a:endParaRPr lang="en-US" sz="2000" b="1" noProof="1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202" y="430785"/>
            <a:ext cx="7380734" cy="8094518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endParaRPr lang="en-MY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altLang="en-US" sz="2400" dirty="0" err="1"/>
              <a:t>Logik</a:t>
            </a:r>
            <a:r>
              <a:rPr lang="en-MY" altLang="en-US" sz="2400" dirty="0"/>
              <a:t> </a:t>
            </a:r>
            <a:r>
              <a:rPr lang="en-MY" altLang="en-US" sz="2400" dirty="0" err="1"/>
              <a:t>dapat</a:t>
            </a:r>
            <a:r>
              <a:rPr lang="en-MY" altLang="en-US" sz="2400" dirty="0"/>
              <a:t> </a:t>
            </a:r>
            <a:r>
              <a:rPr lang="en-MY" altLang="en-US" sz="2400" dirty="0" err="1"/>
              <a:t>membentuk</a:t>
            </a:r>
            <a:r>
              <a:rPr lang="en-MY" altLang="en-US" sz="2400" dirty="0"/>
              <a:t> </a:t>
            </a:r>
            <a:r>
              <a:rPr lang="en-MY" altLang="en-US" sz="2400" dirty="0" err="1"/>
              <a:t>pemikiran</a:t>
            </a:r>
            <a:r>
              <a:rPr lang="en-MY" altLang="en-US" sz="2400" dirty="0"/>
              <a:t> yang </a:t>
            </a:r>
            <a:r>
              <a:rPr lang="en-MY" altLang="en-US" sz="2400" dirty="0" err="1"/>
              <a:t>kritis</a:t>
            </a:r>
            <a:r>
              <a:rPr lang="en-MY" altLang="en-US" sz="2400" dirty="0"/>
              <a:t> dan </a:t>
            </a:r>
            <a:r>
              <a:rPr lang="en-MY" altLang="en-US" sz="2400" dirty="0" err="1"/>
              <a:t>memberikan</a:t>
            </a:r>
            <a:r>
              <a:rPr lang="en-MY" altLang="en-US" sz="2400" dirty="0"/>
              <a:t> </a:t>
            </a:r>
            <a:r>
              <a:rPr lang="en-MY" altLang="en-US" sz="2400" dirty="0" err="1"/>
              <a:t>hujahan</a:t>
            </a:r>
            <a:r>
              <a:rPr lang="en-MY" altLang="en-US" sz="2400" dirty="0"/>
              <a:t> yang </a:t>
            </a:r>
            <a:r>
              <a:rPr lang="en-MY" altLang="en-US" sz="2400" dirty="0" err="1"/>
              <a:t>rasional</a:t>
            </a:r>
            <a:r>
              <a:rPr lang="en-MY" altLang="en-US" sz="2400" dirty="0"/>
              <a:t> dan </a:t>
            </a:r>
            <a:r>
              <a:rPr lang="en-MY" altLang="en-US" sz="2400" dirty="0" err="1"/>
              <a:t>benar</a:t>
            </a:r>
            <a:r>
              <a:rPr lang="en-MY" alt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altLang="en-US" sz="2400" dirty="0" err="1"/>
              <a:t>Hujahan</a:t>
            </a:r>
            <a:r>
              <a:rPr lang="en-MY" altLang="en-US" sz="2400" dirty="0"/>
              <a:t> </a:t>
            </a:r>
            <a:r>
              <a:rPr lang="en-MY" altLang="en-US" sz="2400" dirty="0" err="1"/>
              <a:t>ialah</a:t>
            </a:r>
            <a:r>
              <a:rPr lang="en-MY" altLang="en-US" sz="2400" dirty="0"/>
              <a:t> </a:t>
            </a:r>
            <a:r>
              <a:rPr lang="en-MY" altLang="en-US" sz="2400" dirty="0" err="1"/>
              <a:t>proposisi</a:t>
            </a:r>
            <a:r>
              <a:rPr lang="en-MY" altLang="en-US" sz="2400" dirty="0"/>
              <a:t> yang </a:t>
            </a:r>
            <a:r>
              <a:rPr lang="en-MY" altLang="en-US" sz="2400" dirty="0" err="1"/>
              <a:t>merupakan</a:t>
            </a:r>
            <a:r>
              <a:rPr lang="en-MY" altLang="en-US" sz="2400" dirty="0"/>
              <a:t> </a:t>
            </a:r>
            <a:r>
              <a:rPr lang="en-MY" altLang="en-US" sz="2400" dirty="0" err="1"/>
              <a:t>kesimpulan</a:t>
            </a:r>
            <a:r>
              <a:rPr lang="en-MY" altLang="en-US" sz="2400" dirty="0"/>
              <a:t> </a:t>
            </a:r>
            <a:r>
              <a:rPr lang="en-MY" altLang="en-US" sz="2400" dirty="0" err="1"/>
              <a:t>daripada</a:t>
            </a:r>
            <a:r>
              <a:rPr lang="en-MY" altLang="en-US" sz="2400" dirty="0"/>
              <a:t> </a:t>
            </a:r>
            <a:r>
              <a:rPr lang="en-MY" altLang="en-US" sz="2400" dirty="0" err="1"/>
              <a:t>dalil</a:t>
            </a:r>
            <a:r>
              <a:rPr lang="en-MY" altLang="en-US" sz="2400" dirty="0"/>
              <a:t> </a:t>
            </a:r>
            <a:r>
              <a:rPr lang="en-MY" altLang="en-US" sz="2400" dirty="0" err="1"/>
              <a:t>atau</a:t>
            </a:r>
            <a:r>
              <a:rPr lang="en-MY" altLang="en-US" sz="2400" dirty="0"/>
              <a:t> </a:t>
            </a:r>
            <a:r>
              <a:rPr lang="en-MY" altLang="en-US" sz="2400" dirty="0" err="1"/>
              <a:t>bukti</a:t>
            </a:r>
            <a:r>
              <a:rPr lang="en-MY" altLang="en-US" sz="2400" dirty="0"/>
              <a:t> (</a:t>
            </a:r>
            <a:r>
              <a:rPr lang="en-MY" altLang="en-US" sz="2400" dirty="0" err="1"/>
              <a:t>premis</a:t>
            </a:r>
            <a:r>
              <a:rPr lang="en-MY" altLang="en-US" sz="2400" dirty="0"/>
              <a:t>). </a:t>
            </a:r>
            <a:r>
              <a:rPr lang="en-MY" altLang="en-US" sz="2400" dirty="0" err="1"/>
              <a:t>Hujahan</a:t>
            </a:r>
            <a:r>
              <a:rPr lang="en-MY" altLang="en-US" sz="2400" dirty="0"/>
              <a:t> </a:t>
            </a:r>
            <a:r>
              <a:rPr lang="en-MY" altLang="en-US" sz="2400" dirty="0" err="1"/>
              <a:t>boleh</a:t>
            </a:r>
            <a:r>
              <a:rPr lang="en-MY" altLang="en-US" sz="2400" dirty="0"/>
              <a:t> </a:t>
            </a:r>
            <a:r>
              <a:rPr lang="en-MY" altLang="en-US" sz="2400" dirty="0" err="1"/>
              <a:t>terdiri</a:t>
            </a:r>
            <a:r>
              <a:rPr lang="en-MY" altLang="en-US" sz="2400" dirty="0"/>
              <a:t> </a:t>
            </a:r>
            <a:r>
              <a:rPr lang="en-MY" altLang="en-US" sz="2400" dirty="0" err="1"/>
              <a:t>daripada</a:t>
            </a:r>
            <a:r>
              <a:rPr lang="en-MY" altLang="en-US" sz="2400" dirty="0"/>
              <a:t> </a:t>
            </a:r>
            <a:r>
              <a:rPr lang="en-MY" altLang="en-US" sz="2400" dirty="0" err="1"/>
              <a:t>beberapa</a:t>
            </a:r>
            <a:r>
              <a:rPr lang="en-MY" altLang="en-US" sz="2400" dirty="0"/>
              <a:t> </a:t>
            </a:r>
            <a:r>
              <a:rPr lang="en-MY" altLang="en-US" sz="2400" dirty="0" err="1"/>
              <a:t>proposisi</a:t>
            </a:r>
            <a:r>
              <a:rPr lang="en-MY" alt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+mn-ea"/>
              </a:rPr>
              <a:t>Proposisi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ialah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penegasan</a:t>
            </a:r>
            <a:r>
              <a:rPr lang="en-US" sz="2400" dirty="0">
                <a:sym typeface="+mn-ea"/>
              </a:rPr>
              <a:t>, </a:t>
            </a:r>
            <a:r>
              <a:rPr lang="en-US" sz="2400" dirty="0" err="1">
                <a:sym typeface="+mn-ea"/>
              </a:rPr>
              <a:t>atau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pengusulan</a:t>
            </a:r>
            <a:r>
              <a:rPr lang="en-US" sz="2400" dirty="0">
                <a:sym typeface="+mn-ea"/>
              </a:rPr>
              <a:t> </a:t>
            </a:r>
            <a:r>
              <a:rPr lang="en-MY" altLang="en-US" sz="2400" dirty="0">
                <a:sym typeface="+mn-ea"/>
              </a:rPr>
              <a:t>dan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pengisytiharan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dalam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sesuatu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pernyataan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sama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ada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benar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atau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palsu</a:t>
            </a:r>
            <a:r>
              <a:rPr lang="en-US" sz="2400" dirty="0">
                <a:sym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+mn-ea"/>
              </a:rPr>
              <a:t>Penghujahan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tidak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sama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dengan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pendapat</a:t>
            </a:r>
            <a:r>
              <a:rPr lang="en-US" sz="2400" dirty="0">
                <a:sym typeface="+mn-ea"/>
              </a:rPr>
              <a:t>. </a:t>
            </a:r>
            <a:r>
              <a:rPr lang="en-US" sz="2400" dirty="0" err="1">
                <a:sym typeface="+mn-ea"/>
              </a:rPr>
              <a:t>Penghujahan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mengandungi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turutan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pernyataan</a:t>
            </a:r>
            <a:r>
              <a:rPr lang="en-US" sz="2400" dirty="0">
                <a:sym typeface="+mn-ea"/>
              </a:rPr>
              <a:t> </a:t>
            </a:r>
            <a:r>
              <a:rPr lang="en-MY" altLang="en-US" sz="2400" dirty="0" err="1">
                <a:sym typeface="+mn-ea"/>
              </a:rPr>
              <a:t>iaitu</a:t>
            </a:r>
            <a:r>
              <a:rPr lang="en-MY" altLang="en-US" sz="2400" dirty="0">
                <a:sym typeface="+mn-ea"/>
              </a:rPr>
              <a:t> </a:t>
            </a:r>
            <a:r>
              <a:rPr lang="en-US" sz="2400" dirty="0">
                <a:sym typeface="+mn-ea"/>
              </a:rPr>
              <a:t>salah </a:t>
            </a:r>
            <a:r>
              <a:rPr lang="en-US" sz="2400" dirty="0" err="1">
                <a:sym typeface="+mn-ea"/>
              </a:rPr>
              <a:t>satu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pernyataan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tersebut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merupakan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kesimpulan</a:t>
            </a:r>
            <a:r>
              <a:rPr lang="en-US" sz="2400" dirty="0">
                <a:sym typeface="+mn-ea"/>
              </a:rPr>
              <a:t> yang </a:t>
            </a:r>
            <a:r>
              <a:rPr lang="en-US" sz="2400" dirty="0" err="1">
                <a:sym typeface="+mn-ea"/>
              </a:rPr>
              <a:t>dibuat</a:t>
            </a:r>
            <a:r>
              <a:rPr lang="en-US" sz="2400" dirty="0">
                <a:sym typeface="+mn-ea"/>
              </a:rPr>
              <a:t>.</a:t>
            </a:r>
          </a:p>
          <a:p>
            <a:endParaRPr lang="en-US" sz="2400" dirty="0">
              <a:sym typeface="+mn-ea"/>
            </a:endParaRPr>
          </a:p>
          <a:p>
            <a:pPr algn="ctr"/>
            <a:r>
              <a:rPr lang="en-US" sz="2400" dirty="0" err="1">
                <a:sym typeface="+mn-ea"/>
              </a:rPr>
              <a:t>Premis</a:t>
            </a:r>
            <a:r>
              <a:rPr lang="en-US" sz="2400" dirty="0">
                <a:sym typeface="+mn-ea"/>
              </a:rPr>
              <a:t> 1: </a:t>
            </a:r>
            <a:r>
              <a:rPr lang="en-US" sz="2400" dirty="0" err="1">
                <a:sym typeface="+mn-ea"/>
              </a:rPr>
              <a:t>Semua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manusia</a:t>
            </a:r>
            <a:r>
              <a:rPr lang="en-US" sz="2400" dirty="0">
                <a:sym typeface="+mn-ea"/>
              </a:rPr>
              <a:t> </a:t>
            </a:r>
            <a:r>
              <a:rPr lang="en-MY" altLang="en-US" sz="2400" dirty="0">
                <a:sym typeface="+mn-ea"/>
              </a:rPr>
              <a:t>bernafas</a:t>
            </a:r>
          </a:p>
          <a:p>
            <a:pPr marL="0" indent="0" algn="ctr">
              <a:buNone/>
            </a:pPr>
            <a:r>
              <a:rPr lang="en-US" sz="2400" dirty="0" err="1">
                <a:sym typeface="+mn-ea"/>
              </a:rPr>
              <a:t>Premis</a:t>
            </a:r>
            <a:r>
              <a:rPr lang="en-US" sz="2400" dirty="0">
                <a:sym typeface="+mn-ea"/>
              </a:rPr>
              <a:t> 2: </a:t>
            </a:r>
            <a:r>
              <a:rPr lang="en-MY" altLang="en-US" sz="2400" dirty="0">
                <a:sym typeface="+mn-ea"/>
              </a:rPr>
              <a:t>Ahmad</a:t>
            </a:r>
            <a:r>
              <a:rPr lang="en-US" sz="2400" dirty="0">
                <a:sym typeface="+mn-ea"/>
              </a:rPr>
              <a:t> </a:t>
            </a:r>
            <a:r>
              <a:rPr lang="en-MY" sz="2400" dirty="0" err="1">
                <a:sym typeface="+mn-ea"/>
              </a:rPr>
              <a:t>bernafas</a:t>
            </a:r>
            <a:endParaRPr lang="en-US" sz="2400" dirty="0">
              <a:sym typeface="+mn-ea"/>
            </a:endParaRPr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Kesimpulan: </a:t>
            </a:r>
            <a:r>
              <a:rPr lang="en-MY" altLang="en-US" sz="2400" dirty="0">
                <a:sym typeface="+mn-ea"/>
              </a:rPr>
              <a:t>Ahmad </a:t>
            </a:r>
            <a:r>
              <a:rPr lang="en-MY" altLang="en-US" sz="2400" dirty="0" err="1">
                <a:sym typeface="+mn-ea"/>
              </a:rPr>
              <a:t>adalah</a:t>
            </a:r>
            <a:r>
              <a:rPr lang="en-MY" altLang="en-US" sz="2400" dirty="0">
                <a:sym typeface="+mn-ea"/>
              </a:rPr>
              <a:t> </a:t>
            </a:r>
            <a:r>
              <a:rPr lang="en-MY" altLang="en-US" sz="2400" dirty="0" err="1">
                <a:sym typeface="+mn-ea"/>
              </a:rPr>
              <a:t>manusia</a:t>
            </a:r>
            <a:endParaRPr lang="en-MY" altLang="en-US" sz="2400" dirty="0">
              <a:sym typeface="+mn-ea"/>
            </a:endParaRPr>
          </a:p>
          <a:p>
            <a:pPr marL="0" indent="0">
              <a:buNone/>
            </a:pPr>
            <a:endParaRPr lang="en-MY" altLang="en-US" sz="2000" dirty="0">
              <a:sym typeface="+mn-ea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MY" alt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273CCB-3DD5-4A35-8B90-3F89D2C85716}"/>
              </a:ext>
            </a:extLst>
          </p:cNvPr>
          <p:cNvSpPr/>
          <p:nvPr/>
        </p:nvSpPr>
        <p:spPr>
          <a:xfrm>
            <a:off x="7953375" y="2846827"/>
            <a:ext cx="42386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HUJAHAN/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ARGUMEN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7A9FA-1238-44FD-ABE7-EBB075B9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HUJAHAN DEDUKTIF &amp; INDUKTIF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A40852-4B1C-4A30-80B2-8EF199EED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>
                <a:hlinkClick r:id="rId2"/>
              </a:rPr>
              <a:t>https://www.youtube.com/watch?v=BwtCScUoL_w</a:t>
            </a:r>
            <a:endParaRPr lang="en-MY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11268ECA-C7DE-42CD-BB97-3D6277FF4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447925"/>
            <a:ext cx="7424002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9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362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/>
          <p:nvPr/>
        </p:nvSpPr>
        <p:spPr bwMode="auto">
          <a:xfrm>
            <a:off x="12770" y="-19050"/>
            <a:ext cx="10515600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453577" y="462729"/>
            <a:ext cx="7625212" cy="64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</a:pPr>
            <a:r>
              <a:rPr lang="en-MY" alt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DEDUKTIF DAN INDUKTIF</a:t>
            </a:r>
          </a:p>
          <a:p>
            <a:pPr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</a:pPr>
            <a:endParaRPr lang="en-US" sz="2000" dirty="0" err="1">
              <a:sym typeface="+mn-ea"/>
            </a:endParaRPr>
          </a:p>
          <a:p>
            <a:pPr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</a:pPr>
            <a:r>
              <a:rPr lang="en-US" sz="2000" b="1" dirty="0" err="1">
                <a:sym typeface="+mn-ea"/>
              </a:rPr>
              <a:t>Deduktif</a:t>
            </a:r>
            <a:endParaRPr lang="en-US" sz="2000" b="1" dirty="0"/>
          </a:p>
          <a:p>
            <a:pPr marL="342900" indent="-342900"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  <a:buChar char=""/>
            </a:pPr>
            <a:r>
              <a:rPr lang="en-MY" altLang="en-US" sz="2000" dirty="0">
                <a:sym typeface="+mn-ea"/>
              </a:rPr>
              <a:t>K</a:t>
            </a:r>
            <a:r>
              <a:rPr lang="en-US" sz="2000" dirty="0" err="1">
                <a:sym typeface="+mn-ea"/>
              </a:rPr>
              <a:t>esimpulan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khusus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dibuat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daripada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pernyataan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umum</a:t>
            </a:r>
            <a:endParaRPr lang="en-US" sz="2000" dirty="0">
              <a:sym typeface="+mn-ea"/>
            </a:endParaRPr>
          </a:p>
          <a:p>
            <a:pPr algn="just"/>
            <a:r>
              <a:rPr lang="en-US" sz="2000" dirty="0" err="1">
                <a:sym typeface="+mn-ea"/>
              </a:rPr>
              <a:t>Premis</a:t>
            </a:r>
            <a:r>
              <a:rPr lang="en-US" sz="2000" dirty="0">
                <a:sym typeface="+mn-ea"/>
              </a:rPr>
              <a:t> 1: </a:t>
            </a:r>
            <a:r>
              <a:rPr lang="en-US" sz="2000" dirty="0" err="1">
                <a:sym typeface="+mn-ea"/>
              </a:rPr>
              <a:t>Semua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manusia</a:t>
            </a:r>
            <a:r>
              <a:rPr lang="en-US" sz="2000" dirty="0">
                <a:sym typeface="+mn-ea"/>
              </a:rPr>
              <a:t> </a:t>
            </a:r>
            <a:r>
              <a:rPr lang="en-MY" altLang="en-US" sz="2000" dirty="0" err="1">
                <a:sym typeface="+mn-ea"/>
              </a:rPr>
              <a:t>bernafas</a:t>
            </a:r>
            <a:endParaRPr lang="en-MY" altLang="en-US" sz="2000" dirty="0">
              <a:sym typeface="+mn-ea"/>
            </a:endParaRPr>
          </a:p>
          <a:p>
            <a:pPr algn="just"/>
            <a:r>
              <a:rPr lang="en-US" sz="2000" dirty="0" err="1">
                <a:sym typeface="+mn-ea"/>
              </a:rPr>
              <a:t>Premis</a:t>
            </a:r>
            <a:r>
              <a:rPr lang="en-US" sz="2000" dirty="0">
                <a:sym typeface="+mn-ea"/>
              </a:rPr>
              <a:t> 2: </a:t>
            </a:r>
            <a:r>
              <a:rPr lang="en-MY" altLang="en-US" sz="2000" dirty="0">
                <a:sym typeface="+mn-ea"/>
              </a:rPr>
              <a:t>Ahmad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bernafas</a:t>
            </a:r>
            <a:endParaRPr lang="en-US" sz="2000" dirty="0">
              <a:sym typeface="+mn-ea"/>
            </a:endParaRPr>
          </a:p>
          <a:p>
            <a:pPr algn="just"/>
            <a:r>
              <a:rPr lang="en-US" sz="2000" dirty="0">
                <a:sym typeface="+mn-ea"/>
              </a:rPr>
              <a:t>Kesimpulan: </a:t>
            </a:r>
            <a:r>
              <a:rPr lang="en-MY" altLang="en-US" sz="2000" dirty="0">
                <a:sym typeface="+mn-ea"/>
              </a:rPr>
              <a:t>Ahmad </a:t>
            </a:r>
            <a:r>
              <a:rPr lang="en-MY" altLang="en-US" sz="2000" dirty="0" err="1">
                <a:sym typeface="+mn-ea"/>
              </a:rPr>
              <a:t>adalah</a:t>
            </a:r>
            <a:r>
              <a:rPr lang="en-MY" altLang="en-US" sz="2000" dirty="0">
                <a:sym typeface="+mn-ea"/>
              </a:rPr>
              <a:t> </a:t>
            </a:r>
            <a:r>
              <a:rPr lang="en-MY" altLang="en-US" sz="2000" dirty="0" err="1">
                <a:sym typeface="+mn-ea"/>
              </a:rPr>
              <a:t>manusia</a:t>
            </a:r>
            <a:endParaRPr lang="en-MY" altLang="en-US" sz="2000" dirty="0">
              <a:sym typeface="+mn-ea"/>
            </a:endParaRPr>
          </a:p>
          <a:p>
            <a:pPr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</a:pPr>
            <a:endParaRPr lang="en-US" sz="2000" dirty="0" err="1">
              <a:sym typeface="+mn-ea"/>
            </a:endParaRPr>
          </a:p>
          <a:p>
            <a:pPr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</a:pPr>
            <a:r>
              <a:rPr lang="en-US" sz="2000" b="1" dirty="0" err="1">
                <a:sym typeface="+mn-ea"/>
              </a:rPr>
              <a:t>Induktif</a:t>
            </a:r>
            <a:endParaRPr lang="en-US" sz="2000" b="1" dirty="0"/>
          </a:p>
          <a:p>
            <a:pPr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</a:pPr>
            <a:r>
              <a:rPr lang="en-US" sz="2000" dirty="0">
                <a:sym typeface="+mn-ea"/>
              </a:rPr>
              <a:t>.</a:t>
            </a:r>
          </a:p>
          <a:p>
            <a:pPr marL="342900" indent="-342900"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  <a:buChar char=""/>
            </a:pPr>
            <a:r>
              <a:rPr lang="en-US" sz="2000" dirty="0">
                <a:sym typeface="+mn-ea"/>
              </a:rPr>
              <a:t>Kesimpulan </a:t>
            </a:r>
            <a:r>
              <a:rPr lang="en-US" sz="2000" dirty="0" err="1">
                <a:sym typeface="+mn-ea"/>
              </a:rPr>
              <a:t>umum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dibuat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daripada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pernyataan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khusus</a:t>
            </a:r>
            <a:endParaRPr lang="en-US" sz="2000" dirty="0">
              <a:sym typeface="+mn-ea"/>
            </a:endParaRPr>
          </a:p>
          <a:p>
            <a:pPr algn="just"/>
            <a:r>
              <a:rPr lang="en-US" sz="2000" dirty="0" err="1">
                <a:sym typeface="+mn-ea"/>
              </a:rPr>
              <a:t>Premis</a:t>
            </a:r>
            <a:r>
              <a:rPr lang="en-US" sz="2000" dirty="0">
                <a:sym typeface="+mn-ea"/>
              </a:rPr>
              <a:t> 1: </a:t>
            </a:r>
            <a:r>
              <a:rPr lang="en-MY" altLang="en-US" sz="2000" dirty="0">
                <a:sym typeface="+mn-ea"/>
              </a:rPr>
              <a:t>Fatimah </a:t>
            </a:r>
            <a:r>
              <a:rPr lang="en-MY" altLang="en-US" sz="2000" dirty="0" err="1">
                <a:sym typeface="+mn-ea"/>
              </a:rPr>
              <a:t>memakai</a:t>
            </a:r>
            <a:r>
              <a:rPr lang="en-MY" altLang="en-US" sz="2000" dirty="0">
                <a:sym typeface="+mn-ea"/>
              </a:rPr>
              <a:t> hijab</a:t>
            </a:r>
          </a:p>
          <a:p>
            <a:pPr algn="just"/>
            <a:r>
              <a:rPr lang="en-US" sz="2000" dirty="0" err="1">
                <a:sym typeface="+mn-ea"/>
              </a:rPr>
              <a:t>Premis</a:t>
            </a:r>
            <a:r>
              <a:rPr lang="en-US" sz="2000" dirty="0">
                <a:sym typeface="+mn-ea"/>
              </a:rPr>
              <a:t> 2: </a:t>
            </a:r>
            <a:r>
              <a:rPr lang="en-MY" altLang="en-US" sz="2000" dirty="0">
                <a:sym typeface="+mn-ea"/>
              </a:rPr>
              <a:t>Fatimah</a:t>
            </a:r>
            <a:r>
              <a:rPr lang="en-US" sz="2000" dirty="0">
                <a:sym typeface="+mn-ea"/>
              </a:rPr>
              <a:t> </a:t>
            </a:r>
            <a:r>
              <a:rPr lang="en-US" sz="2000" dirty="0" err="1">
                <a:sym typeface="+mn-ea"/>
              </a:rPr>
              <a:t>adalah</a:t>
            </a:r>
            <a:r>
              <a:rPr lang="en-US" sz="2000" dirty="0">
                <a:sym typeface="+mn-ea"/>
              </a:rPr>
              <a:t> </a:t>
            </a:r>
            <a:r>
              <a:rPr lang="en-MY" altLang="en-US" sz="2000" dirty="0" err="1">
                <a:sym typeface="+mn-ea"/>
              </a:rPr>
              <a:t>seorang</a:t>
            </a:r>
            <a:r>
              <a:rPr lang="en-MY" altLang="en-US" sz="2000" dirty="0">
                <a:sym typeface="+mn-ea"/>
              </a:rPr>
              <a:t> </a:t>
            </a:r>
            <a:r>
              <a:rPr lang="en-MY" altLang="en-US" sz="2000" dirty="0" err="1">
                <a:sym typeface="+mn-ea"/>
              </a:rPr>
              <a:t>muslimah</a:t>
            </a:r>
            <a:r>
              <a:rPr lang="en-US" sz="2000" dirty="0">
                <a:sym typeface="+mn-ea"/>
              </a:rPr>
              <a:t> (p2)</a:t>
            </a:r>
          </a:p>
          <a:p>
            <a:pPr algn="just"/>
            <a:r>
              <a:rPr lang="en-US" sz="2000" dirty="0">
                <a:sym typeface="+mn-ea"/>
              </a:rPr>
              <a:t>Kesimpulan: </a:t>
            </a:r>
            <a:r>
              <a:rPr lang="en-MY" altLang="en-US" sz="2000" dirty="0" err="1">
                <a:sym typeface="+mn-ea"/>
              </a:rPr>
              <a:t>Semua</a:t>
            </a:r>
            <a:r>
              <a:rPr lang="en-MY" altLang="en-US" sz="2000" dirty="0">
                <a:sym typeface="+mn-ea"/>
              </a:rPr>
              <a:t> </a:t>
            </a:r>
            <a:r>
              <a:rPr lang="en-MY" altLang="en-US" sz="2000" dirty="0" err="1">
                <a:sym typeface="+mn-ea"/>
              </a:rPr>
              <a:t>muslimah</a:t>
            </a:r>
            <a:r>
              <a:rPr lang="en-MY" altLang="en-US" sz="2000" dirty="0">
                <a:sym typeface="+mn-ea"/>
              </a:rPr>
              <a:t> </a:t>
            </a:r>
            <a:r>
              <a:rPr lang="en-MY" altLang="en-US" sz="2000" dirty="0" err="1">
                <a:sym typeface="+mn-ea"/>
              </a:rPr>
              <a:t>memakai</a:t>
            </a:r>
            <a:r>
              <a:rPr lang="en-MY" altLang="en-US" sz="2000" dirty="0">
                <a:sym typeface="+mn-ea"/>
              </a:rPr>
              <a:t> hijab</a:t>
            </a:r>
            <a:endParaRPr lang="en-US" sz="2000" dirty="0"/>
          </a:p>
          <a:p>
            <a:pPr marL="342900" indent="-342900"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  <a:buChar char=""/>
            </a:pPr>
            <a:endParaRPr lang="en-US" sz="2000" dirty="0"/>
          </a:p>
          <a:p>
            <a:pPr marL="342900" indent="-342900"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  <a:buChar char=""/>
            </a:pPr>
            <a:endParaRPr lang="en-US" sz="2000" dirty="0"/>
          </a:p>
          <a:p>
            <a:pPr marL="342900" indent="-342900" algn="l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panose="05040102010807070707" charset="2"/>
              <a:buChar char=""/>
            </a:pPr>
            <a:endParaRPr lang="en-MY" altLang="en-US" sz="2000" b="1" noProof="1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838200" y="1746250"/>
          <a:ext cx="5181600" cy="44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6172200" y="1746250"/>
          <a:ext cx="5181600" cy="44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39112" y="640080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INDUKTIF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6512" y="640080"/>
            <a:ext cx="227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DEDUKTIF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6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9350708" y="2757881"/>
            <a:ext cx="11810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+mn-cs"/>
              </a:rPr>
              <a:t>FALASI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976" y="541518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/>
          <p:nvPr/>
        </p:nvSpPr>
        <p:spPr>
          <a:xfrm>
            <a:off x="469257" y="469750"/>
            <a:ext cx="6923216" cy="6162870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panose="05040102010807070707" charset="2"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5B4D5-524E-435D-84D0-2CC61E61C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1" y="2990213"/>
            <a:ext cx="7389806" cy="3494808"/>
          </a:xfrm>
        </p:spPr>
        <p:txBody>
          <a:bodyPr>
            <a:normAutofit/>
          </a:bodyPr>
          <a:lstStyle/>
          <a:p>
            <a:r>
              <a:rPr lang="en-US" sz="2000" dirty="0" err="1"/>
              <a:t>Hujahan</a:t>
            </a:r>
            <a:r>
              <a:rPr lang="en-US" sz="2000" dirty="0"/>
              <a:t> </a:t>
            </a:r>
            <a:r>
              <a:rPr lang="en-US" sz="2000" dirty="0" err="1"/>
              <a:t>palsu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mengelirukan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orang yang </a:t>
            </a:r>
            <a:r>
              <a:rPr lang="en-US" sz="2000" dirty="0" err="1"/>
              <a:t>mempercayainya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sah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Etimologi</a:t>
            </a:r>
            <a:r>
              <a:rPr lang="en-US" sz="2000" dirty="0"/>
              <a:t>: </a:t>
            </a:r>
            <a:r>
              <a:rPr lang="en-US" sz="2000" i="1" dirty="0" err="1"/>
              <a:t>Fallo</a:t>
            </a:r>
            <a:r>
              <a:rPr lang="en-US" sz="2000" i="1" dirty="0"/>
              <a:t> – “Saya </a:t>
            </a:r>
            <a:r>
              <a:rPr lang="en-US" sz="2000" i="1" dirty="0" err="1"/>
              <a:t>menipu</a:t>
            </a:r>
            <a:r>
              <a:rPr lang="en-US" sz="2000" i="1" dirty="0"/>
              <a:t>”</a:t>
            </a:r>
          </a:p>
          <a:p>
            <a:r>
              <a:rPr lang="en-US" sz="2000" dirty="0" err="1"/>
              <a:t>Falasi</a:t>
            </a:r>
            <a:r>
              <a:rPr lang="en-US" sz="2000" dirty="0"/>
              <a:t> pada </a:t>
            </a:r>
            <a:r>
              <a:rPr lang="en-US" sz="2000" dirty="0" err="1"/>
              <a:t>zahirnya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dan </a:t>
            </a:r>
            <a:r>
              <a:rPr lang="en-US" sz="2000" dirty="0" err="1"/>
              <a:t>sah</a:t>
            </a:r>
            <a:r>
              <a:rPr lang="en-US" sz="2000" dirty="0"/>
              <a:t>;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premis</a:t>
            </a:r>
            <a:r>
              <a:rPr lang="en-US" sz="2000" dirty="0"/>
              <a:t> dan 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kesimpulannya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sah</a:t>
            </a:r>
            <a:r>
              <a:rPr lang="en-US" sz="2000" dirty="0"/>
              <a:t>.</a:t>
            </a:r>
          </a:p>
          <a:p>
            <a:r>
              <a:rPr lang="en-MY" sz="2000" dirty="0" err="1"/>
              <a:t>Pengetahuan</a:t>
            </a:r>
            <a:r>
              <a:rPr lang="en-MY" sz="2000" dirty="0"/>
              <a:t> </a:t>
            </a:r>
            <a:r>
              <a:rPr lang="en-MY" sz="2000" dirty="0" err="1"/>
              <a:t>tentang</a:t>
            </a:r>
            <a:r>
              <a:rPr lang="en-MY" sz="2000" dirty="0"/>
              <a:t> </a:t>
            </a:r>
            <a:r>
              <a:rPr lang="en-MY" sz="2000" dirty="0" err="1"/>
              <a:t>logik</a:t>
            </a:r>
            <a:r>
              <a:rPr lang="en-MY" sz="2000" dirty="0"/>
              <a:t> </a:t>
            </a:r>
            <a:r>
              <a:rPr lang="en-MY" sz="2000" dirty="0" err="1"/>
              <a:t>akan</a:t>
            </a:r>
            <a:r>
              <a:rPr lang="en-MY" sz="2000" dirty="0"/>
              <a:t> </a:t>
            </a:r>
            <a:r>
              <a:rPr lang="en-MY" sz="2000" dirty="0" err="1"/>
              <a:t>membantu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membezakan</a:t>
            </a:r>
            <a:r>
              <a:rPr lang="en-MY" sz="2000" dirty="0"/>
              <a:t> </a:t>
            </a:r>
            <a:r>
              <a:rPr lang="en-MY" sz="2000" dirty="0" err="1"/>
              <a:t>falasi</a:t>
            </a:r>
            <a:r>
              <a:rPr lang="en-MY" sz="2000" dirty="0"/>
              <a:t> </a:t>
            </a:r>
            <a:r>
              <a:rPr lang="en-MY" sz="2000" dirty="0" err="1"/>
              <a:t>daripada</a:t>
            </a:r>
            <a:r>
              <a:rPr lang="en-MY" sz="2000" dirty="0"/>
              <a:t> </a:t>
            </a:r>
            <a:r>
              <a:rPr lang="en-MY" sz="2000" dirty="0" err="1"/>
              <a:t>proposisi</a:t>
            </a:r>
            <a:endParaRPr lang="en-MY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F28D6A-9887-4BB9-8E9A-071B92F30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171" y="1783351"/>
            <a:ext cx="4481137" cy="756310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MY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146C2E-13E0-4EB6-B03E-988D220158F5}"/>
              </a:ext>
            </a:extLst>
          </p:cNvPr>
          <p:cNvSpPr/>
          <p:nvPr/>
        </p:nvSpPr>
        <p:spPr>
          <a:xfrm>
            <a:off x="336976" y="189634"/>
            <a:ext cx="7126804" cy="1681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FALASI (KESALAHAN BERFIKIR)</a:t>
            </a:r>
            <a:endParaRPr kumimoji="0" lang="en-MY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1093F01-A66C-48BD-A07C-1CED0EA6A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77" y="2566374"/>
            <a:ext cx="3888857" cy="29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9350708" y="2757881"/>
            <a:ext cx="11810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+mn-cs"/>
              </a:rPr>
              <a:t>FALASI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/>
          <p:nvPr/>
        </p:nvSpPr>
        <p:spPr>
          <a:xfrm>
            <a:off x="469257" y="469750"/>
            <a:ext cx="6923216" cy="6162870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panose="05040102010807070707" charset="2"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 charset="0"/>
              <a:ea typeface="+mn-ea"/>
              <a:cs typeface="Century Gothic" panose="020B0502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4F72B-AA03-4219-99EF-C9758D9B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7" y="663530"/>
            <a:ext cx="6530983" cy="1093614"/>
          </a:xfrm>
        </p:spPr>
        <p:txBody>
          <a:bodyPr/>
          <a:lstStyle/>
          <a:p>
            <a:r>
              <a:rPr lang="en-US" dirty="0"/>
              <a:t>KATEGORI FALASI</a:t>
            </a:r>
            <a:endParaRPr lang="en-MY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9E2E632F-7E82-4E34-AB3C-55DD9420C1CC}"/>
              </a:ext>
            </a:extLst>
          </p:cNvPr>
          <p:cNvGraphicFramePr/>
          <p:nvPr/>
        </p:nvGraphicFramePr>
        <p:xfrm>
          <a:off x="2032000" y="1660980"/>
          <a:ext cx="8128000" cy="547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814338" y="2458345"/>
            <a:ext cx="1028539" cy="740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0959" tIns="30482" rIns="60959" bIns="30482" numCol="1" anchor="ctr" anchorCtr="0" compatLnSpc="1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329593" y="2458345"/>
            <a:ext cx="513283" cy="7404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626788" y="1561937"/>
            <a:ext cx="1026564" cy="649600"/>
          </a:xfrm>
          <a:custGeom>
            <a:avLst/>
            <a:gdLst>
              <a:gd name="T0" fmla="*/ 218 w 218"/>
              <a:gd name="T1" fmla="*/ 139 h 139"/>
              <a:gd name="T2" fmla="*/ 0 w 218"/>
              <a:gd name="T3" fmla="*/ 139 h 139"/>
              <a:gd name="T4" fmla="*/ 0 w 218"/>
              <a:gd name="T5" fmla="*/ 109 h 139"/>
              <a:gd name="T6" fmla="*/ 109 w 218"/>
              <a:gd name="T7" fmla="*/ 0 h 139"/>
              <a:gd name="T8" fmla="*/ 109 w 218"/>
              <a:gd name="T9" fmla="*/ 0 h 139"/>
              <a:gd name="T10" fmla="*/ 218 w 218"/>
              <a:gd name="T11" fmla="*/ 109 h 139"/>
              <a:gd name="T12" fmla="*/ 218 w 218"/>
              <a:gd name="T13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139">
                <a:moveTo>
                  <a:pt x="218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69" y="0"/>
                  <a:pt x="218" y="49"/>
                  <a:pt x="218" y="109"/>
                </a:cubicBezTo>
                <a:lnTo>
                  <a:pt x="218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626788" y="2160206"/>
            <a:ext cx="1026564" cy="23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6140073" y="1561937"/>
            <a:ext cx="513283" cy="827302"/>
          </a:xfrm>
          <a:custGeom>
            <a:avLst/>
            <a:gdLst>
              <a:gd name="T0" fmla="*/ 0 w 109"/>
              <a:gd name="T1" fmla="*/ 0 h 177"/>
              <a:gd name="T2" fmla="*/ 0 w 109"/>
              <a:gd name="T3" fmla="*/ 177 h 177"/>
              <a:gd name="T4" fmla="*/ 109 w 109"/>
              <a:gd name="T5" fmla="*/ 177 h 177"/>
              <a:gd name="T6" fmla="*/ 109 w 109"/>
              <a:gd name="T7" fmla="*/ 139 h 177"/>
              <a:gd name="T8" fmla="*/ 109 w 109"/>
              <a:gd name="T9" fmla="*/ 128 h 177"/>
              <a:gd name="T10" fmla="*/ 109 w 109"/>
              <a:gd name="T11" fmla="*/ 109 h 177"/>
              <a:gd name="T12" fmla="*/ 0 w 109"/>
              <a:gd name="T1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177">
                <a:moveTo>
                  <a:pt x="0" y="0"/>
                </a:moveTo>
                <a:cubicBezTo>
                  <a:pt x="0" y="177"/>
                  <a:pt x="0" y="177"/>
                  <a:pt x="0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9" y="49"/>
                  <a:pt x="60" y="0"/>
                  <a:pt x="0" y="0"/>
                </a:cubicBezTo>
                <a:close/>
              </a:path>
            </a:pathLst>
          </a:custGeom>
          <a:solidFill>
            <a:schemeClr val="accent5">
              <a:lumMod val="10000"/>
              <a:alpha val="1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437273" y="3263927"/>
            <a:ext cx="1028539" cy="7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0959" tIns="30482" rIns="60959" bIns="30482" numCol="1" anchor="ctr" anchorCtr="0" compatLnSpc="1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900" dirty="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952529" y="3263927"/>
            <a:ext cx="513283" cy="738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626788" y="4067536"/>
            <a:ext cx="1026564" cy="738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0959" tIns="30482" rIns="60959" bIns="30482" numCol="1" anchor="ctr" anchorCtr="0" compatLnSpc="1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900" dirty="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140073" y="4067536"/>
            <a:ext cx="513283" cy="738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626788" y="4873119"/>
            <a:ext cx="1026564" cy="73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ctr" anchorCtr="0" compatLnSpc="1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900" dirty="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140073" y="4873119"/>
            <a:ext cx="513283" cy="7384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5626788" y="5674753"/>
            <a:ext cx="1026564" cy="515336"/>
          </a:xfrm>
          <a:custGeom>
            <a:avLst/>
            <a:gdLst>
              <a:gd name="T0" fmla="*/ 260 w 520"/>
              <a:gd name="T1" fmla="*/ 261 h 261"/>
              <a:gd name="T2" fmla="*/ 0 w 520"/>
              <a:gd name="T3" fmla="*/ 0 h 261"/>
              <a:gd name="T4" fmla="*/ 520 w 520"/>
              <a:gd name="T5" fmla="*/ 0 h 261"/>
              <a:gd name="T6" fmla="*/ 260 w 520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0" h="261">
                <a:moveTo>
                  <a:pt x="260" y="261"/>
                </a:moveTo>
                <a:lnTo>
                  <a:pt x="0" y="0"/>
                </a:lnTo>
                <a:lnTo>
                  <a:pt x="520" y="0"/>
                </a:lnTo>
                <a:lnTo>
                  <a:pt x="260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23" name="Freeform 13"/>
          <p:cNvSpPr/>
          <p:nvPr/>
        </p:nvSpPr>
        <p:spPr bwMode="auto">
          <a:xfrm>
            <a:off x="5990033" y="6036079"/>
            <a:ext cx="300072" cy="154008"/>
          </a:xfrm>
          <a:custGeom>
            <a:avLst/>
            <a:gdLst>
              <a:gd name="T0" fmla="*/ 76 w 152"/>
              <a:gd name="T1" fmla="*/ 78 h 78"/>
              <a:gd name="T2" fmla="*/ 152 w 152"/>
              <a:gd name="T3" fmla="*/ 0 h 78"/>
              <a:gd name="T4" fmla="*/ 0 w 152"/>
              <a:gd name="T5" fmla="*/ 0 h 78"/>
              <a:gd name="T6" fmla="*/ 0 w 152"/>
              <a:gd name="T7" fmla="*/ 0 h 78"/>
              <a:gd name="T8" fmla="*/ 76 w 15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78">
                <a:moveTo>
                  <a:pt x="76" y="78"/>
                </a:moveTo>
                <a:lnTo>
                  <a:pt x="152" y="0"/>
                </a:lnTo>
                <a:lnTo>
                  <a:pt x="0" y="0"/>
                </a:lnTo>
                <a:lnTo>
                  <a:pt x="0" y="0"/>
                </a:lnTo>
                <a:lnTo>
                  <a:pt x="76" y="78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140073" y="5674753"/>
            <a:ext cx="513283" cy="515336"/>
          </a:xfrm>
          <a:custGeom>
            <a:avLst/>
            <a:gdLst>
              <a:gd name="T0" fmla="*/ 0 w 260"/>
              <a:gd name="T1" fmla="*/ 261 h 261"/>
              <a:gd name="T2" fmla="*/ 260 w 260"/>
              <a:gd name="T3" fmla="*/ 0 h 261"/>
              <a:gd name="T4" fmla="*/ 0 w 260"/>
              <a:gd name="T5" fmla="*/ 0 h 261"/>
              <a:gd name="T6" fmla="*/ 0 w 260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61">
                <a:moveTo>
                  <a:pt x="0" y="261"/>
                </a:moveTo>
                <a:lnTo>
                  <a:pt x="260" y="0"/>
                </a:lnTo>
                <a:lnTo>
                  <a:pt x="0" y="0"/>
                </a:lnTo>
                <a:lnTo>
                  <a:pt x="0" y="261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 panose="020B0604020202020204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>
            <a:off x="4328347" y="2336396"/>
            <a:ext cx="928583" cy="12585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4328348" y="4892334"/>
            <a:ext cx="1108923" cy="3309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7087591" y="2336398"/>
            <a:ext cx="698689" cy="489033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6835675" y="4420358"/>
            <a:ext cx="915555" cy="5884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52327" y="2256266"/>
            <a:ext cx="3593204" cy="1538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Menghuraikan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kepelbagaian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metodologi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memperkayakan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perkembangan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ilmu-ilmu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yang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lebih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kompleks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65417" y="4873143"/>
            <a:ext cx="360000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Menganalisis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metodologi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penghasilan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penjanaan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ilmu-ilmu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baru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103" y="2336401"/>
            <a:ext cx="349734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Menjelaskan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peranan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kedudukan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dan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hubungan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ilmu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Logik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Ilmu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Falsafah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serta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menjelaskan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pelbagai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kesalahan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berfikir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dan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penghujahan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atau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falasi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977" y="4810891"/>
            <a:ext cx="365760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Menghuraikan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perkembangan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kegunaan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dan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perbezaan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dua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Bahnschrift SemiLight Condensed" panose="020B0502040204020203" pitchFamily="34" charset="0"/>
              <a:cs typeface="Clear Sans Light" panose="020B0303030202020304" pitchFamily="34" charset="0"/>
            </a:endParaRPr>
          </a:p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pendekatan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utama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dalam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logik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iaitu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deduksi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 dan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cs typeface="Clear Sans Light" panose="020B0303030202020304" pitchFamily="34" charset="0"/>
              </a:rPr>
              <a:t>induksi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29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9350708" y="2757881"/>
            <a:ext cx="11810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+mn-cs"/>
              </a:rPr>
              <a:t>FALASI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/>
          <p:nvPr/>
        </p:nvSpPr>
        <p:spPr>
          <a:xfrm>
            <a:off x="469257" y="469750"/>
            <a:ext cx="6923216" cy="6162870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panose="05040102010807070707" charset="2"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 charset="0"/>
              <a:ea typeface="+mn-ea"/>
              <a:cs typeface="Century Gothic" panose="020B0502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4F72B-AA03-4219-99EF-C9758D9B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4" y="168939"/>
            <a:ext cx="6530983" cy="1093614"/>
          </a:xfrm>
        </p:spPr>
        <p:txBody>
          <a:bodyPr/>
          <a:lstStyle/>
          <a:p>
            <a:r>
              <a:rPr lang="en-US" dirty="0"/>
              <a:t>KATEGORI FALASI</a:t>
            </a:r>
            <a:endParaRPr lang="en-MY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C779533-573E-4A00-9388-5028C709B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400526"/>
              </p:ext>
            </p:extLst>
          </p:nvPr>
        </p:nvGraphicFramePr>
        <p:xfrm>
          <a:off x="469257" y="1439333"/>
          <a:ext cx="11436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2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43556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7" name="Freeform 30"/>
          <p:cNvSpPr/>
          <p:nvPr/>
        </p:nvSpPr>
        <p:spPr bwMode="auto">
          <a:xfrm>
            <a:off x="2361294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8" name="Freeform 31"/>
          <p:cNvSpPr/>
          <p:nvPr/>
        </p:nvSpPr>
        <p:spPr bwMode="auto">
          <a:xfrm>
            <a:off x="627743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910318" y="2287589"/>
            <a:ext cx="1077218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THINK</a:t>
            </a:r>
            <a:endParaRPr lang="en-US" altLang="en-US" sz="1800"/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1445309" y="4927601"/>
            <a:ext cx="842111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IDEA</a:t>
            </a:r>
            <a:endParaRPr lang="en-US" altLang="en-US" sz="1800"/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2778809" y="3633788"/>
            <a:ext cx="1164849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LEARN</a:t>
            </a:r>
            <a:endParaRPr lang="en-US" altLang="en-US" sz="1800"/>
          </a:p>
        </p:txBody>
      </p:sp>
      <p:sp>
        <p:nvSpPr>
          <p:cNvPr id="12" name="Title 3"/>
          <p:cNvSpPr txBox="1"/>
          <p:nvPr/>
        </p:nvSpPr>
        <p:spPr bwMode="auto">
          <a:xfrm>
            <a:off x="3943658" y="273745"/>
            <a:ext cx="6616533" cy="16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AKTIVITI:</a:t>
            </a:r>
          </a:p>
          <a:p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MENGENALPASTI FALASI DALAM </a:t>
            </a:r>
          </a:p>
          <a:p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IKLAN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34070500-A0D2-487B-B9A7-66A42E275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044" y="2370734"/>
            <a:ext cx="7015506" cy="29404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MY" sz="4800" dirty="0" err="1"/>
              <a:t>Bentukkan</a:t>
            </a:r>
            <a:r>
              <a:rPr lang="en-MY" sz="4800" dirty="0"/>
              <a:t> </a:t>
            </a:r>
            <a:r>
              <a:rPr lang="en-MY" sz="4800" dirty="0" err="1"/>
              <a:t>kumpulan</a:t>
            </a:r>
            <a:r>
              <a:rPr lang="en-MY" sz="4800" dirty="0"/>
              <a:t>. </a:t>
            </a:r>
            <a:r>
              <a:rPr lang="en-MY" sz="4800" dirty="0" err="1"/>
              <a:t>Setiap</a:t>
            </a:r>
            <a:r>
              <a:rPr lang="en-MY" sz="4800" dirty="0"/>
              <a:t> </a:t>
            </a:r>
            <a:r>
              <a:rPr lang="en-MY" sz="4800" dirty="0" err="1"/>
              <a:t>kumpulan</a:t>
            </a:r>
            <a:r>
              <a:rPr lang="en-MY" sz="4800" dirty="0"/>
              <a:t> </a:t>
            </a:r>
            <a:r>
              <a:rPr lang="en-MY" sz="4800" dirty="0" err="1"/>
              <a:t>perlu</a:t>
            </a:r>
            <a:r>
              <a:rPr lang="en-MY" sz="4800" dirty="0"/>
              <a:t> </a:t>
            </a:r>
            <a:r>
              <a:rPr lang="en-MY" sz="4800" dirty="0" err="1"/>
              <a:t>mencari</a:t>
            </a:r>
            <a:r>
              <a:rPr lang="en-MY" sz="4800" dirty="0"/>
              <a:t> </a:t>
            </a:r>
            <a:r>
              <a:rPr lang="en-MY" sz="4800" dirty="0" err="1"/>
              <a:t>satu</a:t>
            </a:r>
            <a:r>
              <a:rPr lang="en-MY" sz="4800" dirty="0"/>
              <a:t> </a:t>
            </a:r>
            <a:r>
              <a:rPr lang="en-MY" sz="4800" dirty="0" err="1"/>
              <a:t>iklan</a:t>
            </a:r>
            <a:r>
              <a:rPr lang="en-MY" sz="4800" dirty="0"/>
              <a:t> </a:t>
            </a:r>
            <a:r>
              <a:rPr lang="en-MY" sz="4800" dirty="0" err="1"/>
              <a:t>untuk</a:t>
            </a:r>
            <a:r>
              <a:rPr lang="en-MY" sz="4800" dirty="0"/>
              <a:t> </a:t>
            </a:r>
            <a:r>
              <a:rPr lang="en-MY" sz="4800" dirty="0" err="1"/>
              <a:t>dianalisis</a:t>
            </a:r>
            <a:r>
              <a:rPr lang="en-MY" sz="4800" dirty="0"/>
              <a:t> </a:t>
            </a:r>
            <a:r>
              <a:rPr lang="en-MY" sz="4800" dirty="0" err="1"/>
              <a:t>tentang</a:t>
            </a:r>
            <a:r>
              <a:rPr lang="en-MY" sz="4800" dirty="0"/>
              <a:t> </a:t>
            </a:r>
            <a:r>
              <a:rPr lang="en-MY" sz="4800" dirty="0" err="1"/>
              <a:t>falasi</a:t>
            </a:r>
            <a:r>
              <a:rPr lang="en-MY" sz="4800" dirty="0"/>
              <a:t> yang </a:t>
            </a:r>
            <a:r>
              <a:rPr lang="en-MY" sz="4800" dirty="0" err="1"/>
              <a:t>terdapat</a:t>
            </a:r>
            <a:r>
              <a:rPr lang="en-MY" sz="4800" dirty="0"/>
              <a:t> </a:t>
            </a:r>
            <a:r>
              <a:rPr lang="en-MY" sz="4800" dirty="0" err="1"/>
              <a:t>dalam</a:t>
            </a:r>
            <a:r>
              <a:rPr lang="en-MY" sz="4800" dirty="0"/>
              <a:t> </a:t>
            </a:r>
            <a:r>
              <a:rPr lang="en-MY" sz="4800" dirty="0" err="1"/>
              <a:t>iklan</a:t>
            </a:r>
            <a:r>
              <a:rPr lang="en-MY" sz="4800" dirty="0"/>
              <a:t> </a:t>
            </a:r>
            <a:r>
              <a:rPr lang="en-MY" sz="4800" dirty="0" err="1"/>
              <a:t>tersebut</a:t>
            </a:r>
            <a:r>
              <a:rPr lang="en-MY" sz="4800" dirty="0"/>
              <a:t>. </a:t>
            </a:r>
            <a:r>
              <a:rPr lang="en-MY" sz="4800" dirty="0" err="1"/>
              <a:t>Bentangkan</a:t>
            </a:r>
            <a:r>
              <a:rPr lang="en-MY" sz="4800" dirty="0"/>
              <a:t>.</a:t>
            </a:r>
          </a:p>
          <a:p>
            <a:pPr marL="0" indent="0">
              <a:buNone/>
            </a:pPr>
            <a:r>
              <a:rPr lang="en-MY" sz="4800" dirty="0" err="1"/>
              <a:t>Contoh</a:t>
            </a:r>
            <a:r>
              <a:rPr lang="en-MY" sz="4800" dirty="0"/>
              <a:t>: </a:t>
            </a:r>
            <a:r>
              <a:rPr lang="en-MY" sz="4800" dirty="0">
                <a:hlinkClick r:id="rId3"/>
              </a:rPr>
              <a:t>https://www.youtube.com/watch?v=ZNWCDh1XRN0</a:t>
            </a:r>
            <a:endParaRPr lang="en-MY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83" y="271726"/>
            <a:ext cx="10792033" cy="920554"/>
          </a:xfrm>
        </p:spPr>
        <p:txBody>
          <a:bodyPr/>
          <a:lstStyle/>
          <a:p>
            <a:r>
              <a:rPr lang="en-MY" sz="4400" dirty="0">
                <a:sym typeface="+mn-ea"/>
              </a:rPr>
              <a:t>METODOLOGI PENGHASILAN ILMU</a:t>
            </a:r>
            <a:endParaRPr lang="ar-SA" sz="4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11905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813477" y="6224824"/>
            <a:ext cx="4128587" cy="3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Menurut</a:t>
            </a:r>
            <a:r>
              <a:rPr kumimoji="0" lang="en-MY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 Imam Al </a:t>
            </a:r>
            <a:r>
              <a:rPr kumimoji="0" lang="en-MY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Ghazali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400"/>
              <a:t>PANCAINDERA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2279018"/>
            <a:ext cx="5314543" cy="337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norm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Penglihatan</a:t>
            </a:r>
          </a:p>
          <a:p>
            <a:pPr marL="11430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Pendengaran</a:t>
            </a:r>
          </a:p>
          <a:p>
            <a:pPr marL="11430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Sentuhan</a:t>
            </a:r>
          </a:p>
          <a:p>
            <a:pPr marL="11430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Rasa</a:t>
            </a:r>
          </a:p>
          <a:p>
            <a:pPr marL="11430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Bau</a:t>
            </a:r>
          </a:p>
          <a:p>
            <a:pPr marL="11430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Pancaindera mempunyai keupayaan yang terbatas dan terdedah kepada kesilapan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56F0EBF-BEC5-48C0-90E0-C6D93339E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21891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3489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95E159E-93CC-4F4E-854F-A73189132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D1EA40-7116-4FCB-9369-70F29FAA9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400"/>
              <a:t>AKAL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647E38-F93D-4661-8D77-CE13EEB65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224D79E-4C7E-4A03-BC98-C11627ED4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xmlns="" id="{84226CB9-AAE1-46B6-9936-1C5F16126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xmlns="" id="{8D742D28-AF83-4049-B1E5-3B8C63FC7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xmlns="" id="{92B66613-362C-4881-A297-73A6D9862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xmlns="" id="{C095AE55-BD70-4677-8988-688DFA3A5E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xmlns="" id="{53FC3E90-8A63-4152-92ED-8196DCBEB1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xmlns="" id="{09E194FA-170D-410B-980F-656A0C00DC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6C46A6E9-2503-4458-B643-A704F1D4B9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xmlns="" id="{90039F9D-222F-4D8E-B502-543BEEFCFC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xmlns="" id="{1543C8F8-F06A-4F56-A1C8-380B309B95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xmlns="" id="{6E87739D-1D42-42FA-9790-B7DF61CBF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xmlns="" id="{05029ACE-6799-4197-873B-B5F61B965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xmlns="" id="{D9A3E88D-C7C3-4426-8069-D642CD117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xmlns="" id="{2125D27B-B124-4B5D-9CC1-169BF2A990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xmlns="" id="{E087664C-11B9-4631-ABF5-940AE79E7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xmlns="" id="{C6EE431E-21F6-422E-94B7-5CD5980E49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xmlns="" id="{D7A3CEC9-DFB6-43FE-9CC5-DDA19B5A3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xmlns="" id="{C79ADC73-1C5F-4F12-A3A1-C0BCE82A22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xmlns="" id="{C20130EC-78F4-42AA-9E20-2D0F481F55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xmlns="" id="{6353D739-20D4-4D5A-9A57-707C5AD88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xmlns="" id="{348A8E3F-A128-4F3D-926C-77185809E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xmlns="" id="{801AA43D-8F95-4CB8-90B6-98B4DE0F3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771"/>
          <a:stretch/>
        </p:blipFill>
        <p:spPr>
          <a:xfrm>
            <a:off x="6606643" y="10"/>
            <a:ext cx="5585357" cy="323397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6C80E47-971C-437F-B030-191115B01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2"/>
            <a:ext cx="606972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66649" y="3540334"/>
            <a:ext cx="10350062" cy="30260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norm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5715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Berfikir menggunakan akal adalah kelebihan manusia berbanding makhluk lain. </a:t>
            </a:r>
          </a:p>
          <a:p>
            <a:pPr marL="5715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Membezakan manusia dengan haiwan.</a:t>
            </a:r>
          </a:p>
          <a:p>
            <a:pPr marL="5715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Keupayaan akal berbeza antara manusia.</a:t>
            </a:r>
          </a:p>
          <a:p>
            <a:pPr marL="571500" marR="0" lvl="0" indent="-228600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Mempunyai kelemahan dan keterbatasan.</a:t>
            </a:r>
          </a:p>
        </p:txBody>
      </p:sp>
    </p:spTree>
    <p:extLst>
      <p:ext uri="{BB962C8B-B14F-4D97-AF65-F5344CB8AC3E}">
        <p14:creationId xmlns:p14="http://schemas.microsoft.com/office/powerpoint/2010/main" val="17845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86" y="333954"/>
            <a:ext cx="11494827" cy="1093614"/>
          </a:xfrm>
        </p:spPr>
        <p:txBody>
          <a:bodyPr/>
          <a:lstStyle/>
          <a:p>
            <a:r>
              <a:rPr lang="en-GB" dirty="0"/>
              <a:t>INSTITUSI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23544" y="1629354"/>
            <a:ext cx="10643617" cy="43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Institusi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pendidikan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formal dan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tidak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formal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dalam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perkembangan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ilmu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Sekolah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universiti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masjid, seminar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dll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09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86" y="333954"/>
            <a:ext cx="11494827" cy="1093614"/>
          </a:xfrm>
        </p:spPr>
        <p:txBody>
          <a:bodyPr/>
          <a:lstStyle/>
          <a:p>
            <a:r>
              <a:rPr lang="en-GB" dirty="0"/>
              <a:t>ILHAM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23544" y="1647642"/>
            <a:ext cx="10643617" cy="43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Ilham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atau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disebut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juga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intuisi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en-GB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kasyaf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atau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ilmu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ladunni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39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86" y="333954"/>
            <a:ext cx="11494827" cy="1093614"/>
          </a:xfrm>
        </p:spPr>
        <p:txBody>
          <a:bodyPr/>
          <a:lstStyle/>
          <a:p>
            <a:r>
              <a:rPr lang="en-GB" dirty="0"/>
              <a:t>WAHYU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23544" y="1647642"/>
            <a:ext cx="10643617" cy="43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Disampaikan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kepada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para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Nabi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2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86" y="333954"/>
            <a:ext cx="11494827" cy="1093614"/>
          </a:xfrm>
        </p:spPr>
        <p:txBody>
          <a:bodyPr/>
          <a:lstStyle/>
          <a:p>
            <a:r>
              <a:rPr lang="en-GB" dirty="0"/>
              <a:t>AMALAN DAN PENGALAMAN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23544" y="1647642"/>
            <a:ext cx="10643617" cy="43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9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Ilmu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juga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dapat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diperolehi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melalui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amalan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pengalaman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seseorang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5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2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7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28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6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6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6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6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6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6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6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6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6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6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6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6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6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6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6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6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6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6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6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6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6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7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/>
          <p:nvPr/>
        </p:nvSpPr>
        <p:spPr bwMode="auto">
          <a:xfrm>
            <a:off x="2797791" y="2584225"/>
            <a:ext cx="8321920" cy="41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Manusia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boleh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memperolehi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ilmu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melalui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proses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pembelajaran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dan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membuat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kajian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. Imam Al Ghazali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mengatakan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bahawa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kalau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haiwan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pun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boleh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diajar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dan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dilatih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apatah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lagi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 Light"/>
              </a:rPr>
              <a:t>manusia</a:t>
            </a:r>
            <a:r>
              <a:rPr lang="en-GB" sz="3200" dirty="0">
                <a:solidFill>
                  <a:prstClr val="black"/>
                </a:solidFill>
                <a:latin typeface="Calibri Light"/>
              </a:rPr>
              <a:t>. </a:t>
            </a:r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B5D296-D844-4359-9FE6-4A2DBEE1B218}"/>
              </a:ext>
            </a:extLst>
          </p:cNvPr>
          <p:cNvSpPr/>
          <p:nvPr/>
        </p:nvSpPr>
        <p:spPr>
          <a:xfrm>
            <a:off x="2797791" y="690456"/>
            <a:ext cx="75057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dirty="0"/>
              <a:t>BELAJAR DAN KAJIAN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KANDUNGAN KULIAH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94608657"/>
              </p:ext>
            </p:extLst>
          </p:nvPr>
        </p:nvGraphicFramePr>
        <p:xfrm>
          <a:off x="862885" y="2254196"/>
          <a:ext cx="10894793" cy="36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7300" y="1609860"/>
            <a:ext cx="2583295" cy="4919730"/>
            <a:chOff x="3258625" y="2731279"/>
            <a:chExt cx="3128400" cy="65304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258625" y="3617607"/>
              <a:ext cx="102907" cy="407158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258625" y="4223674"/>
              <a:ext cx="102907" cy="407158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3291023" y="2731279"/>
              <a:ext cx="3096002" cy="6530400"/>
            </a:xfrm>
            <a:custGeom>
              <a:avLst/>
              <a:gdLst>
                <a:gd name="connsiteX0" fmla="*/ 253843 w 3096002"/>
                <a:gd name="connsiteY0" fmla="*/ 886328 h 6530400"/>
                <a:gd name="connsiteX1" fmla="*/ 216563 w 3096002"/>
                <a:gd name="connsiteY1" fmla="*/ 923608 h 6530400"/>
                <a:gd name="connsiteX2" fmla="*/ 216563 w 3096002"/>
                <a:gd name="connsiteY2" fmla="*/ 5587316 h 6530400"/>
                <a:gd name="connsiteX3" fmla="*/ 253843 w 3096002"/>
                <a:gd name="connsiteY3" fmla="*/ 5624596 h 6530400"/>
                <a:gd name="connsiteX4" fmla="*/ 2842158 w 3096002"/>
                <a:gd name="connsiteY4" fmla="*/ 5624596 h 6530400"/>
                <a:gd name="connsiteX5" fmla="*/ 2879438 w 3096002"/>
                <a:gd name="connsiteY5" fmla="*/ 5587316 h 6530400"/>
                <a:gd name="connsiteX6" fmla="*/ 2879438 w 3096002"/>
                <a:gd name="connsiteY6" fmla="*/ 923608 h 6530400"/>
                <a:gd name="connsiteX7" fmla="*/ 2842158 w 3096002"/>
                <a:gd name="connsiteY7" fmla="*/ 886328 h 6530400"/>
                <a:gd name="connsiteX8" fmla="*/ 414679 w 3096002"/>
                <a:gd name="connsiteY8" fmla="*/ 0 h 6530400"/>
                <a:gd name="connsiteX9" fmla="*/ 2681323 w 3096002"/>
                <a:gd name="connsiteY9" fmla="*/ 0 h 6530400"/>
                <a:gd name="connsiteX10" fmla="*/ 3096002 w 3096002"/>
                <a:gd name="connsiteY10" fmla="*/ 414679 h 6530400"/>
                <a:gd name="connsiteX11" fmla="*/ 3096002 w 3096002"/>
                <a:gd name="connsiteY11" fmla="*/ 6115721 h 6530400"/>
                <a:gd name="connsiteX12" fmla="*/ 2681323 w 3096002"/>
                <a:gd name="connsiteY12" fmla="*/ 6530400 h 6530400"/>
                <a:gd name="connsiteX13" fmla="*/ 414679 w 3096002"/>
                <a:gd name="connsiteY13" fmla="*/ 6530400 h 6530400"/>
                <a:gd name="connsiteX14" fmla="*/ 0 w 3096002"/>
                <a:gd name="connsiteY14" fmla="*/ 6115721 h 6530400"/>
                <a:gd name="connsiteX15" fmla="*/ 0 w 3096002"/>
                <a:gd name="connsiteY15" fmla="*/ 414679 h 6530400"/>
                <a:gd name="connsiteX16" fmla="*/ 414679 w 3096002"/>
                <a:gd name="connsiteY16" fmla="*/ 0 h 65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6002" h="6530400">
                  <a:moveTo>
                    <a:pt x="253843" y="886328"/>
                  </a:moveTo>
                  <a:cubicBezTo>
                    <a:pt x="233254" y="886328"/>
                    <a:pt x="216563" y="903019"/>
                    <a:pt x="216563" y="923608"/>
                  </a:cubicBezTo>
                  <a:lnTo>
                    <a:pt x="216563" y="5587316"/>
                  </a:lnTo>
                  <a:cubicBezTo>
                    <a:pt x="216563" y="5607905"/>
                    <a:pt x="233254" y="5624596"/>
                    <a:pt x="253843" y="5624596"/>
                  </a:cubicBezTo>
                  <a:lnTo>
                    <a:pt x="2842158" y="5624596"/>
                  </a:lnTo>
                  <a:cubicBezTo>
                    <a:pt x="2862747" y="5624596"/>
                    <a:pt x="2879438" y="5607905"/>
                    <a:pt x="2879438" y="5587316"/>
                  </a:cubicBezTo>
                  <a:lnTo>
                    <a:pt x="2879438" y="923608"/>
                  </a:lnTo>
                  <a:cubicBezTo>
                    <a:pt x="2879438" y="903019"/>
                    <a:pt x="2862747" y="886328"/>
                    <a:pt x="2842158" y="886328"/>
                  </a:cubicBezTo>
                  <a:close/>
                  <a:moveTo>
                    <a:pt x="414679" y="0"/>
                  </a:moveTo>
                  <a:lnTo>
                    <a:pt x="2681323" y="0"/>
                  </a:lnTo>
                  <a:cubicBezTo>
                    <a:pt x="2910344" y="0"/>
                    <a:pt x="3096002" y="185658"/>
                    <a:pt x="3096002" y="414679"/>
                  </a:cubicBezTo>
                  <a:lnTo>
                    <a:pt x="3096002" y="6115721"/>
                  </a:lnTo>
                  <a:cubicBezTo>
                    <a:pt x="3096002" y="6344742"/>
                    <a:pt x="2910344" y="6530400"/>
                    <a:pt x="2681323" y="6530400"/>
                  </a:cubicBezTo>
                  <a:lnTo>
                    <a:pt x="414679" y="6530400"/>
                  </a:lnTo>
                  <a:cubicBezTo>
                    <a:pt x="185658" y="6530400"/>
                    <a:pt x="0" y="6344742"/>
                    <a:pt x="0" y="6115721"/>
                  </a:cubicBezTo>
                  <a:lnTo>
                    <a:pt x="0" y="414679"/>
                  </a:lnTo>
                  <a:cubicBezTo>
                    <a:pt x="0" y="185658"/>
                    <a:pt x="185658" y="0"/>
                    <a:pt x="414679" y="0"/>
                  </a:cubicBezTo>
                  <a:close/>
                </a:path>
              </a:pathLst>
            </a:custGeom>
            <a:solidFill>
              <a:srgbClr val="F8F8F8"/>
            </a:solidFill>
            <a:ln w="28575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04989" y="3246671"/>
              <a:ext cx="76110" cy="76117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: Rounded Corners 28"/>
            <p:cNvSpPr/>
            <p:nvPr userDrawn="1"/>
          </p:nvSpPr>
          <p:spPr>
            <a:xfrm flipV="1">
              <a:off x="4657058" y="3252439"/>
              <a:ext cx="516001" cy="64896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785724" y="2989835"/>
              <a:ext cx="106601" cy="106611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562388" y="8532114"/>
              <a:ext cx="553271" cy="553326"/>
            </a:xfrm>
            <a:prstGeom prst="ellipse">
              <a:avLst/>
            </a:prstGeom>
            <a:solidFill>
              <a:srgbClr val="DDDDDD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" name="Title 1"/>
          <p:cNvSpPr txBox="1"/>
          <p:nvPr/>
        </p:nvSpPr>
        <p:spPr>
          <a:xfrm>
            <a:off x="3250594" y="2277582"/>
            <a:ext cx="3131155" cy="624096"/>
          </a:xfrm>
          <a:prstGeom prst="rect">
            <a:avLst/>
          </a:prstGeom>
          <a:noFill/>
        </p:spPr>
        <p:txBody>
          <a:bodyPr wrap="square" lIns="60960" tIns="30482" rIns="60960" bIns="30482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-100" dirty="0">
                <a:solidFill>
                  <a:srgbClr val="FFFFFF"/>
                </a:solidFill>
              </a:rPr>
              <a:t>PERANAN LOGIK DAN PENCEGAHAN FALASI – KESALAHAN BERFIKIR</a:t>
            </a:r>
          </a:p>
        </p:txBody>
      </p:sp>
      <p:sp>
        <p:nvSpPr>
          <p:cNvPr id="31" name="Title 1"/>
          <p:cNvSpPr txBox="1"/>
          <p:nvPr/>
        </p:nvSpPr>
        <p:spPr>
          <a:xfrm>
            <a:off x="3250596" y="3655967"/>
            <a:ext cx="7493946" cy="647493"/>
          </a:xfrm>
          <a:prstGeom prst="rect">
            <a:avLst/>
          </a:prstGeom>
          <a:noFill/>
        </p:spPr>
        <p:txBody>
          <a:bodyPr wrap="square" lIns="60960" tIns="30482" rIns="60960" bIns="30482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-100">
                <a:solidFill>
                  <a:srgbClr val="FFFFFF"/>
                </a:solidFill>
                <a:latin typeface="Arial" panose="020B0604020202020204"/>
              </a:rPr>
              <a:t>PELBAGAI METODOLOGI PENGHASILAN ILMU</a:t>
            </a:r>
            <a:endParaRPr lang="en-US" sz="1800" b="1" spc="-1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3250596" y="2915385"/>
            <a:ext cx="5447314" cy="624096"/>
          </a:xfrm>
          <a:prstGeom prst="rect">
            <a:avLst/>
          </a:prstGeom>
          <a:noFill/>
        </p:spPr>
        <p:txBody>
          <a:bodyPr wrap="square" lIns="60960" tIns="30482" rIns="60960" bIns="30482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-100" dirty="0">
                <a:solidFill>
                  <a:srgbClr val="FFFFFF"/>
                </a:solidFill>
                <a:latin typeface="Arial" panose="020B0604020202020204"/>
              </a:rPr>
              <a:t>DEDUKSI DAN INDUKSI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3250595" y="4430809"/>
            <a:ext cx="6048714" cy="624096"/>
          </a:xfrm>
          <a:prstGeom prst="rect">
            <a:avLst/>
          </a:prstGeom>
          <a:noFill/>
        </p:spPr>
        <p:txBody>
          <a:bodyPr wrap="square" lIns="60960" tIns="30482" rIns="60960" bIns="30482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-100" dirty="0">
                <a:solidFill>
                  <a:srgbClr val="FFFFFF"/>
                </a:solidFill>
                <a:latin typeface="Arial" panose="020B0604020202020204"/>
              </a:rPr>
              <a:t>METODOLOGI PEMBINAAN ILMU PENGETAHUAN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3250597" y="5154031"/>
            <a:ext cx="4000973" cy="624096"/>
          </a:xfrm>
          <a:prstGeom prst="rect">
            <a:avLst/>
          </a:prstGeom>
          <a:noFill/>
        </p:spPr>
        <p:txBody>
          <a:bodyPr wrap="square" lIns="60960" tIns="30482" rIns="60960" bIns="30482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-100" dirty="0">
                <a:solidFill>
                  <a:srgbClr val="FFFFFF"/>
                </a:solidFill>
                <a:latin typeface="Arial" panose="020B0604020202020204"/>
              </a:rPr>
              <a:t>SENARIO DAN KAJIAN KES</a:t>
            </a:r>
          </a:p>
        </p:txBody>
      </p:sp>
      <p:pic>
        <p:nvPicPr>
          <p:cNvPr id="17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43556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2361294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627743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910318" y="2287589"/>
            <a:ext cx="1077218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+mn-cs"/>
              </a:rPr>
              <a:t>THINK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1445309" y="4927601"/>
            <a:ext cx="842111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+mn-cs"/>
              </a:rPr>
              <a:t>IDEA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2778809" y="3633788"/>
            <a:ext cx="1164849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+mn-cs"/>
              </a:rPr>
              <a:t>LEARN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3"/>
          <p:cNvSpPr txBox="1"/>
          <p:nvPr/>
        </p:nvSpPr>
        <p:spPr bwMode="auto">
          <a:xfrm>
            <a:off x="3943658" y="263611"/>
            <a:ext cx="6616533" cy="238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AKTIVITI: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INKUIRI FALSAFAH MELALUI KOMUNITI (COPI) – Pedagogi Dr McCall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13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9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9" y="2759983"/>
            <a:ext cx="10515600" cy="1325563"/>
          </a:xfrm>
        </p:spPr>
        <p:txBody>
          <a:bodyPr/>
          <a:lstStyle/>
          <a:p>
            <a:pPr algn="ctr"/>
            <a:r>
              <a:rPr lang="en-MY" sz="7200" b="1" dirty="0"/>
              <a:t>TERIMA KASIH</a:t>
            </a:r>
          </a:p>
        </p:txBody>
      </p:sp>
      <p:pic>
        <p:nvPicPr>
          <p:cNvPr id="6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Pendekatan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kuliah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20979002">
            <a:off x="6562191" y="1637566"/>
            <a:ext cx="3350629" cy="2957824"/>
            <a:chOff x="1395413" y="1357313"/>
            <a:chExt cx="4549775" cy="3863976"/>
          </a:xfrm>
        </p:grpSpPr>
        <p:sp>
          <p:nvSpPr>
            <p:cNvPr id="6" name="Freeform 5"/>
            <p:cNvSpPr/>
            <p:nvPr/>
          </p:nvSpPr>
          <p:spPr bwMode="auto">
            <a:xfrm>
              <a:off x="1582738" y="2651126"/>
              <a:ext cx="4160838" cy="2570163"/>
            </a:xfrm>
            <a:custGeom>
              <a:avLst/>
              <a:gdLst>
                <a:gd name="T0" fmla="*/ 15290 w 15726"/>
                <a:gd name="T1" fmla="*/ 1 h 9713"/>
                <a:gd name="T2" fmla="*/ 15358 w 15726"/>
                <a:gd name="T3" fmla="*/ 10 h 9713"/>
                <a:gd name="T4" fmla="*/ 15424 w 15726"/>
                <a:gd name="T5" fmla="*/ 29 h 9713"/>
                <a:gd name="T6" fmla="*/ 15485 w 15726"/>
                <a:gd name="T7" fmla="*/ 56 h 9713"/>
                <a:gd name="T8" fmla="*/ 15541 w 15726"/>
                <a:gd name="T9" fmla="*/ 92 h 9713"/>
                <a:gd name="T10" fmla="*/ 15591 w 15726"/>
                <a:gd name="T11" fmla="*/ 135 h 9713"/>
                <a:gd name="T12" fmla="*/ 15635 w 15726"/>
                <a:gd name="T13" fmla="*/ 186 h 9713"/>
                <a:gd name="T14" fmla="*/ 15670 w 15726"/>
                <a:gd name="T15" fmla="*/ 242 h 9713"/>
                <a:gd name="T16" fmla="*/ 15698 w 15726"/>
                <a:gd name="T17" fmla="*/ 303 h 9713"/>
                <a:gd name="T18" fmla="*/ 15716 w 15726"/>
                <a:gd name="T19" fmla="*/ 368 h 9713"/>
                <a:gd name="T20" fmla="*/ 15726 w 15726"/>
                <a:gd name="T21" fmla="*/ 437 h 9713"/>
                <a:gd name="T22" fmla="*/ 15726 w 15726"/>
                <a:gd name="T23" fmla="*/ 9277 h 9713"/>
                <a:gd name="T24" fmla="*/ 15716 w 15726"/>
                <a:gd name="T25" fmla="*/ 9346 h 9713"/>
                <a:gd name="T26" fmla="*/ 15698 w 15726"/>
                <a:gd name="T27" fmla="*/ 9410 h 9713"/>
                <a:gd name="T28" fmla="*/ 15670 w 15726"/>
                <a:gd name="T29" fmla="*/ 9471 h 9713"/>
                <a:gd name="T30" fmla="*/ 15635 w 15726"/>
                <a:gd name="T31" fmla="*/ 9527 h 9713"/>
                <a:gd name="T32" fmla="*/ 15591 w 15726"/>
                <a:gd name="T33" fmla="*/ 9578 h 9713"/>
                <a:gd name="T34" fmla="*/ 15541 w 15726"/>
                <a:gd name="T35" fmla="*/ 9622 h 9713"/>
                <a:gd name="T36" fmla="*/ 15485 w 15726"/>
                <a:gd name="T37" fmla="*/ 9657 h 9713"/>
                <a:gd name="T38" fmla="*/ 15424 w 15726"/>
                <a:gd name="T39" fmla="*/ 9685 h 9713"/>
                <a:gd name="T40" fmla="*/ 15358 w 15726"/>
                <a:gd name="T41" fmla="*/ 9703 h 9713"/>
                <a:gd name="T42" fmla="*/ 15290 w 15726"/>
                <a:gd name="T43" fmla="*/ 9712 h 9713"/>
                <a:gd name="T44" fmla="*/ 438 w 15726"/>
                <a:gd name="T45" fmla="*/ 9712 h 9713"/>
                <a:gd name="T46" fmla="*/ 369 w 15726"/>
                <a:gd name="T47" fmla="*/ 9703 h 9713"/>
                <a:gd name="T48" fmla="*/ 303 w 15726"/>
                <a:gd name="T49" fmla="*/ 9685 h 9713"/>
                <a:gd name="T50" fmla="*/ 242 w 15726"/>
                <a:gd name="T51" fmla="*/ 9657 h 9713"/>
                <a:gd name="T52" fmla="*/ 186 w 15726"/>
                <a:gd name="T53" fmla="*/ 9622 h 9713"/>
                <a:gd name="T54" fmla="*/ 136 w 15726"/>
                <a:gd name="T55" fmla="*/ 9578 h 9713"/>
                <a:gd name="T56" fmla="*/ 93 w 15726"/>
                <a:gd name="T57" fmla="*/ 9527 h 9713"/>
                <a:gd name="T58" fmla="*/ 56 w 15726"/>
                <a:gd name="T59" fmla="*/ 9471 h 9713"/>
                <a:gd name="T60" fmla="*/ 28 w 15726"/>
                <a:gd name="T61" fmla="*/ 9410 h 9713"/>
                <a:gd name="T62" fmla="*/ 10 w 15726"/>
                <a:gd name="T63" fmla="*/ 9346 h 9713"/>
                <a:gd name="T64" fmla="*/ 1 w 15726"/>
                <a:gd name="T65" fmla="*/ 9277 h 9713"/>
                <a:gd name="T66" fmla="*/ 1 w 15726"/>
                <a:gd name="T67" fmla="*/ 437 h 9713"/>
                <a:gd name="T68" fmla="*/ 10 w 15726"/>
                <a:gd name="T69" fmla="*/ 368 h 9713"/>
                <a:gd name="T70" fmla="*/ 28 w 15726"/>
                <a:gd name="T71" fmla="*/ 303 h 9713"/>
                <a:gd name="T72" fmla="*/ 56 w 15726"/>
                <a:gd name="T73" fmla="*/ 242 h 9713"/>
                <a:gd name="T74" fmla="*/ 93 w 15726"/>
                <a:gd name="T75" fmla="*/ 186 h 9713"/>
                <a:gd name="T76" fmla="*/ 136 w 15726"/>
                <a:gd name="T77" fmla="*/ 135 h 9713"/>
                <a:gd name="T78" fmla="*/ 186 w 15726"/>
                <a:gd name="T79" fmla="*/ 92 h 9713"/>
                <a:gd name="T80" fmla="*/ 242 w 15726"/>
                <a:gd name="T81" fmla="*/ 56 h 9713"/>
                <a:gd name="T82" fmla="*/ 303 w 15726"/>
                <a:gd name="T83" fmla="*/ 29 h 9713"/>
                <a:gd name="T84" fmla="*/ 369 w 15726"/>
                <a:gd name="T85" fmla="*/ 10 h 9713"/>
                <a:gd name="T86" fmla="*/ 438 w 15726"/>
                <a:gd name="T87" fmla="*/ 1 h 9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26" h="9713">
                  <a:moveTo>
                    <a:pt x="461" y="0"/>
                  </a:moveTo>
                  <a:lnTo>
                    <a:pt x="15266" y="0"/>
                  </a:lnTo>
                  <a:lnTo>
                    <a:pt x="15290" y="1"/>
                  </a:lnTo>
                  <a:lnTo>
                    <a:pt x="15312" y="3"/>
                  </a:lnTo>
                  <a:lnTo>
                    <a:pt x="15336" y="5"/>
                  </a:lnTo>
                  <a:lnTo>
                    <a:pt x="15358" y="10"/>
                  </a:lnTo>
                  <a:lnTo>
                    <a:pt x="15381" y="15"/>
                  </a:lnTo>
                  <a:lnTo>
                    <a:pt x="15403" y="21"/>
                  </a:lnTo>
                  <a:lnTo>
                    <a:pt x="15424" y="29"/>
                  </a:lnTo>
                  <a:lnTo>
                    <a:pt x="15444" y="36"/>
                  </a:lnTo>
                  <a:lnTo>
                    <a:pt x="15465" y="46"/>
                  </a:lnTo>
                  <a:lnTo>
                    <a:pt x="15485" y="56"/>
                  </a:lnTo>
                  <a:lnTo>
                    <a:pt x="15504" y="68"/>
                  </a:lnTo>
                  <a:lnTo>
                    <a:pt x="15523" y="79"/>
                  </a:lnTo>
                  <a:lnTo>
                    <a:pt x="15541" y="92"/>
                  </a:lnTo>
                  <a:lnTo>
                    <a:pt x="15558" y="106"/>
                  </a:lnTo>
                  <a:lnTo>
                    <a:pt x="15574" y="120"/>
                  </a:lnTo>
                  <a:lnTo>
                    <a:pt x="15591" y="135"/>
                  </a:lnTo>
                  <a:lnTo>
                    <a:pt x="15607" y="151"/>
                  </a:lnTo>
                  <a:lnTo>
                    <a:pt x="15621" y="169"/>
                  </a:lnTo>
                  <a:lnTo>
                    <a:pt x="15635" y="186"/>
                  </a:lnTo>
                  <a:lnTo>
                    <a:pt x="15648" y="204"/>
                  </a:lnTo>
                  <a:lnTo>
                    <a:pt x="15659" y="222"/>
                  </a:lnTo>
                  <a:lnTo>
                    <a:pt x="15670" y="242"/>
                  </a:lnTo>
                  <a:lnTo>
                    <a:pt x="15681" y="262"/>
                  </a:lnTo>
                  <a:lnTo>
                    <a:pt x="15689" y="283"/>
                  </a:lnTo>
                  <a:lnTo>
                    <a:pt x="15698" y="303"/>
                  </a:lnTo>
                  <a:lnTo>
                    <a:pt x="15706" y="324"/>
                  </a:lnTo>
                  <a:lnTo>
                    <a:pt x="15712" y="346"/>
                  </a:lnTo>
                  <a:lnTo>
                    <a:pt x="15716" y="368"/>
                  </a:lnTo>
                  <a:lnTo>
                    <a:pt x="15721" y="391"/>
                  </a:lnTo>
                  <a:lnTo>
                    <a:pt x="15724" y="414"/>
                  </a:lnTo>
                  <a:lnTo>
                    <a:pt x="15726" y="437"/>
                  </a:lnTo>
                  <a:lnTo>
                    <a:pt x="15726" y="461"/>
                  </a:lnTo>
                  <a:lnTo>
                    <a:pt x="15726" y="9253"/>
                  </a:lnTo>
                  <a:lnTo>
                    <a:pt x="15726" y="9277"/>
                  </a:lnTo>
                  <a:lnTo>
                    <a:pt x="15724" y="9299"/>
                  </a:lnTo>
                  <a:lnTo>
                    <a:pt x="15721" y="9323"/>
                  </a:lnTo>
                  <a:lnTo>
                    <a:pt x="15716" y="9346"/>
                  </a:lnTo>
                  <a:lnTo>
                    <a:pt x="15712" y="9367"/>
                  </a:lnTo>
                  <a:lnTo>
                    <a:pt x="15706" y="9390"/>
                  </a:lnTo>
                  <a:lnTo>
                    <a:pt x="15698" y="9410"/>
                  </a:lnTo>
                  <a:lnTo>
                    <a:pt x="15689" y="9431"/>
                  </a:lnTo>
                  <a:lnTo>
                    <a:pt x="15681" y="9452"/>
                  </a:lnTo>
                  <a:lnTo>
                    <a:pt x="15670" y="9471"/>
                  </a:lnTo>
                  <a:lnTo>
                    <a:pt x="15659" y="9491"/>
                  </a:lnTo>
                  <a:lnTo>
                    <a:pt x="15648" y="9510"/>
                  </a:lnTo>
                  <a:lnTo>
                    <a:pt x="15635" y="9527"/>
                  </a:lnTo>
                  <a:lnTo>
                    <a:pt x="15621" y="9545"/>
                  </a:lnTo>
                  <a:lnTo>
                    <a:pt x="15607" y="9562"/>
                  </a:lnTo>
                  <a:lnTo>
                    <a:pt x="15591" y="9578"/>
                  </a:lnTo>
                  <a:lnTo>
                    <a:pt x="15574" y="9593"/>
                  </a:lnTo>
                  <a:lnTo>
                    <a:pt x="15558" y="9608"/>
                  </a:lnTo>
                  <a:lnTo>
                    <a:pt x="15541" y="9622"/>
                  </a:lnTo>
                  <a:lnTo>
                    <a:pt x="15523" y="9635"/>
                  </a:lnTo>
                  <a:lnTo>
                    <a:pt x="15504" y="9646"/>
                  </a:lnTo>
                  <a:lnTo>
                    <a:pt x="15485" y="9657"/>
                  </a:lnTo>
                  <a:lnTo>
                    <a:pt x="15465" y="9668"/>
                  </a:lnTo>
                  <a:lnTo>
                    <a:pt x="15444" y="9676"/>
                  </a:lnTo>
                  <a:lnTo>
                    <a:pt x="15424" y="9685"/>
                  </a:lnTo>
                  <a:lnTo>
                    <a:pt x="15403" y="9693"/>
                  </a:lnTo>
                  <a:lnTo>
                    <a:pt x="15381" y="9698"/>
                  </a:lnTo>
                  <a:lnTo>
                    <a:pt x="15358" y="9703"/>
                  </a:lnTo>
                  <a:lnTo>
                    <a:pt x="15336" y="9708"/>
                  </a:lnTo>
                  <a:lnTo>
                    <a:pt x="15312" y="9711"/>
                  </a:lnTo>
                  <a:lnTo>
                    <a:pt x="15290" y="9712"/>
                  </a:lnTo>
                  <a:lnTo>
                    <a:pt x="15266" y="9713"/>
                  </a:lnTo>
                  <a:lnTo>
                    <a:pt x="461" y="9713"/>
                  </a:lnTo>
                  <a:lnTo>
                    <a:pt x="438" y="9712"/>
                  </a:lnTo>
                  <a:lnTo>
                    <a:pt x="414" y="9711"/>
                  </a:lnTo>
                  <a:lnTo>
                    <a:pt x="391" y="9708"/>
                  </a:lnTo>
                  <a:lnTo>
                    <a:pt x="369" y="9703"/>
                  </a:lnTo>
                  <a:lnTo>
                    <a:pt x="346" y="9698"/>
                  </a:lnTo>
                  <a:lnTo>
                    <a:pt x="325" y="9693"/>
                  </a:lnTo>
                  <a:lnTo>
                    <a:pt x="303" y="9685"/>
                  </a:lnTo>
                  <a:lnTo>
                    <a:pt x="282" y="9676"/>
                  </a:lnTo>
                  <a:lnTo>
                    <a:pt x="262" y="9668"/>
                  </a:lnTo>
                  <a:lnTo>
                    <a:pt x="242" y="9657"/>
                  </a:lnTo>
                  <a:lnTo>
                    <a:pt x="223" y="9646"/>
                  </a:lnTo>
                  <a:lnTo>
                    <a:pt x="204" y="9635"/>
                  </a:lnTo>
                  <a:lnTo>
                    <a:pt x="186" y="9622"/>
                  </a:lnTo>
                  <a:lnTo>
                    <a:pt x="169" y="9608"/>
                  </a:lnTo>
                  <a:lnTo>
                    <a:pt x="152" y="9593"/>
                  </a:lnTo>
                  <a:lnTo>
                    <a:pt x="136" y="9578"/>
                  </a:lnTo>
                  <a:lnTo>
                    <a:pt x="121" y="9562"/>
                  </a:lnTo>
                  <a:lnTo>
                    <a:pt x="107" y="9545"/>
                  </a:lnTo>
                  <a:lnTo>
                    <a:pt x="93" y="9527"/>
                  </a:lnTo>
                  <a:lnTo>
                    <a:pt x="80" y="9510"/>
                  </a:lnTo>
                  <a:lnTo>
                    <a:pt x="68" y="9491"/>
                  </a:lnTo>
                  <a:lnTo>
                    <a:pt x="56" y="9471"/>
                  </a:lnTo>
                  <a:lnTo>
                    <a:pt x="46" y="9452"/>
                  </a:lnTo>
                  <a:lnTo>
                    <a:pt x="37" y="9431"/>
                  </a:lnTo>
                  <a:lnTo>
                    <a:pt x="28" y="9410"/>
                  </a:lnTo>
                  <a:lnTo>
                    <a:pt x="22" y="9390"/>
                  </a:lnTo>
                  <a:lnTo>
                    <a:pt x="15" y="9367"/>
                  </a:lnTo>
                  <a:lnTo>
                    <a:pt x="10" y="9346"/>
                  </a:lnTo>
                  <a:lnTo>
                    <a:pt x="6" y="9323"/>
                  </a:lnTo>
                  <a:lnTo>
                    <a:pt x="3" y="9299"/>
                  </a:lnTo>
                  <a:lnTo>
                    <a:pt x="1" y="9277"/>
                  </a:lnTo>
                  <a:lnTo>
                    <a:pt x="0" y="9253"/>
                  </a:lnTo>
                  <a:lnTo>
                    <a:pt x="0" y="461"/>
                  </a:lnTo>
                  <a:lnTo>
                    <a:pt x="1" y="437"/>
                  </a:lnTo>
                  <a:lnTo>
                    <a:pt x="3" y="414"/>
                  </a:lnTo>
                  <a:lnTo>
                    <a:pt x="6" y="391"/>
                  </a:lnTo>
                  <a:lnTo>
                    <a:pt x="10" y="368"/>
                  </a:lnTo>
                  <a:lnTo>
                    <a:pt x="15" y="346"/>
                  </a:lnTo>
                  <a:lnTo>
                    <a:pt x="22" y="324"/>
                  </a:lnTo>
                  <a:lnTo>
                    <a:pt x="28" y="303"/>
                  </a:lnTo>
                  <a:lnTo>
                    <a:pt x="37" y="283"/>
                  </a:lnTo>
                  <a:lnTo>
                    <a:pt x="46" y="262"/>
                  </a:lnTo>
                  <a:lnTo>
                    <a:pt x="56" y="242"/>
                  </a:lnTo>
                  <a:lnTo>
                    <a:pt x="68" y="222"/>
                  </a:lnTo>
                  <a:lnTo>
                    <a:pt x="80" y="204"/>
                  </a:lnTo>
                  <a:lnTo>
                    <a:pt x="93" y="186"/>
                  </a:lnTo>
                  <a:lnTo>
                    <a:pt x="107" y="169"/>
                  </a:lnTo>
                  <a:lnTo>
                    <a:pt x="121" y="151"/>
                  </a:lnTo>
                  <a:lnTo>
                    <a:pt x="136" y="135"/>
                  </a:lnTo>
                  <a:lnTo>
                    <a:pt x="152" y="120"/>
                  </a:lnTo>
                  <a:lnTo>
                    <a:pt x="169" y="106"/>
                  </a:lnTo>
                  <a:lnTo>
                    <a:pt x="186" y="92"/>
                  </a:lnTo>
                  <a:lnTo>
                    <a:pt x="204" y="79"/>
                  </a:lnTo>
                  <a:lnTo>
                    <a:pt x="223" y="68"/>
                  </a:lnTo>
                  <a:lnTo>
                    <a:pt x="242" y="56"/>
                  </a:lnTo>
                  <a:lnTo>
                    <a:pt x="262" y="46"/>
                  </a:lnTo>
                  <a:lnTo>
                    <a:pt x="282" y="36"/>
                  </a:lnTo>
                  <a:lnTo>
                    <a:pt x="303" y="29"/>
                  </a:lnTo>
                  <a:lnTo>
                    <a:pt x="325" y="21"/>
                  </a:lnTo>
                  <a:lnTo>
                    <a:pt x="346" y="15"/>
                  </a:lnTo>
                  <a:lnTo>
                    <a:pt x="369" y="10"/>
                  </a:lnTo>
                  <a:lnTo>
                    <a:pt x="391" y="5"/>
                  </a:lnTo>
                  <a:lnTo>
                    <a:pt x="414" y="3"/>
                  </a:lnTo>
                  <a:lnTo>
                    <a:pt x="438" y="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78013" y="2744788"/>
              <a:ext cx="3590925" cy="1355725"/>
            </a:xfrm>
            <a:custGeom>
              <a:avLst/>
              <a:gdLst>
                <a:gd name="T0" fmla="*/ 13370 w 13571"/>
                <a:gd name="T1" fmla="*/ 0 h 5125"/>
                <a:gd name="T2" fmla="*/ 13411 w 13571"/>
                <a:gd name="T3" fmla="*/ 4 h 5125"/>
                <a:gd name="T4" fmla="*/ 13448 w 13571"/>
                <a:gd name="T5" fmla="*/ 16 h 5125"/>
                <a:gd name="T6" fmla="*/ 13482 w 13571"/>
                <a:gd name="T7" fmla="*/ 35 h 5125"/>
                <a:gd name="T8" fmla="*/ 13512 w 13571"/>
                <a:gd name="T9" fmla="*/ 59 h 5125"/>
                <a:gd name="T10" fmla="*/ 13536 w 13571"/>
                <a:gd name="T11" fmla="*/ 89 h 5125"/>
                <a:gd name="T12" fmla="*/ 13555 w 13571"/>
                <a:gd name="T13" fmla="*/ 123 h 5125"/>
                <a:gd name="T14" fmla="*/ 13567 w 13571"/>
                <a:gd name="T15" fmla="*/ 160 h 5125"/>
                <a:gd name="T16" fmla="*/ 13571 w 13571"/>
                <a:gd name="T17" fmla="*/ 201 h 5125"/>
                <a:gd name="T18" fmla="*/ 13570 w 13571"/>
                <a:gd name="T19" fmla="*/ 4945 h 5125"/>
                <a:gd name="T20" fmla="*/ 13562 w 13571"/>
                <a:gd name="T21" fmla="*/ 4984 h 5125"/>
                <a:gd name="T22" fmla="*/ 13546 w 13571"/>
                <a:gd name="T23" fmla="*/ 5020 h 5125"/>
                <a:gd name="T24" fmla="*/ 13525 w 13571"/>
                <a:gd name="T25" fmla="*/ 5052 h 5125"/>
                <a:gd name="T26" fmla="*/ 13498 w 13571"/>
                <a:gd name="T27" fmla="*/ 5079 h 5125"/>
                <a:gd name="T28" fmla="*/ 13466 w 13571"/>
                <a:gd name="T29" fmla="*/ 5101 h 5125"/>
                <a:gd name="T30" fmla="*/ 13429 w 13571"/>
                <a:gd name="T31" fmla="*/ 5117 h 5125"/>
                <a:gd name="T32" fmla="*/ 13390 w 13571"/>
                <a:gd name="T33" fmla="*/ 5124 h 5125"/>
                <a:gd name="T34" fmla="*/ 201 w 13571"/>
                <a:gd name="T35" fmla="*/ 5125 h 5125"/>
                <a:gd name="T36" fmla="*/ 161 w 13571"/>
                <a:gd name="T37" fmla="*/ 5121 h 5125"/>
                <a:gd name="T38" fmla="*/ 124 w 13571"/>
                <a:gd name="T39" fmla="*/ 5109 h 5125"/>
                <a:gd name="T40" fmla="*/ 89 w 13571"/>
                <a:gd name="T41" fmla="*/ 5091 h 5125"/>
                <a:gd name="T42" fmla="*/ 59 w 13571"/>
                <a:gd name="T43" fmla="*/ 5066 h 5125"/>
                <a:gd name="T44" fmla="*/ 34 w 13571"/>
                <a:gd name="T45" fmla="*/ 5036 h 5125"/>
                <a:gd name="T46" fmla="*/ 16 w 13571"/>
                <a:gd name="T47" fmla="*/ 5003 h 5125"/>
                <a:gd name="T48" fmla="*/ 4 w 13571"/>
                <a:gd name="T49" fmla="*/ 4965 h 5125"/>
                <a:gd name="T50" fmla="*/ 0 w 13571"/>
                <a:gd name="T51" fmla="*/ 4924 h 5125"/>
                <a:gd name="T52" fmla="*/ 1 w 13571"/>
                <a:gd name="T53" fmla="*/ 181 h 5125"/>
                <a:gd name="T54" fmla="*/ 10 w 13571"/>
                <a:gd name="T55" fmla="*/ 141 h 5125"/>
                <a:gd name="T56" fmla="*/ 25 w 13571"/>
                <a:gd name="T57" fmla="*/ 105 h 5125"/>
                <a:gd name="T58" fmla="*/ 46 w 13571"/>
                <a:gd name="T59" fmla="*/ 73 h 5125"/>
                <a:gd name="T60" fmla="*/ 73 w 13571"/>
                <a:gd name="T61" fmla="*/ 46 h 5125"/>
                <a:gd name="T62" fmla="*/ 105 w 13571"/>
                <a:gd name="T63" fmla="*/ 24 h 5125"/>
                <a:gd name="T64" fmla="*/ 142 w 13571"/>
                <a:gd name="T65" fmla="*/ 9 h 5125"/>
                <a:gd name="T66" fmla="*/ 181 w 13571"/>
                <a:gd name="T67" fmla="*/ 1 h 5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71" h="5125">
                  <a:moveTo>
                    <a:pt x="201" y="0"/>
                  </a:moveTo>
                  <a:lnTo>
                    <a:pt x="13370" y="0"/>
                  </a:lnTo>
                  <a:lnTo>
                    <a:pt x="13390" y="1"/>
                  </a:lnTo>
                  <a:lnTo>
                    <a:pt x="13411" y="4"/>
                  </a:lnTo>
                  <a:lnTo>
                    <a:pt x="13429" y="9"/>
                  </a:lnTo>
                  <a:lnTo>
                    <a:pt x="13448" y="16"/>
                  </a:lnTo>
                  <a:lnTo>
                    <a:pt x="13466" y="24"/>
                  </a:lnTo>
                  <a:lnTo>
                    <a:pt x="13482" y="35"/>
                  </a:lnTo>
                  <a:lnTo>
                    <a:pt x="13498" y="46"/>
                  </a:lnTo>
                  <a:lnTo>
                    <a:pt x="13512" y="59"/>
                  </a:lnTo>
                  <a:lnTo>
                    <a:pt x="13525" y="73"/>
                  </a:lnTo>
                  <a:lnTo>
                    <a:pt x="13536" y="89"/>
                  </a:lnTo>
                  <a:lnTo>
                    <a:pt x="13546" y="105"/>
                  </a:lnTo>
                  <a:lnTo>
                    <a:pt x="13555" y="123"/>
                  </a:lnTo>
                  <a:lnTo>
                    <a:pt x="13562" y="141"/>
                  </a:lnTo>
                  <a:lnTo>
                    <a:pt x="13567" y="160"/>
                  </a:lnTo>
                  <a:lnTo>
                    <a:pt x="13570" y="181"/>
                  </a:lnTo>
                  <a:lnTo>
                    <a:pt x="13571" y="201"/>
                  </a:lnTo>
                  <a:lnTo>
                    <a:pt x="13571" y="4924"/>
                  </a:lnTo>
                  <a:lnTo>
                    <a:pt x="13570" y="4945"/>
                  </a:lnTo>
                  <a:lnTo>
                    <a:pt x="13567" y="4965"/>
                  </a:lnTo>
                  <a:lnTo>
                    <a:pt x="13562" y="4984"/>
                  </a:lnTo>
                  <a:lnTo>
                    <a:pt x="13555" y="5003"/>
                  </a:lnTo>
                  <a:lnTo>
                    <a:pt x="13546" y="5020"/>
                  </a:lnTo>
                  <a:lnTo>
                    <a:pt x="13536" y="5036"/>
                  </a:lnTo>
                  <a:lnTo>
                    <a:pt x="13525" y="5052"/>
                  </a:lnTo>
                  <a:lnTo>
                    <a:pt x="13512" y="5066"/>
                  </a:lnTo>
                  <a:lnTo>
                    <a:pt x="13498" y="5079"/>
                  </a:lnTo>
                  <a:lnTo>
                    <a:pt x="13482" y="5091"/>
                  </a:lnTo>
                  <a:lnTo>
                    <a:pt x="13466" y="5101"/>
                  </a:lnTo>
                  <a:lnTo>
                    <a:pt x="13448" y="5109"/>
                  </a:lnTo>
                  <a:lnTo>
                    <a:pt x="13429" y="5117"/>
                  </a:lnTo>
                  <a:lnTo>
                    <a:pt x="13411" y="5121"/>
                  </a:lnTo>
                  <a:lnTo>
                    <a:pt x="13390" y="5124"/>
                  </a:lnTo>
                  <a:lnTo>
                    <a:pt x="13370" y="5125"/>
                  </a:lnTo>
                  <a:lnTo>
                    <a:pt x="201" y="5125"/>
                  </a:lnTo>
                  <a:lnTo>
                    <a:pt x="181" y="5124"/>
                  </a:lnTo>
                  <a:lnTo>
                    <a:pt x="161" y="5121"/>
                  </a:lnTo>
                  <a:lnTo>
                    <a:pt x="142" y="5117"/>
                  </a:lnTo>
                  <a:lnTo>
                    <a:pt x="124" y="5109"/>
                  </a:lnTo>
                  <a:lnTo>
                    <a:pt x="105" y="5101"/>
                  </a:lnTo>
                  <a:lnTo>
                    <a:pt x="89" y="5091"/>
                  </a:lnTo>
                  <a:lnTo>
                    <a:pt x="73" y="5079"/>
                  </a:lnTo>
                  <a:lnTo>
                    <a:pt x="59" y="5066"/>
                  </a:lnTo>
                  <a:lnTo>
                    <a:pt x="46" y="5052"/>
                  </a:lnTo>
                  <a:lnTo>
                    <a:pt x="34" y="5036"/>
                  </a:lnTo>
                  <a:lnTo>
                    <a:pt x="25" y="5020"/>
                  </a:lnTo>
                  <a:lnTo>
                    <a:pt x="16" y="5003"/>
                  </a:lnTo>
                  <a:lnTo>
                    <a:pt x="10" y="4984"/>
                  </a:lnTo>
                  <a:lnTo>
                    <a:pt x="4" y="4965"/>
                  </a:lnTo>
                  <a:lnTo>
                    <a:pt x="1" y="4945"/>
                  </a:lnTo>
                  <a:lnTo>
                    <a:pt x="0" y="4924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4" y="160"/>
                  </a:lnTo>
                  <a:lnTo>
                    <a:pt x="10" y="141"/>
                  </a:lnTo>
                  <a:lnTo>
                    <a:pt x="16" y="123"/>
                  </a:lnTo>
                  <a:lnTo>
                    <a:pt x="25" y="105"/>
                  </a:lnTo>
                  <a:lnTo>
                    <a:pt x="34" y="89"/>
                  </a:lnTo>
                  <a:lnTo>
                    <a:pt x="46" y="73"/>
                  </a:lnTo>
                  <a:lnTo>
                    <a:pt x="59" y="59"/>
                  </a:lnTo>
                  <a:lnTo>
                    <a:pt x="73" y="46"/>
                  </a:lnTo>
                  <a:lnTo>
                    <a:pt x="89" y="35"/>
                  </a:lnTo>
                  <a:lnTo>
                    <a:pt x="105" y="24"/>
                  </a:lnTo>
                  <a:lnTo>
                    <a:pt x="124" y="16"/>
                  </a:lnTo>
                  <a:lnTo>
                    <a:pt x="142" y="9"/>
                  </a:lnTo>
                  <a:lnTo>
                    <a:pt x="161" y="4"/>
                  </a:lnTo>
                  <a:lnTo>
                    <a:pt x="181" y="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B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87588" y="2652713"/>
              <a:ext cx="2773363" cy="157163"/>
            </a:xfrm>
            <a:custGeom>
              <a:avLst/>
              <a:gdLst>
                <a:gd name="T0" fmla="*/ 10304 w 10480"/>
                <a:gd name="T1" fmla="*/ 593 h 593"/>
                <a:gd name="T2" fmla="*/ 177 w 10480"/>
                <a:gd name="T3" fmla="*/ 593 h 593"/>
                <a:gd name="T4" fmla="*/ 168 w 10480"/>
                <a:gd name="T5" fmla="*/ 593 h 593"/>
                <a:gd name="T6" fmla="*/ 160 w 10480"/>
                <a:gd name="T7" fmla="*/ 592 h 593"/>
                <a:gd name="T8" fmla="*/ 150 w 10480"/>
                <a:gd name="T9" fmla="*/ 590 h 593"/>
                <a:gd name="T10" fmla="*/ 141 w 10480"/>
                <a:gd name="T11" fmla="*/ 587 h 593"/>
                <a:gd name="T12" fmla="*/ 133 w 10480"/>
                <a:gd name="T13" fmla="*/ 584 h 593"/>
                <a:gd name="T14" fmla="*/ 125 w 10480"/>
                <a:gd name="T15" fmla="*/ 579 h 593"/>
                <a:gd name="T16" fmla="*/ 117 w 10480"/>
                <a:gd name="T17" fmla="*/ 574 h 593"/>
                <a:gd name="T18" fmla="*/ 108 w 10480"/>
                <a:gd name="T19" fmla="*/ 569 h 593"/>
                <a:gd name="T20" fmla="*/ 100 w 10480"/>
                <a:gd name="T21" fmla="*/ 562 h 593"/>
                <a:gd name="T22" fmla="*/ 93 w 10480"/>
                <a:gd name="T23" fmla="*/ 556 h 593"/>
                <a:gd name="T24" fmla="*/ 85 w 10480"/>
                <a:gd name="T25" fmla="*/ 548 h 593"/>
                <a:gd name="T26" fmla="*/ 79 w 10480"/>
                <a:gd name="T27" fmla="*/ 540 h 593"/>
                <a:gd name="T28" fmla="*/ 65 w 10480"/>
                <a:gd name="T29" fmla="*/ 521 h 593"/>
                <a:gd name="T30" fmla="*/ 52 w 10480"/>
                <a:gd name="T31" fmla="*/ 501 h 593"/>
                <a:gd name="T32" fmla="*/ 41 w 10480"/>
                <a:gd name="T33" fmla="*/ 478 h 593"/>
                <a:gd name="T34" fmla="*/ 31 w 10480"/>
                <a:gd name="T35" fmla="*/ 455 h 593"/>
                <a:gd name="T36" fmla="*/ 22 w 10480"/>
                <a:gd name="T37" fmla="*/ 428 h 593"/>
                <a:gd name="T38" fmla="*/ 14 w 10480"/>
                <a:gd name="T39" fmla="*/ 401 h 593"/>
                <a:gd name="T40" fmla="*/ 8 w 10480"/>
                <a:gd name="T41" fmla="*/ 372 h 593"/>
                <a:gd name="T42" fmla="*/ 4 w 10480"/>
                <a:gd name="T43" fmla="*/ 342 h 593"/>
                <a:gd name="T44" fmla="*/ 2 w 10480"/>
                <a:gd name="T45" fmla="*/ 311 h 593"/>
                <a:gd name="T46" fmla="*/ 0 w 10480"/>
                <a:gd name="T47" fmla="*/ 279 h 593"/>
                <a:gd name="T48" fmla="*/ 0 w 10480"/>
                <a:gd name="T49" fmla="*/ 0 h 593"/>
                <a:gd name="T50" fmla="*/ 10480 w 10480"/>
                <a:gd name="T51" fmla="*/ 0 h 593"/>
                <a:gd name="T52" fmla="*/ 10480 w 10480"/>
                <a:gd name="T53" fmla="*/ 279 h 593"/>
                <a:gd name="T54" fmla="*/ 10479 w 10480"/>
                <a:gd name="T55" fmla="*/ 311 h 593"/>
                <a:gd name="T56" fmla="*/ 10477 w 10480"/>
                <a:gd name="T57" fmla="*/ 342 h 593"/>
                <a:gd name="T58" fmla="*/ 10473 w 10480"/>
                <a:gd name="T59" fmla="*/ 372 h 593"/>
                <a:gd name="T60" fmla="*/ 10466 w 10480"/>
                <a:gd name="T61" fmla="*/ 401 h 593"/>
                <a:gd name="T62" fmla="*/ 10459 w 10480"/>
                <a:gd name="T63" fmla="*/ 428 h 593"/>
                <a:gd name="T64" fmla="*/ 10450 w 10480"/>
                <a:gd name="T65" fmla="*/ 455 h 593"/>
                <a:gd name="T66" fmla="*/ 10441 w 10480"/>
                <a:gd name="T67" fmla="*/ 478 h 593"/>
                <a:gd name="T68" fmla="*/ 10429 w 10480"/>
                <a:gd name="T69" fmla="*/ 501 h 593"/>
                <a:gd name="T70" fmla="*/ 10416 w 10480"/>
                <a:gd name="T71" fmla="*/ 521 h 593"/>
                <a:gd name="T72" fmla="*/ 10403 w 10480"/>
                <a:gd name="T73" fmla="*/ 540 h 593"/>
                <a:gd name="T74" fmla="*/ 10395 w 10480"/>
                <a:gd name="T75" fmla="*/ 548 h 593"/>
                <a:gd name="T76" fmla="*/ 10388 w 10480"/>
                <a:gd name="T77" fmla="*/ 556 h 593"/>
                <a:gd name="T78" fmla="*/ 10380 w 10480"/>
                <a:gd name="T79" fmla="*/ 562 h 593"/>
                <a:gd name="T80" fmla="*/ 10373 w 10480"/>
                <a:gd name="T81" fmla="*/ 569 h 593"/>
                <a:gd name="T82" fmla="*/ 10364 w 10480"/>
                <a:gd name="T83" fmla="*/ 574 h 593"/>
                <a:gd name="T84" fmla="*/ 10357 w 10480"/>
                <a:gd name="T85" fmla="*/ 579 h 593"/>
                <a:gd name="T86" fmla="*/ 10348 w 10480"/>
                <a:gd name="T87" fmla="*/ 584 h 593"/>
                <a:gd name="T88" fmla="*/ 10340 w 10480"/>
                <a:gd name="T89" fmla="*/ 587 h 593"/>
                <a:gd name="T90" fmla="*/ 10331 w 10480"/>
                <a:gd name="T91" fmla="*/ 590 h 593"/>
                <a:gd name="T92" fmla="*/ 10322 w 10480"/>
                <a:gd name="T93" fmla="*/ 592 h 593"/>
                <a:gd name="T94" fmla="*/ 10313 w 10480"/>
                <a:gd name="T95" fmla="*/ 593 h 593"/>
                <a:gd name="T96" fmla="*/ 10304 w 10480"/>
                <a:gd name="T9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80" h="593">
                  <a:moveTo>
                    <a:pt x="10304" y="593"/>
                  </a:moveTo>
                  <a:lnTo>
                    <a:pt x="177" y="593"/>
                  </a:lnTo>
                  <a:lnTo>
                    <a:pt x="168" y="593"/>
                  </a:lnTo>
                  <a:lnTo>
                    <a:pt x="160" y="592"/>
                  </a:lnTo>
                  <a:lnTo>
                    <a:pt x="150" y="590"/>
                  </a:lnTo>
                  <a:lnTo>
                    <a:pt x="141" y="587"/>
                  </a:lnTo>
                  <a:lnTo>
                    <a:pt x="133" y="584"/>
                  </a:lnTo>
                  <a:lnTo>
                    <a:pt x="125" y="579"/>
                  </a:lnTo>
                  <a:lnTo>
                    <a:pt x="117" y="574"/>
                  </a:lnTo>
                  <a:lnTo>
                    <a:pt x="108" y="569"/>
                  </a:lnTo>
                  <a:lnTo>
                    <a:pt x="100" y="562"/>
                  </a:lnTo>
                  <a:lnTo>
                    <a:pt x="93" y="556"/>
                  </a:lnTo>
                  <a:lnTo>
                    <a:pt x="85" y="548"/>
                  </a:lnTo>
                  <a:lnTo>
                    <a:pt x="79" y="540"/>
                  </a:lnTo>
                  <a:lnTo>
                    <a:pt x="65" y="521"/>
                  </a:lnTo>
                  <a:lnTo>
                    <a:pt x="52" y="501"/>
                  </a:lnTo>
                  <a:lnTo>
                    <a:pt x="41" y="478"/>
                  </a:lnTo>
                  <a:lnTo>
                    <a:pt x="31" y="455"/>
                  </a:lnTo>
                  <a:lnTo>
                    <a:pt x="22" y="428"/>
                  </a:lnTo>
                  <a:lnTo>
                    <a:pt x="14" y="401"/>
                  </a:lnTo>
                  <a:lnTo>
                    <a:pt x="8" y="372"/>
                  </a:lnTo>
                  <a:lnTo>
                    <a:pt x="4" y="342"/>
                  </a:lnTo>
                  <a:lnTo>
                    <a:pt x="2" y="311"/>
                  </a:lnTo>
                  <a:lnTo>
                    <a:pt x="0" y="279"/>
                  </a:lnTo>
                  <a:lnTo>
                    <a:pt x="0" y="0"/>
                  </a:lnTo>
                  <a:lnTo>
                    <a:pt x="10480" y="0"/>
                  </a:lnTo>
                  <a:lnTo>
                    <a:pt x="10480" y="279"/>
                  </a:lnTo>
                  <a:lnTo>
                    <a:pt x="10479" y="311"/>
                  </a:lnTo>
                  <a:lnTo>
                    <a:pt x="10477" y="342"/>
                  </a:lnTo>
                  <a:lnTo>
                    <a:pt x="10473" y="372"/>
                  </a:lnTo>
                  <a:lnTo>
                    <a:pt x="10466" y="401"/>
                  </a:lnTo>
                  <a:lnTo>
                    <a:pt x="10459" y="428"/>
                  </a:lnTo>
                  <a:lnTo>
                    <a:pt x="10450" y="455"/>
                  </a:lnTo>
                  <a:lnTo>
                    <a:pt x="10441" y="478"/>
                  </a:lnTo>
                  <a:lnTo>
                    <a:pt x="10429" y="501"/>
                  </a:lnTo>
                  <a:lnTo>
                    <a:pt x="10416" y="521"/>
                  </a:lnTo>
                  <a:lnTo>
                    <a:pt x="10403" y="540"/>
                  </a:lnTo>
                  <a:lnTo>
                    <a:pt x="10395" y="548"/>
                  </a:lnTo>
                  <a:lnTo>
                    <a:pt x="10388" y="556"/>
                  </a:lnTo>
                  <a:lnTo>
                    <a:pt x="10380" y="562"/>
                  </a:lnTo>
                  <a:lnTo>
                    <a:pt x="10373" y="569"/>
                  </a:lnTo>
                  <a:lnTo>
                    <a:pt x="10364" y="574"/>
                  </a:lnTo>
                  <a:lnTo>
                    <a:pt x="10357" y="579"/>
                  </a:lnTo>
                  <a:lnTo>
                    <a:pt x="10348" y="584"/>
                  </a:lnTo>
                  <a:lnTo>
                    <a:pt x="10340" y="587"/>
                  </a:lnTo>
                  <a:lnTo>
                    <a:pt x="10331" y="590"/>
                  </a:lnTo>
                  <a:lnTo>
                    <a:pt x="10322" y="592"/>
                  </a:lnTo>
                  <a:lnTo>
                    <a:pt x="10313" y="593"/>
                  </a:lnTo>
                  <a:lnTo>
                    <a:pt x="10304" y="59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33576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79638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28876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74938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930526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76588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71888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940176" y="2897188"/>
              <a:ext cx="217488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95763" y="2897188"/>
              <a:ext cx="217488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441826" y="2897188"/>
              <a:ext cx="217488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691063" y="2897188"/>
              <a:ext cx="217488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937126" y="2897188"/>
              <a:ext cx="217488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191126" y="2897188"/>
              <a:ext cx="215900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933576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179638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428876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674938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30526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76588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25826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671888" y="3041651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940176" y="3041651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195763" y="3041651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441826" y="3041651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937126" y="3041651"/>
              <a:ext cx="47625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933576" y="3244851"/>
              <a:ext cx="309563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276476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525713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771776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273426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22663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768726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037013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292601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38663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797426" y="3241676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043488" y="3241676"/>
              <a:ext cx="369888" cy="366713"/>
            </a:xfrm>
            <a:custGeom>
              <a:avLst/>
              <a:gdLst>
                <a:gd name="T0" fmla="*/ 0 w 1398"/>
                <a:gd name="T1" fmla="*/ 0 h 1386"/>
                <a:gd name="T2" fmla="*/ 1398 w 1398"/>
                <a:gd name="T3" fmla="*/ 0 h 1386"/>
                <a:gd name="T4" fmla="*/ 1398 w 1398"/>
                <a:gd name="T5" fmla="*/ 464 h 1386"/>
                <a:gd name="T6" fmla="*/ 1398 w 1398"/>
                <a:gd name="T7" fmla="*/ 619 h 1386"/>
                <a:gd name="T8" fmla="*/ 1398 w 1398"/>
                <a:gd name="T9" fmla="*/ 1386 h 1386"/>
                <a:gd name="T10" fmla="*/ 248 w 1398"/>
                <a:gd name="T11" fmla="*/ 1386 h 1386"/>
                <a:gd name="T12" fmla="*/ 248 w 1398"/>
                <a:gd name="T13" fmla="*/ 619 h 1386"/>
                <a:gd name="T14" fmla="*/ 0 w 1398"/>
                <a:gd name="T15" fmla="*/ 619 h 1386"/>
                <a:gd name="T16" fmla="*/ 0 w 1398"/>
                <a:gd name="T1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8" h="1386">
                  <a:moveTo>
                    <a:pt x="0" y="0"/>
                  </a:moveTo>
                  <a:lnTo>
                    <a:pt x="1398" y="0"/>
                  </a:lnTo>
                  <a:lnTo>
                    <a:pt x="1398" y="464"/>
                  </a:lnTo>
                  <a:lnTo>
                    <a:pt x="1398" y="619"/>
                  </a:lnTo>
                  <a:lnTo>
                    <a:pt x="1398" y="1386"/>
                  </a:lnTo>
                  <a:lnTo>
                    <a:pt x="248" y="1386"/>
                  </a:lnTo>
                  <a:lnTo>
                    <a:pt x="248" y="619"/>
                  </a:lnTo>
                  <a:lnTo>
                    <a:pt x="0" y="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351088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600326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846388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101976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348038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597276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843338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113213" y="3444876"/>
              <a:ext cx="215900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367213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614863" y="3444876"/>
              <a:ext cx="215900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865688" y="3444876"/>
              <a:ext cx="217488" cy="165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933576" y="3438526"/>
              <a:ext cx="384175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476501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722563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978151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224213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73451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719513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244976" y="3649663"/>
              <a:ext cx="215900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4491038" y="3649663"/>
              <a:ext cx="215900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741863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928813" y="3641726"/>
              <a:ext cx="498475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994276" y="3649663"/>
              <a:ext cx="415925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927226" y="385762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176463" y="385762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424113" y="3857626"/>
              <a:ext cx="215900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678113" y="385762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2941638" y="3857626"/>
              <a:ext cx="1120775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102101" y="3857626"/>
              <a:ext cx="271463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414838" y="3857626"/>
              <a:ext cx="307975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760913" y="3940176"/>
              <a:ext cx="193675" cy="809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992688" y="3940176"/>
              <a:ext cx="193675" cy="809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5230813" y="3940176"/>
              <a:ext cx="192088" cy="809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992688" y="3836988"/>
              <a:ext cx="193675" cy="82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3143251" y="4162426"/>
              <a:ext cx="1054100" cy="795338"/>
            </a:xfrm>
            <a:custGeom>
              <a:avLst/>
              <a:gdLst>
                <a:gd name="T0" fmla="*/ 3706 w 3981"/>
                <a:gd name="T1" fmla="*/ 1 h 3008"/>
                <a:gd name="T2" fmla="*/ 3750 w 3981"/>
                <a:gd name="T3" fmla="*/ 6 h 3008"/>
                <a:gd name="T4" fmla="*/ 3791 w 3981"/>
                <a:gd name="T5" fmla="*/ 18 h 3008"/>
                <a:gd name="T6" fmla="*/ 3830 w 3981"/>
                <a:gd name="T7" fmla="*/ 35 h 3008"/>
                <a:gd name="T8" fmla="*/ 3865 w 3981"/>
                <a:gd name="T9" fmla="*/ 58 h 3008"/>
                <a:gd name="T10" fmla="*/ 3896 w 3981"/>
                <a:gd name="T11" fmla="*/ 84 h 3008"/>
                <a:gd name="T12" fmla="*/ 3923 w 3981"/>
                <a:gd name="T13" fmla="*/ 117 h 3008"/>
                <a:gd name="T14" fmla="*/ 3947 w 3981"/>
                <a:gd name="T15" fmla="*/ 152 h 3008"/>
                <a:gd name="T16" fmla="*/ 3964 w 3981"/>
                <a:gd name="T17" fmla="*/ 190 h 3008"/>
                <a:gd name="T18" fmla="*/ 3976 w 3981"/>
                <a:gd name="T19" fmla="*/ 232 h 3008"/>
                <a:gd name="T20" fmla="*/ 3981 w 3981"/>
                <a:gd name="T21" fmla="*/ 275 h 3008"/>
                <a:gd name="T22" fmla="*/ 3981 w 3981"/>
                <a:gd name="T23" fmla="*/ 2733 h 3008"/>
                <a:gd name="T24" fmla="*/ 3976 w 3981"/>
                <a:gd name="T25" fmla="*/ 2776 h 3008"/>
                <a:gd name="T26" fmla="*/ 3964 w 3981"/>
                <a:gd name="T27" fmla="*/ 2817 h 3008"/>
                <a:gd name="T28" fmla="*/ 3947 w 3981"/>
                <a:gd name="T29" fmla="*/ 2855 h 3008"/>
                <a:gd name="T30" fmla="*/ 3923 w 3981"/>
                <a:gd name="T31" fmla="*/ 2891 h 3008"/>
                <a:gd name="T32" fmla="*/ 3896 w 3981"/>
                <a:gd name="T33" fmla="*/ 2923 h 3008"/>
                <a:gd name="T34" fmla="*/ 3865 w 3981"/>
                <a:gd name="T35" fmla="*/ 2950 h 3008"/>
                <a:gd name="T36" fmla="*/ 3830 w 3981"/>
                <a:gd name="T37" fmla="*/ 2973 h 3008"/>
                <a:gd name="T38" fmla="*/ 3791 w 3981"/>
                <a:gd name="T39" fmla="*/ 2990 h 3008"/>
                <a:gd name="T40" fmla="*/ 3750 w 3981"/>
                <a:gd name="T41" fmla="*/ 3002 h 3008"/>
                <a:gd name="T42" fmla="*/ 3706 w 3981"/>
                <a:gd name="T43" fmla="*/ 3007 h 3008"/>
                <a:gd name="T44" fmla="*/ 276 w 3981"/>
                <a:gd name="T45" fmla="*/ 3007 h 3008"/>
                <a:gd name="T46" fmla="*/ 233 w 3981"/>
                <a:gd name="T47" fmla="*/ 3002 h 3008"/>
                <a:gd name="T48" fmla="*/ 191 w 3981"/>
                <a:gd name="T49" fmla="*/ 2990 h 3008"/>
                <a:gd name="T50" fmla="*/ 152 w 3981"/>
                <a:gd name="T51" fmla="*/ 2973 h 3008"/>
                <a:gd name="T52" fmla="*/ 118 w 3981"/>
                <a:gd name="T53" fmla="*/ 2950 h 3008"/>
                <a:gd name="T54" fmla="*/ 85 w 3981"/>
                <a:gd name="T55" fmla="*/ 2923 h 3008"/>
                <a:gd name="T56" fmla="*/ 59 w 3981"/>
                <a:gd name="T57" fmla="*/ 2891 h 3008"/>
                <a:gd name="T58" fmla="*/ 36 w 3981"/>
                <a:gd name="T59" fmla="*/ 2855 h 3008"/>
                <a:gd name="T60" fmla="*/ 18 w 3981"/>
                <a:gd name="T61" fmla="*/ 2817 h 3008"/>
                <a:gd name="T62" fmla="*/ 6 w 3981"/>
                <a:gd name="T63" fmla="*/ 2776 h 3008"/>
                <a:gd name="T64" fmla="*/ 0 w 3981"/>
                <a:gd name="T65" fmla="*/ 2733 h 3008"/>
                <a:gd name="T66" fmla="*/ 0 w 3981"/>
                <a:gd name="T67" fmla="*/ 275 h 3008"/>
                <a:gd name="T68" fmla="*/ 6 w 3981"/>
                <a:gd name="T69" fmla="*/ 232 h 3008"/>
                <a:gd name="T70" fmla="*/ 18 w 3981"/>
                <a:gd name="T71" fmla="*/ 190 h 3008"/>
                <a:gd name="T72" fmla="*/ 36 w 3981"/>
                <a:gd name="T73" fmla="*/ 152 h 3008"/>
                <a:gd name="T74" fmla="*/ 59 w 3981"/>
                <a:gd name="T75" fmla="*/ 117 h 3008"/>
                <a:gd name="T76" fmla="*/ 85 w 3981"/>
                <a:gd name="T77" fmla="*/ 84 h 3008"/>
                <a:gd name="T78" fmla="*/ 118 w 3981"/>
                <a:gd name="T79" fmla="*/ 58 h 3008"/>
                <a:gd name="T80" fmla="*/ 152 w 3981"/>
                <a:gd name="T81" fmla="*/ 35 h 3008"/>
                <a:gd name="T82" fmla="*/ 191 w 3981"/>
                <a:gd name="T83" fmla="*/ 18 h 3008"/>
                <a:gd name="T84" fmla="*/ 233 w 3981"/>
                <a:gd name="T85" fmla="*/ 6 h 3008"/>
                <a:gd name="T86" fmla="*/ 276 w 3981"/>
                <a:gd name="T87" fmla="*/ 1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1" h="3008">
                  <a:moveTo>
                    <a:pt x="291" y="0"/>
                  </a:moveTo>
                  <a:lnTo>
                    <a:pt x="3691" y="0"/>
                  </a:lnTo>
                  <a:lnTo>
                    <a:pt x="3706" y="1"/>
                  </a:lnTo>
                  <a:lnTo>
                    <a:pt x="3721" y="2"/>
                  </a:lnTo>
                  <a:lnTo>
                    <a:pt x="3735" y="3"/>
                  </a:lnTo>
                  <a:lnTo>
                    <a:pt x="3750" y="6"/>
                  </a:lnTo>
                  <a:lnTo>
                    <a:pt x="3764" y="9"/>
                  </a:lnTo>
                  <a:lnTo>
                    <a:pt x="3777" y="12"/>
                  </a:lnTo>
                  <a:lnTo>
                    <a:pt x="3791" y="18"/>
                  </a:lnTo>
                  <a:lnTo>
                    <a:pt x="3804" y="22"/>
                  </a:lnTo>
                  <a:lnTo>
                    <a:pt x="3817" y="29"/>
                  </a:lnTo>
                  <a:lnTo>
                    <a:pt x="3830" y="35"/>
                  </a:lnTo>
                  <a:lnTo>
                    <a:pt x="3842" y="41"/>
                  </a:lnTo>
                  <a:lnTo>
                    <a:pt x="3853" y="49"/>
                  </a:lnTo>
                  <a:lnTo>
                    <a:pt x="3865" y="58"/>
                  </a:lnTo>
                  <a:lnTo>
                    <a:pt x="3876" y="66"/>
                  </a:lnTo>
                  <a:lnTo>
                    <a:pt x="3887" y="75"/>
                  </a:lnTo>
                  <a:lnTo>
                    <a:pt x="3896" y="84"/>
                  </a:lnTo>
                  <a:lnTo>
                    <a:pt x="3906" y="95"/>
                  </a:lnTo>
                  <a:lnTo>
                    <a:pt x="3915" y="106"/>
                  </a:lnTo>
                  <a:lnTo>
                    <a:pt x="3923" y="117"/>
                  </a:lnTo>
                  <a:lnTo>
                    <a:pt x="3932" y="127"/>
                  </a:lnTo>
                  <a:lnTo>
                    <a:pt x="3939" y="139"/>
                  </a:lnTo>
                  <a:lnTo>
                    <a:pt x="3947" y="152"/>
                  </a:lnTo>
                  <a:lnTo>
                    <a:pt x="3953" y="164"/>
                  </a:lnTo>
                  <a:lnTo>
                    <a:pt x="3959" y="177"/>
                  </a:lnTo>
                  <a:lnTo>
                    <a:pt x="3964" y="190"/>
                  </a:lnTo>
                  <a:lnTo>
                    <a:pt x="3968" y="204"/>
                  </a:lnTo>
                  <a:lnTo>
                    <a:pt x="3973" y="218"/>
                  </a:lnTo>
                  <a:lnTo>
                    <a:pt x="3976" y="232"/>
                  </a:lnTo>
                  <a:lnTo>
                    <a:pt x="3978" y="246"/>
                  </a:lnTo>
                  <a:lnTo>
                    <a:pt x="3980" y="261"/>
                  </a:lnTo>
                  <a:lnTo>
                    <a:pt x="3981" y="275"/>
                  </a:lnTo>
                  <a:lnTo>
                    <a:pt x="3981" y="290"/>
                  </a:lnTo>
                  <a:lnTo>
                    <a:pt x="3981" y="2718"/>
                  </a:lnTo>
                  <a:lnTo>
                    <a:pt x="3981" y="2733"/>
                  </a:lnTo>
                  <a:lnTo>
                    <a:pt x="3980" y="2747"/>
                  </a:lnTo>
                  <a:lnTo>
                    <a:pt x="3978" y="2762"/>
                  </a:lnTo>
                  <a:lnTo>
                    <a:pt x="3976" y="2776"/>
                  </a:lnTo>
                  <a:lnTo>
                    <a:pt x="3973" y="2790"/>
                  </a:lnTo>
                  <a:lnTo>
                    <a:pt x="3968" y="2804"/>
                  </a:lnTo>
                  <a:lnTo>
                    <a:pt x="3964" y="2817"/>
                  </a:lnTo>
                  <a:lnTo>
                    <a:pt x="3959" y="2831"/>
                  </a:lnTo>
                  <a:lnTo>
                    <a:pt x="3953" y="2844"/>
                  </a:lnTo>
                  <a:lnTo>
                    <a:pt x="3947" y="2855"/>
                  </a:lnTo>
                  <a:lnTo>
                    <a:pt x="3939" y="2868"/>
                  </a:lnTo>
                  <a:lnTo>
                    <a:pt x="3932" y="2880"/>
                  </a:lnTo>
                  <a:lnTo>
                    <a:pt x="3923" y="2891"/>
                  </a:lnTo>
                  <a:lnTo>
                    <a:pt x="3915" y="2902"/>
                  </a:lnTo>
                  <a:lnTo>
                    <a:pt x="3906" y="2912"/>
                  </a:lnTo>
                  <a:lnTo>
                    <a:pt x="3896" y="2923"/>
                  </a:lnTo>
                  <a:lnTo>
                    <a:pt x="3887" y="2932"/>
                  </a:lnTo>
                  <a:lnTo>
                    <a:pt x="3876" y="2941"/>
                  </a:lnTo>
                  <a:lnTo>
                    <a:pt x="3865" y="2950"/>
                  </a:lnTo>
                  <a:lnTo>
                    <a:pt x="3853" y="2959"/>
                  </a:lnTo>
                  <a:lnTo>
                    <a:pt x="3842" y="2966"/>
                  </a:lnTo>
                  <a:lnTo>
                    <a:pt x="3830" y="2973"/>
                  </a:lnTo>
                  <a:lnTo>
                    <a:pt x="3817" y="2979"/>
                  </a:lnTo>
                  <a:lnTo>
                    <a:pt x="3804" y="2984"/>
                  </a:lnTo>
                  <a:lnTo>
                    <a:pt x="3791" y="2990"/>
                  </a:lnTo>
                  <a:lnTo>
                    <a:pt x="3777" y="2995"/>
                  </a:lnTo>
                  <a:lnTo>
                    <a:pt x="3764" y="2998"/>
                  </a:lnTo>
                  <a:lnTo>
                    <a:pt x="3750" y="3002"/>
                  </a:lnTo>
                  <a:lnTo>
                    <a:pt x="3735" y="3005"/>
                  </a:lnTo>
                  <a:lnTo>
                    <a:pt x="3721" y="3006"/>
                  </a:lnTo>
                  <a:lnTo>
                    <a:pt x="3706" y="3007"/>
                  </a:lnTo>
                  <a:lnTo>
                    <a:pt x="3691" y="3008"/>
                  </a:lnTo>
                  <a:lnTo>
                    <a:pt x="291" y="3008"/>
                  </a:lnTo>
                  <a:lnTo>
                    <a:pt x="276" y="3007"/>
                  </a:lnTo>
                  <a:lnTo>
                    <a:pt x="261" y="3006"/>
                  </a:lnTo>
                  <a:lnTo>
                    <a:pt x="247" y="3005"/>
                  </a:lnTo>
                  <a:lnTo>
                    <a:pt x="233" y="3002"/>
                  </a:lnTo>
                  <a:lnTo>
                    <a:pt x="218" y="2998"/>
                  </a:lnTo>
                  <a:lnTo>
                    <a:pt x="205" y="2995"/>
                  </a:lnTo>
                  <a:lnTo>
                    <a:pt x="191" y="2990"/>
                  </a:lnTo>
                  <a:lnTo>
                    <a:pt x="178" y="2984"/>
                  </a:lnTo>
                  <a:lnTo>
                    <a:pt x="165" y="2979"/>
                  </a:lnTo>
                  <a:lnTo>
                    <a:pt x="152" y="2973"/>
                  </a:lnTo>
                  <a:lnTo>
                    <a:pt x="140" y="2966"/>
                  </a:lnTo>
                  <a:lnTo>
                    <a:pt x="128" y="2959"/>
                  </a:lnTo>
                  <a:lnTo>
                    <a:pt x="118" y="2950"/>
                  </a:lnTo>
                  <a:lnTo>
                    <a:pt x="106" y="2941"/>
                  </a:lnTo>
                  <a:lnTo>
                    <a:pt x="96" y="2932"/>
                  </a:lnTo>
                  <a:lnTo>
                    <a:pt x="85" y="2923"/>
                  </a:lnTo>
                  <a:lnTo>
                    <a:pt x="76" y="2912"/>
                  </a:lnTo>
                  <a:lnTo>
                    <a:pt x="67" y="2902"/>
                  </a:lnTo>
                  <a:lnTo>
                    <a:pt x="59" y="2891"/>
                  </a:lnTo>
                  <a:lnTo>
                    <a:pt x="50" y="2880"/>
                  </a:lnTo>
                  <a:lnTo>
                    <a:pt x="42" y="2868"/>
                  </a:lnTo>
                  <a:lnTo>
                    <a:pt x="36" y="2855"/>
                  </a:lnTo>
                  <a:lnTo>
                    <a:pt x="30" y="2844"/>
                  </a:lnTo>
                  <a:lnTo>
                    <a:pt x="23" y="2831"/>
                  </a:lnTo>
                  <a:lnTo>
                    <a:pt x="18" y="2817"/>
                  </a:lnTo>
                  <a:lnTo>
                    <a:pt x="13" y="2804"/>
                  </a:lnTo>
                  <a:lnTo>
                    <a:pt x="9" y="2790"/>
                  </a:lnTo>
                  <a:lnTo>
                    <a:pt x="6" y="2776"/>
                  </a:lnTo>
                  <a:lnTo>
                    <a:pt x="4" y="2762"/>
                  </a:lnTo>
                  <a:lnTo>
                    <a:pt x="2" y="2747"/>
                  </a:lnTo>
                  <a:lnTo>
                    <a:pt x="0" y="2733"/>
                  </a:lnTo>
                  <a:lnTo>
                    <a:pt x="0" y="2718"/>
                  </a:lnTo>
                  <a:lnTo>
                    <a:pt x="0" y="290"/>
                  </a:lnTo>
                  <a:lnTo>
                    <a:pt x="0" y="275"/>
                  </a:lnTo>
                  <a:lnTo>
                    <a:pt x="2" y="261"/>
                  </a:lnTo>
                  <a:lnTo>
                    <a:pt x="4" y="246"/>
                  </a:lnTo>
                  <a:lnTo>
                    <a:pt x="6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30" y="164"/>
                  </a:lnTo>
                  <a:lnTo>
                    <a:pt x="36" y="152"/>
                  </a:lnTo>
                  <a:lnTo>
                    <a:pt x="42" y="139"/>
                  </a:lnTo>
                  <a:lnTo>
                    <a:pt x="50" y="127"/>
                  </a:lnTo>
                  <a:lnTo>
                    <a:pt x="59" y="117"/>
                  </a:lnTo>
                  <a:lnTo>
                    <a:pt x="67" y="106"/>
                  </a:lnTo>
                  <a:lnTo>
                    <a:pt x="76" y="95"/>
                  </a:lnTo>
                  <a:lnTo>
                    <a:pt x="85" y="84"/>
                  </a:lnTo>
                  <a:lnTo>
                    <a:pt x="96" y="75"/>
                  </a:lnTo>
                  <a:lnTo>
                    <a:pt x="106" y="66"/>
                  </a:lnTo>
                  <a:lnTo>
                    <a:pt x="118" y="58"/>
                  </a:lnTo>
                  <a:lnTo>
                    <a:pt x="128" y="49"/>
                  </a:lnTo>
                  <a:lnTo>
                    <a:pt x="140" y="41"/>
                  </a:lnTo>
                  <a:lnTo>
                    <a:pt x="152" y="35"/>
                  </a:lnTo>
                  <a:lnTo>
                    <a:pt x="165" y="29"/>
                  </a:lnTo>
                  <a:lnTo>
                    <a:pt x="178" y="22"/>
                  </a:lnTo>
                  <a:lnTo>
                    <a:pt x="191" y="18"/>
                  </a:lnTo>
                  <a:lnTo>
                    <a:pt x="205" y="12"/>
                  </a:lnTo>
                  <a:lnTo>
                    <a:pt x="218" y="9"/>
                  </a:lnTo>
                  <a:lnTo>
                    <a:pt x="233" y="6"/>
                  </a:lnTo>
                  <a:lnTo>
                    <a:pt x="247" y="3"/>
                  </a:lnTo>
                  <a:lnTo>
                    <a:pt x="261" y="2"/>
                  </a:lnTo>
                  <a:lnTo>
                    <a:pt x="276" y="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395413" y="1471613"/>
              <a:ext cx="4545013" cy="1174750"/>
            </a:xfrm>
            <a:custGeom>
              <a:avLst/>
              <a:gdLst>
                <a:gd name="T0" fmla="*/ 0 w 17181"/>
                <a:gd name="T1" fmla="*/ 0 h 4441"/>
                <a:gd name="T2" fmla="*/ 17181 w 17181"/>
                <a:gd name="T3" fmla="*/ 0 h 4441"/>
                <a:gd name="T4" fmla="*/ 16418 w 17181"/>
                <a:gd name="T5" fmla="*/ 4441 h 4441"/>
                <a:gd name="T6" fmla="*/ 829 w 17181"/>
                <a:gd name="T7" fmla="*/ 4441 h 4441"/>
                <a:gd name="T8" fmla="*/ 0 w 17181"/>
                <a:gd name="T9" fmla="*/ 0 h 4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81" h="4441">
                  <a:moveTo>
                    <a:pt x="0" y="0"/>
                  </a:moveTo>
                  <a:lnTo>
                    <a:pt x="17181" y="0"/>
                  </a:lnTo>
                  <a:lnTo>
                    <a:pt x="16418" y="4441"/>
                  </a:lnTo>
                  <a:lnTo>
                    <a:pt x="829" y="4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1566863" y="1508126"/>
              <a:ext cx="4202113" cy="1062038"/>
            </a:xfrm>
            <a:custGeom>
              <a:avLst/>
              <a:gdLst>
                <a:gd name="T0" fmla="*/ 0 w 15883"/>
                <a:gd name="T1" fmla="*/ 0 h 4014"/>
                <a:gd name="T2" fmla="*/ 15883 w 15883"/>
                <a:gd name="T3" fmla="*/ 0 h 4014"/>
                <a:gd name="T4" fmla="*/ 15177 w 15883"/>
                <a:gd name="T5" fmla="*/ 4014 h 4014"/>
                <a:gd name="T6" fmla="*/ 766 w 15883"/>
                <a:gd name="T7" fmla="*/ 4014 h 4014"/>
                <a:gd name="T8" fmla="*/ 0 w 15883"/>
                <a:gd name="T9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83" h="4014">
                  <a:moveTo>
                    <a:pt x="0" y="0"/>
                  </a:moveTo>
                  <a:lnTo>
                    <a:pt x="15883" y="0"/>
                  </a:lnTo>
                  <a:lnTo>
                    <a:pt x="15177" y="4014"/>
                  </a:lnTo>
                  <a:lnTo>
                    <a:pt x="766" y="4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5413" y="1357313"/>
              <a:ext cx="4549775" cy="114300"/>
            </a:xfrm>
            <a:custGeom>
              <a:avLst/>
              <a:gdLst>
                <a:gd name="T0" fmla="*/ 1 w 17196"/>
                <a:gd name="T1" fmla="*/ 414 h 431"/>
                <a:gd name="T2" fmla="*/ 14 w 17196"/>
                <a:gd name="T3" fmla="*/ 337 h 431"/>
                <a:gd name="T4" fmla="*/ 29 w 17196"/>
                <a:gd name="T5" fmla="*/ 285 h 431"/>
                <a:gd name="T6" fmla="*/ 44 w 17196"/>
                <a:gd name="T7" fmla="*/ 247 h 431"/>
                <a:gd name="T8" fmla="*/ 62 w 17196"/>
                <a:gd name="T9" fmla="*/ 208 h 431"/>
                <a:gd name="T10" fmla="*/ 85 w 17196"/>
                <a:gd name="T11" fmla="*/ 171 h 431"/>
                <a:gd name="T12" fmla="*/ 113 w 17196"/>
                <a:gd name="T13" fmla="*/ 134 h 431"/>
                <a:gd name="T14" fmla="*/ 146 w 17196"/>
                <a:gd name="T15" fmla="*/ 100 h 431"/>
                <a:gd name="T16" fmla="*/ 186 w 17196"/>
                <a:gd name="T17" fmla="*/ 70 h 431"/>
                <a:gd name="T18" fmla="*/ 231 w 17196"/>
                <a:gd name="T19" fmla="*/ 44 h 431"/>
                <a:gd name="T20" fmla="*/ 284 w 17196"/>
                <a:gd name="T21" fmla="*/ 25 h 431"/>
                <a:gd name="T22" fmla="*/ 345 w 17196"/>
                <a:gd name="T23" fmla="*/ 13 h 431"/>
                <a:gd name="T24" fmla="*/ 457 w 17196"/>
                <a:gd name="T25" fmla="*/ 8 h 431"/>
                <a:gd name="T26" fmla="*/ 871 w 17196"/>
                <a:gd name="T27" fmla="*/ 4 h 431"/>
                <a:gd name="T28" fmla="*/ 2040 w 17196"/>
                <a:gd name="T29" fmla="*/ 1 h 431"/>
                <a:gd name="T30" fmla="*/ 4377 w 17196"/>
                <a:gd name="T31" fmla="*/ 0 h 431"/>
                <a:gd name="T32" fmla="*/ 7260 w 17196"/>
                <a:gd name="T33" fmla="*/ 1 h 431"/>
                <a:gd name="T34" fmla="*/ 10313 w 17196"/>
                <a:gd name="T35" fmla="*/ 2 h 431"/>
                <a:gd name="T36" fmla="*/ 13161 w 17196"/>
                <a:gd name="T37" fmla="*/ 5 h 431"/>
                <a:gd name="T38" fmla="*/ 15431 w 17196"/>
                <a:gd name="T39" fmla="*/ 8 h 431"/>
                <a:gd name="T40" fmla="*/ 16745 w 17196"/>
                <a:gd name="T41" fmla="*/ 10 h 431"/>
                <a:gd name="T42" fmla="*/ 16934 w 17196"/>
                <a:gd name="T43" fmla="*/ 10 h 431"/>
                <a:gd name="T44" fmla="*/ 16966 w 17196"/>
                <a:gd name="T45" fmla="*/ 17 h 431"/>
                <a:gd name="T46" fmla="*/ 16997 w 17196"/>
                <a:gd name="T47" fmla="*/ 28 h 431"/>
                <a:gd name="T48" fmla="*/ 17034 w 17196"/>
                <a:gd name="T49" fmla="*/ 47 h 431"/>
                <a:gd name="T50" fmla="*/ 17063 w 17196"/>
                <a:gd name="T51" fmla="*/ 69 h 431"/>
                <a:gd name="T52" fmla="*/ 17082 w 17196"/>
                <a:gd name="T53" fmla="*/ 87 h 431"/>
                <a:gd name="T54" fmla="*/ 17100 w 17196"/>
                <a:gd name="T55" fmla="*/ 109 h 431"/>
                <a:gd name="T56" fmla="*/ 17119 w 17196"/>
                <a:gd name="T57" fmla="*/ 133 h 431"/>
                <a:gd name="T58" fmla="*/ 17135 w 17196"/>
                <a:gd name="T59" fmla="*/ 161 h 431"/>
                <a:gd name="T60" fmla="*/ 17150 w 17196"/>
                <a:gd name="T61" fmla="*/ 194 h 431"/>
                <a:gd name="T62" fmla="*/ 17169 w 17196"/>
                <a:gd name="T63" fmla="*/ 247 h 431"/>
                <a:gd name="T64" fmla="*/ 17185 w 17196"/>
                <a:gd name="T65" fmla="*/ 306 h 431"/>
                <a:gd name="T66" fmla="*/ 17194 w 17196"/>
                <a:gd name="T67" fmla="*/ 350 h 431"/>
                <a:gd name="T68" fmla="*/ 17196 w 17196"/>
                <a:gd name="T69" fmla="*/ 384 h 431"/>
                <a:gd name="T70" fmla="*/ 17194 w 17196"/>
                <a:gd name="T71" fmla="*/ 405 h 431"/>
                <a:gd name="T72" fmla="*/ 17190 w 17196"/>
                <a:gd name="T73" fmla="*/ 420 h 431"/>
                <a:gd name="T74" fmla="*/ 17183 w 17196"/>
                <a:gd name="T75" fmla="*/ 429 h 431"/>
                <a:gd name="T76" fmla="*/ 0 w 17196"/>
                <a:gd name="T77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96" h="431">
                  <a:moveTo>
                    <a:pt x="0" y="431"/>
                  </a:moveTo>
                  <a:lnTo>
                    <a:pt x="1" y="414"/>
                  </a:lnTo>
                  <a:lnTo>
                    <a:pt x="8" y="367"/>
                  </a:lnTo>
                  <a:lnTo>
                    <a:pt x="14" y="337"/>
                  </a:lnTo>
                  <a:lnTo>
                    <a:pt x="24" y="303"/>
                  </a:lnTo>
                  <a:lnTo>
                    <a:pt x="29" y="285"/>
                  </a:lnTo>
                  <a:lnTo>
                    <a:pt x="37" y="266"/>
                  </a:lnTo>
                  <a:lnTo>
                    <a:pt x="44" y="247"/>
                  </a:lnTo>
                  <a:lnTo>
                    <a:pt x="53" y="228"/>
                  </a:lnTo>
                  <a:lnTo>
                    <a:pt x="62" y="208"/>
                  </a:lnTo>
                  <a:lnTo>
                    <a:pt x="73" y="189"/>
                  </a:lnTo>
                  <a:lnTo>
                    <a:pt x="85" y="171"/>
                  </a:lnTo>
                  <a:lnTo>
                    <a:pt x="98" y="153"/>
                  </a:lnTo>
                  <a:lnTo>
                    <a:pt x="113" y="134"/>
                  </a:lnTo>
                  <a:lnTo>
                    <a:pt x="129" y="117"/>
                  </a:lnTo>
                  <a:lnTo>
                    <a:pt x="146" y="100"/>
                  </a:lnTo>
                  <a:lnTo>
                    <a:pt x="166" y="84"/>
                  </a:lnTo>
                  <a:lnTo>
                    <a:pt x="186" y="70"/>
                  </a:lnTo>
                  <a:lnTo>
                    <a:pt x="207" y="56"/>
                  </a:lnTo>
                  <a:lnTo>
                    <a:pt x="231" y="44"/>
                  </a:lnTo>
                  <a:lnTo>
                    <a:pt x="257" y="33"/>
                  </a:lnTo>
                  <a:lnTo>
                    <a:pt x="284" y="25"/>
                  </a:lnTo>
                  <a:lnTo>
                    <a:pt x="314" y="18"/>
                  </a:lnTo>
                  <a:lnTo>
                    <a:pt x="345" y="13"/>
                  </a:lnTo>
                  <a:lnTo>
                    <a:pt x="377" y="10"/>
                  </a:lnTo>
                  <a:lnTo>
                    <a:pt x="457" y="8"/>
                  </a:lnTo>
                  <a:lnTo>
                    <a:pt x="623" y="6"/>
                  </a:lnTo>
                  <a:lnTo>
                    <a:pt x="871" y="4"/>
                  </a:lnTo>
                  <a:lnTo>
                    <a:pt x="1193" y="3"/>
                  </a:lnTo>
                  <a:lnTo>
                    <a:pt x="2040" y="1"/>
                  </a:lnTo>
                  <a:lnTo>
                    <a:pt x="3117" y="0"/>
                  </a:lnTo>
                  <a:lnTo>
                    <a:pt x="4377" y="0"/>
                  </a:lnTo>
                  <a:lnTo>
                    <a:pt x="5774" y="0"/>
                  </a:lnTo>
                  <a:lnTo>
                    <a:pt x="7260" y="1"/>
                  </a:lnTo>
                  <a:lnTo>
                    <a:pt x="8788" y="1"/>
                  </a:lnTo>
                  <a:lnTo>
                    <a:pt x="10313" y="2"/>
                  </a:lnTo>
                  <a:lnTo>
                    <a:pt x="11787" y="4"/>
                  </a:lnTo>
                  <a:lnTo>
                    <a:pt x="13161" y="5"/>
                  </a:lnTo>
                  <a:lnTo>
                    <a:pt x="14392" y="6"/>
                  </a:lnTo>
                  <a:lnTo>
                    <a:pt x="15431" y="8"/>
                  </a:lnTo>
                  <a:lnTo>
                    <a:pt x="16231" y="9"/>
                  </a:lnTo>
                  <a:lnTo>
                    <a:pt x="16745" y="10"/>
                  </a:lnTo>
                  <a:lnTo>
                    <a:pt x="16927" y="10"/>
                  </a:lnTo>
                  <a:lnTo>
                    <a:pt x="16934" y="10"/>
                  </a:lnTo>
                  <a:lnTo>
                    <a:pt x="16953" y="13"/>
                  </a:lnTo>
                  <a:lnTo>
                    <a:pt x="16966" y="17"/>
                  </a:lnTo>
                  <a:lnTo>
                    <a:pt x="16981" y="21"/>
                  </a:lnTo>
                  <a:lnTo>
                    <a:pt x="16997" y="28"/>
                  </a:lnTo>
                  <a:lnTo>
                    <a:pt x="17015" y="37"/>
                  </a:lnTo>
                  <a:lnTo>
                    <a:pt x="17034" y="47"/>
                  </a:lnTo>
                  <a:lnTo>
                    <a:pt x="17053" y="61"/>
                  </a:lnTo>
                  <a:lnTo>
                    <a:pt x="17063" y="69"/>
                  </a:lnTo>
                  <a:lnTo>
                    <a:pt x="17072" y="77"/>
                  </a:lnTo>
                  <a:lnTo>
                    <a:pt x="17082" y="87"/>
                  </a:lnTo>
                  <a:lnTo>
                    <a:pt x="17091" y="98"/>
                  </a:lnTo>
                  <a:lnTo>
                    <a:pt x="17100" y="109"/>
                  </a:lnTo>
                  <a:lnTo>
                    <a:pt x="17109" y="120"/>
                  </a:lnTo>
                  <a:lnTo>
                    <a:pt x="17119" y="133"/>
                  </a:lnTo>
                  <a:lnTo>
                    <a:pt x="17126" y="147"/>
                  </a:lnTo>
                  <a:lnTo>
                    <a:pt x="17135" y="161"/>
                  </a:lnTo>
                  <a:lnTo>
                    <a:pt x="17142" y="177"/>
                  </a:lnTo>
                  <a:lnTo>
                    <a:pt x="17150" y="194"/>
                  </a:lnTo>
                  <a:lnTo>
                    <a:pt x="17157" y="213"/>
                  </a:lnTo>
                  <a:lnTo>
                    <a:pt x="17169" y="247"/>
                  </a:lnTo>
                  <a:lnTo>
                    <a:pt x="17178" y="278"/>
                  </a:lnTo>
                  <a:lnTo>
                    <a:pt x="17185" y="306"/>
                  </a:lnTo>
                  <a:lnTo>
                    <a:pt x="17191" y="330"/>
                  </a:lnTo>
                  <a:lnTo>
                    <a:pt x="17194" y="350"/>
                  </a:lnTo>
                  <a:lnTo>
                    <a:pt x="17196" y="369"/>
                  </a:lnTo>
                  <a:lnTo>
                    <a:pt x="17196" y="384"/>
                  </a:lnTo>
                  <a:lnTo>
                    <a:pt x="17195" y="395"/>
                  </a:lnTo>
                  <a:lnTo>
                    <a:pt x="17194" y="405"/>
                  </a:lnTo>
                  <a:lnTo>
                    <a:pt x="17192" y="414"/>
                  </a:lnTo>
                  <a:lnTo>
                    <a:pt x="17190" y="420"/>
                  </a:lnTo>
                  <a:lnTo>
                    <a:pt x="17187" y="424"/>
                  </a:lnTo>
                  <a:lnTo>
                    <a:pt x="17183" y="429"/>
                  </a:lnTo>
                  <a:lnTo>
                    <a:pt x="17181" y="431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395413" y="1408113"/>
              <a:ext cx="4549775" cy="63500"/>
            </a:xfrm>
            <a:custGeom>
              <a:avLst/>
              <a:gdLst>
                <a:gd name="T0" fmla="*/ 0 w 17196"/>
                <a:gd name="T1" fmla="*/ 239 h 239"/>
                <a:gd name="T2" fmla="*/ 0 w 17196"/>
                <a:gd name="T3" fmla="*/ 232 h 239"/>
                <a:gd name="T4" fmla="*/ 2 w 17196"/>
                <a:gd name="T5" fmla="*/ 217 h 239"/>
                <a:gd name="T6" fmla="*/ 5 w 17196"/>
                <a:gd name="T7" fmla="*/ 193 h 239"/>
                <a:gd name="T8" fmla="*/ 11 w 17196"/>
                <a:gd name="T9" fmla="*/ 161 h 239"/>
                <a:gd name="T10" fmla="*/ 15 w 17196"/>
                <a:gd name="T11" fmla="*/ 144 h 239"/>
                <a:gd name="T12" fmla="*/ 19 w 17196"/>
                <a:gd name="T13" fmla="*/ 126 h 239"/>
                <a:gd name="T14" fmla="*/ 25 w 17196"/>
                <a:gd name="T15" fmla="*/ 106 h 239"/>
                <a:gd name="T16" fmla="*/ 32 w 17196"/>
                <a:gd name="T17" fmla="*/ 85 h 239"/>
                <a:gd name="T18" fmla="*/ 40 w 17196"/>
                <a:gd name="T19" fmla="*/ 65 h 239"/>
                <a:gd name="T20" fmla="*/ 49 w 17196"/>
                <a:gd name="T21" fmla="*/ 43 h 239"/>
                <a:gd name="T22" fmla="*/ 59 w 17196"/>
                <a:gd name="T23" fmla="*/ 22 h 239"/>
                <a:gd name="T24" fmla="*/ 71 w 17196"/>
                <a:gd name="T25" fmla="*/ 0 h 239"/>
                <a:gd name="T26" fmla="*/ 17149 w 17196"/>
                <a:gd name="T27" fmla="*/ 0 h 239"/>
                <a:gd name="T28" fmla="*/ 17153 w 17196"/>
                <a:gd name="T29" fmla="*/ 10 h 239"/>
                <a:gd name="T30" fmla="*/ 17157 w 17196"/>
                <a:gd name="T31" fmla="*/ 21 h 239"/>
                <a:gd name="T32" fmla="*/ 17169 w 17196"/>
                <a:gd name="T33" fmla="*/ 55 h 239"/>
                <a:gd name="T34" fmla="*/ 17178 w 17196"/>
                <a:gd name="T35" fmla="*/ 86 h 239"/>
                <a:gd name="T36" fmla="*/ 17185 w 17196"/>
                <a:gd name="T37" fmla="*/ 114 h 239"/>
                <a:gd name="T38" fmla="*/ 17191 w 17196"/>
                <a:gd name="T39" fmla="*/ 138 h 239"/>
                <a:gd name="T40" fmla="*/ 17194 w 17196"/>
                <a:gd name="T41" fmla="*/ 158 h 239"/>
                <a:gd name="T42" fmla="*/ 17196 w 17196"/>
                <a:gd name="T43" fmla="*/ 177 h 239"/>
                <a:gd name="T44" fmla="*/ 17196 w 17196"/>
                <a:gd name="T45" fmla="*/ 192 h 239"/>
                <a:gd name="T46" fmla="*/ 17195 w 17196"/>
                <a:gd name="T47" fmla="*/ 203 h 239"/>
                <a:gd name="T48" fmla="*/ 17194 w 17196"/>
                <a:gd name="T49" fmla="*/ 213 h 239"/>
                <a:gd name="T50" fmla="*/ 17192 w 17196"/>
                <a:gd name="T51" fmla="*/ 222 h 239"/>
                <a:gd name="T52" fmla="*/ 17190 w 17196"/>
                <a:gd name="T53" fmla="*/ 228 h 239"/>
                <a:gd name="T54" fmla="*/ 17187 w 17196"/>
                <a:gd name="T55" fmla="*/ 232 h 239"/>
                <a:gd name="T56" fmla="*/ 17183 w 17196"/>
                <a:gd name="T57" fmla="*/ 237 h 239"/>
                <a:gd name="T58" fmla="*/ 17181 w 17196"/>
                <a:gd name="T59" fmla="*/ 239 h 239"/>
                <a:gd name="T60" fmla="*/ 0 w 17196"/>
                <a:gd name="T6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96" h="239">
                  <a:moveTo>
                    <a:pt x="0" y="239"/>
                  </a:moveTo>
                  <a:lnTo>
                    <a:pt x="0" y="232"/>
                  </a:lnTo>
                  <a:lnTo>
                    <a:pt x="2" y="217"/>
                  </a:lnTo>
                  <a:lnTo>
                    <a:pt x="5" y="193"/>
                  </a:lnTo>
                  <a:lnTo>
                    <a:pt x="11" y="161"/>
                  </a:lnTo>
                  <a:lnTo>
                    <a:pt x="15" y="144"/>
                  </a:lnTo>
                  <a:lnTo>
                    <a:pt x="19" y="126"/>
                  </a:lnTo>
                  <a:lnTo>
                    <a:pt x="25" y="106"/>
                  </a:lnTo>
                  <a:lnTo>
                    <a:pt x="32" y="85"/>
                  </a:lnTo>
                  <a:lnTo>
                    <a:pt x="40" y="65"/>
                  </a:lnTo>
                  <a:lnTo>
                    <a:pt x="49" y="43"/>
                  </a:lnTo>
                  <a:lnTo>
                    <a:pt x="59" y="22"/>
                  </a:lnTo>
                  <a:lnTo>
                    <a:pt x="71" y="0"/>
                  </a:lnTo>
                  <a:lnTo>
                    <a:pt x="17149" y="0"/>
                  </a:lnTo>
                  <a:lnTo>
                    <a:pt x="17153" y="10"/>
                  </a:lnTo>
                  <a:lnTo>
                    <a:pt x="17157" y="21"/>
                  </a:lnTo>
                  <a:lnTo>
                    <a:pt x="17169" y="55"/>
                  </a:lnTo>
                  <a:lnTo>
                    <a:pt x="17178" y="86"/>
                  </a:lnTo>
                  <a:lnTo>
                    <a:pt x="17185" y="114"/>
                  </a:lnTo>
                  <a:lnTo>
                    <a:pt x="17191" y="138"/>
                  </a:lnTo>
                  <a:lnTo>
                    <a:pt x="17194" y="158"/>
                  </a:lnTo>
                  <a:lnTo>
                    <a:pt x="17196" y="177"/>
                  </a:lnTo>
                  <a:lnTo>
                    <a:pt x="17196" y="192"/>
                  </a:lnTo>
                  <a:lnTo>
                    <a:pt x="17195" y="203"/>
                  </a:lnTo>
                  <a:lnTo>
                    <a:pt x="17194" y="213"/>
                  </a:lnTo>
                  <a:lnTo>
                    <a:pt x="17192" y="222"/>
                  </a:lnTo>
                  <a:lnTo>
                    <a:pt x="17190" y="228"/>
                  </a:lnTo>
                  <a:lnTo>
                    <a:pt x="17187" y="232"/>
                  </a:lnTo>
                  <a:lnTo>
                    <a:pt x="17183" y="237"/>
                  </a:lnTo>
                  <a:lnTo>
                    <a:pt x="17181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614488" y="2616201"/>
              <a:ext cx="455613" cy="84138"/>
            </a:xfrm>
            <a:custGeom>
              <a:avLst/>
              <a:gdLst>
                <a:gd name="T0" fmla="*/ 0 w 1722"/>
                <a:gd name="T1" fmla="*/ 0 h 320"/>
                <a:gd name="T2" fmla="*/ 1722 w 1722"/>
                <a:gd name="T3" fmla="*/ 0 h 320"/>
                <a:gd name="T4" fmla="*/ 1722 w 1722"/>
                <a:gd name="T5" fmla="*/ 134 h 320"/>
                <a:gd name="T6" fmla="*/ 395 w 1722"/>
                <a:gd name="T7" fmla="*/ 134 h 320"/>
                <a:gd name="T8" fmla="*/ 366 w 1722"/>
                <a:gd name="T9" fmla="*/ 135 h 320"/>
                <a:gd name="T10" fmla="*/ 336 w 1722"/>
                <a:gd name="T11" fmla="*/ 138 h 320"/>
                <a:gd name="T12" fmla="*/ 308 w 1722"/>
                <a:gd name="T13" fmla="*/ 141 h 320"/>
                <a:gd name="T14" fmla="*/ 280 w 1722"/>
                <a:gd name="T15" fmla="*/ 148 h 320"/>
                <a:gd name="T16" fmla="*/ 252 w 1722"/>
                <a:gd name="T17" fmla="*/ 154 h 320"/>
                <a:gd name="T18" fmla="*/ 225 w 1722"/>
                <a:gd name="T19" fmla="*/ 163 h 320"/>
                <a:gd name="T20" fmla="*/ 200 w 1722"/>
                <a:gd name="T21" fmla="*/ 174 h 320"/>
                <a:gd name="T22" fmla="*/ 174 w 1722"/>
                <a:gd name="T23" fmla="*/ 184 h 320"/>
                <a:gd name="T24" fmla="*/ 149 w 1722"/>
                <a:gd name="T25" fmla="*/ 197 h 320"/>
                <a:gd name="T26" fmla="*/ 124 w 1722"/>
                <a:gd name="T27" fmla="*/ 211 h 320"/>
                <a:gd name="T28" fmla="*/ 102 w 1722"/>
                <a:gd name="T29" fmla="*/ 226 h 320"/>
                <a:gd name="T30" fmla="*/ 79 w 1722"/>
                <a:gd name="T31" fmla="*/ 244 h 320"/>
                <a:gd name="T32" fmla="*/ 58 w 1722"/>
                <a:gd name="T33" fmla="*/ 261 h 320"/>
                <a:gd name="T34" fmla="*/ 37 w 1722"/>
                <a:gd name="T35" fmla="*/ 280 h 320"/>
                <a:gd name="T36" fmla="*/ 18 w 1722"/>
                <a:gd name="T37" fmla="*/ 299 h 320"/>
                <a:gd name="T38" fmla="*/ 0 w 1722"/>
                <a:gd name="T39" fmla="*/ 320 h 320"/>
                <a:gd name="T40" fmla="*/ 0 w 1722"/>
                <a:gd name="T4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2" h="320">
                  <a:moveTo>
                    <a:pt x="0" y="0"/>
                  </a:moveTo>
                  <a:lnTo>
                    <a:pt x="1722" y="0"/>
                  </a:lnTo>
                  <a:lnTo>
                    <a:pt x="1722" y="134"/>
                  </a:lnTo>
                  <a:lnTo>
                    <a:pt x="395" y="134"/>
                  </a:lnTo>
                  <a:lnTo>
                    <a:pt x="366" y="135"/>
                  </a:lnTo>
                  <a:lnTo>
                    <a:pt x="336" y="138"/>
                  </a:lnTo>
                  <a:lnTo>
                    <a:pt x="308" y="141"/>
                  </a:lnTo>
                  <a:lnTo>
                    <a:pt x="280" y="148"/>
                  </a:lnTo>
                  <a:lnTo>
                    <a:pt x="252" y="154"/>
                  </a:lnTo>
                  <a:lnTo>
                    <a:pt x="225" y="163"/>
                  </a:lnTo>
                  <a:lnTo>
                    <a:pt x="200" y="174"/>
                  </a:lnTo>
                  <a:lnTo>
                    <a:pt x="174" y="184"/>
                  </a:lnTo>
                  <a:lnTo>
                    <a:pt x="149" y="197"/>
                  </a:lnTo>
                  <a:lnTo>
                    <a:pt x="124" y="211"/>
                  </a:lnTo>
                  <a:lnTo>
                    <a:pt x="102" y="226"/>
                  </a:lnTo>
                  <a:lnTo>
                    <a:pt x="79" y="244"/>
                  </a:lnTo>
                  <a:lnTo>
                    <a:pt x="58" y="261"/>
                  </a:lnTo>
                  <a:lnTo>
                    <a:pt x="37" y="280"/>
                  </a:lnTo>
                  <a:lnTo>
                    <a:pt x="18" y="299"/>
                  </a:lnTo>
                  <a:lnTo>
                    <a:pt x="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5295901" y="2616201"/>
              <a:ext cx="442913" cy="138113"/>
            </a:xfrm>
            <a:custGeom>
              <a:avLst/>
              <a:gdLst>
                <a:gd name="T0" fmla="*/ 1678 w 1678"/>
                <a:gd name="T1" fmla="*/ 0 h 521"/>
                <a:gd name="T2" fmla="*/ 0 w 1678"/>
                <a:gd name="T3" fmla="*/ 0 h 521"/>
                <a:gd name="T4" fmla="*/ 0 w 1678"/>
                <a:gd name="T5" fmla="*/ 134 h 521"/>
                <a:gd name="T6" fmla="*/ 1179 w 1678"/>
                <a:gd name="T7" fmla="*/ 134 h 521"/>
                <a:gd name="T8" fmla="*/ 1201 w 1678"/>
                <a:gd name="T9" fmla="*/ 135 h 521"/>
                <a:gd name="T10" fmla="*/ 1223 w 1678"/>
                <a:gd name="T11" fmla="*/ 136 h 521"/>
                <a:gd name="T12" fmla="*/ 1245 w 1678"/>
                <a:gd name="T13" fmla="*/ 138 h 521"/>
                <a:gd name="T14" fmla="*/ 1266 w 1678"/>
                <a:gd name="T15" fmla="*/ 141 h 521"/>
                <a:gd name="T16" fmla="*/ 1288 w 1678"/>
                <a:gd name="T17" fmla="*/ 146 h 521"/>
                <a:gd name="T18" fmla="*/ 1308 w 1678"/>
                <a:gd name="T19" fmla="*/ 151 h 521"/>
                <a:gd name="T20" fmla="*/ 1330 w 1678"/>
                <a:gd name="T21" fmla="*/ 156 h 521"/>
                <a:gd name="T22" fmla="*/ 1349 w 1678"/>
                <a:gd name="T23" fmla="*/ 164 h 521"/>
                <a:gd name="T24" fmla="*/ 1369 w 1678"/>
                <a:gd name="T25" fmla="*/ 172 h 521"/>
                <a:gd name="T26" fmla="*/ 1389 w 1678"/>
                <a:gd name="T27" fmla="*/ 179 h 521"/>
                <a:gd name="T28" fmla="*/ 1408 w 1678"/>
                <a:gd name="T29" fmla="*/ 189 h 521"/>
                <a:gd name="T30" fmla="*/ 1426 w 1678"/>
                <a:gd name="T31" fmla="*/ 198 h 521"/>
                <a:gd name="T32" fmla="*/ 1445 w 1678"/>
                <a:gd name="T33" fmla="*/ 209 h 521"/>
                <a:gd name="T34" fmla="*/ 1463 w 1678"/>
                <a:gd name="T35" fmla="*/ 220 h 521"/>
                <a:gd name="T36" fmla="*/ 1480 w 1678"/>
                <a:gd name="T37" fmla="*/ 232 h 521"/>
                <a:gd name="T38" fmla="*/ 1496 w 1678"/>
                <a:gd name="T39" fmla="*/ 245 h 521"/>
                <a:gd name="T40" fmla="*/ 1512 w 1678"/>
                <a:gd name="T41" fmla="*/ 257 h 521"/>
                <a:gd name="T42" fmla="*/ 1528 w 1678"/>
                <a:gd name="T43" fmla="*/ 271 h 521"/>
                <a:gd name="T44" fmla="*/ 1544 w 1678"/>
                <a:gd name="T45" fmla="*/ 286 h 521"/>
                <a:gd name="T46" fmla="*/ 1558 w 1678"/>
                <a:gd name="T47" fmla="*/ 302 h 521"/>
                <a:gd name="T48" fmla="*/ 1571 w 1678"/>
                <a:gd name="T49" fmla="*/ 317 h 521"/>
                <a:gd name="T50" fmla="*/ 1584 w 1678"/>
                <a:gd name="T51" fmla="*/ 333 h 521"/>
                <a:gd name="T52" fmla="*/ 1597 w 1678"/>
                <a:gd name="T53" fmla="*/ 350 h 521"/>
                <a:gd name="T54" fmla="*/ 1609 w 1678"/>
                <a:gd name="T55" fmla="*/ 367 h 521"/>
                <a:gd name="T56" fmla="*/ 1620 w 1678"/>
                <a:gd name="T57" fmla="*/ 384 h 521"/>
                <a:gd name="T58" fmla="*/ 1631 w 1678"/>
                <a:gd name="T59" fmla="*/ 403 h 521"/>
                <a:gd name="T60" fmla="*/ 1640 w 1678"/>
                <a:gd name="T61" fmla="*/ 422 h 521"/>
                <a:gd name="T62" fmla="*/ 1650 w 1678"/>
                <a:gd name="T63" fmla="*/ 440 h 521"/>
                <a:gd name="T64" fmla="*/ 1657 w 1678"/>
                <a:gd name="T65" fmla="*/ 461 h 521"/>
                <a:gd name="T66" fmla="*/ 1665 w 1678"/>
                <a:gd name="T67" fmla="*/ 480 h 521"/>
                <a:gd name="T68" fmla="*/ 1673 w 1678"/>
                <a:gd name="T69" fmla="*/ 500 h 521"/>
                <a:gd name="T70" fmla="*/ 1678 w 1678"/>
                <a:gd name="T71" fmla="*/ 521 h 521"/>
                <a:gd name="T72" fmla="*/ 1678 w 1678"/>
                <a:gd name="T7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8" h="521">
                  <a:moveTo>
                    <a:pt x="16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179" y="134"/>
                  </a:lnTo>
                  <a:lnTo>
                    <a:pt x="1201" y="135"/>
                  </a:lnTo>
                  <a:lnTo>
                    <a:pt x="1223" y="136"/>
                  </a:lnTo>
                  <a:lnTo>
                    <a:pt x="1245" y="138"/>
                  </a:lnTo>
                  <a:lnTo>
                    <a:pt x="1266" y="141"/>
                  </a:lnTo>
                  <a:lnTo>
                    <a:pt x="1288" y="146"/>
                  </a:lnTo>
                  <a:lnTo>
                    <a:pt x="1308" y="151"/>
                  </a:lnTo>
                  <a:lnTo>
                    <a:pt x="1330" y="156"/>
                  </a:lnTo>
                  <a:lnTo>
                    <a:pt x="1349" y="164"/>
                  </a:lnTo>
                  <a:lnTo>
                    <a:pt x="1369" y="172"/>
                  </a:lnTo>
                  <a:lnTo>
                    <a:pt x="1389" y="179"/>
                  </a:lnTo>
                  <a:lnTo>
                    <a:pt x="1408" y="189"/>
                  </a:lnTo>
                  <a:lnTo>
                    <a:pt x="1426" y="198"/>
                  </a:lnTo>
                  <a:lnTo>
                    <a:pt x="1445" y="209"/>
                  </a:lnTo>
                  <a:lnTo>
                    <a:pt x="1463" y="220"/>
                  </a:lnTo>
                  <a:lnTo>
                    <a:pt x="1480" y="232"/>
                  </a:lnTo>
                  <a:lnTo>
                    <a:pt x="1496" y="245"/>
                  </a:lnTo>
                  <a:lnTo>
                    <a:pt x="1512" y="257"/>
                  </a:lnTo>
                  <a:lnTo>
                    <a:pt x="1528" y="271"/>
                  </a:lnTo>
                  <a:lnTo>
                    <a:pt x="1544" y="286"/>
                  </a:lnTo>
                  <a:lnTo>
                    <a:pt x="1558" y="302"/>
                  </a:lnTo>
                  <a:lnTo>
                    <a:pt x="1571" y="317"/>
                  </a:lnTo>
                  <a:lnTo>
                    <a:pt x="1584" y="333"/>
                  </a:lnTo>
                  <a:lnTo>
                    <a:pt x="1597" y="350"/>
                  </a:lnTo>
                  <a:lnTo>
                    <a:pt x="1609" y="367"/>
                  </a:lnTo>
                  <a:lnTo>
                    <a:pt x="1620" y="384"/>
                  </a:lnTo>
                  <a:lnTo>
                    <a:pt x="1631" y="403"/>
                  </a:lnTo>
                  <a:lnTo>
                    <a:pt x="1640" y="422"/>
                  </a:lnTo>
                  <a:lnTo>
                    <a:pt x="1650" y="440"/>
                  </a:lnTo>
                  <a:lnTo>
                    <a:pt x="1657" y="461"/>
                  </a:lnTo>
                  <a:lnTo>
                    <a:pt x="1665" y="480"/>
                  </a:lnTo>
                  <a:lnTo>
                    <a:pt x="1673" y="500"/>
                  </a:lnTo>
                  <a:lnTo>
                    <a:pt x="1678" y="521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25826" y="2897188"/>
              <a:ext cx="217488" cy="10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024188" y="3241676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3979863" y="3649663"/>
              <a:ext cx="217488" cy="161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694238" y="3041651"/>
              <a:ext cx="217488" cy="163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070101" y="2616201"/>
              <a:ext cx="3225800" cy="36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 rot="740468">
            <a:off x="9985349" y="3619561"/>
            <a:ext cx="1450117" cy="1950246"/>
            <a:chOff x="10163467" y="2914512"/>
            <a:chExt cx="1058863" cy="1370013"/>
          </a:xfrm>
        </p:grpSpPr>
        <p:sp>
          <p:nvSpPr>
            <p:cNvPr id="93" name="Freeform 11"/>
            <p:cNvSpPr/>
            <p:nvPr/>
          </p:nvSpPr>
          <p:spPr bwMode="auto">
            <a:xfrm>
              <a:off x="10163467" y="2914512"/>
              <a:ext cx="1058863" cy="1370013"/>
            </a:xfrm>
            <a:custGeom>
              <a:avLst/>
              <a:gdLst>
                <a:gd name="T0" fmla="*/ 4000 w 4000"/>
                <a:gd name="T1" fmla="*/ 4953 h 5178"/>
                <a:gd name="T2" fmla="*/ 3998 w 4000"/>
                <a:gd name="T3" fmla="*/ 4977 h 5178"/>
                <a:gd name="T4" fmla="*/ 3990 w 4000"/>
                <a:gd name="T5" fmla="*/ 5012 h 5178"/>
                <a:gd name="T6" fmla="*/ 3971 w 4000"/>
                <a:gd name="T7" fmla="*/ 5053 h 5178"/>
                <a:gd name="T8" fmla="*/ 3945 w 4000"/>
                <a:gd name="T9" fmla="*/ 5092 h 5178"/>
                <a:gd name="T10" fmla="*/ 3913 w 4000"/>
                <a:gd name="T11" fmla="*/ 5123 h 5178"/>
                <a:gd name="T12" fmla="*/ 3876 w 4000"/>
                <a:gd name="T13" fmla="*/ 5149 h 5178"/>
                <a:gd name="T14" fmla="*/ 3833 w 4000"/>
                <a:gd name="T15" fmla="*/ 5168 h 5178"/>
                <a:gd name="T16" fmla="*/ 3799 w 4000"/>
                <a:gd name="T17" fmla="*/ 5176 h 5178"/>
                <a:gd name="T18" fmla="*/ 3775 w 4000"/>
                <a:gd name="T19" fmla="*/ 5178 h 5178"/>
                <a:gd name="T20" fmla="*/ 237 w 4000"/>
                <a:gd name="T21" fmla="*/ 5178 h 5178"/>
                <a:gd name="T22" fmla="*/ 213 w 4000"/>
                <a:gd name="T23" fmla="*/ 5177 h 5178"/>
                <a:gd name="T24" fmla="*/ 189 w 4000"/>
                <a:gd name="T25" fmla="*/ 5173 h 5178"/>
                <a:gd name="T26" fmla="*/ 144 w 4000"/>
                <a:gd name="T27" fmla="*/ 5159 h 5178"/>
                <a:gd name="T28" fmla="*/ 105 w 4000"/>
                <a:gd name="T29" fmla="*/ 5137 h 5178"/>
                <a:gd name="T30" fmla="*/ 70 w 4000"/>
                <a:gd name="T31" fmla="*/ 5108 h 5178"/>
                <a:gd name="T32" fmla="*/ 41 w 4000"/>
                <a:gd name="T33" fmla="*/ 5073 h 5178"/>
                <a:gd name="T34" fmla="*/ 19 w 4000"/>
                <a:gd name="T35" fmla="*/ 5032 h 5178"/>
                <a:gd name="T36" fmla="*/ 5 w 4000"/>
                <a:gd name="T37" fmla="*/ 4988 h 5178"/>
                <a:gd name="T38" fmla="*/ 1 w 4000"/>
                <a:gd name="T39" fmla="*/ 4965 h 5178"/>
                <a:gd name="T40" fmla="*/ 0 w 4000"/>
                <a:gd name="T41" fmla="*/ 4941 h 5178"/>
                <a:gd name="T42" fmla="*/ 0 w 4000"/>
                <a:gd name="T43" fmla="*/ 225 h 5178"/>
                <a:gd name="T44" fmla="*/ 2 w 4000"/>
                <a:gd name="T45" fmla="*/ 202 h 5178"/>
                <a:gd name="T46" fmla="*/ 10 w 4000"/>
                <a:gd name="T47" fmla="*/ 167 h 5178"/>
                <a:gd name="T48" fmla="*/ 28 w 4000"/>
                <a:gd name="T49" fmla="*/ 124 h 5178"/>
                <a:gd name="T50" fmla="*/ 53 w 4000"/>
                <a:gd name="T51" fmla="*/ 86 h 5178"/>
                <a:gd name="T52" fmla="*/ 86 w 4000"/>
                <a:gd name="T53" fmla="*/ 54 h 5178"/>
                <a:gd name="T54" fmla="*/ 124 w 4000"/>
                <a:gd name="T55" fmla="*/ 28 h 5178"/>
                <a:gd name="T56" fmla="*/ 166 w 4000"/>
                <a:gd name="T57" fmla="*/ 11 h 5178"/>
                <a:gd name="T58" fmla="*/ 201 w 4000"/>
                <a:gd name="T59" fmla="*/ 3 h 5178"/>
                <a:gd name="T60" fmla="*/ 224 w 4000"/>
                <a:gd name="T61" fmla="*/ 0 h 5178"/>
                <a:gd name="T62" fmla="*/ 3763 w 4000"/>
                <a:gd name="T63" fmla="*/ 0 h 5178"/>
                <a:gd name="T64" fmla="*/ 3787 w 4000"/>
                <a:gd name="T65" fmla="*/ 1 h 5178"/>
                <a:gd name="T66" fmla="*/ 3811 w 4000"/>
                <a:gd name="T67" fmla="*/ 5 h 5178"/>
                <a:gd name="T68" fmla="*/ 3855 w 4000"/>
                <a:gd name="T69" fmla="*/ 19 h 5178"/>
                <a:gd name="T70" fmla="*/ 3895 w 4000"/>
                <a:gd name="T71" fmla="*/ 40 h 5178"/>
                <a:gd name="T72" fmla="*/ 3930 w 4000"/>
                <a:gd name="T73" fmla="*/ 69 h 5178"/>
                <a:gd name="T74" fmla="*/ 3959 w 4000"/>
                <a:gd name="T75" fmla="*/ 105 h 5178"/>
                <a:gd name="T76" fmla="*/ 3982 w 4000"/>
                <a:gd name="T77" fmla="*/ 145 h 5178"/>
                <a:gd name="T78" fmla="*/ 3995 w 4000"/>
                <a:gd name="T79" fmla="*/ 189 h 5178"/>
                <a:gd name="T80" fmla="*/ 3999 w 4000"/>
                <a:gd name="T81" fmla="*/ 213 h 5178"/>
                <a:gd name="T82" fmla="*/ 4000 w 4000"/>
                <a:gd name="T83" fmla="*/ 237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0" h="5178">
                  <a:moveTo>
                    <a:pt x="4000" y="4941"/>
                  </a:moveTo>
                  <a:lnTo>
                    <a:pt x="4000" y="4953"/>
                  </a:lnTo>
                  <a:lnTo>
                    <a:pt x="3999" y="4965"/>
                  </a:lnTo>
                  <a:lnTo>
                    <a:pt x="3998" y="4977"/>
                  </a:lnTo>
                  <a:lnTo>
                    <a:pt x="3995" y="4988"/>
                  </a:lnTo>
                  <a:lnTo>
                    <a:pt x="3990" y="5012"/>
                  </a:lnTo>
                  <a:lnTo>
                    <a:pt x="3982" y="5032"/>
                  </a:lnTo>
                  <a:lnTo>
                    <a:pt x="3971" y="5053"/>
                  </a:lnTo>
                  <a:lnTo>
                    <a:pt x="3959" y="5073"/>
                  </a:lnTo>
                  <a:lnTo>
                    <a:pt x="3945" y="5092"/>
                  </a:lnTo>
                  <a:lnTo>
                    <a:pt x="3930" y="5108"/>
                  </a:lnTo>
                  <a:lnTo>
                    <a:pt x="3913" y="5123"/>
                  </a:lnTo>
                  <a:lnTo>
                    <a:pt x="3895" y="5137"/>
                  </a:lnTo>
                  <a:lnTo>
                    <a:pt x="3876" y="5149"/>
                  </a:lnTo>
                  <a:lnTo>
                    <a:pt x="3855" y="5159"/>
                  </a:lnTo>
                  <a:lnTo>
                    <a:pt x="3833" y="5168"/>
                  </a:lnTo>
                  <a:lnTo>
                    <a:pt x="3811" y="5173"/>
                  </a:lnTo>
                  <a:lnTo>
                    <a:pt x="3799" y="5176"/>
                  </a:lnTo>
                  <a:lnTo>
                    <a:pt x="3787" y="5177"/>
                  </a:lnTo>
                  <a:lnTo>
                    <a:pt x="3775" y="5178"/>
                  </a:lnTo>
                  <a:lnTo>
                    <a:pt x="3763" y="5178"/>
                  </a:lnTo>
                  <a:lnTo>
                    <a:pt x="237" y="5178"/>
                  </a:lnTo>
                  <a:lnTo>
                    <a:pt x="224" y="5178"/>
                  </a:lnTo>
                  <a:lnTo>
                    <a:pt x="213" y="5177"/>
                  </a:lnTo>
                  <a:lnTo>
                    <a:pt x="201" y="5176"/>
                  </a:lnTo>
                  <a:lnTo>
                    <a:pt x="189" y="5173"/>
                  </a:lnTo>
                  <a:lnTo>
                    <a:pt x="166" y="5168"/>
                  </a:lnTo>
                  <a:lnTo>
                    <a:pt x="144" y="5159"/>
                  </a:lnTo>
                  <a:lnTo>
                    <a:pt x="124" y="5149"/>
                  </a:lnTo>
                  <a:lnTo>
                    <a:pt x="105" y="5137"/>
                  </a:lnTo>
                  <a:lnTo>
                    <a:pt x="86" y="5123"/>
                  </a:lnTo>
                  <a:lnTo>
                    <a:pt x="70" y="5108"/>
                  </a:lnTo>
                  <a:lnTo>
                    <a:pt x="53" y="5092"/>
                  </a:lnTo>
                  <a:lnTo>
                    <a:pt x="41" y="5073"/>
                  </a:lnTo>
                  <a:lnTo>
                    <a:pt x="28" y="5053"/>
                  </a:lnTo>
                  <a:lnTo>
                    <a:pt x="19" y="5032"/>
                  </a:lnTo>
                  <a:lnTo>
                    <a:pt x="10" y="5012"/>
                  </a:lnTo>
                  <a:lnTo>
                    <a:pt x="5" y="4988"/>
                  </a:lnTo>
                  <a:lnTo>
                    <a:pt x="2" y="4977"/>
                  </a:lnTo>
                  <a:lnTo>
                    <a:pt x="1" y="4965"/>
                  </a:lnTo>
                  <a:lnTo>
                    <a:pt x="0" y="4953"/>
                  </a:lnTo>
                  <a:lnTo>
                    <a:pt x="0" y="4941"/>
                  </a:lnTo>
                  <a:lnTo>
                    <a:pt x="0" y="237"/>
                  </a:lnTo>
                  <a:lnTo>
                    <a:pt x="0" y="225"/>
                  </a:lnTo>
                  <a:lnTo>
                    <a:pt x="1" y="213"/>
                  </a:lnTo>
                  <a:lnTo>
                    <a:pt x="2" y="202"/>
                  </a:lnTo>
                  <a:lnTo>
                    <a:pt x="5" y="189"/>
                  </a:lnTo>
                  <a:lnTo>
                    <a:pt x="10" y="167"/>
                  </a:lnTo>
                  <a:lnTo>
                    <a:pt x="19" y="145"/>
                  </a:lnTo>
                  <a:lnTo>
                    <a:pt x="28" y="124"/>
                  </a:lnTo>
                  <a:lnTo>
                    <a:pt x="41" y="105"/>
                  </a:lnTo>
                  <a:lnTo>
                    <a:pt x="53" y="86"/>
                  </a:lnTo>
                  <a:lnTo>
                    <a:pt x="70" y="69"/>
                  </a:lnTo>
                  <a:lnTo>
                    <a:pt x="86" y="54"/>
                  </a:lnTo>
                  <a:lnTo>
                    <a:pt x="105" y="40"/>
                  </a:lnTo>
                  <a:lnTo>
                    <a:pt x="124" y="28"/>
                  </a:lnTo>
                  <a:lnTo>
                    <a:pt x="144" y="19"/>
                  </a:lnTo>
                  <a:lnTo>
                    <a:pt x="166" y="11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4" y="0"/>
                  </a:lnTo>
                  <a:lnTo>
                    <a:pt x="237" y="0"/>
                  </a:lnTo>
                  <a:lnTo>
                    <a:pt x="3763" y="0"/>
                  </a:lnTo>
                  <a:lnTo>
                    <a:pt x="3775" y="0"/>
                  </a:lnTo>
                  <a:lnTo>
                    <a:pt x="3787" y="1"/>
                  </a:lnTo>
                  <a:lnTo>
                    <a:pt x="3799" y="3"/>
                  </a:lnTo>
                  <a:lnTo>
                    <a:pt x="3811" y="5"/>
                  </a:lnTo>
                  <a:lnTo>
                    <a:pt x="3833" y="11"/>
                  </a:lnTo>
                  <a:lnTo>
                    <a:pt x="3855" y="19"/>
                  </a:lnTo>
                  <a:lnTo>
                    <a:pt x="3876" y="28"/>
                  </a:lnTo>
                  <a:lnTo>
                    <a:pt x="3895" y="40"/>
                  </a:lnTo>
                  <a:lnTo>
                    <a:pt x="3913" y="54"/>
                  </a:lnTo>
                  <a:lnTo>
                    <a:pt x="3930" y="69"/>
                  </a:lnTo>
                  <a:lnTo>
                    <a:pt x="3945" y="86"/>
                  </a:lnTo>
                  <a:lnTo>
                    <a:pt x="3959" y="105"/>
                  </a:lnTo>
                  <a:lnTo>
                    <a:pt x="3971" y="124"/>
                  </a:lnTo>
                  <a:lnTo>
                    <a:pt x="3982" y="145"/>
                  </a:lnTo>
                  <a:lnTo>
                    <a:pt x="3990" y="167"/>
                  </a:lnTo>
                  <a:lnTo>
                    <a:pt x="3995" y="189"/>
                  </a:lnTo>
                  <a:lnTo>
                    <a:pt x="3998" y="202"/>
                  </a:lnTo>
                  <a:lnTo>
                    <a:pt x="3999" y="213"/>
                  </a:lnTo>
                  <a:lnTo>
                    <a:pt x="4000" y="225"/>
                  </a:lnTo>
                  <a:lnTo>
                    <a:pt x="4000" y="237"/>
                  </a:lnTo>
                  <a:lnTo>
                    <a:pt x="4000" y="49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10266654" y="3036750"/>
              <a:ext cx="852488" cy="11255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10682579" y="2962137"/>
              <a:ext cx="22225" cy="22225"/>
            </a:xfrm>
            <a:custGeom>
              <a:avLst/>
              <a:gdLst>
                <a:gd name="T0" fmla="*/ 83 w 83"/>
                <a:gd name="T1" fmla="*/ 42 h 84"/>
                <a:gd name="T2" fmla="*/ 83 w 83"/>
                <a:gd name="T3" fmla="*/ 50 h 84"/>
                <a:gd name="T4" fmla="*/ 80 w 83"/>
                <a:gd name="T5" fmla="*/ 58 h 84"/>
                <a:gd name="T6" fmla="*/ 76 w 83"/>
                <a:gd name="T7" fmla="*/ 65 h 84"/>
                <a:gd name="T8" fmla="*/ 72 w 83"/>
                <a:gd name="T9" fmla="*/ 71 h 84"/>
                <a:gd name="T10" fmla="*/ 65 w 83"/>
                <a:gd name="T11" fmla="*/ 77 h 84"/>
                <a:gd name="T12" fmla="*/ 58 w 83"/>
                <a:gd name="T13" fmla="*/ 80 h 84"/>
                <a:gd name="T14" fmla="*/ 51 w 83"/>
                <a:gd name="T15" fmla="*/ 82 h 84"/>
                <a:gd name="T16" fmla="*/ 41 w 83"/>
                <a:gd name="T17" fmla="*/ 84 h 84"/>
                <a:gd name="T18" fmla="*/ 33 w 83"/>
                <a:gd name="T19" fmla="*/ 82 h 84"/>
                <a:gd name="T20" fmla="*/ 25 w 83"/>
                <a:gd name="T21" fmla="*/ 80 h 84"/>
                <a:gd name="T22" fmla="*/ 18 w 83"/>
                <a:gd name="T23" fmla="*/ 77 h 84"/>
                <a:gd name="T24" fmla="*/ 12 w 83"/>
                <a:gd name="T25" fmla="*/ 71 h 84"/>
                <a:gd name="T26" fmla="*/ 7 w 83"/>
                <a:gd name="T27" fmla="*/ 65 h 84"/>
                <a:gd name="T28" fmla="*/ 3 w 83"/>
                <a:gd name="T29" fmla="*/ 58 h 84"/>
                <a:gd name="T30" fmla="*/ 1 w 83"/>
                <a:gd name="T31" fmla="*/ 50 h 84"/>
                <a:gd name="T32" fmla="*/ 0 w 83"/>
                <a:gd name="T33" fmla="*/ 42 h 84"/>
                <a:gd name="T34" fmla="*/ 1 w 83"/>
                <a:gd name="T35" fmla="*/ 34 h 84"/>
                <a:gd name="T36" fmla="*/ 3 w 83"/>
                <a:gd name="T37" fmla="*/ 25 h 84"/>
                <a:gd name="T38" fmla="*/ 7 w 83"/>
                <a:gd name="T39" fmla="*/ 18 h 84"/>
                <a:gd name="T40" fmla="*/ 12 w 83"/>
                <a:gd name="T41" fmla="*/ 11 h 84"/>
                <a:gd name="T42" fmla="*/ 18 w 83"/>
                <a:gd name="T43" fmla="*/ 7 h 84"/>
                <a:gd name="T44" fmla="*/ 25 w 83"/>
                <a:gd name="T45" fmla="*/ 3 h 84"/>
                <a:gd name="T46" fmla="*/ 33 w 83"/>
                <a:gd name="T47" fmla="*/ 1 h 84"/>
                <a:gd name="T48" fmla="*/ 41 w 83"/>
                <a:gd name="T49" fmla="*/ 0 h 84"/>
                <a:gd name="T50" fmla="*/ 51 w 83"/>
                <a:gd name="T51" fmla="*/ 1 h 84"/>
                <a:gd name="T52" fmla="*/ 58 w 83"/>
                <a:gd name="T53" fmla="*/ 3 h 84"/>
                <a:gd name="T54" fmla="*/ 65 w 83"/>
                <a:gd name="T55" fmla="*/ 7 h 84"/>
                <a:gd name="T56" fmla="*/ 72 w 83"/>
                <a:gd name="T57" fmla="*/ 11 h 84"/>
                <a:gd name="T58" fmla="*/ 76 w 83"/>
                <a:gd name="T59" fmla="*/ 18 h 84"/>
                <a:gd name="T60" fmla="*/ 80 w 83"/>
                <a:gd name="T61" fmla="*/ 25 h 84"/>
                <a:gd name="T62" fmla="*/ 83 w 83"/>
                <a:gd name="T63" fmla="*/ 34 h 84"/>
                <a:gd name="T64" fmla="*/ 83 w 83"/>
                <a:gd name="T65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4">
                  <a:moveTo>
                    <a:pt x="83" y="42"/>
                  </a:moveTo>
                  <a:lnTo>
                    <a:pt x="83" y="50"/>
                  </a:lnTo>
                  <a:lnTo>
                    <a:pt x="80" y="58"/>
                  </a:lnTo>
                  <a:lnTo>
                    <a:pt x="76" y="65"/>
                  </a:lnTo>
                  <a:lnTo>
                    <a:pt x="72" y="71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51" y="82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80"/>
                  </a:lnTo>
                  <a:lnTo>
                    <a:pt x="18" y="77"/>
                  </a:lnTo>
                  <a:lnTo>
                    <a:pt x="12" y="71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76" y="18"/>
                  </a:lnTo>
                  <a:lnTo>
                    <a:pt x="80" y="25"/>
                  </a:lnTo>
                  <a:lnTo>
                    <a:pt x="83" y="34"/>
                  </a:lnTo>
                  <a:lnTo>
                    <a:pt x="83" y="4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10663529" y="4194037"/>
              <a:ext cx="58738" cy="58738"/>
            </a:xfrm>
            <a:custGeom>
              <a:avLst/>
              <a:gdLst>
                <a:gd name="T0" fmla="*/ 223 w 223"/>
                <a:gd name="T1" fmla="*/ 122 h 223"/>
                <a:gd name="T2" fmla="*/ 218 w 223"/>
                <a:gd name="T3" fmla="*/ 144 h 223"/>
                <a:gd name="T4" fmla="*/ 210 w 223"/>
                <a:gd name="T5" fmla="*/ 164 h 223"/>
                <a:gd name="T6" fmla="*/ 197 w 223"/>
                <a:gd name="T7" fmla="*/ 183 h 223"/>
                <a:gd name="T8" fmla="*/ 182 w 223"/>
                <a:gd name="T9" fmla="*/ 198 h 223"/>
                <a:gd name="T10" fmla="*/ 165 w 223"/>
                <a:gd name="T11" fmla="*/ 209 h 223"/>
                <a:gd name="T12" fmla="*/ 145 w 223"/>
                <a:gd name="T13" fmla="*/ 218 h 223"/>
                <a:gd name="T14" fmla="*/ 123 w 223"/>
                <a:gd name="T15" fmla="*/ 222 h 223"/>
                <a:gd name="T16" fmla="*/ 100 w 223"/>
                <a:gd name="T17" fmla="*/ 222 h 223"/>
                <a:gd name="T18" fmla="*/ 79 w 223"/>
                <a:gd name="T19" fmla="*/ 218 h 223"/>
                <a:gd name="T20" fmla="*/ 59 w 223"/>
                <a:gd name="T21" fmla="*/ 209 h 223"/>
                <a:gd name="T22" fmla="*/ 41 w 223"/>
                <a:gd name="T23" fmla="*/ 198 h 223"/>
                <a:gd name="T24" fmla="*/ 25 w 223"/>
                <a:gd name="T25" fmla="*/ 183 h 223"/>
                <a:gd name="T26" fmla="*/ 14 w 223"/>
                <a:gd name="T27" fmla="*/ 164 h 223"/>
                <a:gd name="T28" fmla="*/ 6 w 223"/>
                <a:gd name="T29" fmla="*/ 144 h 223"/>
                <a:gd name="T30" fmla="*/ 1 w 223"/>
                <a:gd name="T31" fmla="*/ 122 h 223"/>
                <a:gd name="T32" fmla="*/ 1 w 223"/>
                <a:gd name="T33" fmla="*/ 100 h 223"/>
                <a:gd name="T34" fmla="*/ 6 w 223"/>
                <a:gd name="T35" fmla="*/ 78 h 223"/>
                <a:gd name="T36" fmla="*/ 14 w 223"/>
                <a:gd name="T37" fmla="*/ 58 h 223"/>
                <a:gd name="T38" fmla="*/ 25 w 223"/>
                <a:gd name="T39" fmla="*/ 41 h 223"/>
                <a:gd name="T40" fmla="*/ 41 w 223"/>
                <a:gd name="T41" fmla="*/ 26 h 223"/>
                <a:gd name="T42" fmla="*/ 59 w 223"/>
                <a:gd name="T43" fmla="*/ 13 h 223"/>
                <a:gd name="T44" fmla="*/ 79 w 223"/>
                <a:gd name="T45" fmla="*/ 5 h 223"/>
                <a:gd name="T46" fmla="*/ 100 w 223"/>
                <a:gd name="T47" fmla="*/ 0 h 223"/>
                <a:gd name="T48" fmla="*/ 123 w 223"/>
                <a:gd name="T49" fmla="*/ 0 h 223"/>
                <a:gd name="T50" fmla="*/ 145 w 223"/>
                <a:gd name="T51" fmla="*/ 5 h 223"/>
                <a:gd name="T52" fmla="*/ 165 w 223"/>
                <a:gd name="T53" fmla="*/ 13 h 223"/>
                <a:gd name="T54" fmla="*/ 182 w 223"/>
                <a:gd name="T55" fmla="*/ 26 h 223"/>
                <a:gd name="T56" fmla="*/ 197 w 223"/>
                <a:gd name="T57" fmla="*/ 41 h 223"/>
                <a:gd name="T58" fmla="*/ 210 w 223"/>
                <a:gd name="T59" fmla="*/ 58 h 223"/>
                <a:gd name="T60" fmla="*/ 218 w 223"/>
                <a:gd name="T61" fmla="*/ 78 h 223"/>
                <a:gd name="T62" fmla="*/ 223 w 223"/>
                <a:gd name="T63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223" y="112"/>
                  </a:moveTo>
                  <a:lnTo>
                    <a:pt x="223" y="122"/>
                  </a:lnTo>
                  <a:lnTo>
                    <a:pt x="221" y="134"/>
                  </a:lnTo>
                  <a:lnTo>
                    <a:pt x="218" y="144"/>
                  </a:lnTo>
                  <a:lnTo>
                    <a:pt x="215" y="155"/>
                  </a:lnTo>
                  <a:lnTo>
                    <a:pt x="210" y="164"/>
                  </a:lnTo>
                  <a:lnTo>
                    <a:pt x="204" y="173"/>
                  </a:lnTo>
                  <a:lnTo>
                    <a:pt x="197" y="183"/>
                  </a:lnTo>
                  <a:lnTo>
                    <a:pt x="191" y="190"/>
                  </a:lnTo>
                  <a:lnTo>
                    <a:pt x="182" y="198"/>
                  </a:lnTo>
                  <a:lnTo>
                    <a:pt x="174" y="204"/>
                  </a:lnTo>
                  <a:lnTo>
                    <a:pt x="165" y="209"/>
                  </a:lnTo>
                  <a:lnTo>
                    <a:pt x="156" y="214"/>
                  </a:lnTo>
                  <a:lnTo>
                    <a:pt x="145" y="218"/>
                  </a:lnTo>
                  <a:lnTo>
                    <a:pt x="135" y="221"/>
                  </a:lnTo>
                  <a:lnTo>
                    <a:pt x="123" y="222"/>
                  </a:lnTo>
                  <a:lnTo>
                    <a:pt x="111" y="223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9" y="218"/>
                  </a:lnTo>
                  <a:lnTo>
                    <a:pt x="68" y="214"/>
                  </a:lnTo>
                  <a:lnTo>
                    <a:pt x="59" y="209"/>
                  </a:lnTo>
                  <a:lnTo>
                    <a:pt x="50" y="204"/>
                  </a:lnTo>
                  <a:lnTo>
                    <a:pt x="41" y="198"/>
                  </a:lnTo>
                  <a:lnTo>
                    <a:pt x="32" y="190"/>
                  </a:lnTo>
                  <a:lnTo>
                    <a:pt x="25" y="183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5"/>
                  </a:lnTo>
                  <a:lnTo>
                    <a:pt x="6" y="144"/>
                  </a:lnTo>
                  <a:lnTo>
                    <a:pt x="2" y="134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1" y="100"/>
                  </a:lnTo>
                  <a:lnTo>
                    <a:pt x="2" y="88"/>
                  </a:lnTo>
                  <a:lnTo>
                    <a:pt x="6" y="78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5" y="41"/>
                  </a:lnTo>
                  <a:lnTo>
                    <a:pt x="32" y="33"/>
                  </a:lnTo>
                  <a:lnTo>
                    <a:pt x="41" y="26"/>
                  </a:lnTo>
                  <a:lnTo>
                    <a:pt x="50" y="19"/>
                  </a:lnTo>
                  <a:lnTo>
                    <a:pt x="59" y="13"/>
                  </a:lnTo>
                  <a:lnTo>
                    <a:pt x="68" y="8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35" y="2"/>
                  </a:lnTo>
                  <a:lnTo>
                    <a:pt x="145" y="5"/>
                  </a:lnTo>
                  <a:lnTo>
                    <a:pt x="156" y="8"/>
                  </a:lnTo>
                  <a:lnTo>
                    <a:pt x="165" y="13"/>
                  </a:lnTo>
                  <a:lnTo>
                    <a:pt x="174" y="19"/>
                  </a:lnTo>
                  <a:lnTo>
                    <a:pt x="182" y="26"/>
                  </a:lnTo>
                  <a:lnTo>
                    <a:pt x="191" y="33"/>
                  </a:lnTo>
                  <a:lnTo>
                    <a:pt x="197" y="41"/>
                  </a:lnTo>
                  <a:lnTo>
                    <a:pt x="204" y="49"/>
                  </a:lnTo>
                  <a:lnTo>
                    <a:pt x="210" y="58"/>
                  </a:lnTo>
                  <a:lnTo>
                    <a:pt x="215" y="67"/>
                  </a:lnTo>
                  <a:lnTo>
                    <a:pt x="218" y="78"/>
                  </a:lnTo>
                  <a:lnTo>
                    <a:pt x="221" y="88"/>
                  </a:lnTo>
                  <a:lnTo>
                    <a:pt x="223" y="100"/>
                  </a:lnTo>
                  <a:lnTo>
                    <a:pt x="223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7" name="Freeform 25"/>
            <p:cNvSpPr>
              <a:spLocks noEditPoints="1"/>
            </p:cNvSpPr>
            <p:nvPr/>
          </p:nvSpPr>
          <p:spPr bwMode="auto">
            <a:xfrm>
              <a:off x="10553992" y="2914512"/>
              <a:ext cx="668338" cy="1370013"/>
            </a:xfrm>
            <a:custGeom>
              <a:avLst/>
              <a:gdLst>
                <a:gd name="T0" fmla="*/ 2080 w 2525"/>
                <a:gd name="T1" fmla="*/ 5178 h 5178"/>
                <a:gd name="T2" fmla="*/ 2136 w 2525"/>
                <a:gd name="T3" fmla="*/ 4715 h 5178"/>
                <a:gd name="T4" fmla="*/ 186 w 2525"/>
                <a:gd name="T5" fmla="*/ 462 h 5178"/>
                <a:gd name="T6" fmla="*/ 2288 w 2525"/>
                <a:gd name="T7" fmla="*/ 0 h 5178"/>
                <a:gd name="T8" fmla="*/ 2312 w 2525"/>
                <a:gd name="T9" fmla="*/ 1 h 5178"/>
                <a:gd name="T10" fmla="*/ 2336 w 2525"/>
                <a:gd name="T11" fmla="*/ 5 h 5178"/>
                <a:gd name="T12" fmla="*/ 2380 w 2525"/>
                <a:gd name="T13" fmla="*/ 19 h 5178"/>
                <a:gd name="T14" fmla="*/ 2420 w 2525"/>
                <a:gd name="T15" fmla="*/ 40 h 5178"/>
                <a:gd name="T16" fmla="*/ 2455 w 2525"/>
                <a:gd name="T17" fmla="*/ 69 h 5178"/>
                <a:gd name="T18" fmla="*/ 2484 w 2525"/>
                <a:gd name="T19" fmla="*/ 105 h 5178"/>
                <a:gd name="T20" fmla="*/ 2507 w 2525"/>
                <a:gd name="T21" fmla="*/ 145 h 5178"/>
                <a:gd name="T22" fmla="*/ 2520 w 2525"/>
                <a:gd name="T23" fmla="*/ 189 h 5178"/>
                <a:gd name="T24" fmla="*/ 2524 w 2525"/>
                <a:gd name="T25" fmla="*/ 213 h 5178"/>
                <a:gd name="T26" fmla="*/ 2525 w 2525"/>
                <a:gd name="T27" fmla="*/ 237 h 5178"/>
                <a:gd name="T28" fmla="*/ 2525 w 2525"/>
                <a:gd name="T29" fmla="*/ 2163 h 5178"/>
                <a:gd name="T30" fmla="*/ 2525 w 2525"/>
                <a:gd name="T31" fmla="*/ 4953 h 5178"/>
                <a:gd name="T32" fmla="*/ 2523 w 2525"/>
                <a:gd name="T33" fmla="*/ 4977 h 5178"/>
                <a:gd name="T34" fmla="*/ 2515 w 2525"/>
                <a:gd name="T35" fmla="*/ 5012 h 5178"/>
                <a:gd name="T36" fmla="*/ 2496 w 2525"/>
                <a:gd name="T37" fmla="*/ 5053 h 5178"/>
                <a:gd name="T38" fmla="*/ 2470 w 2525"/>
                <a:gd name="T39" fmla="*/ 5092 h 5178"/>
                <a:gd name="T40" fmla="*/ 2438 w 2525"/>
                <a:gd name="T41" fmla="*/ 5123 h 5178"/>
                <a:gd name="T42" fmla="*/ 2401 w 2525"/>
                <a:gd name="T43" fmla="*/ 5149 h 5178"/>
                <a:gd name="T44" fmla="*/ 2358 w 2525"/>
                <a:gd name="T45" fmla="*/ 5168 h 5178"/>
                <a:gd name="T46" fmla="*/ 2324 w 2525"/>
                <a:gd name="T47" fmla="*/ 5176 h 5178"/>
                <a:gd name="T48" fmla="*/ 2300 w 2525"/>
                <a:gd name="T49" fmla="*/ 5178 h 5178"/>
                <a:gd name="T50" fmla="*/ 2288 w 2525"/>
                <a:gd name="T51" fmla="*/ 5178 h 5178"/>
                <a:gd name="T52" fmla="*/ 516 w 2525"/>
                <a:gd name="T53" fmla="*/ 183 h 5178"/>
                <a:gd name="T54" fmla="*/ 501 w 2525"/>
                <a:gd name="T55" fmla="*/ 189 h 5178"/>
                <a:gd name="T56" fmla="*/ 490 w 2525"/>
                <a:gd name="T57" fmla="*/ 200 h 5178"/>
                <a:gd name="T58" fmla="*/ 484 w 2525"/>
                <a:gd name="T59" fmla="*/ 216 h 5178"/>
                <a:gd name="T60" fmla="*/ 484 w 2525"/>
                <a:gd name="T61" fmla="*/ 232 h 5178"/>
                <a:gd name="T62" fmla="*/ 490 w 2525"/>
                <a:gd name="T63" fmla="*/ 247 h 5178"/>
                <a:gd name="T64" fmla="*/ 501 w 2525"/>
                <a:gd name="T65" fmla="*/ 259 h 5178"/>
                <a:gd name="T66" fmla="*/ 516 w 2525"/>
                <a:gd name="T67" fmla="*/ 264 h 5178"/>
                <a:gd name="T68" fmla="*/ 534 w 2525"/>
                <a:gd name="T69" fmla="*/ 264 h 5178"/>
                <a:gd name="T70" fmla="*/ 548 w 2525"/>
                <a:gd name="T71" fmla="*/ 259 h 5178"/>
                <a:gd name="T72" fmla="*/ 559 w 2525"/>
                <a:gd name="T73" fmla="*/ 247 h 5178"/>
                <a:gd name="T74" fmla="*/ 566 w 2525"/>
                <a:gd name="T75" fmla="*/ 232 h 5178"/>
                <a:gd name="T76" fmla="*/ 566 w 2525"/>
                <a:gd name="T77" fmla="*/ 216 h 5178"/>
                <a:gd name="T78" fmla="*/ 559 w 2525"/>
                <a:gd name="T79" fmla="*/ 200 h 5178"/>
                <a:gd name="T80" fmla="*/ 548 w 2525"/>
                <a:gd name="T81" fmla="*/ 189 h 5178"/>
                <a:gd name="T82" fmla="*/ 534 w 2525"/>
                <a:gd name="T83" fmla="*/ 183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5" h="5178">
                  <a:moveTo>
                    <a:pt x="2288" y="5178"/>
                  </a:moveTo>
                  <a:lnTo>
                    <a:pt x="2080" y="5178"/>
                  </a:lnTo>
                  <a:lnTo>
                    <a:pt x="1894" y="4715"/>
                  </a:lnTo>
                  <a:lnTo>
                    <a:pt x="2136" y="4715"/>
                  </a:lnTo>
                  <a:lnTo>
                    <a:pt x="2136" y="462"/>
                  </a:lnTo>
                  <a:lnTo>
                    <a:pt x="186" y="462"/>
                  </a:lnTo>
                  <a:lnTo>
                    <a:pt x="0" y="0"/>
                  </a:lnTo>
                  <a:lnTo>
                    <a:pt x="2288" y="0"/>
                  </a:lnTo>
                  <a:lnTo>
                    <a:pt x="2300" y="0"/>
                  </a:lnTo>
                  <a:lnTo>
                    <a:pt x="2312" y="1"/>
                  </a:lnTo>
                  <a:lnTo>
                    <a:pt x="2324" y="3"/>
                  </a:lnTo>
                  <a:lnTo>
                    <a:pt x="2336" y="5"/>
                  </a:lnTo>
                  <a:lnTo>
                    <a:pt x="2358" y="11"/>
                  </a:lnTo>
                  <a:lnTo>
                    <a:pt x="2380" y="19"/>
                  </a:lnTo>
                  <a:lnTo>
                    <a:pt x="2401" y="28"/>
                  </a:lnTo>
                  <a:lnTo>
                    <a:pt x="2420" y="40"/>
                  </a:lnTo>
                  <a:lnTo>
                    <a:pt x="2438" y="54"/>
                  </a:lnTo>
                  <a:lnTo>
                    <a:pt x="2455" y="69"/>
                  </a:lnTo>
                  <a:lnTo>
                    <a:pt x="2470" y="86"/>
                  </a:lnTo>
                  <a:lnTo>
                    <a:pt x="2484" y="105"/>
                  </a:lnTo>
                  <a:lnTo>
                    <a:pt x="2496" y="124"/>
                  </a:lnTo>
                  <a:lnTo>
                    <a:pt x="2507" y="145"/>
                  </a:lnTo>
                  <a:lnTo>
                    <a:pt x="2515" y="167"/>
                  </a:lnTo>
                  <a:lnTo>
                    <a:pt x="2520" y="189"/>
                  </a:lnTo>
                  <a:lnTo>
                    <a:pt x="2523" y="202"/>
                  </a:lnTo>
                  <a:lnTo>
                    <a:pt x="2524" y="213"/>
                  </a:lnTo>
                  <a:lnTo>
                    <a:pt x="2525" y="225"/>
                  </a:lnTo>
                  <a:lnTo>
                    <a:pt x="2525" y="237"/>
                  </a:lnTo>
                  <a:lnTo>
                    <a:pt x="2525" y="1658"/>
                  </a:lnTo>
                  <a:lnTo>
                    <a:pt x="2525" y="2163"/>
                  </a:lnTo>
                  <a:lnTo>
                    <a:pt x="2525" y="4941"/>
                  </a:lnTo>
                  <a:lnTo>
                    <a:pt x="2525" y="4953"/>
                  </a:lnTo>
                  <a:lnTo>
                    <a:pt x="2524" y="4965"/>
                  </a:lnTo>
                  <a:lnTo>
                    <a:pt x="2523" y="4977"/>
                  </a:lnTo>
                  <a:lnTo>
                    <a:pt x="2520" y="4988"/>
                  </a:lnTo>
                  <a:lnTo>
                    <a:pt x="2515" y="5012"/>
                  </a:lnTo>
                  <a:lnTo>
                    <a:pt x="2507" y="5032"/>
                  </a:lnTo>
                  <a:lnTo>
                    <a:pt x="2496" y="5053"/>
                  </a:lnTo>
                  <a:lnTo>
                    <a:pt x="2484" y="5073"/>
                  </a:lnTo>
                  <a:lnTo>
                    <a:pt x="2470" y="5092"/>
                  </a:lnTo>
                  <a:lnTo>
                    <a:pt x="2455" y="5108"/>
                  </a:lnTo>
                  <a:lnTo>
                    <a:pt x="2438" y="5123"/>
                  </a:lnTo>
                  <a:lnTo>
                    <a:pt x="2420" y="5137"/>
                  </a:lnTo>
                  <a:lnTo>
                    <a:pt x="2401" y="5149"/>
                  </a:lnTo>
                  <a:lnTo>
                    <a:pt x="2380" y="5159"/>
                  </a:lnTo>
                  <a:lnTo>
                    <a:pt x="2358" y="5168"/>
                  </a:lnTo>
                  <a:lnTo>
                    <a:pt x="2336" y="5173"/>
                  </a:lnTo>
                  <a:lnTo>
                    <a:pt x="2324" y="5176"/>
                  </a:lnTo>
                  <a:lnTo>
                    <a:pt x="2312" y="5177"/>
                  </a:lnTo>
                  <a:lnTo>
                    <a:pt x="2300" y="5178"/>
                  </a:lnTo>
                  <a:lnTo>
                    <a:pt x="2288" y="5178"/>
                  </a:lnTo>
                  <a:lnTo>
                    <a:pt x="2288" y="5178"/>
                  </a:lnTo>
                  <a:close/>
                  <a:moveTo>
                    <a:pt x="524" y="182"/>
                  </a:moveTo>
                  <a:lnTo>
                    <a:pt x="516" y="183"/>
                  </a:lnTo>
                  <a:lnTo>
                    <a:pt x="508" y="185"/>
                  </a:lnTo>
                  <a:lnTo>
                    <a:pt x="501" y="189"/>
                  </a:lnTo>
                  <a:lnTo>
                    <a:pt x="495" y="193"/>
                  </a:lnTo>
                  <a:lnTo>
                    <a:pt x="490" y="200"/>
                  </a:lnTo>
                  <a:lnTo>
                    <a:pt x="486" y="207"/>
                  </a:lnTo>
                  <a:lnTo>
                    <a:pt x="484" y="216"/>
                  </a:lnTo>
                  <a:lnTo>
                    <a:pt x="483" y="224"/>
                  </a:lnTo>
                  <a:lnTo>
                    <a:pt x="484" y="232"/>
                  </a:lnTo>
                  <a:lnTo>
                    <a:pt x="486" y="240"/>
                  </a:lnTo>
                  <a:lnTo>
                    <a:pt x="490" y="247"/>
                  </a:lnTo>
                  <a:lnTo>
                    <a:pt x="495" y="253"/>
                  </a:lnTo>
                  <a:lnTo>
                    <a:pt x="501" y="259"/>
                  </a:lnTo>
                  <a:lnTo>
                    <a:pt x="508" y="262"/>
                  </a:lnTo>
                  <a:lnTo>
                    <a:pt x="516" y="264"/>
                  </a:lnTo>
                  <a:lnTo>
                    <a:pt x="524" y="266"/>
                  </a:lnTo>
                  <a:lnTo>
                    <a:pt x="534" y="264"/>
                  </a:lnTo>
                  <a:lnTo>
                    <a:pt x="541" y="262"/>
                  </a:lnTo>
                  <a:lnTo>
                    <a:pt x="548" y="259"/>
                  </a:lnTo>
                  <a:lnTo>
                    <a:pt x="555" y="253"/>
                  </a:lnTo>
                  <a:lnTo>
                    <a:pt x="559" y="247"/>
                  </a:lnTo>
                  <a:lnTo>
                    <a:pt x="563" y="240"/>
                  </a:lnTo>
                  <a:lnTo>
                    <a:pt x="566" y="232"/>
                  </a:lnTo>
                  <a:lnTo>
                    <a:pt x="566" y="224"/>
                  </a:lnTo>
                  <a:lnTo>
                    <a:pt x="566" y="216"/>
                  </a:lnTo>
                  <a:lnTo>
                    <a:pt x="563" y="207"/>
                  </a:lnTo>
                  <a:lnTo>
                    <a:pt x="559" y="200"/>
                  </a:lnTo>
                  <a:lnTo>
                    <a:pt x="555" y="193"/>
                  </a:lnTo>
                  <a:lnTo>
                    <a:pt x="548" y="189"/>
                  </a:lnTo>
                  <a:lnTo>
                    <a:pt x="541" y="185"/>
                  </a:lnTo>
                  <a:lnTo>
                    <a:pt x="534" y="183"/>
                  </a:lnTo>
                  <a:lnTo>
                    <a:pt x="524" y="1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10603204" y="3036750"/>
              <a:ext cx="515938" cy="1125538"/>
            </a:xfrm>
            <a:custGeom>
              <a:avLst/>
              <a:gdLst>
                <a:gd name="T0" fmla="*/ 1950 w 1950"/>
                <a:gd name="T1" fmla="*/ 4253 h 4253"/>
                <a:gd name="T2" fmla="*/ 1708 w 1950"/>
                <a:gd name="T3" fmla="*/ 4253 h 4253"/>
                <a:gd name="T4" fmla="*/ 0 w 1950"/>
                <a:gd name="T5" fmla="*/ 0 h 4253"/>
                <a:gd name="T6" fmla="*/ 1950 w 1950"/>
                <a:gd name="T7" fmla="*/ 0 h 4253"/>
                <a:gd name="T8" fmla="*/ 1950 w 1950"/>
                <a:gd name="T9" fmla="*/ 4253 h 4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0" h="4253">
                  <a:moveTo>
                    <a:pt x="1950" y="4253"/>
                  </a:moveTo>
                  <a:lnTo>
                    <a:pt x="1708" y="4253"/>
                  </a:lnTo>
                  <a:lnTo>
                    <a:pt x="0" y="0"/>
                  </a:lnTo>
                  <a:lnTo>
                    <a:pt x="1950" y="0"/>
                  </a:lnTo>
                  <a:lnTo>
                    <a:pt x="1950" y="4253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10682579" y="2962137"/>
              <a:ext cx="22225" cy="22225"/>
            </a:xfrm>
            <a:custGeom>
              <a:avLst/>
              <a:gdLst>
                <a:gd name="T0" fmla="*/ 41 w 83"/>
                <a:gd name="T1" fmla="*/ 84 h 84"/>
                <a:gd name="T2" fmla="*/ 33 w 83"/>
                <a:gd name="T3" fmla="*/ 82 h 84"/>
                <a:gd name="T4" fmla="*/ 25 w 83"/>
                <a:gd name="T5" fmla="*/ 80 h 84"/>
                <a:gd name="T6" fmla="*/ 18 w 83"/>
                <a:gd name="T7" fmla="*/ 77 h 84"/>
                <a:gd name="T8" fmla="*/ 12 w 83"/>
                <a:gd name="T9" fmla="*/ 71 h 84"/>
                <a:gd name="T10" fmla="*/ 7 w 83"/>
                <a:gd name="T11" fmla="*/ 65 h 84"/>
                <a:gd name="T12" fmla="*/ 3 w 83"/>
                <a:gd name="T13" fmla="*/ 58 h 84"/>
                <a:gd name="T14" fmla="*/ 1 w 83"/>
                <a:gd name="T15" fmla="*/ 50 h 84"/>
                <a:gd name="T16" fmla="*/ 0 w 83"/>
                <a:gd name="T17" fmla="*/ 42 h 84"/>
                <a:gd name="T18" fmla="*/ 1 w 83"/>
                <a:gd name="T19" fmla="*/ 34 h 84"/>
                <a:gd name="T20" fmla="*/ 3 w 83"/>
                <a:gd name="T21" fmla="*/ 25 h 84"/>
                <a:gd name="T22" fmla="*/ 7 w 83"/>
                <a:gd name="T23" fmla="*/ 18 h 84"/>
                <a:gd name="T24" fmla="*/ 12 w 83"/>
                <a:gd name="T25" fmla="*/ 11 h 84"/>
                <a:gd name="T26" fmla="*/ 18 w 83"/>
                <a:gd name="T27" fmla="*/ 7 h 84"/>
                <a:gd name="T28" fmla="*/ 25 w 83"/>
                <a:gd name="T29" fmla="*/ 3 h 84"/>
                <a:gd name="T30" fmla="*/ 33 w 83"/>
                <a:gd name="T31" fmla="*/ 1 h 84"/>
                <a:gd name="T32" fmla="*/ 41 w 83"/>
                <a:gd name="T33" fmla="*/ 0 h 84"/>
                <a:gd name="T34" fmla="*/ 51 w 83"/>
                <a:gd name="T35" fmla="*/ 1 h 84"/>
                <a:gd name="T36" fmla="*/ 58 w 83"/>
                <a:gd name="T37" fmla="*/ 3 h 84"/>
                <a:gd name="T38" fmla="*/ 65 w 83"/>
                <a:gd name="T39" fmla="*/ 7 h 84"/>
                <a:gd name="T40" fmla="*/ 72 w 83"/>
                <a:gd name="T41" fmla="*/ 11 h 84"/>
                <a:gd name="T42" fmla="*/ 76 w 83"/>
                <a:gd name="T43" fmla="*/ 18 h 84"/>
                <a:gd name="T44" fmla="*/ 80 w 83"/>
                <a:gd name="T45" fmla="*/ 25 h 84"/>
                <a:gd name="T46" fmla="*/ 83 w 83"/>
                <a:gd name="T47" fmla="*/ 34 h 84"/>
                <a:gd name="T48" fmla="*/ 83 w 83"/>
                <a:gd name="T49" fmla="*/ 42 h 84"/>
                <a:gd name="T50" fmla="*/ 83 w 83"/>
                <a:gd name="T51" fmla="*/ 50 h 84"/>
                <a:gd name="T52" fmla="*/ 80 w 83"/>
                <a:gd name="T53" fmla="*/ 58 h 84"/>
                <a:gd name="T54" fmla="*/ 76 w 83"/>
                <a:gd name="T55" fmla="*/ 65 h 84"/>
                <a:gd name="T56" fmla="*/ 72 w 83"/>
                <a:gd name="T57" fmla="*/ 71 h 84"/>
                <a:gd name="T58" fmla="*/ 65 w 83"/>
                <a:gd name="T59" fmla="*/ 77 h 84"/>
                <a:gd name="T60" fmla="*/ 58 w 83"/>
                <a:gd name="T61" fmla="*/ 80 h 84"/>
                <a:gd name="T62" fmla="*/ 51 w 83"/>
                <a:gd name="T63" fmla="*/ 82 h 84"/>
                <a:gd name="T64" fmla="*/ 41 w 83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4">
                  <a:moveTo>
                    <a:pt x="41" y="84"/>
                  </a:moveTo>
                  <a:lnTo>
                    <a:pt x="33" y="82"/>
                  </a:lnTo>
                  <a:lnTo>
                    <a:pt x="25" y="80"/>
                  </a:lnTo>
                  <a:lnTo>
                    <a:pt x="18" y="77"/>
                  </a:lnTo>
                  <a:lnTo>
                    <a:pt x="12" y="71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76" y="18"/>
                  </a:lnTo>
                  <a:lnTo>
                    <a:pt x="80" y="25"/>
                  </a:lnTo>
                  <a:lnTo>
                    <a:pt x="83" y="34"/>
                  </a:lnTo>
                  <a:lnTo>
                    <a:pt x="83" y="42"/>
                  </a:lnTo>
                  <a:lnTo>
                    <a:pt x="83" y="50"/>
                  </a:lnTo>
                  <a:lnTo>
                    <a:pt x="80" y="58"/>
                  </a:lnTo>
                  <a:lnTo>
                    <a:pt x="76" y="65"/>
                  </a:lnTo>
                  <a:lnTo>
                    <a:pt x="72" y="71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51" y="82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7301342">
            <a:off x="8544516" y="4573726"/>
            <a:ext cx="577864" cy="1219699"/>
            <a:chOff x="9390416" y="4512250"/>
            <a:chExt cx="368301" cy="808038"/>
          </a:xfrm>
        </p:grpSpPr>
        <p:sp>
          <p:nvSpPr>
            <p:cNvPr id="101" name="Freeform 21"/>
            <p:cNvSpPr/>
            <p:nvPr/>
          </p:nvSpPr>
          <p:spPr bwMode="auto">
            <a:xfrm>
              <a:off x="9390416" y="4512250"/>
              <a:ext cx="368300" cy="808038"/>
            </a:xfrm>
            <a:custGeom>
              <a:avLst/>
              <a:gdLst>
                <a:gd name="T0" fmla="*/ 1388 w 1389"/>
                <a:gd name="T1" fmla="*/ 2894 h 3052"/>
                <a:gd name="T2" fmla="*/ 1381 w 1389"/>
                <a:gd name="T3" fmla="*/ 2927 h 3052"/>
                <a:gd name="T4" fmla="*/ 1368 w 1389"/>
                <a:gd name="T5" fmla="*/ 2960 h 3052"/>
                <a:gd name="T6" fmla="*/ 1349 w 1389"/>
                <a:gd name="T7" fmla="*/ 2988 h 3052"/>
                <a:gd name="T8" fmla="*/ 1325 w 1389"/>
                <a:gd name="T9" fmla="*/ 3011 h 3052"/>
                <a:gd name="T10" fmla="*/ 1297 w 1389"/>
                <a:gd name="T11" fmla="*/ 3031 h 3052"/>
                <a:gd name="T12" fmla="*/ 1265 w 1389"/>
                <a:gd name="T13" fmla="*/ 3044 h 3052"/>
                <a:gd name="T14" fmla="*/ 1231 w 1389"/>
                <a:gd name="T15" fmla="*/ 3051 h 3052"/>
                <a:gd name="T16" fmla="*/ 177 w 1389"/>
                <a:gd name="T17" fmla="*/ 3052 h 3052"/>
                <a:gd name="T18" fmla="*/ 141 w 1389"/>
                <a:gd name="T19" fmla="*/ 3049 h 3052"/>
                <a:gd name="T20" fmla="*/ 108 w 1389"/>
                <a:gd name="T21" fmla="*/ 3038 h 3052"/>
                <a:gd name="T22" fmla="*/ 78 w 1389"/>
                <a:gd name="T23" fmla="*/ 3022 h 3052"/>
                <a:gd name="T24" fmla="*/ 51 w 1389"/>
                <a:gd name="T25" fmla="*/ 3001 h 3052"/>
                <a:gd name="T26" fmla="*/ 30 w 1389"/>
                <a:gd name="T27" fmla="*/ 2974 h 3052"/>
                <a:gd name="T28" fmla="*/ 14 w 1389"/>
                <a:gd name="T29" fmla="*/ 2944 h 3052"/>
                <a:gd name="T30" fmla="*/ 3 w 1389"/>
                <a:gd name="T31" fmla="*/ 2911 h 3052"/>
                <a:gd name="T32" fmla="*/ 0 w 1389"/>
                <a:gd name="T33" fmla="*/ 2875 h 3052"/>
                <a:gd name="T34" fmla="*/ 1 w 1389"/>
                <a:gd name="T35" fmla="*/ 159 h 3052"/>
                <a:gd name="T36" fmla="*/ 8 w 1389"/>
                <a:gd name="T37" fmla="*/ 124 h 3052"/>
                <a:gd name="T38" fmla="*/ 21 w 1389"/>
                <a:gd name="T39" fmla="*/ 93 h 3052"/>
                <a:gd name="T40" fmla="*/ 41 w 1389"/>
                <a:gd name="T41" fmla="*/ 65 h 3052"/>
                <a:gd name="T42" fmla="*/ 64 w 1389"/>
                <a:gd name="T43" fmla="*/ 41 h 3052"/>
                <a:gd name="T44" fmla="*/ 92 w 1389"/>
                <a:gd name="T45" fmla="*/ 22 h 3052"/>
                <a:gd name="T46" fmla="*/ 124 w 1389"/>
                <a:gd name="T47" fmla="*/ 8 h 3052"/>
                <a:gd name="T48" fmla="*/ 158 w 1389"/>
                <a:gd name="T49" fmla="*/ 1 h 3052"/>
                <a:gd name="T50" fmla="*/ 1212 w 1389"/>
                <a:gd name="T51" fmla="*/ 0 h 3052"/>
                <a:gd name="T52" fmla="*/ 1249 w 1389"/>
                <a:gd name="T53" fmla="*/ 4 h 3052"/>
                <a:gd name="T54" fmla="*/ 1281 w 1389"/>
                <a:gd name="T55" fmla="*/ 14 h 3052"/>
                <a:gd name="T56" fmla="*/ 1311 w 1389"/>
                <a:gd name="T57" fmla="*/ 30 h 3052"/>
                <a:gd name="T58" fmla="*/ 1338 w 1389"/>
                <a:gd name="T59" fmla="*/ 52 h 3052"/>
                <a:gd name="T60" fmla="*/ 1359 w 1389"/>
                <a:gd name="T61" fmla="*/ 78 h 3052"/>
                <a:gd name="T62" fmla="*/ 1375 w 1389"/>
                <a:gd name="T63" fmla="*/ 108 h 3052"/>
                <a:gd name="T64" fmla="*/ 1386 w 1389"/>
                <a:gd name="T65" fmla="*/ 142 h 3052"/>
                <a:gd name="T66" fmla="*/ 1389 w 1389"/>
                <a:gd name="T67" fmla="*/ 177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9" h="3052">
                  <a:moveTo>
                    <a:pt x="1389" y="2875"/>
                  </a:moveTo>
                  <a:lnTo>
                    <a:pt x="1388" y="2894"/>
                  </a:lnTo>
                  <a:lnTo>
                    <a:pt x="1386" y="2911"/>
                  </a:lnTo>
                  <a:lnTo>
                    <a:pt x="1381" y="2927"/>
                  </a:lnTo>
                  <a:lnTo>
                    <a:pt x="1375" y="2944"/>
                  </a:lnTo>
                  <a:lnTo>
                    <a:pt x="1368" y="2960"/>
                  </a:lnTo>
                  <a:lnTo>
                    <a:pt x="1359" y="2974"/>
                  </a:lnTo>
                  <a:lnTo>
                    <a:pt x="1349" y="2988"/>
                  </a:lnTo>
                  <a:lnTo>
                    <a:pt x="1338" y="3001"/>
                  </a:lnTo>
                  <a:lnTo>
                    <a:pt x="1325" y="3011"/>
                  </a:lnTo>
                  <a:lnTo>
                    <a:pt x="1311" y="3022"/>
                  </a:lnTo>
                  <a:lnTo>
                    <a:pt x="1297" y="3031"/>
                  </a:lnTo>
                  <a:lnTo>
                    <a:pt x="1281" y="3038"/>
                  </a:lnTo>
                  <a:lnTo>
                    <a:pt x="1265" y="3044"/>
                  </a:lnTo>
                  <a:lnTo>
                    <a:pt x="1249" y="3049"/>
                  </a:lnTo>
                  <a:lnTo>
                    <a:pt x="1231" y="3051"/>
                  </a:lnTo>
                  <a:lnTo>
                    <a:pt x="1212" y="3052"/>
                  </a:lnTo>
                  <a:lnTo>
                    <a:pt x="177" y="3052"/>
                  </a:lnTo>
                  <a:lnTo>
                    <a:pt x="158" y="3051"/>
                  </a:lnTo>
                  <a:lnTo>
                    <a:pt x="141" y="3049"/>
                  </a:lnTo>
                  <a:lnTo>
                    <a:pt x="124" y="3044"/>
                  </a:lnTo>
                  <a:lnTo>
                    <a:pt x="108" y="3038"/>
                  </a:lnTo>
                  <a:lnTo>
                    <a:pt x="92" y="3031"/>
                  </a:lnTo>
                  <a:lnTo>
                    <a:pt x="78" y="3022"/>
                  </a:lnTo>
                  <a:lnTo>
                    <a:pt x="64" y="3011"/>
                  </a:lnTo>
                  <a:lnTo>
                    <a:pt x="51" y="3001"/>
                  </a:lnTo>
                  <a:lnTo>
                    <a:pt x="41" y="2988"/>
                  </a:lnTo>
                  <a:lnTo>
                    <a:pt x="30" y="2974"/>
                  </a:lnTo>
                  <a:lnTo>
                    <a:pt x="21" y="2960"/>
                  </a:lnTo>
                  <a:lnTo>
                    <a:pt x="14" y="2944"/>
                  </a:lnTo>
                  <a:lnTo>
                    <a:pt x="8" y="2927"/>
                  </a:lnTo>
                  <a:lnTo>
                    <a:pt x="3" y="2911"/>
                  </a:lnTo>
                  <a:lnTo>
                    <a:pt x="1" y="2894"/>
                  </a:lnTo>
                  <a:lnTo>
                    <a:pt x="0" y="2875"/>
                  </a:lnTo>
                  <a:lnTo>
                    <a:pt x="0" y="177"/>
                  </a:lnTo>
                  <a:lnTo>
                    <a:pt x="1" y="159"/>
                  </a:lnTo>
                  <a:lnTo>
                    <a:pt x="3" y="142"/>
                  </a:lnTo>
                  <a:lnTo>
                    <a:pt x="8" y="124"/>
                  </a:lnTo>
                  <a:lnTo>
                    <a:pt x="14" y="108"/>
                  </a:lnTo>
                  <a:lnTo>
                    <a:pt x="21" y="93"/>
                  </a:lnTo>
                  <a:lnTo>
                    <a:pt x="30" y="78"/>
                  </a:lnTo>
                  <a:lnTo>
                    <a:pt x="41" y="65"/>
                  </a:lnTo>
                  <a:lnTo>
                    <a:pt x="51" y="52"/>
                  </a:lnTo>
                  <a:lnTo>
                    <a:pt x="64" y="41"/>
                  </a:lnTo>
                  <a:lnTo>
                    <a:pt x="78" y="30"/>
                  </a:lnTo>
                  <a:lnTo>
                    <a:pt x="92" y="22"/>
                  </a:lnTo>
                  <a:lnTo>
                    <a:pt x="108" y="14"/>
                  </a:lnTo>
                  <a:lnTo>
                    <a:pt x="124" y="8"/>
                  </a:lnTo>
                  <a:lnTo>
                    <a:pt x="141" y="4"/>
                  </a:lnTo>
                  <a:lnTo>
                    <a:pt x="158" y="1"/>
                  </a:lnTo>
                  <a:lnTo>
                    <a:pt x="177" y="0"/>
                  </a:lnTo>
                  <a:lnTo>
                    <a:pt x="1212" y="0"/>
                  </a:lnTo>
                  <a:lnTo>
                    <a:pt x="1231" y="1"/>
                  </a:lnTo>
                  <a:lnTo>
                    <a:pt x="1249" y="4"/>
                  </a:lnTo>
                  <a:lnTo>
                    <a:pt x="1265" y="8"/>
                  </a:lnTo>
                  <a:lnTo>
                    <a:pt x="1281" y="14"/>
                  </a:lnTo>
                  <a:lnTo>
                    <a:pt x="1297" y="22"/>
                  </a:lnTo>
                  <a:lnTo>
                    <a:pt x="1311" y="30"/>
                  </a:lnTo>
                  <a:lnTo>
                    <a:pt x="1325" y="41"/>
                  </a:lnTo>
                  <a:lnTo>
                    <a:pt x="1338" y="52"/>
                  </a:lnTo>
                  <a:lnTo>
                    <a:pt x="1349" y="65"/>
                  </a:lnTo>
                  <a:lnTo>
                    <a:pt x="1359" y="78"/>
                  </a:lnTo>
                  <a:lnTo>
                    <a:pt x="1368" y="93"/>
                  </a:lnTo>
                  <a:lnTo>
                    <a:pt x="1375" y="108"/>
                  </a:lnTo>
                  <a:lnTo>
                    <a:pt x="1381" y="124"/>
                  </a:lnTo>
                  <a:lnTo>
                    <a:pt x="1386" y="142"/>
                  </a:lnTo>
                  <a:lnTo>
                    <a:pt x="1388" y="159"/>
                  </a:lnTo>
                  <a:lnTo>
                    <a:pt x="1389" y="177"/>
                  </a:lnTo>
                  <a:lnTo>
                    <a:pt x="1389" y="287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2" name="Freeform 22"/>
            <p:cNvSpPr/>
            <p:nvPr/>
          </p:nvSpPr>
          <p:spPr bwMode="auto">
            <a:xfrm>
              <a:off x="9544404" y="5231388"/>
              <a:ext cx="58738" cy="58738"/>
            </a:xfrm>
            <a:custGeom>
              <a:avLst/>
              <a:gdLst>
                <a:gd name="T0" fmla="*/ 222 w 222"/>
                <a:gd name="T1" fmla="*/ 122 h 223"/>
                <a:gd name="T2" fmla="*/ 217 w 222"/>
                <a:gd name="T3" fmla="*/ 145 h 223"/>
                <a:gd name="T4" fmla="*/ 209 w 222"/>
                <a:gd name="T5" fmla="*/ 164 h 223"/>
                <a:gd name="T6" fmla="*/ 197 w 222"/>
                <a:gd name="T7" fmla="*/ 183 h 223"/>
                <a:gd name="T8" fmla="*/ 182 w 222"/>
                <a:gd name="T9" fmla="*/ 198 h 223"/>
                <a:gd name="T10" fmla="*/ 163 w 222"/>
                <a:gd name="T11" fmla="*/ 210 h 223"/>
                <a:gd name="T12" fmla="*/ 144 w 222"/>
                <a:gd name="T13" fmla="*/ 218 h 223"/>
                <a:gd name="T14" fmla="*/ 122 w 222"/>
                <a:gd name="T15" fmla="*/ 223 h 223"/>
                <a:gd name="T16" fmla="*/ 100 w 222"/>
                <a:gd name="T17" fmla="*/ 223 h 223"/>
                <a:gd name="T18" fmla="*/ 77 w 222"/>
                <a:gd name="T19" fmla="*/ 218 h 223"/>
                <a:gd name="T20" fmla="*/ 58 w 222"/>
                <a:gd name="T21" fmla="*/ 210 h 223"/>
                <a:gd name="T22" fmla="*/ 39 w 222"/>
                <a:gd name="T23" fmla="*/ 198 h 223"/>
                <a:gd name="T24" fmla="*/ 24 w 222"/>
                <a:gd name="T25" fmla="*/ 183 h 223"/>
                <a:gd name="T26" fmla="*/ 12 w 222"/>
                <a:gd name="T27" fmla="*/ 164 h 223"/>
                <a:gd name="T28" fmla="*/ 4 w 222"/>
                <a:gd name="T29" fmla="*/ 145 h 223"/>
                <a:gd name="T30" fmla="*/ 0 w 222"/>
                <a:gd name="T31" fmla="*/ 122 h 223"/>
                <a:gd name="T32" fmla="*/ 0 w 222"/>
                <a:gd name="T33" fmla="*/ 100 h 223"/>
                <a:gd name="T34" fmla="*/ 4 w 222"/>
                <a:gd name="T35" fmla="*/ 78 h 223"/>
                <a:gd name="T36" fmla="*/ 12 w 222"/>
                <a:gd name="T37" fmla="*/ 58 h 223"/>
                <a:gd name="T38" fmla="*/ 24 w 222"/>
                <a:gd name="T39" fmla="*/ 40 h 223"/>
                <a:gd name="T40" fmla="*/ 39 w 222"/>
                <a:gd name="T41" fmla="*/ 25 h 223"/>
                <a:gd name="T42" fmla="*/ 58 w 222"/>
                <a:gd name="T43" fmla="*/ 13 h 223"/>
                <a:gd name="T44" fmla="*/ 77 w 222"/>
                <a:gd name="T45" fmla="*/ 5 h 223"/>
                <a:gd name="T46" fmla="*/ 100 w 222"/>
                <a:gd name="T47" fmla="*/ 0 h 223"/>
                <a:gd name="T48" fmla="*/ 122 w 222"/>
                <a:gd name="T49" fmla="*/ 0 h 223"/>
                <a:gd name="T50" fmla="*/ 144 w 222"/>
                <a:gd name="T51" fmla="*/ 5 h 223"/>
                <a:gd name="T52" fmla="*/ 163 w 222"/>
                <a:gd name="T53" fmla="*/ 13 h 223"/>
                <a:gd name="T54" fmla="*/ 182 w 222"/>
                <a:gd name="T55" fmla="*/ 25 h 223"/>
                <a:gd name="T56" fmla="*/ 197 w 222"/>
                <a:gd name="T57" fmla="*/ 40 h 223"/>
                <a:gd name="T58" fmla="*/ 209 w 222"/>
                <a:gd name="T59" fmla="*/ 58 h 223"/>
                <a:gd name="T60" fmla="*/ 217 w 222"/>
                <a:gd name="T61" fmla="*/ 78 h 223"/>
                <a:gd name="T62" fmla="*/ 222 w 222"/>
                <a:gd name="T63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23">
                  <a:moveTo>
                    <a:pt x="222" y="111"/>
                  </a:moveTo>
                  <a:lnTo>
                    <a:pt x="222" y="122"/>
                  </a:lnTo>
                  <a:lnTo>
                    <a:pt x="219" y="134"/>
                  </a:lnTo>
                  <a:lnTo>
                    <a:pt x="217" y="145"/>
                  </a:lnTo>
                  <a:lnTo>
                    <a:pt x="213" y="155"/>
                  </a:lnTo>
                  <a:lnTo>
                    <a:pt x="209" y="164"/>
                  </a:lnTo>
                  <a:lnTo>
                    <a:pt x="203" y="174"/>
                  </a:lnTo>
                  <a:lnTo>
                    <a:pt x="197" y="183"/>
                  </a:lnTo>
                  <a:lnTo>
                    <a:pt x="189" y="190"/>
                  </a:lnTo>
                  <a:lnTo>
                    <a:pt x="182" y="198"/>
                  </a:lnTo>
                  <a:lnTo>
                    <a:pt x="173" y="204"/>
                  </a:lnTo>
                  <a:lnTo>
                    <a:pt x="163" y="210"/>
                  </a:lnTo>
                  <a:lnTo>
                    <a:pt x="154" y="214"/>
                  </a:lnTo>
                  <a:lnTo>
                    <a:pt x="144" y="218"/>
                  </a:lnTo>
                  <a:lnTo>
                    <a:pt x="133" y="220"/>
                  </a:lnTo>
                  <a:lnTo>
                    <a:pt x="122" y="223"/>
                  </a:lnTo>
                  <a:lnTo>
                    <a:pt x="111" y="223"/>
                  </a:lnTo>
                  <a:lnTo>
                    <a:pt x="100" y="223"/>
                  </a:lnTo>
                  <a:lnTo>
                    <a:pt x="88" y="220"/>
                  </a:lnTo>
                  <a:lnTo>
                    <a:pt x="77" y="218"/>
                  </a:lnTo>
                  <a:lnTo>
                    <a:pt x="67" y="214"/>
                  </a:lnTo>
                  <a:lnTo>
                    <a:pt x="58" y="210"/>
                  </a:lnTo>
                  <a:lnTo>
                    <a:pt x="48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4" y="183"/>
                  </a:lnTo>
                  <a:lnTo>
                    <a:pt x="18" y="174"/>
                  </a:lnTo>
                  <a:lnTo>
                    <a:pt x="12" y="164"/>
                  </a:lnTo>
                  <a:lnTo>
                    <a:pt x="8" y="155"/>
                  </a:lnTo>
                  <a:lnTo>
                    <a:pt x="4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100"/>
                  </a:lnTo>
                  <a:lnTo>
                    <a:pt x="2" y="89"/>
                  </a:lnTo>
                  <a:lnTo>
                    <a:pt x="4" y="78"/>
                  </a:lnTo>
                  <a:lnTo>
                    <a:pt x="8" y="68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4" y="40"/>
                  </a:lnTo>
                  <a:lnTo>
                    <a:pt x="32" y="33"/>
                  </a:lnTo>
                  <a:lnTo>
                    <a:pt x="39" y="25"/>
                  </a:lnTo>
                  <a:lnTo>
                    <a:pt x="48" y="19"/>
                  </a:lnTo>
                  <a:lnTo>
                    <a:pt x="58" y="13"/>
                  </a:lnTo>
                  <a:lnTo>
                    <a:pt x="67" y="8"/>
                  </a:lnTo>
                  <a:lnTo>
                    <a:pt x="77" y="5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3" y="3"/>
                  </a:lnTo>
                  <a:lnTo>
                    <a:pt x="144" y="5"/>
                  </a:lnTo>
                  <a:lnTo>
                    <a:pt x="154" y="8"/>
                  </a:lnTo>
                  <a:lnTo>
                    <a:pt x="163" y="13"/>
                  </a:lnTo>
                  <a:lnTo>
                    <a:pt x="173" y="19"/>
                  </a:lnTo>
                  <a:lnTo>
                    <a:pt x="182" y="25"/>
                  </a:lnTo>
                  <a:lnTo>
                    <a:pt x="189" y="33"/>
                  </a:lnTo>
                  <a:lnTo>
                    <a:pt x="197" y="40"/>
                  </a:lnTo>
                  <a:lnTo>
                    <a:pt x="203" y="49"/>
                  </a:lnTo>
                  <a:lnTo>
                    <a:pt x="209" y="58"/>
                  </a:lnTo>
                  <a:lnTo>
                    <a:pt x="213" y="68"/>
                  </a:lnTo>
                  <a:lnTo>
                    <a:pt x="217" y="78"/>
                  </a:lnTo>
                  <a:lnTo>
                    <a:pt x="219" y="89"/>
                  </a:lnTo>
                  <a:lnTo>
                    <a:pt x="222" y="100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9406291" y="4615438"/>
              <a:ext cx="334963" cy="5762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4" name="Freeform 24"/>
            <p:cNvSpPr/>
            <p:nvPr/>
          </p:nvSpPr>
          <p:spPr bwMode="auto">
            <a:xfrm>
              <a:off x="9517416" y="4563050"/>
              <a:ext cx="114300" cy="19050"/>
            </a:xfrm>
            <a:custGeom>
              <a:avLst/>
              <a:gdLst>
                <a:gd name="T0" fmla="*/ 429 w 429"/>
                <a:gd name="T1" fmla="*/ 37 h 74"/>
                <a:gd name="T2" fmla="*/ 429 w 429"/>
                <a:gd name="T3" fmla="*/ 44 h 74"/>
                <a:gd name="T4" fmla="*/ 427 w 429"/>
                <a:gd name="T5" fmla="*/ 51 h 74"/>
                <a:gd name="T6" fmla="*/ 423 w 429"/>
                <a:gd name="T7" fmla="*/ 57 h 74"/>
                <a:gd name="T8" fmla="*/ 419 w 429"/>
                <a:gd name="T9" fmla="*/ 62 h 74"/>
                <a:gd name="T10" fmla="*/ 413 w 429"/>
                <a:gd name="T11" fmla="*/ 67 h 74"/>
                <a:gd name="T12" fmla="*/ 407 w 429"/>
                <a:gd name="T13" fmla="*/ 71 h 74"/>
                <a:gd name="T14" fmla="*/ 400 w 429"/>
                <a:gd name="T15" fmla="*/ 73 h 74"/>
                <a:gd name="T16" fmla="*/ 392 w 429"/>
                <a:gd name="T17" fmla="*/ 74 h 74"/>
                <a:gd name="T18" fmla="*/ 37 w 429"/>
                <a:gd name="T19" fmla="*/ 74 h 74"/>
                <a:gd name="T20" fmla="*/ 29 w 429"/>
                <a:gd name="T21" fmla="*/ 73 h 74"/>
                <a:gd name="T22" fmla="*/ 22 w 429"/>
                <a:gd name="T23" fmla="*/ 71 h 74"/>
                <a:gd name="T24" fmla="*/ 16 w 429"/>
                <a:gd name="T25" fmla="*/ 67 h 74"/>
                <a:gd name="T26" fmla="*/ 11 w 429"/>
                <a:gd name="T27" fmla="*/ 62 h 74"/>
                <a:gd name="T28" fmla="*/ 6 w 429"/>
                <a:gd name="T29" fmla="*/ 57 h 74"/>
                <a:gd name="T30" fmla="*/ 2 w 429"/>
                <a:gd name="T31" fmla="*/ 51 h 74"/>
                <a:gd name="T32" fmla="*/ 0 w 429"/>
                <a:gd name="T33" fmla="*/ 44 h 74"/>
                <a:gd name="T34" fmla="*/ 0 w 429"/>
                <a:gd name="T35" fmla="*/ 37 h 74"/>
                <a:gd name="T36" fmla="*/ 0 w 429"/>
                <a:gd name="T37" fmla="*/ 29 h 74"/>
                <a:gd name="T38" fmla="*/ 2 w 429"/>
                <a:gd name="T39" fmla="*/ 22 h 74"/>
                <a:gd name="T40" fmla="*/ 6 w 429"/>
                <a:gd name="T41" fmla="*/ 16 h 74"/>
                <a:gd name="T42" fmla="*/ 11 w 429"/>
                <a:gd name="T43" fmla="*/ 10 h 74"/>
                <a:gd name="T44" fmla="*/ 16 w 429"/>
                <a:gd name="T45" fmla="*/ 5 h 74"/>
                <a:gd name="T46" fmla="*/ 22 w 429"/>
                <a:gd name="T47" fmla="*/ 2 h 74"/>
                <a:gd name="T48" fmla="*/ 29 w 429"/>
                <a:gd name="T49" fmla="*/ 0 h 74"/>
                <a:gd name="T50" fmla="*/ 37 w 429"/>
                <a:gd name="T51" fmla="*/ 0 h 74"/>
                <a:gd name="T52" fmla="*/ 392 w 429"/>
                <a:gd name="T53" fmla="*/ 0 h 74"/>
                <a:gd name="T54" fmla="*/ 400 w 429"/>
                <a:gd name="T55" fmla="*/ 0 h 74"/>
                <a:gd name="T56" fmla="*/ 407 w 429"/>
                <a:gd name="T57" fmla="*/ 2 h 74"/>
                <a:gd name="T58" fmla="*/ 413 w 429"/>
                <a:gd name="T59" fmla="*/ 5 h 74"/>
                <a:gd name="T60" fmla="*/ 419 w 429"/>
                <a:gd name="T61" fmla="*/ 10 h 74"/>
                <a:gd name="T62" fmla="*/ 423 w 429"/>
                <a:gd name="T63" fmla="*/ 16 h 74"/>
                <a:gd name="T64" fmla="*/ 427 w 429"/>
                <a:gd name="T65" fmla="*/ 22 h 74"/>
                <a:gd name="T66" fmla="*/ 429 w 429"/>
                <a:gd name="T67" fmla="*/ 29 h 74"/>
                <a:gd name="T68" fmla="*/ 429 w 429"/>
                <a:gd name="T6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74">
                  <a:moveTo>
                    <a:pt x="429" y="37"/>
                  </a:moveTo>
                  <a:lnTo>
                    <a:pt x="429" y="44"/>
                  </a:lnTo>
                  <a:lnTo>
                    <a:pt x="427" y="51"/>
                  </a:lnTo>
                  <a:lnTo>
                    <a:pt x="423" y="57"/>
                  </a:lnTo>
                  <a:lnTo>
                    <a:pt x="419" y="62"/>
                  </a:lnTo>
                  <a:lnTo>
                    <a:pt x="413" y="67"/>
                  </a:lnTo>
                  <a:lnTo>
                    <a:pt x="407" y="71"/>
                  </a:lnTo>
                  <a:lnTo>
                    <a:pt x="400" y="73"/>
                  </a:lnTo>
                  <a:lnTo>
                    <a:pt x="392" y="74"/>
                  </a:lnTo>
                  <a:lnTo>
                    <a:pt x="37" y="74"/>
                  </a:lnTo>
                  <a:lnTo>
                    <a:pt x="29" y="73"/>
                  </a:lnTo>
                  <a:lnTo>
                    <a:pt x="22" y="71"/>
                  </a:lnTo>
                  <a:lnTo>
                    <a:pt x="16" y="67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7" y="2"/>
                  </a:lnTo>
                  <a:lnTo>
                    <a:pt x="413" y="5"/>
                  </a:lnTo>
                  <a:lnTo>
                    <a:pt x="419" y="10"/>
                  </a:lnTo>
                  <a:lnTo>
                    <a:pt x="423" y="16"/>
                  </a:lnTo>
                  <a:lnTo>
                    <a:pt x="427" y="22"/>
                  </a:lnTo>
                  <a:lnTo>
                    <a:pt x="429" y="29"/>
                  </a:lnTo>
                  <a:lnTo>
                    <a:pt x="429" y="37"/>
                  </a:lnTo>
                  <a:close/>
                </a:path>
              </a:pathLst>
            </a:custGeom>
            <a:solidFill>
              <a:srgbClr val="2C3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5" name="Freeform 28"/>
            <p:cNvSpPr>
              <a:spLocks noEditPoints="1"/>
            </p:cNvSpPr>
            <p:nvPr/>
          </p:nvSpPr>
          <p:spPr bwMode="auto">
            <a:xfrm>
              <a:off x="9477729" y="4512250"/>
              <a:ext cx="280988" cy="698500"/>
            </a:xfrm>
            <a:custGeom>
              <a:avLst/>
              <a:gdLst>
                <a:gd name="T0" fmla="*/ 1060 w 1060"/>
                <a:gd name="T1" fmla="*/ 2640 h 2640"/>
                <a:gd name="T2" fmla="*/ 997 w 1060"/>
                <a:gd name="T3" fmla="*/ 2484 h 2640"/>
                <a:gd name="T4" fmla="*/ 997 w 1060"/>
                <a:gd name="T5" fmla="*/ 389 h 2640"/>
                <a:gd name="T6" fmla="*/ 156 w 1060"/>
                <a:gd name="T7" fmla="*/ 389 h 2640"/>
                <a:gd name="T8" fmla="*/ 0 w 1060"/>
                <a:gd name="T9" fmla="*/ 0 h 2640"/>
                <a:gd name="T10" fmla="*/ 883 w 1060"/>
                <a:gd name="T11" fmla="*/ 0 h 2640"/>
                <a:gd name="T12" fmla="*/ 902 w 1060"/>
                <a:gd name="T13" fmla="*/ 1 h 2640"/>
                <a:gd name="T14" fmla="*/ 920 w 1060"/>
                <a:gd name="T15" fmla="*/ 4 h 2640"/>
                <a:gd name="T16" fmla="*/ 936 w 1060"/>
                <a:gd name="T17" fmla="*/ 8 h 2640"/>
                <a:gd name="T18" fmla="*/ 952 w 1060"/>
                <a:gd name="T19" fmla="*/ 14 h 2640"/>
                <a:gd name="T20" fmla="*/ 968 w 1060"/>
                <a:gd name="T21" fmla="*/ 22 h 2640"/>
                <a:gd name="T22" fmla="*/ 982 w 1060"/>
                <a:gd name="T23" fmla="*/ 30 h 2640"/>
                <a:gd name="T24" fmla="*/ 996 w 1060"/>
                <a:gd name="T25" fmla="*/ 41 h 2640"/>
                <a:gd name="T26" fmla="*/ 1009 w 1060"/>
                <a:gd name="T27" fmla="*/ 52 h 2640"/>
                <a:gd name="T28" fmla="*/ 1020 w 1060"/>
                <a:gd name="T29" fmla="*/ 65 h 2640"/>
                <a:gd name="T30" fmla="*/ 1030 w 1060"/>
                <a:gd name="T31" fmla="*/ 78 h 2640"/>
                <a:gd name="T32" fmla="*/ 1039 w 1060"/>
                <a:gd name="T33" fmla="*/ 93 h 2640"/>
                <a:gd name="T34" fmla="*/ 1046 w 1060"/>
                <a:gd name="T35" fmla="*/ 108 h 2640"/>
                <a:gd name="T36" fmla="*/ 1052 w 1060"/>
                <a:gd name="T37" fmla="*/ 124 h 2640"/>
                <a:gd name="T38" fmla="*/ 1057 w 1060"/>
                <a:gd name="T39" fmla="*/ 142 h 2640"/>
                <a:gd name="T40" fmla="*/ 1059 w 1060"/>
                <a:gd name="T41" fmla="*/ 159 h 2640"/>
                <a:gd name="T42" fmla="*/ 1060 w 1060"/>
                <a:gd name="T43" fmla="*/ 177 h 2640"/>
                <a:gd name="T44" fmla="*/ 1060 w 1060"/>
                <a:gd name="T45" fmla="*/ 2640 h 2640"/>
                <a:gd name="T46" fmla="*/ 188 w 1060"/>
                <a:gd name="T47" fmla="*/ 190 h 2640"/>
                <a:gd name="T48" fmla="*/ 180 w 1060"/>
                <a:gd name="T49" fmla="*/ 190 h 2640"/>
                <a:gd name="T50" fmla="*/ 173 w 1060"/>
                <a:gd name="T51" fmla="*/ 192 h 2640"/>
                <a:gd name="T52" fmla="*/ 167 w 1060"/>
                <a:gd name="T53" fmla="*/ 195 h 2640"/>
                <a:gd name="T54" fmla="*/ 162 w 1060"/>
                <a:gd name="T55" fmla="*/ 200 h 2640"/>
                <a:gd name="T56" fmla="*/ 157 w 1060"/>
                <a:gd name="T57" fmla="*/ 206 h 2640"/>
                <a:gd name="T58" fmla="*/ 153 w 1060"/>
                <a:gd name="T59" fmla="*/ 212 h 2640"/>
                <a:gd name="T60" fmla="*/ 151 w 1060"/>
                <a:gd name="T61" fmla="*/ 219 h 2640"/>
                <a:gd name="T62" fmla="*/ 151 w 1060"/>
                <a:gd name="T63" fmla="*/ 227 h 2640"/>
                <a:gd name="T64" fmla="*/ 151 w 1060"/>
                <a:gd name="T65" fmla="*/ 234 h 2640"/>
                <a:gd name="T66" fmla="*/ 153 w 1060"/>
                <a:gd name="T67" fmla="*/ 241 h 2640"/>
                <a:gd name="T68" fmla="*/ 157 w 1060"/>
                <a:gd name="T69" fmla="*/ 247 h 2640"/>
                <a:gd name="T70" fmla="*/ 162 w 1060"/>
                <a:gd name="T71" fmla="*/ 252 h 2640"/>
                <a:gd name="T72" fmla="*/ 167 w 1060"/>
                <a:gd name="T73" fmla="*/ 257 h 2640"/>
                <a:gd name="T74" fmla="*/ 173 w 1060"/>
                <a:gd name="T75" fmla="*/ 261 h 2640"/>
                <a:gd name="T76" fmla="*/ 180 w 1060"/>
                <a:gd name="T77" fmla="*/ 263 h 2640"/>
                <a:gd name="T78" fmla="*/ 188 w 1060"/>
                <a:gd name="T79" fmla="*/ 264 h 2640"/>
                <a:gd name="T80" fmla="*/ 543 w 1060"/>
                <a:gd name="T81" fmla="*/ 264 h 2640"/>
                <a:gd name="T82" fmla="*/ 551 w 1060"/>
                <a:gd name="T83" fmla="*/ 263 h 2640"/>
                <a:gd name="T84" fmla="*/ 558 w 1060"/>
                <a:gd name="T85" fmla="*/ 261 h 2640"/>
                <a:gd name="T86" fmla="*/ 564 w 1060"/>
                <a:gd name="T87" fmla="*/ 257 h 2640"/>
                <a:gd name="T88" fmla="*/ 570 w 1060"/>
                <a:gd name="T89" fmla="*/ 252 h 2640"/>
                <a:gd name="T90" fmla="*/ 574 w 1060"/>
                <a:gd name="T91" fmla="*/ 247 h 2640"/>
                <a:gd name="T92" fmla="*/ 578 w 1060"/>
                <a:gd name="T93" fmla="*/ 241 h 2640"/>
                <a:gd name="T94" fmla="*/ 580 w 1060"/>
                <a:gd name="T95" fmla="*/ 234 h 2640"/>
                <a:gd name="T96" fmla="*/ 580 w 1060"/>
                <a:gd name="T97" fmla="*/ 227 h 2640"/>
                <a:gd name="T98" fmla="*/ 580 w 1060"/>
                <a:gd name="T99" fmla="*/ 219 h 2640"/>
                <a:gd name="T100" fmla="*/ 578 w 1060"/>
                <a:gd name="T101" fmla="*/ 212 h 2640"/>
                <a:gd name="T102" fmla="*/ 574 w 1060"/>
                <a:gd name="T103" fmla="*/ 206 h 2640"/>
                <a:gd name="T104" fmla="*/ 570 w 1060"/>
                <a:gd name="T105" fmla="*/ 200 h 2640"/>
                <a:gd name="T106" fmla="*/ 564 w 1060"/>
                <a:gd name="T107" fmla="*/ 195 h 2640"/>
                <a:gd name="T108" fmla="*/ 558 w 1060"/>
                <a:gd name="T109" fmla="*/ 192 h 2640"/>
                <a:gd name="T110" fmla="*/ 551 w 1060"/>
                <a:gd name="T111" fmla="*/ 190 h 2640"/>
                <a:gd name="T112" fmla="*/ 543 w 1060"/>
                <a:gd name="T113" fmla="*/ 190 h 2640"/>
                <a:gd name="T114" fmla="*/ 188 w 1060"/>
                <a:gd name="T115" fmla="*/ 190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0" h="2640">
                  <a:moveTo>
                    <a:pt x="1060" y="2640"/>
                  </a:moveTo>
                  <a:lnTo>
                    <a:pt x="997" y="2484"/>
                  </a:lnTo>
                  <a:lnTo>
                    <a:pt x="997" y="389"/>
                  </a:lnTo>
                  <a:lnTo>
                    <a:pt x="156" y="389"/>
                  </a:lnTo>
                  <a:lnTo>
                    <a:pt x="0" y="0"/>
                  </a:lnTo>
                  <a:lnTo>
                    <a:pt x="883" y="0"/>
                  </a:lnTo>
                  <a:lnTo>
                    <a:pt x="902" y="1"/>
                  </a:lnTo>
                  <a:lnTo>
                    <a:pt x="920" y="4"/>
                  </a:lnTo>
                  <a:lnTo>
                    <a:pt x="936" y="8"/>
                  </a:lnTo>
                  <a:lnTo>
                    <a:pt x="952" y="14"/>
                  </a:lnTo>
                  <a:lnTo>
                    <a:pt x="968" y="22"/>
                  </a:lnTo>
                  <a:lnTo>
                    <a:pt x="982" y="30"/>
                  </a:lnTo>
                  <a:lnTo>
                    <a:pt x="996" y="41"/>
                  </a:lnTo>
                  <a:lnTo>
                    <a:pt x="1009" y="52"/>
                  </a:lnTo>
                  <a:lnTo>
                    <a:pt x="1020" y="65"/>
                  </a:lnTo>
                  <a:lnTo>
                    <a:pt x="1030" y="78"/>
                  </a:lnTo>
                  <a:lnTo>
                    <a:pt x="1039" y="93"/>
                  </a:lnTo>
                  <a:lnTo>
                    <a:pt x="1046" y="108"/>
                  </a:lnTo>
                  <a:lnTo>
                    <a:pt x="1052" y="124"/>
                  </a:lnTo>
                  <a:lnTo>
                    <a:pt x="1057" y="142"/>
                  </a:lnTo>
                  <a:lnTo>
                    <a:pt x="1059" y="159"/>
                  </a:lnTo>
                  <a:lnTo>
                    <a:pt x="1060" y="177"/>
                  </a:lnTo>
                  <a:lnTo>
                    <a:pt x="1060" y="2640"/>
                  </a:lnTo>
                  <a:close/>
                  <a:moveTo>
                    <a:pt x="188" y="190"/>
                  </a:moveTo>
                  <a:lnTo>
                    <a:pt x="180" y="190"/>
                  </a:lnTo>
                  <a:lnTo>
                    <a:pt x="173" y="192"/>
                  </a:lnTo>
                  <a:lnTo>
                    <a:pt x="167" y="195"/>
                  </a:lnTo>
                  <a:lnTo>
                    <a:pt x="162" y="200"/>
                  </a:lnTo>
                  <a:lnTo>
                    <a:pt x="157" y="206"/>
                  </a:lnTo>
                  <a:lnTo>
                    <a:pt x="153" y="212"/>
                  </a:lnTo>
                  <a:lnTo>
                    <a:pt x="151" y="219"/>
                  </a:lnTo>
                  <a:lnTo>
                    <a:pt x="151" y="227"/>
                  </a:lnTo>
                  <a:lnTo>
                    <a:pt x="151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62" y="252"/>
                  </a:lnTo>
                  <a:lnTo>
                    <a:pt x="167" y="257"/>
                  </a:lnTo>
                  <a:lnTo>
                    <a:pt x="173" y="261"/>
                  </a:lnTo>
                  <a:lnTo>
                    <a:pt x="180" y="263"/>
                  </a:lnTo>
                  <a:lnTo>
                    <a:pt x="188" y="264"/>
                  </a:lnTo>
                  <a:lnTo>
                    <a:pt x="543" y="264"/>
                  </a:lnTo>
                  <a:lnTo>
                    <a:pt x="551" y="263"/>
                  </a:lnTo>
                  <a:lnTo>
                    <a:pt x="558" y="261"/>
                  </a:lnTo>
                  <a:lnTo>
                    <a:pt x="564" y="257"/>
                  </a:lnTo>
                  <a:lnTo>
                    <a:pt x="570" y="252"/>
                  </a:lnTo>
                  <a:lnTo>
                    <a:pt x="574" y="247"/>
                  </a:lnTo>
                  <a:lnTo>
                    <a:pt x="578" y="241"/>
                  </a:lnTo>
                  <a:lnTo>
                    <a:pt x="580" y="234"/>
                  </a:lnTo>
                  <a:lnTo>
                    <a:pt x="580" y="227"/>
                  </a:lnTo>
                  <a:lnTo>
                    <a:pt x="580" y="219"/>
                  </a:lnTo>
                  <a:lnTo>
                    <a:pt x="578" y="212"/>
                  </a:lnTo>
                  <a:lnTo>
                    <a:pt x="574" y="206"/>
                  </a:lnTo>
                  <a:lnTo>
                    <a:pt x="570" y="200"/>
                  </a:lnTo>
                  <a:lnTo>
                    <a:pt x="564" y="195"/>
                  </a:lnTo>
                  <a:lnTo>
                    <a:pt x="558" y="192"/>
                  </a:lnTo>
                  <a:lnTo>
                    <a:pt x="551" y="190"/>
                  </a:lnTo>
                  <a:lnTo>
                    <a:pt x="543" y="190"/>
                  </a:lnTo>
                  <a:lnTo>
                    <a:pt x="188" y="1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9519004" y="4615438"/>
              <a:ext cx="222250" cy="554038"/>
            </a:xfrm>
            <a:custGeom>
              <a:avLst/>
              <a:gdLst>
                <a:gd name="T0" fmla="*/ 841 w 841"/>
                <a:gd name="T1" fmla="*/ 2095 h 2095"/>
                <a:gd name="T2" fmla="*/ 0 w 841"/>
                <a:gd name="T3" fmla="*/ 0 h 2095"/>
                <a:gd name="T4" fmla="*/ 841 w 841"/>
                <a:gd name="T5" fmla="*/ 0 h 2095"/>
                <a:gd name="T6" fmla="*/ 841 w 841"/>
                <a:gd name="T7" fmla="*/ 2095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1" h="2095">
                  <a:moveTo>
                    <a:pt x="841" y="2095"/>
                  </a:moveTo>
                  <a:lnTo>
                    <a:pt x="0" y="0"/>
                  </a:lnTo>
                  <a:lnTo>
                    <a:pt x="841" y="0"/>
                  </a:lnTo>
                  <a:lnTo>
                    <a:pt x="841" y="209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9517416" y="4563050"/>
              <a:ext cx="114300" cy="19050"/>
            </a:xfrm>
            <a:custGeom>
              <a:avLst/>
              <a:gdLst>
                <a:gd name="T0" fmla="*/ 392 w 429"/>
                <a:gd name="T1" fmla="*/ 74 h 74"/>
                <a:gd name="T2" fmla="*/ 37 w 429"/>
                <a:gd name="T3" fmla="*/ 74 h 74"/>
                <a:gd name="T4" fmla="*/ 29 w 429"/>
                <a:gd name="T5" fmla="*/ 73 h 74"/>
                <a:gd name="T6" fmla="*/ 22 w 429"/>
                <a:gd name="T7" fmla="*/ 71 h 74"/>
                <a:gd name="T8" fmla="*/ 16 w 429"/>
                <a:gd name="T9" fmla="*/ 67 h 74"/>
                <a:gd name="T10" fmla="*/ 11 w 429"/>
                <a:gd name="T11" fmla="*/ 62 h 74"/>
                <a:gd name="T12" fmla="*/ 6 w 429"/>
                <a:gd name="T13" fmla="*/ 57 h 74"/>
                <a:gd name="T14" fmla="*/ 2 w 429"/>
                <a:gd name="T15" fmla="*/ 51 h 74"/>
                <a:gd name="T16" fmla="*/ 0 w 429"/>
                <a:gd name="T17" fmla="*/ 44 h 74"/>
                <a:gd name="T18" fmla="*/ 0 w 429"/>
                <a:gd name="T19" fmla="*/ 37 h 74"/>
                <a:gd name="T20" fmla="*/ 0 w 429"/>
                <a:gd name="T21" fmla="*/ 29 h 74"/>
                <a:gd name="T22" fmla="*/ 2 w 429"/>
                <a:gd name="T23" fmla="*/ 22 h 74"/>
                <a:gd name="T24" fmla="*/ 6 w 429"/>
                <a:gd name="T25" fmla="*/ 16 h 74"/>
                <a:gd name="T26" fmla="*/ 11 w 429"/>
                <a:gd name="T27" fmla="*/ 10 h 74"/>
                <a:gd name="T28" fmla="*/ 16 w 429"/>
                <a:gd name="T29" fmla="*/ 5 h 74"/>
                <a:gd name="T30" fmla="*/ 22 w 429"/>
                <a:gd name="T31" fmla="*/ 2 h 74"/>
                <a:gd name="T32" fmla="*/ 29 w 429"/>
                <a:gd name="T33" fmla="*/ 0 h 74"/>
                <a:gd name="T34" fmla="*/ 37 w 429"/>
                <a:gd name="T35" fmla="*/ 0 h 74"/>
                <a:gd name="T36" fmla="*/ 392 w 429"/>
                <a:gd name="T37" fmla="*/ 0 h 74"/>
                <a:gd name="T38" fmla="*/ 400 w 429"/>
                <a:gd name="T39" fmla="*/ 0 h 74"/>
                <a:gd name="T40" fmla="*/ 407 w 429"/>
                <a:gd name="T41" fmla="*/ 2 h 74"/>
                <a:gd name="T42" fmla="*/ 413 w 429"/>
                <a:gd name="T43" fmla="*/ 5 h 74"/>
                <a:gd name="T44" fmla="*/ 419 w 429"/>
                <a:gd name="T45" fmla="*/ 10 h 74"/>
                <a:gd name="T46" fmla="*/ 423 w 429"/>
                <a:gd name="T47" fmla="*/ 16 h 74"/>
                <a:gd name="T48" fmla="*/ 427 w 429"/>
                <a:gd name="T49" fmla="*/ 22 h 74"/>
                <a:gd name="T50" fmla="*/ 429 w 429"/>
                <a:gd name="T51" fmla="*/ 29 h 74"/>
                <a:gd name="T52" fmla="*/ 429 w 429"/>
                <a:gd name="T53" fmla="*/ 37 h 74"/>
                <a:gd name="T54" fmla="*/ 429 w 429"/>
                <a:gd name="T55" fmla="*/ 44 h 74"/>
                <a:gd name="T56" fmla="*/ 427 w 429"/>
                <a:gd name="T57" fmla="*/ 51 h 74"/>
                <a:gd name="T58" fmla="*/ 423 w 429"/>
                <a:gd name="T59" fmla="*/ 57 h 74"/>
                <a:gd name="T60" fmla="*/ 419 w 429"/>
                <a:gd name="T61" fmla="*/ 62 h 74"/>
                <a:gd name="T62" fmla="*/ 413 w 429"/>
                <a:gd name="T63" fmla="*/ 67 h 74"/>
                <a:gd name="T64" fmla="*/ 407 w 429"/>
                <a:gd name="T65" fmla="*/ 71 h 74"/>
                <a:gd name="T66" fmla="*/ 400 w 429"/>
                <a:gd name="T67" fmla="*/ 73 h 74"/>
                <a:gd name="T68" fmla="*/ 392 w 42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74">
                  <a:moveTo>
                    <a:pt x="392" y="74"/>
                  </a:moveTo>
                  <a:lnTo>
                    <a:pt x="37" y="74"/>
                  </a:lnTo>
                  <a:lnTo>
                    <a:pt x="29" y="73"/>
                  </a:lnTo>
                  <a:lnTo>
                    <a:pt x="22" y="71"/>
                  </a:lnTo>
                  <a:lnTo>
                    <a:pt x="16" y="67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7" y="2"/>
                  </a:lnTo>
                  <a:lnTo>
                    <a:pt x="413" y="5"/>
                  </a:lnTo>
                  <a:lnTo>
                    <a:pt x="419" y="10"/>
                  </a:lnTo>
                  <a:lnTo>
                    <a:pt x="423" y="16"/>
                  </a:lnTo>
                  <a:lnTo>
                    <a:pt x="427" y="22"/>
                  </a:lnTo>
                  <a:lnTo>
                    <a:pt x="429" y="29"/>
                  </a:lnTo>
                  <a:lnTo>
                    <a:pt x="429" y="37"/>
                  </a:lnTo>
                  <a:lnTo>
                    <a:pt x="429" y="44"/>
                  </a:lnTo>
                  <a:lnTo>
                    <a:pt x="427" y="51"/>
                  </a:lnTo>
                  <a:lnTo>
                    <a:pt x="423" y="57"/>
                  </a:lnTo>
                  <a:lnTo>
                    <a:pt x="419" y="62"/>
                  </a:lnTo>
                  <a:lnTo>
                    <a:pt x="413" y="67"/>
                  </a:lnTo>
                  <a:lnTo>
                    <a:pt x="407" y="71"/>
                  </a:lnTo>
                  <a:lnTo>
                    <a:pt x="400" y="73"/>
                  </a:lnTo>
                  <a:lnTo>
                    <a:pt x="392" y="7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129" name="Freeform 128"/>
          <p:cNvSpPr/>
          <p:nvPr/>
        </p:nvSpPr>
        <p:spPr>
          <a:xfrm rot="16200000">
            <a:off x="877631" y="1825211"/>
            <a:ext cx="579820" cy="973986"/>
          </a:xfrm>
          <a:custGeom>
            <a:avLst/>
            <a:gdLst>
              <a:gd name="connsiteX0" fmla="*/ 360040 w 720080"/>
              <a:gd name="connsiteY0" fmla="*/ 0 h 973986"/>
              <a:gd name="connsiteX1" fmla="*/ 614627 w 720080"/>
              <a:gd name="connsiteY1" fmla="*/ 105453 h 973986"/>
              <a:gd name="connsiteX2" fmla="*/ 614627 w 720080"/>
              <a:gd name="connsiteY2" fmla="*/ 614627 h 973986"/>
              <a:gd name="connsiteX3" fmla="*/ 360040 w 720080"/>
              <a:gd name="connsiteY3" fmla="*/ 973986 h 973986"/>
              <a:gd name="connsiteX4" fmla="*/ 105453 w 720080"/>
              <a:gd name="connsiteY4" fmla="*/ 614627 h 973986"/>
              <a:gd name="connsiteX5" fmla="*/ 105453 w 720080"/>
              <a:gd name="connsiteY5" fmla="*/ 105453 h 973986"/>
              <a:gd name="connsiteX6" fmla="*/ 360040 w 720080"/>
              <a:gd name="connsiteY6" fmla="*/ 0 h 97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973986">
                <a:moveTo>
                  <a:pt x="360040" y="0"/>
                </a:moveTo>
                <a:cubicBezTo>
                  <a:pt x="452182" y="0"/>
                  <a:pt x="544325" y="35151"/>
                  <a:pt x="614627" y="105453"/>
                </a:cubicBezTo>
                <a:cubicBezTo>
                  <a:pt x="755231" y="246058"/>
                  <a:pt x="755231" y="474022"/>
                  <a:pt x="614627" y="614627"/>
                </a:cubicBezTo>
                <a:cubicBezTo>
                  <a:pt x="512302" y="716952"/>
                  <a:pt x="427440" y="836738"/>
                  <a:pt x="360040" y="973986"/>
                </a:cubicBezTo>
                <a:cubicBezTo>
                  <a:pt x="292640" y="836738"/>
                  <a:pt x="207778" y="716952"/>
                  <a:pt x="105453" y="614627"/>
                </a:cubicBezTo>
                <a:cubicBezTo>
                  <a:pt x="-35151" y="474022"/>
                  <a:pt x="-35151" y="246058"/>
                  <a:pt x="105453" y="105453"/>
                </a:cubicBezTo>
                <a:cubicBezTo>
                  <a:pt x="175756" y="35151"/>
                  <a:pt x="267898" y="0"/>
                  <a:pt x="3600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3200" dirty="0">
                <a:latin typeface="FontAwesome" pitchFamily="2" charset="0"/>
              </a:rPr>
              <a:t></a:t>
            </a:r>
          </a:p>
        </p:txBody>
      </p:sp>
      <p:sp>
        <p:nvSpPr>
          <p:cNvPr id="139" name="Freeform 138"/>
          <p:cNvSpPr/>
          <p:nvPr/>
        </p:nvSpPr>
        <p:spPr>
          <a:xfrm rot="16200000">
            <a:off x="877630" y="2904478"/>
            <a:ext cx="579820" cy="973986"/>
          </a:xfrm>
          <a:custGeom>
            <a:avLst/>
            <a:gdLst>
              <a:gd name="connsiteX0" fmla="*/ 360040 w 720080"/>
              <a:gd name="connsiteY0" fmla="*/ 0 h 973986"/>
              <a:gd name="connsiteX1" fmla="*/ 614627 w 720080"/>
              <a:gd name="connsiteY1" fmla="*/ 105453 h 973986"/>
              <a:gd name="connsiteX2" fmla="*/ 614627 w 720080"/>
              <a:gd name="connsiteY2" fmla="*/ 614627 h 973986"/>
              <a:gd name="connsiteX3" fmla="*/ 360040 w 720080"/>
              <a:gd name="connsiteY3" fmla="*/ 973986 h 973986"/>
              <a:gd name="connsiteX4" fmla="*/ 105453 w 720080"/>
              <a:gd name="connsiteY4" fmla="*/ 614627 h 973986"/>
              <a:gd name="connsiteX5" fmla="*/ 105453 w 720080"/>
              <a:gd name="connsiteY5" fmla="*/ 105453 h 973986"/>
              <a:gd name="connsiteX6" fmla="*/ 360040 w 720080"/>
              <a:gd name="connsiteY6" fmla="*/ 0 h 97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973986">
                <a:moveTo>
                  <a:pt x="360040" y="0"/>
                </a:moveTo>
                <a:cubicBezTo>
                  <a:pt x="452182" y="0"/>
                  <a:pt x="544325" y="35151"/>
                  <a:pt x="614627" y="105453"/>
                </a:cubicBezTo>
                <a:cubicBezTo>
                  <a:pt x="755231" y="246058"/>
                  <a:pt x="755231" y="474022"/>
                  <a:pt x="614627" y="614627"/>
                </a:cubicBezTo>
                <a:cubicBezTo>
                  <a:pt x="512302" y="716952"/>
                  <a:pt x="427440" y="836738"/>
                  <a:pt x="360040" y="973986"/>
                </a:cubicBezTo>
                <a:cubicBezTo>
                  <a:pt x="292640" y="836738"/>
                  <a:pt x="207778" y="716952"/>
                  <a:pt x="105453" y="614627"/>
                </a:cubicBezTo>
                <a:cubicBezTo>
                  <a:pt x="-35151" y="474022"/>
                  <a:pt x="-35151" y="246058"/>
                  <a:pt x="105453" y="105453"/>
                </a:cubicBezTo>
                <a:cubicBezTo>
                  <a:pt x="175756" y="35151"/>
                  <a:pt x="267898" y="0"/>
                  <a:pt x="3600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3200" dirty="0">
                <a:latin typeface="FontAwesome" pitchFamily="2" charset="0"/>
              </a:rPr>
              <a:t></a:t>
            </a:r>
          </a:p>
        </p:txBody>
      </p:sp>
      <p:sp>
        <p:nvSpPr>
          <p:cNvPr id="140" name="Freeform 139"/>
          <p:cNvSpPr/>
          <p:nvPr/>
        </p:nvSpPr>
        <p:spPr>
          <a:xfrm rot="16200000">
            <a:off x="877631" y="3979921"/>
            <a:ext cx="579820" cy="973986"/>
          </a:xfrm>
          <a:custGeom>
            <a:avLst/>
            <a:gdLst>
              <a:gd name="connsiteX0" fmla="*/ 360040 w 720080"/>
              <a:gd name="connsiteY0" fmla="*/ 0 h 973986"/>
              <a:gd name="connsiteX1" fmla="*/ 614627 w 720080"/>
              <a:gd name="connsiteY1" fmla="*/ 105453 h 973986"/>
              <a:gd name="connsiteX2" fmla="*/ 614627 w 720080"/>
              <a:gd name="connsiteY2" fmla="*/ 614627 h 973986"/>
              <a:gd name="connsiteX3" fmla="*/ 360040 w 720080"/>
              <a:gd name="connsiteY3" fmla="*/ 973986 h 973986"/>
              <a:gd name="connsiteX4" fmla="*/ 105453 w 720080"/>
              <a:gd name="connsiteY4" fmla="*/ 614627 h 973986"/>
              <a:gd name="connsiteX5" fmla="*/ 105453 w 720080"/>
              <a:gd name="connsiteY5" fmla="*/ 105453 h 973986"/>
              <a:gd name="connsiteX6" fmla="*/ 360040 w 720080"/>
              <a:gd name="connsiteY6" fmla="*/ 0 h 97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973986">
                <a:moveTo>
                  <a:pt x="360040" y="0"/>
                </a:moveTo>
                <a:cubicBezTo>
                  <a:pt x="452182" y="0"/>
                  <a:pt x="544325" y="35151"/>
                  <a:pt x="614627" y="105453"/>
                </a:cubicBezTo>
                <a:cubicBezTo>
                  <a:pt x="755231" y="246058"/>
                  <a:pt x="755231" y="474022"/>
                  <a:pt x="614627" y="614627"/>
                </a:cubicBezTo>
                <a:cubicBezTo>
                  <a:pt x="512302" y="716952"/>
                  <a:pt x="427440" y="836738"/>
                  <a:pt x="360040" y="973986"/>
                </a:cubicBezTo>
                <a:cubicBezTo>
                  <a:pt x="292640" y="836738"/>
                  <a:pt x="207778" y="716952"/>
                  <a:pt x="105453" y="614627"/>
                </a:cubicBezTo>
                <a:cubicBezTo>
                  <a:pt x="-35151" y="474022"/>
                  <a:pt x="-35151" y="246058"/>
                  <a:pt x="105453" y="105453"/>
                </a:cubicBezTo>
                <a:cubicBezTo>
                  <a:pt x="175756" y="35151"/>
                  <a:pt x="267898" y="0"/>
                  <a:pt x="3600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3200" dirty="0">
                <a:latin typeface="FontAwesome" pitchFamily="2" charset="0"/>
              </a:rPr>
              <a:t>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0529" y="2140449"/>
            <a:ext cx="1324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 err="1">
                <a:solidFill>
                  <a:schemeClr val="accent6">
                    <a:lumMod val="95000"/>
                    <a:lumOff val="5000"/>
                  </a:schemeClr>
                </a:solidFill>
              </a:rPr>
              <a:t>Syarahan</a:t>
            </a:r>
            <a:endParaRPr lang="en-MY" sz="2400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0529" y="3205087"/>
            <a:ext cx="298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 err="1">
                <a:solidFill>
                  <a:schemeClr val="accent6">
                    <a:lumMod val="95000"/>
                    <a:lumOff val="5000"/>
                  </a:schemeClr>
                </a:solidFill>
              </a:rPr>
              <a:t>Pembelajaran</a:t>
            </a:r>
            <a:r>
              <a:rPr lang="en-MY" sz="2400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accent6">
                    <a:lumMod val="95000"/>
                    <a:lumOff val="5000"/>
                  </a:schemeClr>
                </a:solidFill>
              </a:rPr>
              <a:t>Teradun</a:t>
            </a:r>
            <a:endParaRPr lang="en-MY" sz="2400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780529" y="4282248"/>
            <a:ext cx="514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 err="1">
                <a:solidFill>
                  <a:schemeClr val="accent6">
                    <a:lumMod val="95000"/>
                    <a:lumOff val="5000"/>
                  </a:schemeClr>
                </a:solidFill>
              </a:rPr>
              <a:t>Pembelajaran</a:t>
            </a:r>
            <a:r>
              <a:rPr lang="en-MY" sz="2400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accent6">
                    <a:lumMod val="95000"/>
                    <a:lumOff val="5000"/>
                  </a:schemeClr>
                </a:solidFill>
              </a:rPr>
              <a:t>Berpusatkan</a:t>
            </a:r>
            <a:r>
              <a:rPr lang="en-MY" sz="2400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accent6">
                    <a:lumMod val="95000"/>
                    <a:lumOff val="5000"/>
                  </a:schemeClr>
                </a:solidFill>
              </a:rPr>
              <a:t>Pelajar</a:t>
            </a:r>
            <a:r>
              <a:rPr lang="en-MY" sz="2400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 (SCL)</a:t>
            </a:r>
          </a:p>
        </p:txBody>
      </p:sp>
      <p:pic>
        <p:nvPicPr>
          <p:cNvPr id="112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67" y="809126"/>
            <a:ext cx="5283058" cy="56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8688540" y="2757881"/>
            <a:ext cx="2505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PENGENALAN: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87B27D-A279-4590-BF57-92592D4AF93D}"/>
              </a:ext>
            </a:extLst>
          </p:cNvPr>
          <p:cNvSpPr txBox="1"/>
          <p:nvPr/>
        </p:nvSpPr>
        <p:spPr>
          <a:xfrm flipH="1">
            <a:off x="9055398" y="3328641"/>
            <a:ext cx="177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>
                <a:solidFill>
                  <a:schemeClr val="bg1"/>
                </a:solidFill>
              </a:rPr>
              <a:t>LOGIK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92EDEC-E2F3-4BB8-9FEF-F5EE4CBB5078}"/>
              </a:ext>
            </a:extLst>
          </p:cNvPr>
          <p:cNvSpPr/>
          <p:nvPr/>
        </p:nvSpPr>
        <p:spPr>
          <a:xfrm>
            <a:off x="286603" y="243640"/>
            <a:ext cx="234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73F77F4-1FF2-4410-85F9-E09782F8C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992884"/>
              </p:ext>
            </p:extLst>
          </p:nvPr>
        </p:nvGraphicFramePr>
        <p:xfrm>
          <a:off x="116840" y="11669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93" y="1088353"/>
            <a:ext cx="5283058" cy="56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9006447" y="2757881"/>
            <a:ext cx="18695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PENGENALAN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/>
          <p:nvPr/>
        </p:nvSpPr>
        <p:spPr>
          <a:xfrm>
            <a:off x="469257" y="450700"/>
            <a:ext cx="6923216" cy="6162870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auto">
              <a:buClr>
                <a:srgbClr val="A53010"/>
              </a:buClr>
              <a:buNone/>
              <a:defRPr/>
            </a:pP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  <a:p>
            <a:pPr marL="0" indent="0" defTabSz="457200" fontAlgn="auto">
              <a:buClr>
                <a:srgbClr val="A53010"/>
              </a:buClr>
              <a:buNone/>
              <a:defRPr/>
            </a:pP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DE213-F56C-4261-A20F-C018EB8BBD98}"/>
              </a:ext>
            </a:extLst>
          </p:cNvPr>
          <p:cNvSpPr txBox="1"/>
          <p:nvPr/>
        </p:nvSpPr>
        <p:spPr>
          <a:xfrm>
            <a:off x="7473978" y="1452777"/>
            <a:ext cx="4798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Ilmu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tentang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bagaimana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menilai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sesuatu</a:t>
            </a:r>
            <a:endParaRPr lang="en-US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argumen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atau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alasan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</a:t>
            </a:r>
            <a:endParaRPr 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0412A9-24E2-45DF-8BFB-DAB9B1F9385C}"/>
              </a:ext>
            </a:extLst>
          </p:cNvPr>
          <p:cNvSpPr txBox="1"/>
          <p:nvPr/>
        </p:nvSpPr>
        <p:spPr>
          <a:xfrm>
            <a:off x="8096250" y="3295560"/>
            <a:ext cx="362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embantu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kita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menilai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alasan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yang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baik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dan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buruk</a:t>
            </a:r>
            <a:endParaRPr 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MY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EF95F6-7619-46C9-812F-871D01768A51}"/>
              </a:ext>
            </a:extLst>
          </p:cNvPr>
          <p:cNvSpPr/>
          <p:nvPr/>
        </p:nvSpPr>
        <p:spPr>
          <a:xfrm>
            <a:off x="4527141" y="3475051"/>
            <a:ext cx="1937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LOGIK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56D5B2-12D0-4866-9FBB-01B30BE7A04B}"/>
              </a:ext>
            </a:extLst>
          </p:cNvPr>
          <p:cNvSpPr txBox="1"/>
          <p:nvPr/>
        </p:nvSpPr>
        <p:spPr>
          <a:xfrm>
            <a:off x="7696200" y="5309181"/>
            <a:ext cx="362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Penting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untuk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memastikan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kita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berfikir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d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enga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n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betul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38452A-FF02-42D5-ACAF-6C093AEA47E2}"/>
              </a:ext>
            </a:extLst>
          </p:cNvPr>
          <p:cNvSpPr txBox="1"/>
          <p:nvPr/>
        </p:nvSpPr>
        <p:spPr>
          <a:xfrm>
            <a:off x="286603" y="3528537"/>
            <a:ext cx="2547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MY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Bukan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se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kadar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pendapat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atau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memberi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pendapat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,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tetapi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:</a:t>
            </a:r>
            <a:endParaRPr 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menilai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argumen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/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alasan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 </a:t>
            </a:r>
            <a:endParaRPr 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mempunyai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prinsip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tertentu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 </a:t>
            </a:r>
            <a:endParaRPr 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mempunyai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kriteria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tertentu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</a:t>
            </a:r>
            <a:endParaRPr lang="en-US" dirty="0"/>
          </a:p>
          <a:p>
            <a:endParaRPr lang="en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80ECEE-A8CA-4589-8E2E-4EC35A67905E}"/>
              </a:ext>
            </a:extLst>
          </p:cNvPr>
          <p:cNvSpPr txBox="1"/>
          <p:nvPr/>
        </p:nvSpPr>
        <p:spPr>
          <a:xfrm>
            <a:off x="143730" y="850002"/>
            <a:ext cx="508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Tanpa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alasan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yang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betul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,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kita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tidak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akan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dapat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mengetahui</a:t>
            </a:r>
            <a:r>
              <a:rPr lang="en-MY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MY" alt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bahawa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sesuatu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itu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benar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atau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boleh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dipercayai</a:t>
            </a:r>
            <a:r>
              <a:rPr 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M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/>
          <p:nvPr/>
        </p:nvSpPr>
        <p:spPr bwMode="auto">
          <a:xfrm>
            <a:off x="3153353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/>
          <p:nvPr/>
        </p:nvSpPr>
        <p:spPr bwMode="auto">
          <a:xfrm>
            <a:off x="6010899" y="2112403"/>
            <a:ext cx="5725550" cy="19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MY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SEJARAH ILMU LOGIK</a:t>
            </a:r>
          </a:p>
          <a:p>
            <a:endParaRPr lang="en-MY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/>
          <p:nvPr/>
        </p:nvSpPr>
        <p:spPr bwMode="auto">
          <a:xfrm>
            <a:off x="3153353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/>
          <p:nvPr/>
        </p:nvSpPr>
        <p:spPr bwMode="auto">
          <a:xfrm>
            <a:off x="5953760" y="4657725"/>
            <a:ext cx="5725795" cy="173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kern="0" dirty="0"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Alexander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Aphrodisias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(c.a. 3M)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adalah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orang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pertama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yang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menggunakan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kata ‘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Logika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’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dalam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definisi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ilmu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yang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menyelidiki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benar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MY" alt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atau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tidaknya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pemikiran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manusia</a:t>
            </a:r>
            <a: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. </a:t>
            </a:r>
            <a:br>
              <a:rPr lang="en-US" sz="20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</a:br>
            <a:endParaRPr lang="en-MY" alt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45BD7FA5-787D-454B-AFC2-A5C875786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157922"/>
            <a:ext cx="1876425" cy="2438400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48C8477E-BFFD-4A57-AEF9-9EE234D04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152900"/>
            <a:ext cx="1885950" cy="241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64B9C-8E18-475A-897E-6E36742BB55B}"/>
              </a:ext>
            </a:extLst>
          </p:cNvPr>
          <p:cNvSpPr txBox="1"/>
          <p:nvPr/>
        </p:nvSpPr>
        <p:spPr>
          <a:xfrm>
            <a:off x="3662365" y="1615571"/>
            <a:ext cx="690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Nama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Mantiq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atau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Logik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muncul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pertama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kali </a:t>
            </a:r>
            <a:r>
              <a:rPr lang="en-MY" alt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ketika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Failasuf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Cicero (1 S.M.) )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tetapi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digunakan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dalam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erti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“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seni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2000" kern="0" dirty="0" err="1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berdebat</a:t>
            </a:r>
            <a:r>
              <a:rPr lang="en-US" sz="2000" kern="0" dirty="0"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/>
          <p:nvPr/>
        </p:nvSpPr>
        <p:spPr bwMode="auto">
          <a:xfrm>
            <a:off x="3153353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/>
          <p:nvPr/>
        </p:nvSpPr>
        <p:spPr bwMode="auto">
          <a:xfrm>
            <a:off x="5915660" y="2075198"/>
            <a:ext cx="572579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MY" alt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Bagi ilmu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Logik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atau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ilmu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Mantiq</a:t>
            </a:r>
            <a:r>
              <a:rPr lang="en-MY" alt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,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Aristotle </a:t>
            </a:r>
            <a:r>
              <a:rPr lang="en-MY" alt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adalah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guru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utamanya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MY" alt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J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ika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diselidik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lebih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mendalam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,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sebelum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Aristotles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memang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MY" alt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telah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ada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Logik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,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tetapi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ilmu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Logik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sebagai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ilmu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yang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sistematik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muncul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sejak</a:t>
            </a: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 </a:t>
            </a:r>
            <a:r>
              <a:rPr lang="en-US" sz="1800" kern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>Aristotles</a:t>
            </a:r>
            <a:endParaRPr kumimoji="0" lang="en-US" sz="1800" i="0" u="none" strike="noStrike" kern="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1800" kern="0" noProof="0" dirty="0">
              <a:ln>
                <a:noFill/>
              </a:ln>
              <a:effectLst/>
              <a:uLnTx/>
              <a:uFillTx/>
              <a:latin typeface="Century Gothic" panose="020B0502020202020204" charset="0"/>
              <a:ea typeface="MS PGothic" panose="020B0600070205080204" pitchFamily="34" charset="-128"/>
              <a:cs typeface="Century Gothic" panose="020B05020202020202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  <a:t/>
            </a:r>
            <a:br>
              <a:rPr lang="en-US" sz="1800" kern="0" noProof="0" dirty="0">
                <a:ln>
                  <a:noFill/>
                </a:ln>
                <a:effectLst/>
                <a:uLnTx/>
                <a:uFillTx/>
                <a:latin typeface="Century Gothic" panose="020B0502020202020204" charset="0"/>
                <a:ea typeface="MS PGothic" panose="020B0600070205080204" pitchFamily="34" charset="-128"/>
                <a:cs typeface="Century Gothic" panose="020B0502020202020204" charset="0"/>
                <a:sym typeface="+mn-ea"/>
              </a:rPr>
            </a:br>
            <a:endParaRPr lang="en-MY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64676BB0-BCAE-4E51-9D7A-D954B2AB3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68" y="1938336"/>
            <a:ext cx="2998195" cy="374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1260</Words>
  <Application>Microsoft Office PowerPoint</Application>
  <PresentationFormat>Custom</PresentationFormat>
  <Paragraphs>227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Тема Office</vt:lpstr>
      <vt:lpstr>Texts</vt:lpstr>
      <vt:lpstr>1_Texts</vt:lpstr>
      <vt:lpstr>2_Texts</vt:lpstr>
      <vt:lpstr>1_Тема Office</vt:lpstr>
      <vt:lpstr>Office Theme</vt:lpstr>
      <vt:lpstr>PowerPoint Presentation</vt:lpstr>
      <vt:lpstr>Hasil pembelajaran</vt:lpstr>
      <vt:lpstr>KANDUNGAN KULIAH</vt:lpstr>
      <vt:lpstr>Pendekatan kuliah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HUJAHAN DEDUKTIF &amp; INDUKTIF</vt:lpstr>
      <vt:lpstr>PowerPoint Presentation</vt:lpstr>
      <vt:lpstr>PowerPoint Presentation</vt:lpstr>
      <vt:lpstr>PowerPoint Presentation</vt:lpstr>
      <vt:lpstr>KATEGORI FALASI</vt:lpstr>
      <vt:lpstr>KATEGORI FALASI</vt:lpstr>
      <vt:lpstr>PowerPoint Presentation</vt:lpstr>
      <vt:lpstr>METODOLOGI PENGHASILAN ILMU</vt:lpstr>
      <vt:lpstr>PANCAINDERA</vt:lpstr>
      <vt:lpstr>AKAL</vt:lpstr>
      <vt:lpstr>INSTITUSI</vt:lpstr>
      <vt:lpstr>ILHAM</vt:lpstr>
      <vt:lpstr>WAHYU</vt:lpstr>
      <vt:lpstr>AMALAN DAN PENGALAMAN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Akmaliza Abdullah</dc:creator>
  <cp:lastModifiedBy>ACER</cp:lastModifiedBy>
  <cp:revision>31</cp:revision>
  <dcterms:created xsi:type="dcterms:W3CDTF">2020-01-29T04:45:03Z</dcterms:created>
  <dcterms:modified xsi:type="dcterms:W3CDTF">2020-02-07T16:27:08Z</dcterms:modified>
</cp:coreProperties>
</file>