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10287000" cx="18288000"/>
  <p:notesSz cx="6858000" cy="9144000"/>
  <p:embeddedFontLst>
    <p:embeddedFont>
      <p:font typeface="Anonymous Pro"/>
      <p:bold r:id="rId38"/>
      <p:boldItalic r:id="rId39"/>
    </p:embeddedFont>
    <p:embeddedFont>
      <p:font typeface="Arimo"/>
      <p:regular r:id="rId40"/>
      <p:bold r:id="rId41"/>
      <p:italic r:id="rId42"/>
      <p:boldItalic r:id="rId43"/>
    </p:embeddedFont>
    <p:embeddedFont>
      <p:font typeface="Book Antiqua"/>
      <p:regular r:id="rId44"/>
      <p:bold r:id="rId45"/>
      <p:italic r:id="rId46"/>
      <p:boldItalic r:id="rId47"/>
    </p:embeddedFont>
    <p:embeddedFont>
      <p:font typeface="Open Sans ExtraBold"/>
      <p:bold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A4A3A4"/>
          </p15:clr>
        </p15:guide>
        <p15:guide id="2" pos="2880">
          <p15:clr>
            <a:srgbClr val="A4A3A4"/>
          </p15:clr>
        </p15:guide>
      </p15:sldGuideLst>
    </p:ext>
    <p:ext uri="http://customooxmlschemas.google.com/">
      <go:slidesCustomData xmlns:go="http://customooxmlschemas.google.com/" r:id="rId54" roundtripDataSignature="AMtx7mhvgt5Q4oy29pJ1ydGAMHBCGFCE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mo-regular.fntdata"/><Relationship Id="rId42" Type="http://schemas.openxmlformats.org/officeDocument/2006/relationships/font" Target="fonts/Arimo-italic.fntdata"/><Relationship Id="rId41" Type="http://schemas.openxmlformats.org/officeDocument/2006/relationships/font" Target="fonts/Arimo-bold.fntdata"/><Relationship Id="rId44" Type="http://schemas.openxmlformats.org/officeDocument/2006/relationships/font" Target="fonts/BookAntiqua-regular.fntdata"/><Relationship Id="rId43" Type="http://schemas.openxmlformats.org/officeDocument/2006/relationships/font" Target="fonts/Arimo-boldItalic.fntdata"/><Relationship Id="rId46" Type="http://schemas.openxmlformats.org/officeDocument/2006/relationships/font" Target="fonts/BookAntiqua-italic.fntdata"/><Relationship Id="rId45" Type="http://schemas.openxmlformats.org/officeDocument/2006/relationships/font" Target="fonts/BookAntiqu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OpenSansExtraBold-bold.fntdata"/><Relationship Id="rId47" Type="http://schemas.openxmlformats.org/officeDocument/2006/relationships/font" Target="fonts/BookAntiqua-boldItalic.fntdata"/><Relationship Id="rId49" Type="http://schemas.openxmlformats.org/officeDocument/2006/relationships/font" Target="fonts/OpenSansExtra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AnonymousPro-boldItalic.fntdata"/><Relationship Id="rId38" Type="http://schemas.openxmlformats.org/officeDocument/2006/relationships/font" Target="fonts/AnonymousPro-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3.xml"/><Relationship Id="rId10" Type="http://schemas.openxmlformats.org/officeDocument/2006/relationships/slide" Target="slides/slide2.xml"/><Relationship Id="rId54"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2ae66c55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2ae66c5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3" name="Shape 13"/>
        <p:cNvGrpSpPr/>
        <p:nvPr/>
      </p:nvGrpSpPr>
      <p:grpSpPr>
        <a:xfrm>
          <a:off x="0" y="0"/>
          <a:ext cx="0" cy="0"/>
          <a:chOff x="0" y="0"/>
          <a:chExt cx="0" cy="0"/>
        </a:xfrm>
      </p:grpSpPr>
      <p:pic>
        <p:nvPicPr>
          <p:cNvPr descr="关系图" id="14" name="Google Shape;14;p30"/>
          <p:cNvPicPr preferRelativeResize="0"/>
          <p:nvPr/>
        </p:nvPicPr>
        <p:blipFill rotWithShape="1">
          <a:blip r:embed="rId2">
            <a:alphaModFix/>
          </a:blip>
          <a:srcRect b="10909" l="0" r="2527" t="0"/>
          <a:stretch/>
        </p:blipFill>
        <p:spPr>
          <a:xfrm>
            <a:off x="358776" y="1038225"/>
            <a:ext cx="17827623" cy="9165432"/>
          </a:xfrm>
          <a:prstGeom prst="rect">
            <a:avLst/>
          </a:prstGeom>
          <a:noFill/>
          <a:ln>
            <a:noFill/>
          </a:ln>
        </p:spPr>
      </p:pic>
      <p:sp>
        <p:nvSpPr>
          <p:cNvPr id="15" name="Google Shape;15;p30"/>
          <p:cNvSpPr/>
          <p:nvPr/>
        </p:nvSpPr>
        <p:spPr>
          <a:xfrm>
            <a:off x="3176" y="823913"/>
            <a:ext cx="18288001" cy="2266950"/>
          </a:xfrm>
          <a:prstGeom prst="rect">
            <a:avLst/>
          </a:prstGeom>
          <a:gradFill>
            <a:gsLst>
              <a:gs pos="0">
                <a:srgbClr val="FFFFFF"/>
              </a:gs>
              <a:gs pos="100000">
                <a:srgbClr val="808080">
                  <a:alpha val="5372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Arial"/>
              <a:buNone/>
            </a:pPr>
            <a:r>
              <a:t/>
            </a:r>
            <a:endParaRPr b="0" i="0" sz="2700" u="none" cap="none" strike="noStrike">
              <a:solidFill>
                <a:schemeClr val="dk1"/>
              </a:solidFill>
              <a:latin typeface="Arial"/>
              <a:ea typeface="Arial"/>
              <a:cs typeface="Arial"/>
              <a:sym typeface="Arial"/>
            </a:endParaRPr>
          </a:p>
        </p:txBody>
      </p:sp>
      <p:sp>
        <p:nvSpPr>
          <p:cNvPr id="16" name="Google Shape;16;p30"/>
          <p:cNvSpPr txBox="1"/>
          <p:nvPr>
            <p:ph idx="1" type="subTitle"/>
          </p:nvPr>
        </p:nvSpPr>
        <p:spPr>
          <a:xfrm>
            <a:off x="3816350" y="3738563"/>
            <a:ext cx="11090276" cy="1833563"/>
          </a:xfrm>
          <a:prstGeom prst="rect">
            <a:avLst/>
          </a:prstGeom>
          <a:noFill/>
          <a:ln>
            <a:noFill/>
          </a:ln>
        </p:spPr>
        <p:txBody>
          <a:bodyPr anchorCtr="0" anchor="ctr" bIns="45700" lIns="91425" spcFirstLastPara="1" rIns="91425" wrap="square" tIns="45700">
            <a:noAutofit/>
          </a:bodyPr>
          <a:lstStyle>
            <a:lvl1pPr lvl="0" algn="ctr">
              <a:spcBef>
                <a:spcPts val="1440"/>
              </a:spcBef>
              <a:spcAft>
                <a:spcPts val="0"/>
              </a:spcAft>
              <a:buClr>
                <a:schemeClr val="dk1"/>
              </a:buClr>
              <a:buSzPts val="4800"/>
              <a:buFont typeface="Arial"/>
              <a:buNone/>
              <a:defRPr/>
            </a:lvl1pPr>
            <a:lvl2pPr lvl="1" algn="l">
              <a:spcBef>
                <a:spcPts val="540"/>
              </a:spcBef>
              <a:spcAft>
                <a:spcPts val="0"/>
              </a:spcAft>
              <a:buClr>
                <a:schemeClr val="dk1"/>
              </a:buClr>
              <a:buSzPts val="1800"/>
              <a:buChar char="–"/>
              <a:defRPr/>
            </a:lvl2pPr>
            <a:lvl3pPr lvl="2" algn="l">
              <a:spcBef>
                <a:spcPts val="540"/>
              </a:spcBef>
              <a:spcAft>
                <a:spcPts val="0"/>
              </a:spcAft>
              <a:buClr>
                <a:schemeClr val="dk1"/>
              </a:buClr>
              <a:buSzPts val="1800"/>
              <a:buChar char="•"/>
              <a:defRPr/>
            </a:lvl3pPr>
            <a:lvl4pPr lvl="3" algn="l">
              <a:spcBef>
                <a:spcPts val="540"/>
              </a:spcBef>
              <a:spcAft>
                <a:spcPts val="0"/>
              </a:spcAft>
              <a:buClr>
                <a:schemeClr val="dk1"/>
              </a:buClr>
              <a:buSzPts val="1800"/>
              <a:buChar char="–"/>
              <a:defRPr/>
            </a:lvl4pPr>
            <a:lvl5pPr lvl="4" algn="l">
              <a:spcBef>
                <a:spcPts val="540"/>
              </a:spcBef>
              <a:spcAft>
                <a:spcPts val="0"/>
              </a:spcAft>
              <a:buClr>
                <a:schemeClr val="dk1"/>
              </a:buClr>
              <a:buSzPts val="1800"/>
              <a:buChar char="»"/>
              <a:defRPr/>
            </a:lvl5pPr>
            <a:lvl6pPr lvl="5" algn="l">
              <a:lnSpc>
                <a:spcPct val="90000"/>
              </a:lnSpc>
              <a:spcBef>
                <a:spcPts val="750"/>
              </a:spcBef>
              <a:spcAft>
                <a:spcPts val="0"/>
              </a:spcAft>
              <a:buClr>
                <a:schemeClr val="dk1"/>
              </a:buClr>
              <a:buSzPts val="1800"/>
              <a:buChar char="•"/>
              <a:defRPr/>
            </a:lvl6pPr>
            <a:lvl7pPr lvl="6" algn="l">
              <a:lnSpc>
                <a:spcPct val="90000"/>
              </a:lnSpc>
              <a:spcBef>
                <a:spcPts val="750"/>
              </a:spcBef>
              <a:spcAft>
                <a:spcPts val="0"/>
              </a:spcAft>
              <a:buClr>
                <a:schemeClr val="dk1"/>
              </a:buClr>
              <a:buSzPts val="1800"/>
              <a:buChar char="•"/>
              <a:defRPr/>
            </a:lvl7pPr>
            <a:lvl8pPr lvl="7" algn="l">
              <a:lnSpc>
                <a:spcPct val="90000"/>
              </a:lnSpc>
              <a:spcBef>
                <a:spcPts val="750"/>
              </a:spcBef>
              <a:spcAft>
                <a:spcPts val="0"/>
              </a:spcAft>
              <a:buClr>
                <a:schemeClr val="dk1"/>
              </a:buClr>
              <a:buSzPts val="1800"/>
              <a:buChar char="•"/>
              <a:defRPr/>
            </a:lvl8pPr>
            <a:lvl9pPr lvl="8" algn="l">
              <a:lnSpc>
                <a:spcPct val="90000"/>
              </a:lnSpc>
              <a:spcBef>
                <a:spcPts val="750"/>
              </a:spcBef>
              <a:spcAft>
                <a:spcPts val="0"/>
              </a:spcAft>
              <a:buClr>
                <a:schemeClr val="dk1"/>
              </a:buClr>
              <a:buSzPts val="1800"/>
              <a:buChar char="•"/>
              <a:defRPr/>
            </a:lvl9pPr>
          </a:lstStyle>
          <a:p/>
        </p:txBody>
      </p:sp>
      <p:sp>
        <p:nvSpPr>
          <p:cNvPr id="17" name="Google Shape;17;p30"/>
          <p:cNvSpPr txBox="1"/>
          <p:nvPr>
            <p:ph type="ctrTitle"/>
          </p:nvPr>
        </p:nvSpPr>
        <p:spPr>
          <a:xfrm>
            <a:off x="1511300" y="931070"/>
            <a:ext cx="15544800" cy="22050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30"/>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2100" u="none" cap="none" strike="noStrike">
                <a:solidFill>
                  <a:schemeClr val="dk1"/>
                </a:solidFill>
                <a:latin typeface="Arial"/>
                <a:ea typeface="Arial"/>
                <a:cs typeface="Arial"/>
                <a:sym typeface="Arial"/>
              </a:defRPr>
            </a:lvl1pPr>
            <a:lvl2pPr indent="0" lvl="1" marL="0" algn="r">
              <a:spcBef>
                <a:spcPts val="0"/>
              </a:spcBef>
              <a:buNone/>
              <a:defRPr b="0" i="0" sz="2100" u="none" cap="none" strike="noStrike">
                <a:solidFill>
                  <a:schemeClr val="dk1"/>
                </a:solidFill>
                <a:latin typeface="Arial"/>
                <a:ea typeface="Arial"/>
                <a:cs typeface="Arial"/>
                <a:sym typeface="Arial"/>
              </a:defRPr>
            </a:lvl2pPr>
            <a:lvl3pPr indent="0" lvl="2" marL="0" algn="r">
              <a:spcBef>
                <a:spcPts val="0"/>
              </a:spcBef>
              <a:buNone/>
              <a:defRPr b="0" i="0" sz="2100" u="none" cap="none" strike="noStrike">
                <a:solidFill>
                  <a:schemeClr val="dk1"/>
                </a:solidFill>
                <a:latin typeface="Arial"/>
                <a:ea typeface="Arial"/>
                <a:cs typeface="Arial"/>
                <a:sym typeface="Arial"/>
              </a:defRPr>
            </a:lvl3pPr>
            <a:lvl4pPr indent="0" lvl="3" marL="0" algn="r">
              <a:spcBef>
                <a:spcPts val="0"/>
              </a:spcBef>
              <a:buNone/>
              <a:defRPr b="0" i="0" sz="2100" u="none" cap="none" strike="noStrike">
                <a:solidFill>
                  <a:schemeClr val="dk1"/>
                </a:solidFill>
                <a:latin typeface="Arial"/>
                <a:ea typeface="Arial"/>
                <a:cs typeface="Arial"/>
                <a:sym typeface="Arial"/>
              </a:defRPr>
            </a:lvl4pPr>
            <a:lvl5pPr indent="0" lvl="4" marL="0" algn="r">
              <a:spcBef>
                <a:spcPts val="0"/>
              </a:spcBef>
              <a:buNone/>
              <a:defRPr b="0" i="0" sz="2100" u="none" cap="none" strike="noStrike">
                <a:solidFill>
                  <a:schemeClr val="dk1"/>
                </a:solidFill>
                <a:latin typeface="Arial"/>
                <a:ea typeface="Arial"/>
                <a:cs typeface="Arial"/>
                <a:sym typeface="Arial"/>
              </a:defRPr>
            </a:lvl5pPr>
            <a:lvl6pPr indent="0" lvl="5" marL="0" algn="r">
              <a:spcBef>
                <a:spcPts val="0"/>
              </a:spcBef>
              <a:buNone/>
              <a:defRPr b="0" i="0" sz="2100" u="none" cap="none" strike="noStrike">
                <a:solidFill>
                  <a:schemeClr val="dk1"/>
                </a:solidFill>
                <a:latin typeface="Arial"/>
                <a:ea typeface="Arial"/>
                <a:cs typeface="Arial"/>
                <a:sym typeface="Arial"/>
              </a:defRPr>
            </a:lvl6pPr>
            <a:lvl7pPr indent="0" lvl="6" marL="0" algn="r">
              <a:spcBef>
                <a:spcPts val="0"/>
              </a:spcBef>
              <a:buNone/>
              <a:defRPr b="0" i="0" sz="2100" u="none" cap="none" strike="noStrike">
                <a:solidFill>
                  <a:schemeClr val="dk1"/>
                </a:solidFill>
                <a:latin typeface="Arial"/>
                <a:ea typeface="Arial"/>
                <a:cs typeface="Arial"/>
                <a:sym typeface="Arial"/>
              </a:defRPr>
            </a:lvl7pPr>
            <a:lvl8pPr indent="0" lvl="7" marL="0" algn="r">
              <a:spcBef>
                <a:spcPts val="0"/>
              </a:spcBef>
              <a:buNone/>
              <a:defRPr b="0" i="0" sz="2100" u="none" cap="none" strike="noStrike">
                <a:solidFill>
                  <a:schemeClr val="dk1"/>
                </a:solidFill>
                <a:latin typeface="Arial"/>
                <a:ea typeface="Arial"/>
                <a:cs typeface="Arial"/>
                <a:sym typeface="Arial"/>
              </a:defRPr>
            </a:lvl8pPr>
            <a:lvl9pPr indent="0" lvl="8" marL="0" algn="r">
              <a:spcBef>
                <a:spcPts val="0"/>
              </a:spcBef>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
                                        </p:tgtEl>
                                        <p:attrNameLst>
                                          <p:attrName>style.visibility</p:attrName>
                                        </p:attrNameLst>
                                      </p:cBhvr>
                                      <p:to>
                                        <p:strVal val="visible"/>
                                      </p:to>
                                    </p:set>
                                    <p:animEffect filter="fade" transition="in">
                                      <p:cBhvr>
                                        <p:cTn dur="1000"/>
                                        <p:tgtEl>
                                          <p:spTgt spid="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5"/>
          <p:cNvSpPr txBox="1"/>
          <p:nvPr>
            <p:ph type="title"/>
          </p:nvPr>
        </p:nvSpPr>
        <p:spPr>
          <a:xfrm>
            <a:off x="914400" y="411957"/>
            <a:ext cx="16459200" cy="1714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65"/>
          <p:cNvSpPr txBox="1"/>
          <p:nvPr>
            <p:ph idx="1" type="body"/>
          </p:nvPr>
        </p:nvSpPr>
        <p:spPr>
          <a:xfrm rot="5400000">
            <a:off x="5749527" y="-2434828"/>
            <a:ext cx="6788945" cy="16459200"/>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65"/>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5"/>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5"/>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6"/>
          <p:cNvSpPr txBox="1"/>
          <p:nvPr>
            <p:ph type="title"/>
          </p:nvPr>
        </p:nvSpPr>
        <p:spPr>
          <a:xfrm rot="5400000">
            <a:off x="10927556" y="2743201"/>
            <a:ext cx="8777288" cy="4114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66"/>
          <p:cNvSpPr txBox="1"/>
          <p:nvPr>
            <p:ph idx="1" type="body"/>
          </p:nvPr>
        </p:nvSpPr>
        <p:spPr>
          <a:xfrm rot="5400000">
            <a:off x="2545556" y="-1219199"/>
            <a:ext cx="8777288" cy="12039599"/>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66"/>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6"/>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6"/>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91" name="Shape 91"/>
        <p:cNvGrpSpPr/>
        <p:nvPr/>
      </p:nvGrpSpPr>
      <p:grpSpPr>
        <a:xfrm>
          <a:off x="0" y="0"/>
          <a:ext cx="0" cy="0"/>
          <a:chOff x="0" y="0"/>
          <a:chExt cx="0" cy="0"/>
        </a:xfrm>
      </p:grpSpPr>
      <p:pic>
        <p:nvPicPr>
          <p:cNvPr id="92" name="Google Shape;92;p32"/>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93" name="Google Shape;93;p32"/>
          <p:cNvSpPr txBox="1"/>
          <p:nvPr>
            <p:ph type="ctrTitle"/>
          </p:nvPr>
        </p:nvSpPr>
        <p:spPr>
          <a:xfrm>
            <a:off x="3095626" y="2552700"/>
            <a:ext cx="13817599" cy="162401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txBox="1"/>
          <p:nvPr>
            <p:ph idx="1" type="subTitle"/>
          </p:nvPr>
        </p:nvSpPr>
        <p:spPr>
          <a:xfrm>
            <a:off x="3095626" y="4391025"/>
            <a:ext cx="13827124" cy="2628900"/>
          </a:xfrm>
          <a:prstGeom prst="rect">
            <a:avLst/>
          </a:prstGeom>
          <a:noFill/>
          <a:ln>
            <a:noFill/>
          </a:ln>
        </p:spPr>
        <p:txBody>
          <a:bodyPr anchorCtr="0" anchor="t" bIns="45700" lIns="91425" spcFirstLastPara="1" rIns="91425" wrap="square" tIns="45700">
            <a:noAutofit/>
          </a:bodyPr>
          <a:lstStyle>
            <a:lvl1pPr lvl="0" algn="r">
              <a:spcBef>
                <a:spcPts val="1440"/>
              </a:spcBef>
              <a:spcAft>
                <a:spcPts val="0"/>
              </a:spcAft>
              <a:buClr>
                <a:schemeClr val="dk1"/>
              </a:buClr>
              <a:buSzPts val="4800"/>
              <a:buFont typeface="Arial"/>
              <a:buNone/>
              <a:defRPr/>
            </a:lvl1pPr>
            <a:lvl2pPr lvl="1" algn="l">
              <a:spcBef>
                <a:spcPts val="540"/>
              </a:spcBef>
              <a:spcAft>
                <a:spcPts val="0"/>
              </a:spcAft>
              <a:buClr>
                <a:schemeClr val="dk1"/>
              </a:buClr>
              <a:buSzPts val="1800"/>
              <a:buChar char="–"/>
              <a:defRPr/>
            </a:lvl2pPr>
            <a:lvl3pPr lvl="2" algn="l">
              <a:spcBef>
                <a:spcPts val="540"/>
              </a:spcBef>
              <a:spcAft>
                <a:spcPts val="0"/>
              </a:spcAft>
              <a:buClr>
                <a:schemeClr val="dk1"/>
              </a:buClr>
              <a:buSzPts val="1800"/>
              <a:buChar char="•"/>
              <a:defRPr/>
            </a:lvl3pPr>
            <a:lvl4pPr lvl="3" algn="l">
              <a:spcBef>
                <a:spcPts val="540"/>
              </a:spcBef>
              <a:spcAft>
                <a:spcPts val="0"/>
              </a:spcAft>
              <a:buClr>
                <a:schemeClr val="dk1"/>
              </a:buClr>
              <a:buSzPts val="1800"/>
              <a:buChar char="–"/>
              <a:defRPr/>
            </a:lvl4pPr>
            <a:lvl5pPr lvl="4" algn="l">
              <a:spcBef>
                <a:spcPts val="540"/>
              </a:spcBef>
              <a:spcAft>
                <a:spcPts val="0"/>
              </a:spcAft>
              <a:buClr>
                <a:schemeClr val="dk1"/>
              </a:buClr>
              <a:buSzPts val="1800"/>
              <a:buChar char="»"/>
              <a:defRPr/>
            </a:lvl5pPr>
            <a:lvl6pPr lvl="5" algn="l">
              <a:lnSpc>
                <a:spcPct val="90000"/>
              </a:lnSpc>
              <a:spcBef>
                <a:spcPts val="750"/>
              </a:spcBef>
              <a:spcAft>
                <a:spcPts val="0"/>
              </a:spcAft>
              <a:buClr>
                <a:schemeClr val="dk1"/>
              </a:buClr>
              <a:buSzPts val="1800"/>
              <a:buChar char="•"/>
              <a:defRPr/>
            </a:lvl6pPr>
            <a:lvl7pPr lvl="6" algn="l">
              <a:lnSpc>
                <a:spcPct val="90000"/>
              </a:lnSpc>
              <a:spcBef>
                <a:spcPts val="750"/>
              </a:spcBef>
              <a:spcAft>
                <a:spcPts val="0"/>
              </a:spcAft>
              <a:buClr>
                <a:schemeClr val="dk1"/>
              </a:buClr>
              <a:buSzPts val="1800"/>
              <a:buChar char="•"/>
              <a:defRPr/>
            </a:lvl7pPr>
            <a:lvl8pPr lvl="7" algn="l">
              <a:lnSpc>
                <a:spcPct val="90000"/>
              </a:lnSpc>
              <a:spcBef>
                <a:spcPts val="750"/>
              </a:spcBef>
              <a:spcAft>
                <a:spcPts val="0"/>
              </a:spcAft>
              <a:buClr>
                <a:schemeClr val="dk1"/>
              </a:buClr>
              <a:buSzPts val="1800"/>
              <a:buChar char="•"/>
              <a:defRPr/>
            </a:lvl8pPr>
            <a:lvl9pPr lvl="8" algn="l">
              <a:lnSpc>
                <a:spcPct val="90000"/>
              </a:lnSpc>
              <a:spcBef>
                <a:spcPts val="750"/>
              </a:spcBef>
              <a:spcAft>
                <a:spcPts val="0"/>
              </a:spcAft>
              <a:buClr>
                <a:schemeClr val="dk1"/>
              </a:buClr>
              <a:buSzPts val="1800"/>
              <a:buChar char="•"/>
              <a:defRPr/>
            </a:lvl9pPr>
          </a:lstStyle>
          <a:p/>
        </p:txBody>
      </p:sp>
      <p:sp>
        <p:nvSpPr>
          <p:cNvPr id="95" name="Google Shape;95;p32"/>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2"/>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2100" u="none" cap="none" strike="noStrike">
                <a:solidFill>
                  <a:schemeClr val="dk1"/>
                </a:solidFill>
                <a:latin typeface="Arial"/>
                <a:ea typeface="Arial"/>
                <a:cs typeface="Arial"/>
                <a:sym typeface="Arial"/>
              </a:defRPr>
            </a:lvl1pPr>
            <a:lvl2pPr indent="0" lvl="1" marL="0" algn="r">
              <a:spcBef>
                <a:spcPts val="0"/>
              </a:spcBef>
              <a:buNone/>
              <a:defRPr b="0" i="0" sz="2100" u="none" cap="none" strike="noStrike">
                <a:solidFill>
                  <a:schemeClr val="dk1"/>
                </a:solidFill>
                <a:latin typeface="Arial"/>
                <a:ea typeface="Arial"/>
                <a:cs typeface="Arial"/>
                <a:sym typeface="Arial"/>
              </a:defRPr>
            </a:lvl2pPr>
            <a:lvl3pPr indent="0" lvl="2" marL="0" algn="r">
              <a:spcBef>
                <a:spcPts val="0"/>
              </a:spcBef>
              <a:buNone/>
              <a:defRPr b="0" i="0" sz="2100" u="none" cap="none" strike="noStrike">
                <a:solidFill>
                  <a:schemeClr val="dk1"/>
                </a:solidFill>
                <a:latin typeface="Arial"/>
                <a:ea typeface="Arial"/>
                <a:cs typeface="Arial"/>
                <a:sym typeface="Arial"/>
              </a:defRPr>
            </a:lvl3pPr>
            <a:lvl4pPr indent="0" lvl="3" marL="0" algn="r">
              <a:spcBef>
                <a:spcPts val="0"/>
              </a:spcBef>
              <a:buNone/>
              <a:defRPr b="0" i="0" sz="2100" u="none" cap="none" strike="noStrike">
                <a:solidFill>
                  <a:schemeClr val="dk1"/>
                </a:solidFill>
                <a:latin typeface="Arial"/>
                <a:ea typeface="Arial"/>
                <a:cs typeface="Arial"/>
                <a:sym typeface="Arial"/>
              </a:defRPr>
            </a:lvl4pPr>
            <a:lvl5pPr indent="0" lvl="4" marL="0" algn="r">
              <a:spcBef>
                <a:spcPts val="0"/>
              </a:spcBef>
              <a:buNone/>
              <a:defRPr b="0" i="0" sz="2100" u="none" cap="none" strike="noStrike">
                <a:solidFill>
                  <a:schemeClr val="dk1"/>
                </a:solidFill>
                <a:latin typeface="Arial"/>
                <a:ea typeface="Arial"/>
                <a:cs typeface="Arial"/>
                <a:sym typeface="Arial"/>
              </a:defRPr>
            </a:lvl5pPr>
            <a:lvl6pPr indent="0" lvl="5" marL="0" algn="r">
              <a:spcBef>
                <a:spcPts val="0"/>
              </a:spcBef>
              <a:buNone/>
              <a:defRPr b="0" i="0" sz="2100" u="none" cap="none" strike="noStrike">
                <a:solidFill>
                  <a:schemeClr val="dk1"/>
                </a:solidFill>
                <a:latin typeface="Arial"/>
                <a:ea typeface="Arial"/>
                <a:cs typeface="Arial"/>
                <a:sym typeface="Arial"/>
              </a:defRPr>
            </a:lvl6pPr>
            <a:lvl7pPr indent="0" lvl="6" marL="0" algn="r">
              <a:spcBef>
                <a:spcPts val="0"/>
              </a:spcBef>
              <a:buNone/>
              <a:defRPr b="0" i="0" sz="2100" u="none" cap="none" strike="noStrike">
                <a:solidFill>
                  <a:schemeClr val="dk1"/>
                </a:solidFill>
                <a:latin typeface="Arial"/>
                <a:ea typeface="Arial"/>
                <a:cs typeface="Arial"/>
                <a:sym typeface="Arial"/>
              </a:defRPr>
            </a:lvl7pPr>
            <a:lvl8pPr indent="0" lvl="7" marL="0" algn="r">
              <a:spcBef>
                <a:spcPts val="0"/>
              </a:spcBef>
              <a:buNone/>
              <a:defRPr b="0" i="0" sz="2100" u="none" cap="none" strike="noStrike">
                <a:solidFill>
                  <a:schemeClr val="dk1"/>
                </a:solidFill>
                <a:latin typeface="Arial"/>
                <a:ea typeface="Arial"/>
                <a:cs typeface="Arial"/>
                <a:sym typeface="Arial"/>
              </a:defRPr>
            </a:lvl8pPr>
            <a:lvl9pPr indent="0" lvl="8" marL="0" algn="r">
              <a:spcBef>
                <a:spcPts val="0"/>
              </a:spcBef>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3"/>
          <p:cNvSpPr txBox="1"/>
          <p:nvPr>
            <p:ph type="title"/>
          </p:nvPr>
        </p:nvSpPr>
        <p:spPr>
          <a:xfrm>
            <a:off x="914400" y="285750"/>
            <a:ext cx="16459200" cy="8739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3"/>
          <p:cNvSpPr txBox="1"/>
          <p:nvPr>
            <p:ph idx="1" type="body"/>
          </p:nvPr>
        </p:nvSpPr>
        <p:spPr>
          <a:xfrm>
            <a:off x="914400" y="1762125"/>
            <a:ext cx="16459200" cy="7429500"/>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1" name="Google Shape;101;p33"/>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3"/>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4"/>
          <p:cNvSpPr txBox="1"/>
          <p:nvPr>
            <p:ph type="title"/>
          </p:nvPr>
        </p:nvSpPr>
        <p:spPr>
          <a:xfrm>
            <a:off x="914400" y="285750"/>
            <a:ext cx="16459200" cy="8739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 type="body"/>
          </p:nvPr>
        </p:nvSpPr>
        <p:spPr>
          <a:xfrm>
            <a:off x="914400" y="1762125"/>
            <a:ext cx="8077200" cy="7429500"/>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7" name="Google Shape;107;p34"/>
          <p:cNvSpPr txBox="1"/>
          <p:nvPr>
            <p:ph idx="2" type="body"/>
          </p:nvPr>
        </p:nvSpPr>
        <p:spPr>
          <a:xfrm>
            <a:off x="9296400" y="1762125"/>
            <a:ext cx="8077200" cy="7429500"/>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8" name="Google Shape;108;p34"/>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4"/>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9"/>
          <p:cNvSpPr txBox="1"/>
          <p:nvPr>
            <p:ph type="title"/>
          </p:nvPr>
        </p:nvSpPr>
        <p:spPr>
          <a:xfrm>
            <a:off x="1247776" y="2564607"/>
            <a:ext cx="15773400" cy="427910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9"/>
          <p:cNvSpPr txBox="1"/>
          <p:nvPr>
            <p:ph idx="1" type="body"/>
          </p:nvPr>
        </p:nvSpPr>
        <p:spPr>
          <a:xfrm>
            <a:off x="1247776" y="6884195"/>
            <a:ext cx="15773400" cy="2250281"/>
          </a:xfrm>
          <a:prstGeom prst="rect">
            <a:avLst/>
          </a:prstGeom>
          <a:noFill/>
          <a:ln>
            <a:noFill/>
          </a:ln>
        </p:spPr>
        <p:txBody>
          <a:bodyPr anchorCtr="0" anchor="t"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sz="3600"/>
            </a:lvl1pPr>
            <a:lvl2pPr indent="-228600" lvl="1" marL="914400" algn="l">
              <a:spcBef>
                <a:spcPts val="900"/>
              </a:spcBef>
              <a:spcAft>
                <a:spcPts val="0"/>
              </a:spcAft>
              <a:buClr>
                <a:schemeClr val="dk1"/>
              </a:buClr>
              <a:buSzPts val="3000"/>
              <a:buFont typeface="Arial"/>
              <a:buNone/>
              <a:defRPr sz="3000"/>
            </a:lvl2pPr>
            <a:lvl3pPr indent="-228600" lvl="2" marL="1371600" algn="l">
              <a:spcBef>
                <a:spcPts val="810"/>
              </a:spcBef>
              <a:spcAft>
                <a:spcPts val="0"/>
              </a:spcAft>
              <a:buClr>
                <a:schemeClr val="dk1"/>
              </a:buClr>
              <a:buSzPts val="2700"/>
              <a:buFont typeface="Arial"/>
              <a:buNone/>
              <a:defRPr sz="2700"/>
            </a:lvl3pPr>
            <a:lvl4pPr indent="-228600" lvl="3" marL="1828800" algn="l">
              <a:spcBef>
                <a:spcPts val="720"/>
              </a:spcBef>
              <a:spcAft>
                <a:spcPts val="0"/>
              </a:spcAft>
              <a:buClr>
                <a:schemeClr val="dk1"/>
              </a:buClr>
              <a:buSzPts val="2400"/>
              <a:buFont typeface="Arial"/>
              <a:buNone/>
              <a:defRPr sz="2400"/>
            </a:lvl4pPr>
            <a:lvl5pPr indent="-228600" lvl="4" marL="2286000" algn="l">
              <a:spcBef>
                <a:spcPts val="720"/>
              </a:spcBef>
              <a:spcAft>
                <a:spcPts val="0"/>
              </a:spcAft>
              <a:buClr>
                <a:schemeClr val="dk1"/>
              </a:buClr>
              <a:buSzPts val="2400"/>
              <a:buFont typeface="Arial"/>
              <a:buNone/>
              <a:defRPr sz="2400"/>
            </a:lvl5pPr>
            <a:lvl6pPr indent="-228600" lvl="5" marL="2743200" algn="l">
              <a:lnSpc>
                <a:spcPct val="90000"/>
              </a:lnSpc>
              <a:spcBef>
                <a:spcPts val="750"/>
              </a:spcBef>
              <a:spcAft>
                <a:spcPts val="0"/>
              </a:spcAft>
              <a:buClr>
                <a:schemeClr val="dk1"/>
              </a:buClr>
              <a:buSzPts val="2400"/>
              <a:buNone/>
              <a:defRPr sz="2400"/>
            </a:lvl6pPr>
            <a:lvl7pPr indent="-228600" lvl="6" marL="3200400" algn="l">
              <a:lnSpc>
                <a:spcPct val="90000"/>
              </a:lnSpc>
              <a:spcBef>
                <a:spcPts val="750"/>
              </a:spcBef>
              <a:spcAft>
                <a:spcPts val="0"/>
              </a:spcAft>
              <a:buClr>
                <a:schemeClr val="dk1"/>
              </a:buClr>
              <a:buSzPts val="2400"/>
              <a:buNone/>
              <a:defRPr sz="2400"/>
            </a:lvl7pPr>
            <a:lvl8pPr indent="-228600" lvl="7" marL="3657600" algn="l">
              <a:lnSpc>
                <a:spcPct val="90000"/>
              </a:lnSpc>
              <a:spcBef>
                <a:spcPts val="750"/>
              </a:spcBef>
              <a:spcAft>
                <a:spcPts val="0"/>
              </a:spcAft>
              <a:buClr>
                <a:schemeClr val="dk1"/>
              </a:buClr>
              <a:buSzPts val="2400"/>
              <a:buNone/>
              <a:defRPr sz="2400"/>
            </a:lvl8pPr>
            <a:lvl9pPr indent="-228600" lvl="8" marL="4114800" algn="l">
              <a:lnSpc>
                <a:spcPct val="90000"/>
              </a:lnSpc>
              <a:spcBef>
                <a:spcPts val="750"/>
              </a:spcBef>
              <a:spcAft>
                <a:spcPts val="0"/>
              </a:spcAft>
              <a:buClr>
                <a:schemeClr val="dk1"/>
              </a:buClr>
              <a:buSzPts val="2400"/>
              <a:buNone/>
              <a:defRPr sz="2400"/>
            </a:lvl9pPr>
          </a:lstStyle>
          <a:p/>
        </p:txBody>
      </p:sp>
      <p:sp>
        <p:nvSpPr>
          <p:cNvPr id="114" name="Google Shape;114;p49"/>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9"/>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9"/>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50"/>
          <p:cNvSpPr txBox="1"/>
          <p:nvPr>
            <p:ph type="title"/>
          </p:nvPr>
        </p:nvSpPr>
        <p:spPr>
          <a:xfrm>
            <a:off x="1260476" y="547688"/>
            <a:ext cx="15773400" cy="198834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0"/>
          <p:cNvSpPr txBox="1"/>
          <p:nvPr>
            <p:ph idx="1" type="body"/>
          </p:nvPr>
        </p:nvSpPr>
        <p:spPr>
          <a:xfrm>
            <a:off x="1260476" y="2521745"/>
            <a:ext cx="7737474" cy="1235868"/>
          </a:xfrm>
          <a:prstGeom prst="rect">
            <a:avLst/>
          </a:prstGeom>
          <a:noFill/>
          <a:ln>
            <a:noFill/>
          </a:ln>
        </p:spPr>
        <p:txBody>
          <a:bodyPr anchorCtr="0" anchor="b"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b="1" sz="3600"/>
            </a:lvl1pPr>
            <a:lvl2pPr indent="-228600" lvl="1" marL="914400" algn="l">
              <a:spcBef>
                <a:spcPts val="900"/>
              </a:spcBef>
              <a:spcAft>
                <a:spcPts val="0"/>
              </a:spcAft>
              <a:buClr>
                <a:schemeClr val="dk1"/>
              </a:buClr>
              <a:buSzPts val="3000"/>
              <a:buFont typeface="Arial"/>
              <a:buNone/>
              <a:defRPr b="1" sz="3000"/>
            </a:lvl2pPr>
            <a:lvl3pPr indent="-228600" lvl="2" marL="1371600" algn="l">
              <a:spcBef>
                <a:spcPts val="810"/>
              </a:spcBef>
              <a:spcAft>
                <a:spcPts val="0"/>
              </a:spcAft>
              <a:buClr>
                <a:schemeClr val="dk1"/>
              </a:buClr>
              <a:buSzPts val="2700"/>
              <a:buFont typeface="Arial"/>
              <a:buNone/>
              <a:defRPr b="1" sz="2700"/>
            </a:lvl3pPr>
            <a:lvl4pPr indent="-228600" lvl="3" marL="1828800" algn="l">
              <a:spcBef>
                <a:spcPts val="720"/>
              </a:spcBef>
              <a:spcAft>
                <a:spcPts val="0"/>
              </a:spcAft>
              <a:buClr>
                <a:schemeClr val="dk1"/>
              </a:buClr>
              <a:buSzPts val="2400"/>
              <a:buFont typeface="Arial"/>
              <a:buNone/>
              <a:defRPr b="1" sz="2400"/>
            </a:lvl4pPr>
            <a:lvl5pPr indent="-228600" lvl="4" marL="2286000" algn="l">
              <a:spcBef>
                <a:spcPts val="720"/>
              </a:spcBef>
              <a:spcAft>
                <a:spcPts val="0"/>
              </a:spcAft>
              <a:buClr>
                <a:schemeClr val="dk1"/>
              </a:buClr>
              <a:buSzPts val="2400"/>
              <a:buFont typeface="Arial"/>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20" name="Google Shape;120;p50"/>
          <p:cNvSpPr txBox="1"/>
          <p:nvPr>
            <p:ph idx="2" type="body"/>
          </p:nvPr>
        </p:nvSpPr>
        <p:spPr>
          <a:xfrm>
            <a:off x="1260476" y="3757613"/>
            <a:ext cx="7737474" cy="5526882"/>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1" name="Google Shape;121;p50"/>
          <p:cNvSpPr txBox="1"/>
          <p:nvPr>
            <p:ph idx="3" type="body"/>
          </p:nvPr>
        </p:nvSpPr>
        <p:spPr>
          <a:xfrm>
            <a:off x="9258300" y="2521745"/>
            <a:ext cx="7775576" cy="1235868"/>
          </a:xfrm>
          <a:prstGeom prst="rect">
            <a:avLst/>
          </a:prstGeom>
          <a:noFill/>
          <a:ln>
            <a:noFill/>
          </a:ln>
        </p:spPr>
        <p:txBody>
          <a:bodyPr anchorCtr="0" anchor="b"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b="1" sz="3600"/>
            </a:lvl1pPr>
            <a:lvl2pPr indent="-228600" lvl="1" marL="914400" algn="l">
              <a:spcBef>
                <a:spcPts val="900"/>
              </a:spcBef>
              <a:spcAft>
                <a:spcPts val="0"/>
              </a:spcAft>
              <a:buClr>
                <a:schemeClr val="dk1"/>
              </a:buClr>
              <a:buSzPts val="3000"/>
              <a:buFont typeface="Arial"/>
              <a:buNone/>
              <a:defRPr b="1" sz="3000"/>
            </a:lvl2pPr>
            <a:lvl3pPr indent="-228600" lvl="2" marL="1371600" algn="l">
              <a:spcBef>
                <a:spcPts val="810"/>
              </a:spcBef>
              <a:spcAft>
                <a:spcPts val="0"/>
              </a:spcAft>
              <a:buClr>
                <a:schemeClr val="dk1"/>
              </a:buClr>
              <a:buSzPts val="2700"/>
              <a:buFont typeface="Arial"/>
              <a:buNone/>
              <a:defRPr b="1" sz="2700"/>
            </a:lvl3pPr>
            <a:lvl4pPr indent="-228600" lvl="3" marL="1828800" algn="l">
              <a:spcBef>
                <a:spcPts val="720"/>
              </a:spcBef>
              <a:spcAft>
                <a:spcPts val="0"/>
              </a:spcAft>
              <a:buClr>
                <a:schemeClr val="dk1"/>
              </a:buClr>
              <a:buSzPts val="2400"/>
              <a:buFont typeface="Arial"/>
              <a:buNone/>
              <a:defRPr b="1" sz="2400"/>
            </a:lvl4pPr>
            <a:lvl5pPr indent="-228600" lvl="4" marL="2286000" algn="l">
              <a:spcBef>
                <a:spcPts val="720"/>
              </a:spcBef>
              <a:spcAft>
                <a:spcPts val="0"/>
              </a:spcAft>
              <a:buClr>
                <a:schemeClr val="dk1"/>
              </a:buClr>
              <a:buSzPts val="2400"/>
              <a:buFont typeface="Arial"/>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22" name="Google Shape;122;p50"/>
          <p:cNvSpPr txBox="1"/>
          <p:nvPr>
            <p:ph idx="4" type="body"/>
          </p:nvPr>
        </p:nvSpPr>
        <p:spPr>
          <a:xfrm>
            <a:off x="9258300" y="3757613"/>
            <a:ext cx="7775576" cy="5526882"/>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3" name="Google Shape;123;p50"/>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0"/>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0"/>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51"/>
          <p:cNvSpPr txBox="1"/>
          <p:nvPr>
            <p:ph type="title"/>
          </p:nvPr>
        </p:nvSpPr>
        <p:spPr>
          <a:xfrm>
            <a:off x="914400" y="285750"/>
            <a:ext cx="16459200" cy="8739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1"/>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1"/>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1"/>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52"/>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2"/>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2"/>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53"/>
          <p:cNvSpPr txBox="1"/>
          <p:nvPr>
            <p:ph type="title"/>
          </p:nvPr>
        </p:nvSpPr>
        <p:spPr>
          <a:xfrm>
            <a:off x="1260476" y="685800"/>
            <a:ext cx="5899150" cy="24003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3"/>
          <p:cNvSpPr txBox="1"/>
          <p:nvPr>
            <p:ph idx="1" type="body"/>
          </p:nvPr>
        </p:nvSpPr>
        <p:spPr>
          <a:xfrm>
            <a:off x="7775576" y="1481138"/>
            <a:ext cx="9258300" cy="7310438"/>
          </a:xfrm>
          <a:prstGeom prst="rect">
            <a:avLst/>
          </a:prstGeom>
          <a:noFill/>
          <a:ln>
            <a:noFill/>
          </a:ln>
        </p:spPr>
        <p:txBody>
          <a:bodyPr anchorCtr="0" anchor="t" bIns="45700" lIns="91425" spcFirstLastPara="1" rIns="91425" wrap="square" tIns="45700">
            <a:noAutofit/>
          </a:bodyPr>
          <a:lstStyle>
            <a:lvl1pPr indent="-533400" lvl="0" marL="457200" algn="l">
              <a:spcBef>
                <a:spcPts val="1440"/>
              </a:spcBef>
              <a:spcAft>
                <a:spcPts val="0"/>
              </a:spcAft>
              <a:buClr>
                <a:schemeClr val="dk1"/>
              </a:buClr>
              <a:buSzPts val="4800"/>
              <a:buFont typeface="Arial"/>
              <a:buChar char="•"/>
              <a:defRPr sz="4800"/>
            </a:lvl1pPr>
            <a:lvl2pPr indent="-495300" lvl="1" marL="914400" algn="l">
              <a:spcBef>
                <a:spcPts val="1260"/>
              </a:spcBef>
              <a:spcAft>
                <a:spcPts val="0"/>
              </a:spcAft>
              <a:buClr>
                <a:schemeClr val="dk1"/>
              </a:buClr>
              <a:buSzPts val="4200"/>
              <a:buFont typeface="Arial"/>
              <a:buChar char="–"/>
              <a:defRPr sz="4200"/>
            </a:lvl2pPr>
            <a:lvl3pPr indent="-457200" lvl="2" marL="1371600" algn="l">
              <a:spcBef>
                <a:spcPts val="1080"/>
              </a:spcBef>
              <a:spcAft>
                <a:spcPts val="0"/>
              </a:spcAft>
              <a:buClr>
                <a:schemeClr val="dk1"/>
              </a:buClr>
              <a:buSzPts val="3600"/>
              <a:buFont typeface="Arial"/>
              <a:buChar char="•"/>
              <a:defRPr sz="3600"/>
            </a:lvl3pPr>
            <a:lvl4pPr indent="-419100" lvl="3" marL="1828800" algn="l">
              <a:spcBef>
                <a:spcPts val="900"/>
              </a:spcBef>
              <a:spcAft>
                <a:spcPts val="0"/>
              </a:spcAft>
              <a:buClr>
                <a:schemeClr val="dk1"/>
              </a:buClr>
              <a:buSzPts val="3000"/>
              <a:buFont typeface="Arial"/>
              <a:buChar char="–"/>
              <a:defRPr sz="3000"/>
            </a:lvl4pPr>
            <a:lvl5pPr indent="-419100" lvl="4" marL="2286000" algn="l">
              <a:spcBef>
                <a:spcPts val="900"/>
              </a:spcBef>
              <a:spcAft>
                <a:spcPts val="0"/>
              </a:spcAft>
              <a:buClr>
                <a:schemeClr val="dk1"/>
              </a:buClr>
              <a:buSzPts val="3000"/>
              <a:buFont typeface="Arial"/>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38" name="Google Shape;138;p53"/>
          <p:cNvSpPr txBox="1"/>
          <p:nvPr>
            <p:ph idx="2" type="body"/>
          </p:nvPr>
        </p:nvSpPr>
        <p:spPr>
          <a:xfrm>
            <a:off x="1260476" y="3086100"/>
            <a:ext cx="5899150" cy="5717382"/>
          </a:xfrm>
          <a:prstGeom prst="rect">
            <a:avLst/>
          </a:prstGeom>
          <a:noFill/>
          <a:ln>
            <a:noFill/>
          </a:ln>
        </p:spPr>
        <p:txBody>
          <a:bodyPr anchorCtr="0" anchor="t" bIns="45700" lIns="91425" spcFirstLastPara="1" rIns="91425" wrap="square" tIns="45700">
            <a:noAutofit/>
          </a:bodyPr>
          <a:lstStyle>
            <a:lvl1pPr indent="-228600" lvl="0" marL="457200" algn="l">
              <a:spcBef>
                <a:spcPts val="720"/>
              </a:spcBef>
              <a:spcAft>
                <a:spcPts val="0"/>
              </a:spcAft>
              <a:buClr>
                <a:schemeClr val="dk1"/>
              </a:buClr>
              <a:buSzPts val="2400"/>
              <a:buFont typeface="Arial"/>
              <a:buNone/>
              <a:defRPr sz="2400"/>
            </a:lvl1pPr>
            <a:lvl2pPr indent="-228600" lvl="1" marL="914400" algn="l">
              <a:spcBef>
                <a:spcPts val="630"/>
              </a:spcBef>
              <a:spcAft>
                <a:spcPts val="0"/>
              </a:spcAft>
              <a:buClr>
                <a:schemeClr val="dk1"/>
              </a:buClr>
              <a:buSzPts val="2100"/>
              <a:buFont typeface="Arial"/>
              <a:buNone/>
              <a:defRPr sz="2100"/>
            </a:lvl2pPr>
            <a:lvl3pPr indent="-228600" lvl="2" marL="1371600" algn="l">
              <a:spcBef>
                <a:spcPts val="540"/>
              </a:spcBef>
              <a:spcAft>
                <a:spcPts val="0"/>
              </a:spcAft>
              <a:buClr>
                <a:schemeClr val="dk1"/>
              </a:buClr>
              <a:buSzPts val="1800"/>
              <a:buFont typeface="Arial"/>
              <a:buNone/>
              <a:defRPr sz="1800"/>
            </a:lvl3pPr>
            <a:lvl4pPr indent="-228600" lvl="3" marL="1828800" algn="l">
              <a:spcBef>
                <a:spcPts val="450"/>
              </a:spcBef>
              <a:spcAft>
                <a:spcPts val="0"/>
              </a:spcAft>
              <a:buClr>
                <a:schemeClr val="dk1"/>
              </a:buClr>
              <a:buSzPts val="1500"/>
              <a:buFont typeface="Arial"/>
              <a:buNone/>
              <a:defRPr sz="1500"/>
            </a:lvl4pPr>
            <a:lvl5pPr indent="-228600" lvl="4" marL="2286000" algn="l">
              <a:spcBef>
                <a:spcPts val="450"/>
              </a:spcBef>
              <a:spcAft>
                <a:spcPts val="0"/>
              </a:spcAft>
              <a:buClr>
                <a:schemeClr val="dk1"/>
              </a:buClr>
              <a:buSzPts val="1500"/>
              <a:buFont typeface="Arial"/>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39" name="Google Shape;139;p53"/>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3"/>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3"/>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7"/>
          <p:cNvSpPr txBox="1"/>
          <p:nvPr>
            <p:ph type="title"/>
          </p:nvPr>
        </p:nvSpPr>
        <p:spPr>
          <a:xfrm>
            <a:off x="914400" y="411957"/>
            <a:ext cx="16459200" cy="1714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57"/>
          <p:cNvSpPr txBox="1"/>
          <p:nvPr>
            <p:ph idx="1" type="body"/>
          </p:nvPr>
        </p:nvSpPr>
        <p:spPr>
          <a:xfrm>
            <a:off x="914400" y="2400300"/>
            <a:ext cx="16459200" cy="6788945"/>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 name="Google Shape;24;p57"/>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7"/>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7"/>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54"/>
          <p:cNvSpPr txBox="1"/>
          <p:nvPr>
            <p:ph type="title"/>
          </p:nvPr>
        </p:nvSpPr>
        <p:spPr>
          <a:xfrm>
            <a:off x="1260476" y="685800"/>
            <a:ext cx="5899150" cy="24003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4"/>
          <p:cNvSpPr/>
          <p:nvPr>
            <p:ph idx="2" type="pic"/>
          </p:nvPr>
        </p:nvSpPr>
        <p:spPr>
          <a:xfrm>
            <a:off x="7775576" y="1481138"/>
            <a:ext cx="9258300" cy="7310438"/>
          </a:xfrm>
          <a:prstGeom prst="rect">
            <a:avLst/>
          </a:prstGeom>
          <a:noFill/>
          <a:ln>
            <a:noFill/>
          </a:ln>
        </p:spPr>
        <p:txBody>
          <a:bodyPr anchorCtr="0" anchor="t" bIns="45700" lIns="91425" spcFirstLastPara="1" rIns="91425" wrap="square" tIns="45700">
            <a:noAutofit/>
          </a:bodyPr>
          <a:lstStyle>
            <a:lvl1pPr lvl="0" marR="0" rtl="0" algn="l">
              <a:spcBef>
                <a:spcPts val="144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spcBef>
                <a:spcPts val="126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l">
              <a:spcBef>
                <a:spcPts val="108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spcBef>
                <a:spcPts val="9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spcBef>
                <a:spcPts val="9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145" name="Google Shape;145;p54"/>
          <p:cNvSpPr txBox="1"/>
          <p:nvPr>
            <p:ph idx="1" type="body"/>
          </p:nvPr>
        </p:nvSpPr>
        <p:spPr>
          <a:xfrm>
            <a:off x="1260476" y="3086100"/>
            <a:ext cx="5899150" cy="5717382"/>
          </a:xfrm>
          <a:prstGeom prst="rect">
            <a:avLst/>
          </a:prstGeom>
          <a:noFill/>
          <a:ln>
            <a:noFill/>
          </a:ln>
        </p:spPr>
        <p:txBody>
          <a:bodyPr anchorCtr="0" anchor="t" bIns="45700" lIns="91425" spcFirstLastPara="1" rIns="91425" wrap="square" tIns="45700">
            <a:noAutofit/>
          </a:bodyPr>
          <a:lstStyle>
            <a:lvl1pPr indent="-228600" lvl="0" marL="457200" algn="l">
              <a:spcBef>
                <a:spcPts val="720"/>
              </a:spcBef>
              <a:spcAft>
                <a:spcPts val="0"/>
              </a:spcAft>
              <a:buClr>
                <a:schemeClr val="dk1"/>
              </a:buClr>
              <a:buSzPts val="2400"/>
              <a:buFont typeface="Arial"/>
              <a:buNone/>
              <a:defRPr sz="2400"/>
            </a:lvl1pPr>
            <a:lvl2pPr indent="-228600" lvl="1" marL="914400" algn="l">
              <a:spcBef>
                <a:spcPts val="630"/>
              </a:spcBef>
              <a:spcAft>
                <a:spcPts val="0"/>
              </a:spcAft>
              <a:buClr>
                <a:schemeClr val="dk1"/>
              </a:buClr>
              <a:buSzPts val="2100"/>
              <a:buFont typeface="Arial"/>
              <a:buNone/>
              <a:defRPr sz="2100"/>
            </a:lvl2pPr>
            <a:lvl3pPr indent="-228600" lvl="2" marL="1371600" algn="l">
              <a:spcBef>
                <a:spcPts val="540"/>
              </a:spcBef>
              <a:spcAft>
                <a:spcPts val="0"/>
              </a:spcAft>
              <a:buClr>
                <a:schemeClr val="dk1"/>
              </a:buClr>
              <a:buSzPts val="1800"/>
              <a:buFont typeface="Arial"/>
              <a:buNone/>
              <a:defRPr sz="1800"/>
            </a:lvl3pPr>
            <a:lvl4pPr indent="-228600" lvl="3" marL="1828800" algn="l">
              <a:spcBef>
                <a:spcPts val="450"/>
              </a:spcBef>
              <a:spcAft>
                <a:spcPts val="0"/>
              </a:spcAft>
              <a:buClr>
                <a:schemeClr val="dk1"/>
              </a:buClr>
              <a:buSzPts val="1500"/>
              <a:buFont typeface="Arial"/>
              <a:buNone/>
              <a:defRPr sz="1500"/>
            </a:lvl4pPr>
            <a:lvl5pPr indent="-228600" lvl="4" marL="2286000" algn="l">
              <a:spcBef>
                <a:spcPts val="450"/>
              </a:spcBef>
              <a:spcAft>
                <a:spcPts val="0"/>
              </a:spcAft>
              <a:buClr>
                <a:schemeClr val="dk1"/>
              </a:buClr>
              <a:buSzPts val="1500"/>
              <a:buFont typeface="Arial"/>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46" name="Google Shape;146;p54"/>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4"/>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4"/>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55"/>
          <p:cNvSpPr txBox="1"/>
          <p:nvPr>
            <p:ph type="title"/>
          </p:nvPr>
        </p:nvSpPr>
        <p:spPr>
          <a:xfrm>
            <a:off x="914400" y="285750"/>
            <a:ext cx="16459200" cy="8739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5"/>
          <p:cNvSpPr txBox="1"/>
          <p:nvPr>
            <p:ph idx="1" type="body"/>
          </p:nvPr>
        </p:nvSpPr>
        <p:spPr>
          <a:xfrm rot="5400000">
            <a:off x="5429250" y="-2752725"/>
            <a:ext cx="7429500" cy="16459200"/>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2" name="Google Shape;152;p55"/>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5"/>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5"/>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56"/>
          <p:cNvSpPr txBox="1"/>
          <p:nvPr>
            <p:ph type="title"/>
          </p:nvPr>
        </p:nvSpPr>
        <p:spPr>
          <a:xfrm rot="5400000">
            <a:off x="10863262" y="2681288"/>
            <a:ext cx="8905875" cy="4114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6"/>
          <p:cNvSpPr txBox="1"/>
          <p:nvPr>
            <p:ph idx="1" type="body"/>
          </p:nvPr>
        </p:nvSpPr>
        <p:spPr>
          <a:xfrm rot="5400000">
            <a:off x="2481263" y="-1281112"/>
            <a:ext cx="8905875" cy="12039599"/>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8" name="Google Shape;158;p56"/>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56"/>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6"/>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spTree>
      <p:nvGrpSpPr>
        <p:cNvPr id="168" name="Shape 168"/>
        <p:cNvGrpSpPr/>
        <p:nvPr/>
      </p:nvGrpSpPr>
      <p:grpSpPr>
        <a:xfrm>
          <a:off x="0" y="0"/>
          <a:ext cx="0" cy="0"/>
          <a:chOff x="0" y="0"/>
          <a:chExt cx="0" cy="0"/>
        </a:xfrm>
      </p:grpSpPr>
      <p:sp>
        <p:nvSpPr>
          <p:cNvPr id="169" name="Google Shape;169;p36"/>
          <p:cNvSpPr txBox="1"/>
          <p:nvPr>
            <p:ph idx="11" type="ftr"/>
          </p:nvPr>
        </p:nvSpPr>
        <p:spPr>
          <a:xfrm>
            <a:off x="694740" y="9778408"/>
            <a:ext cx="3313345" cy="202948"/>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6"/>
          <p:cNvSpPr txBox="1"/>
          <p:nvPr>
            <p:ph idx="10" type="dt"/>
          </p:nvPr>
        </p:nvSpPr>
        <p:spPr>
          <a:xfrm>
            <a:off x="15906750" y="9775973"/>
            <a:ext cx="1134187" cy="20302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6"/>
          <p:cNvSpPr txBox="1"/>
          <p:nvPr>
            <p:ph idx="12" type="sldNum"/>
          </p:nvPr>
        </p:nvSpPr>
        <p:spPr>
          <a:xfrm>
            <a:off x="17536541" y="9769579"/>
            <a:ext cx="128066" cy="202948"/>
          </a:xfrm>
          <a:prstGeom prst="rect">
            <a:avLst/>
          </a:prstGeom>
          <a:noFill/>
          <a:ln>
            <a:noFill/>
          </a:ln>
        </p:spPr>
        <p:txBody>
          <a:bodyPr anchorCtr="0" anchor="t" bIns="0" lIns="0" spcFirstLastPara="1" rIns="0" wrap="square" tIns="0">
            <a:noAutofit/>
          </a:bodyPr>
          <a:lstStyle>
            <a:lvl1pPr indent="0" lvl="0" marL="25400" algn="l">
              <a:lnSpc>
                <a:spcPct val="100000"/>
              </a:lnSpc>
              <a:spcBef>
                <a:spcPts val="0"/>
              </a:spcBef>
              <a:buNone/>
              <a:defRPr sz="1200">
                <a:solidFill>
                  <a:srgbClr val="FFFFFF"/>
                </a:solidFill>
                <a:latin typeface="Calibri"/>
                <a:ea typeface="Calibri"/>
                <a:cs typeface="Calibri"/>
                <a:sym typeface="Calibri"/>
              </a:defRPr>
            </a:lvl1pPr>
            <a:lvl2pPr indent="0" lvl="1" marL="25400" algn="l">
              <a:lnSpc>
                <a:spcPct val="100000"/>
              </a:lnSpc>
              <a:spcBef>
                <a:spcPts val="0"/>
              </a:spcBef>
              <a:buNone/>
              <a:defRPr sz="1200">
                <a:solidFill>
                  <a:srgbClr val="FFFFFF"/>
                </a:solidFill>
                <a:latin typeface="Calibri"/>
                <a:ea typeface="Calibri"/>
                <a:cs typeface="Calibri"/>
                <a:sym typeface="Calibri"/>
              </a:defRPr>
            </a:lvl2pPr>
            <a:lvl3pPr indent="0" lvl="2" marL="25400" algn="l">
              <a:lnSpc>
                <a:spcPct val="100000"/>
              </a:lnSpc>
              <a:spcBef>
                <a:spcPts val="0"/>
              </a:spcBef>
              <a:buNone/>
              <a:defRPr sz="1200">
                <a:solidFill>
                  <a:srgbClr val="FFFFFF"/>
                </a:solidFill>
                <a:latin typeface="Calibri"/>
                <a:ea typeface="Calibri"/>
                <a:cs typeface="Calibri"/>
                <a:sym typeface="Calibri"/>
              </a:defRPr>
            </a:lvl3pPr>
            <a:lvl4pPr indent="0" lvl="3" marL="25400" algn="l">
              <a:lnSpc>
                <a:spcPct val="100000"/>
              </a:lnSpc>
              <a:spcBef>
                <a:spcPts val="0"/>
              </a:spcBef>
              <a:buNone/>
              <a:defRPr sz="1200">
                <a:solidFill>
                  <a:srgbClr val="FFFFFF"/>
                </a:solidFill>
                <a:latin typeface="Calibri"/>
                <a:ea typeface="Calibri"/>
                <a:cs typeface="Calibri"/>
                <a:sym typeface="Calibri"/>
              </a:defRPr>
            </a:lvl4pPr>
            <a:lvl5pPr indent="0" lvl="4" marL="25400" algn="l">
              <a:lnSpc>
                <a:spcPct val="100000"/>
              </a:lnSpc>
              <a:spcBef>
                <a:spcPts val="0"/>
              </a:spcBef>
              <a:buNone/>
              <a:defRPr sz="1200">
                <a:solidFill>
                  <a:srgbClr val="FFFFFF"/>
                </a:solidFill>
                <a:latin typeface="Calibri"/>
                <a:ea typeface="Calibri"/>
                <a:cs typeface="Calibri"/>
                <a:sym typeface="Calibri"/>
              </a:defRPr>
            </a:lvl5pPr>
            <a:lvl6pPr indent="0" lvl="5" marL="25400" algn="l">
              <a:lnSpc>
                <a:spcPct val="100000"/>
              </a:lnSpc>
              <a:spcBef>
                <a:spcPts val="0"/>
              </a:spcBef>
              <a:buNone/>
              <a:defRPr sz="1200">
                <a:solidFill>
                  <a:srgbClr val="FFFFFF"/>
                </a:solidFill>
                <a:latin typeface="Calibri"/>
                <a:ea typeface="Calibri"/>
                <a:cs typeface="Calibri"/>
                <a:sym typeface="Calibri"/>
              </a:defRPr>
            </a:lvl6pPr>
            <a:lvl7pPr indent="0" lvl="6" marL="25400" algn="l">
              <a:lnSpc>
                <a:spcPct val="100000"/>
              </a:lnSpc>
              <a:spcBef>
                <a:spcPts val="0"/>
              </a:spcBef>
              <a:buNone/>
              <a:defRPr sz="1200">
                <a:solidFill>
                  <a:srgbClr val="FFFFFF"/>
                </a:solidFill>
                <a:latin typeface="Calibri"/>
                <a:ea typeface="Calibri"/>
                <a:cs typeface="Calibri"/>
                <a:sym typeface="Calibri"/>
              </a:defRPr>
            </a:lvl7pPr>
            <a:lvl8pPr indent="0" lvl="7" marL="25400" algn="l">
              <a:lnSpc>
                <a:spcPct val="100000"/>
              </a:lnSpc>
              <a:spcBef>
                <a:spcPts val="0"/>
              </a:spcBef>
              <a:buNone/>
              <a:defRPr sz="1200">
                <a:solidFill>
                  <a:srgbClr val="FFFFFF"/>
                </a:solidFill>
                <a:latin typeface="Calibri"/>
                <a:ea typeface="Calibri"/>
                <a:cs typeface="Calibri"/>
                <a:sym typeface="Calibri"/>
              </a:defRPr>
            </a:lvl8pPr>
            <a:lvl9pPr indent="0" lvl="8" marL="25400" algn="l">
              <a:lnSpc>
                <a:spcPct val="100000"/>
              </a:lnSpc>
              <a:spcBef>
                <a:spcPts val="0"/>
              </a:spcBef>
              <a:buNone/>
              <a:defRPr sz="1200">
                <a:solidFill>
                  <a:srgbClr val="FFFFFF"/>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2" name="Shape 182"/>
        <p:cNvGrpSpPr/>
        <p:nvPr/>
      </p:nvGrpSpPr>
      <p:grpSpPr>
        <a:xfrm>
          <a:off x="0" y="0"/>
          <a:ext cx="0" cy="0"/>
          <a:chOff x="0" y="0"/>
          <a:chExt cx="0" cy="0"/>
        </a:xfrm>
      </p:grpSpPr>
      <p:sp>
        <p:nvSpPr>
          <p:cNvPr id="183" name="Google Shape;183;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5" name="Google Shape;18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4" name="Shape 194"/>
        <p:cNvGrpSpPr/>
        <p:nvPr/>
      </p:nvGrpSpPr>
      <p:grpSpPr>
        <a:xfrm>
          <a:off x="0" y="0"/>
          <a:ext cx="0" cy="0"/>
          <a:chOff x="0" y="0"/>
          <a:chExt cx="0" cy="0"/>
        </a:xfrm>
      </p:grpSpPr>
      <p:sp>
        <p:nvSpPr>
          <p:cNvPr id="195" name="Google Shape;195;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97" name="Google Shape;19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0" name="Shape 200"/>
        <p:cNvGrpSpPr/>
        <p:nvPr/>
      </p:nvGrpSpPr>
      <p:grpSpPr>
        <a:xfrm>
          <a:off x="0" y="0"/>
          <a:ext cx="0" cy="0"/>
          <a:chOff x="0" y="0"/>
          <a:chExt cx="0" cy="0"/>
        </a:xfrm>
      </p:grpSpPr>
      <p:sp>
        <p:nvSpPr>
          <p:cNvPr id="201" name="Google Shape;201;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3" name="Google Shape;203;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4" name="Google Shape;20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7" name="Shape 207"/>
        <p:cNvGrpSpPr/>
        <p:nvPr/>
      </p:nvGrpSpPr>
      <p:grpSpPr>
        <a:xfrm>
          <a:off x="0" y="0"/>
          <a:ext cx="0" cy="0"/>
          <a:chOff x="0" y="0"/>
          <a:chExt cx="0" cy="0"/>
        </a:xfrm>
      </p:grpSpPr>
      <p:sp>
        <p:nvSpPr>
          <p:cNvPr id="208" name="Google Shape;20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0" name="Google Shape;210;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1" name="Google Shape;211;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2" name="Google Shape;212;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3" name="Google Shape;213;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8"/>
          <p:cNvSpPr txBox="1"/>
          <p:nvPr>
            <p:ph type="title"/>
          </p:nvPr>
        </p:nvSpPr>
        <p:spPr>
          <a:xfrm>
            <a:off x="1247776" y="2564607"/>
            <a:ext cx="15773400" cy="427910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9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8"/>
          <p:cNvSpPr txBox="1"/>
          <p:nvPr>
            <p:ph idx="1" type="body"/>
          </p:nvPr>
        </p:nvSpPr>
        <p:spPr>
          <a:xfrm>
            <a:off x="1247776" y="6884195"/>
            <a:ext cx="15773400" cy="2250281"/>
          </a:xfrm>
          <a:prstGeom prst="rect">
            <a:avLst/>
          </a:prstGeom>
          <a:noFill/>
          <a:ln>
            <a:noFill/>
          </a:ln>
        </p:spPr>
        <p:txBody>
          <a:bodyPr anchorCtr="0" anchor="t"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sz="3600"/>
            </a:lvl1pPr>
            <a:lvl2pPr indent="-228600" lvl="1" marL="914400" algn="l">
              <a:spcBef>
                <a:spcPts val="900"/>
              </a:spcBef>
              <a:spcAft>
                <a:spcPts val="0"/>
              </a:spcAft>
              <a:buClr>
                <a:schemeClr val="dk1"/>
              </a:buClr>
              <a:buSzPts val="3000"/>
              <a:buFont typeface="Arial"/>
              <a:buNone/>
              <a:defRPr sz="3000"/>
            </a:lvl2pPr>
            <a:lvl3pPr indent="-228600" lvl="2" marL="1371600" algn="l">
              <a:spcBef>
                <a:spcPts val="810"/>
              </a:spcBef>
              <a:spcAft>
                <a:spcPts val="0"/>
              </a:spcAft>
              <a:buClr>
                <a:schemeClr val="dk1"/>
              </a:buClr>
              <a:buSzPts val="2700"/>
              <a:buFont typeface="Arial"/>
              <a:buNone/>
              <a:defRPr sz="2700"/>
            </a:lvl3pPr>
            <a:lvl4pPr indent="-228600" lvl="3" marL="1828800" algn="l">
              <a:spcBef>
                <a:spcPts val="720"/>
              </a:spcBef>
              <a:spcAft>
                <a:spcPts val="0"/>
              </a:spcAft>
              <a:buClr>
                <a:schemeClr val="dk1"/>
              </a:buClr>
              <a:buSzPts val="2400"/>
              <a:buFont typeface="Arial"/>
              <a:buNone/>
              <a:defRPr sz="2400"/>
            </a:lvl4pPr>
            <a:lvl5pPr indent="-228600" lvl="4" marL="2286000" algn="l">
              <a:spcBef>
                <a:spcPts val="720"/>
              </a:spcBef>
              <a:spcAft>
                <a:spcPts val="0"/>
              </a:spcAft>
              <a:buClr>
                <a:schemeClr val="dk1"/>
              </a:buClr>
              <a:buSzPts val="2400"/>
              <a:buFont typeface="Arial"/>
              <a:buNone/>
              <a:defRPr sz="2400"/>
            </a:lvl5pPr>
            <a:lvl6pPr indent="-228600" lvl="5" marL="2743200" algn="l">
              <a:lnSpc>
                <a:spcPct val="90000"/>
              </a:lnSpc>
              <a:spcBef>
                <a:spcPts val="750"/>
              </a:spcBef>
              <a:spcAft>
                <a:spcPts val="0"/>
              </a:spcAft>
              <a:buClr>
                <a:schemeClr val="dk1"/>
              </a:buClr>
              <a:buSzPts val="2400"/>
              <a:buNone/>
              <a:defRPr sz="2400"/>
            </a:lvl6pPr>
            <a:lvl7pPr indent="-228600" lvl="6" marL="3200400" algn="l">
              <a:lnSpc>
                <a:spcPct val="90000"/>
              </a:lnSpc>
              <a:spcBef>
                <a:spcPts val="750"/>
              </a:spcBef>
              <a:spcAft>
                <a:spcPts val="0"/>
              </a:spcAft>
              <a:buClr>
                <a:schemeClr val="dk1"/>
              </a:buClr>
              <a:buSzPts val="2400"/>
              <a:buNone/>
              <a:defRPr sz="2400"/>
            </a:lvl7pPr>
            <a:lvl8pPr indent="-228600" lvl="7" marL="3657600" algn="l">
              <a:lnSpc>
                <a:spcPct val="90000"/>
              </a:lnSpc>
              <a:spcBef>
                <a:spcPts val="750"/>
              </a:spcBef>
              <a:spcAft>
                <a:spcPts val="0"/>
              </a:spcAft>
              <a:buClr>
                <a:schemeClr val="dk1"/>
              </a:buClr>
              <a:buSzPts val="2400"/>
              <a:buNone/>
              <a:defRPr sz="2400"/>
            </a:lvl8pPr>
            <a:lvl9pPr indent="-228600" lvl="8" marL="4114800" algn="l">
              <a:lnSpc>
                <a:spcPct val="90000"/>
              </a:lnSpc>
              <a:spcBef>
                <a:spcPts val="750"/>
              </a:spcBef>
              <a:spcAft>
                <a:spcPts val="0"/>
              </a:spcAft>
              <a:buClr>
                <a:schemeClr val="dk1"/>
              </a:buClr>
              <a:buSzPts val="2400"/>
              <a:buNone/>
              <a:defRPr sz="2400"/>
            </a:lvl9pPr>
          </a:lstStyle>
          <a:p/>
        </p:txBody>
      </p:sp>
      <p:sp>
        <p:nvSpPr>
          <p:cNvPr id="30" name="Google Shape;30;p58"/>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8"/>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8"/>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6" name="Shape 216"/>
        <p:cNvGrpSpPr/>
        <p:nvPr/>
      </p:nvGrpSpPr>
      <p:grpSpPr>
        <a:xfrm>
          <a:off x="0" y="0"/>
          <a:ext cx="0" cy="0"/>
          <a:chOff x="0" y="0"/>
          <a:chExt cx="0" cy="0"/>
        </a:xfrm>
      </p:grpSpPr>
      <p:sp>
        <p:nvSpPr>
          <p:cNvPr id="217" name="Google Shape;217;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1" name="Shape 221"/>
        <p:cNvGrpSpPr/>
        <p:nvPr/>
      </p:nvGrpSpPr>
      <p:grpSpPr>
        <a:xfrm>
          <a:off x="0" y="0"/>
          <a:ext cx="0" cy="0"/>
          <a:chOff x="0" y="0"/>
          <a:chExt cx="0" cy="0"/>
        </a:xfrm>
      </p:grpSpPr>
      <p:sp>
        <p:nvSpPr>
          <p:cNvPr id="222" name="Google Shape;222;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24" name="Google Shape;224;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5" name="Google Shape;22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8" name="Shape 228"/>
        <p:cNvGrpSpPr/>
        <p:nvPr/>
      </p:nvGrpSpPr>
      <p:grpSpPr>
        <a:xfrm>
          <a:off x="0" y="0"/>
          <a:ext cx="0" cy="0"/>
          <a:chOff x="0" y="0"/>
          <a:chExt cx="0" cy="0"/>
        </a:xfrm>
      </p:grpSpPr>
      <p:sp>
        <p:nvSpPr>
          <p:cNvPr id="229" name="Google Shape;229;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4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31" name="Google Shape;231;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32" name="Google Shape;23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5" name="Shape 235"/>
        <p:cNvGrpSpPr/>
        <p:nvPr/>
      </p:nvGrpSpPr>
      <p:grpSpPr>
        <a:xfrm>
          <a:off x="0" y="0"/>
          <a:ext cx="0" cy="0"/>
          <a:chOff x="0" y="0"/>
          <a:chExt cx="0" cy="0"/>
        </a:xfrm>
      </p:grpSpPr>
      <p:sp>
        <p:nvSpPr>
          <p:cNvPr id="236" name="Google Shape;23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4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1" name="Shape 241"/>
        <p:cNvGrpSpPr/>
        <p:nvPr/>
      </p:nvGrpSpPr>
      <p:grpSpPr>
        <a:xfrm>
          <a:off x="0" y="0"/>
          <a:ext cx="0" cy="0"/>
          <a:chOff x="0" y="0"/>
          <a:chExt cx="0" cy="0"/>
        </a:xfrm>
      </p:grpSpPr>
      <p:sp>
        <p:nvSpPr>
          <p:cNvPr id="242" name="Google Shape;242;p4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9"/>
          <p:cNvSpPr txBox="1"/>
          <p:nvPr>
            <p:ph type="title"/>
          </p:nvPr>
        </p:nvSpPr>
        <p:spPr>
          <a:xfrm>
            <a:off x="914400" y="411957"/>
            <a:ext cx="16459200" cy="1714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9"/>
          <p:cNvSpPr txBox="1"/>
          <p:nvPr>
            <p:ph idx="1" type="body"/>
          </p:nvPr>
        </p:nvSpPr>
        <p:spPr>
          <a:xfrm>
            <a:off x="914400" y="2400300"/>
            <a:ext cx="8077200" cy="6788945"/>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59"/>
          <p:cNvSpPr txBox="1"/>
          <p:nvPr>
            <p:ph idx="2" type="body"/>
          </p:nvPr>
        </p:nvSpPr>
        <p:spPr>
          <a:xfrm>
            <a:off x="9296400" y="2400300"/>
            <a:ext cx="8077200" cy="6788945"/>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59"/>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9"/>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9"/>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0"/>
          <p:cNvSpPr txBox="1"/>
          <p:nvPr>
            <p:ph type="title"/>
          </p:nvPr>
        </p:nvSpPr>
        <p:spPr>
          <a:xfrm>
            <a:off x="1260476" y="547688"/>
            <a:ext cx="15773400" cy="198834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0"/>
          <p:cNvSpPr txBox="1"/>
          <p:nvPr>
            <p:ph idx="1" type="body"/>
          </p:nvPr>
        </p:nvSpPr>
        <p:spPr>
          <a:xfrm>
            <a:off x="1260476" y="2521745"/>
            <a:ext cx="7737474" cy="1235868"/>
          </a:xfrm>
          <a:prstGeom prst="rect">
            <a:avLst/>
          </a:prstGeom>
          <a:noFill/>
          <a:ln>
            <a:noFill/>
          </a:ln>
        </p:spPr>
        <p:txBody>
          <a:bodyPr anchorCtr="0" anchor="b"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b="1" sz="3600"/>
            </a:lvl1pPr>
            <a:lvl2pPr indent="-228600" lvl="1" marL="914400" algn="l">
              <a:spcBef>
                <a:spcPts val="900"/>
              </a:spcBef>
              <a:spcAft>
                <a:spcPts val="0"/>
              </a:spcAft>
              <a:buClr>
                <a:schemeClr val="dk1"/>
              </a:buClr>
              <a:buSzPts val="3000"/>
              <a:buFont typeface="Arial"/>
              <a:buNone/>
              <a:defRPr b="1" sz="3000"/>
            </a:lvl2pPr>
            <a:lvl3pPr indent="-228600" lvl="2" marL="1371600" algn="l">
              <a:spcBef>
                <a:spcPts val="810"/>
              </a:spcBef>
              <a:spcAft>
                <a:spcPts val="0"/>
              </a:spcAft>
              <a:buClr>
                <a:schemeClr val="dk1"/>
              </a:buClr>
              <a:buSzPts val="2700"/>
              <a:buFont typeface="Arial"/>
              <a:buNone/>
              <a:defRPr b="1" sz="2700"/>
            </a:lvl3pPr>
            <a:lvl4pPr indent="-228600" lvl="3" marL="1828800" algn="l">
              <a:spcBef>
                <a:spcPts val="720"/>
              </a:spcBef>
              <a:spcAft>
                <a:spcPts val="0"/>
              </a:spcAft>
              <a:buClr>
                <a:schemeClr val="dk1"/>
              </a:buClr>
              <a:buSzPts val="2400"/>
              <a:buFont typeface="Arial"/>
              <a:buNone/>
              <a:defRPr b="1" sz="2400"/>
            </a:lvl4pPr>
            <a:lvl5pPr indent="-228600" lvl="4" marL="2286000" algn="l">
              <a:spcBef>
                <a:spcPts val="720"/>
              </a:spcBef>
              <a:spcAft>
                <a:spcPts val="0"/>
              </a:spcAft>
              <a:buClr>
                <a:schemeClr val="dk1"/>
              </a:buClr>
              <a:buSzPts val="2400"/>
              <a:buFont typeface="Arial"/>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60"/>
          <p:cNvSpPr txBox="1"/>
          <p:nvPr>
            <p:ph idx="2" type="body"/>
          </p:nvPr>
        </p:nvSpPr>
        <p:spPr>
          <a:xfrm>
            <a:off x="1260476" y="3757613"/>
            <a:ext cx="7737474" cy="5526882"/>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60"/>
          <p:cNvSpPr txBox="1"/>
          <p:nvPr>
            <p:ph idx="3" type="body"/>
          </p:nvPr>
        </p:nvSpPr>
        <p:spPr>
          <a:xfrm>
            <a:off x="9258300" y="2521745"/>
            <a:ext cx="7775576" cy="1235868"/>
          </a:xfrm>
          <a:prstGeom prst="rect">
            <a:avLst/>
          </a:prstGeom>
          <a:noFill/>
          <a:ln>
            <a:noFill/>
          </a:ln>
        </p:spPr>
        <p:txBody>
          <a:bodyPr anchorCtr="0" anchor="b" bIns="45700" lIns="91425" spcFirstLastPara="1" rIns="91425" wrap="square" tIns="45700">
            <a:noAutofit/>
          </a:bodyPr>
          <a:lstStyle>
            <a:lvl1pPr indent="-228600" lvl="0" marL="457200" algn="l">
              <a:spcBef>
                <a:spcPts val="1080"/>
              </a:spcBef>
              <a:spcAft>
                <a:spcPts val="0"/>
              </a:spcAft>
              <a:buClr>
                <a:schemeClr val="dk1"/>
              </a:buClr>
              <a:buSzPts val="3600"/>
              <a:buFont typeface="Arial"/>
              <a:buNone/>
              <a:defRPr b="1" sz="3600"/>
            </a:lvl1pPr>
            <a:lvl2pPr indent="-228600" lvl="1" marL="914400" algn="l">
              <a:spcBef>
                <a:spcPts val="900"/>
              </a:spcBef>
              <a:spcAft>
                <a:spcPts val="0"/>
              </a:spcAft>
              <a:buClr>
                <a:schemeClr val="dk1"/>
              </a:buClr>
              <a:buSzPts val="3000"/>
              <a:buFont typeface="Arial"/>
              <a:buNone/>
              <a:defRPr b="1" sz="3000"/>
            </a:lvl2pPr>
            <a:lvl3pPr indent="-228600" lvl="2" marL="1371600" algn="l">
              <a:spcBef>
                <a:spcPts val="810"/>
              </a:spcBef>
              <a:spcAft>
                <a:spcPts val="0"/>
              </a:spcAft>
              <a:buClr>
                <a:schemeClr val="dk1"/>
              </a:buClr>
              <a:buSzPts val="2700"/>
              <a:buFont typeface="Arial"/>
              <a:buNone/>
              <a:defRPr b="1" sz="2700"/>
            </a:lvl3pPr>
            <a:lvl4pPr indent="-228600" lvl="3" marL="1828800" algn="l">
              <a:spcBef>
                <a:spcPts val="720"/>
              </a:spcBef>
              <a:spcAft>
                <a:spcPts val="0"/>
              </a:spcAft>
              <a:buClr>
                <a:schemeClr val="dk1"/>
              </a:buClr>
              <a:buSzPts val="2400"/>
              <a:buFont typeface="Arial"/>
              <a:buNone/>
              <a:defRPr b="1" sz="2400"/>
            </a:lvl4pPr>
            <a:lvl5pPr indent="-228600" lvl="4" marL="2286000" algn="l">
              <a:spcBef>
                <a:spcPts val="720"/>
              </a:spcBef>
              <a:spcAft>
                <a:spcPts val="0"/>
              </a:spcAft>
              <a:buClr>
                <a:schemeClr val="dk1"/>
              </a:buClr>
              <a:buSzPts val="2400"/>
              <a:buFont typeface="Arial"/>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60"/>
          <p:cNvSpPr txBox="1"/>
          <p:nvPr>
            <p:ph idx="4" type="body"/>
          </p:nvPr>
        </p:nvSpPr>
        <p:spPr>
          <a:xfrm>
            <a:off x="9258300" y="3757613"/>
            <a:ext cx="7775576" cy="5526882"/>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Clr>
                <a:schemeClr val="dk1"/>
              </a:buClr>
              <a:buSzPts val="1800"/>
              <a:buChar char="•"/>
              <a:defRPr/>
            </a:lvl1pPr>
            <a:lvl2pPr indent="-342900" lvl="1" marL="914400" algn="l">
              <a:spcBef>
                <a:spcPts val="540"/>
              </a:spcBef>
              <a:spcAft>
                <a:spcPts val="0"/>
              </a:spcAft>
              <a:buClr>
                <a:schemeClr val="dk1"/>
              </a:buClr>
              <a:buSzPts val="1800"/>
              <a:buChar char="–"/>
              <a:defRPr/>
            </a:lvl2pPr>
            <a:lvl3pPr indent="-342900" lvl="2" marL="1371600" algn="l">
              <a:spcBef>
                <a:spcPts val="540"/>
              </a:spcBef>
              <a:spcAft>
                <a:spcPts val="0"/>
              </a:spcAft>
              <a:buClr>
                <a:schemeClr val="dk1"/>
              </a:buClr>
              <a:buSzPts val="1800"/>
              <a:buChar char="•"/>
              <a:defRPr/>
            </a:lvl3pPr>
            <a:lvl4pPr indent="-342900" lvl="3" marL="1828800" algn="l">
              <a:spcBef>
                <a:spcPts val="540"/>
              </a:spcBef>
              <a:spcAft>
                <a:spcPts val="0"/>
              </a:spcAft>
              <a:buClr>
                <a:schemeClr val="dk1"/>
              </a:buClr>
              <a:buSzPts val="1800"/>
              <a:buChar char="–"/>
              <a:defRPr/>
            </a:lvl4pPr>
            <a:lvl5pPr indent="-342900" lvl="4" marL="2286000" algn="l">
              <a:spcBef>
                <a:spcPts val="54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60"/>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0"/>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0"/>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1"/>
          <p:cNvSpPr txBox="1"/>
          <p:nvPr>
            <p:ph type="title"/>
          </p:nvPr>
        </p:nvSpPr>
        <p:spPr>
          <a:xfrm>
            <a:off x="914400" y="411957"/>
            <a:ext cx="16459200" cy="1714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61"/>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1"/>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1"/>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2"/>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2"/>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2"/>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3"/>
          <p:cNvSpPr txBox="1"/>
          <p:nvPr>
            <p:ph type="title"/>
          </p:nvPr>
        </p:nvSpPr>
        <p:spPr>
          <a:xfrm>
            <a:off x="1260476" y="685800"/>
            <a:ext cx="5899150" cy="24003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63"/>
          <p:cNvSpPr txBox="1"/>
          <p:nvPr>
            <p:ph idx="1" type="body"/>
          </p:nvPr>
        </p:nvSpPr>
        <p:spPr>
          <a:xfrm>
            <a:off x="7775576" y="1481138"/>
            <a:ext cx="9258300" cy="7310438"/>
          </a:xfrm>
          <a:prstGeom prst="rect">
            <a:avLst/>
          </a:prstGeom>
          <a:noFill/>
          <a:ln>
            <a:noFill/>
          </a:ln>
        </p:spPr>
        <p:txBody>
          <a:bodyPr anchorCtr="0" anchor="t" bIns="45700" lIns="91425" spcFirstLastPara="1" rIns="91425" wrap="square" tIns="45700">
            <a:noAutofit/>
          </a:bodyPr>
          <a:lstStyle>
            <a:lvl1pPr indent="-533400" lvl="0" marL="457200" algn="l">
              <a:spcBef>
                <a:spcPts val="1440"/>
              </a:spcBef>
              <a:spcAft>
                <a:spcPts val="0"/>
              </a:spcAft>
              <a:buClr>
                <a:schemeClr val="dk1"/>
              </a:buClr>
              <a:buSzPts val="4800"/>
              <a:buFont typeface="Arial"/>
              <a:buChar char="•"/>
              <a:defRPr sz="4800"/>
            </a:lvl1pPr>
            <a:lvl2pPr indent="-495300" lvl="1" marL="914400" algn="l">
              <a:spcBef>
                <a:spcPts val="1260"/>
              </a:spcBef>
              <a:spcAft>
                <a:spcPts val="0"/>
              </a:spcAft>
              <a:buClr>
                <a:schemeClr val="dk1"/>
              </a:buClr>
              <a:buSzPts val="4200"/>
              <a:buFont typeface="Arial"/>
              <a:buChar char="–"/>
              <a:defRPr sz="4200"/>
            </a:lvl2pPr>
            <a:lvl3pPr indent="-457200" lvl="2" marL="1371600" algn="l">
              <a:spcBef>
                <a:spcPts val="1080"/>
              </a:spcBef>
              <a:spcAft>
                <a:spcPts val="0"/>
              </a:spcAft>
              <a:buClr>
                <a:schemeClr val="dk1"/>
              </a:buClr>
              <a:buSzPts val="3600"/>
              <a:buFont typeface="Arial"/>
              <a:buChar char="•"/>
              <a:defRPr sz="3600"/>
            </a:lvl3pPr>
            <a:lvl4pPr indent="-419100" lvl="3" marL="1828800" algn="l">
              <a:spcBef>
                <a:spcPts val="900"/>
              </a:spcBef>
              <a:spcAft>
                <a:spcPts val="0"/>
              </a:spcAft>
              <a:buClr>
                <a:schemeClr val="dk1"/>
              </a:buClr>
              <a:buSzPts val="3000"/>
              <a:buFont typeface="Arial"/>
              <a:buChar char="–"/>
              <a:defRPr sz="3000"/>
            </a:lvl4pPr>
            <a:lvl5pPr indent="-419100" lvl="4" marL="2286000" algn="l">
              <a:spcBef>
                <a:spcPts val="900"/>
              </a:spcBef>
              <a:spcAft>
                <a:spcPts val="0"/>
              </a:spcAft>
              <a:buClr>
                <a:schemeClr val="dk1"/>
              </a:buClr>
              <a:buSzPts val="3000"/>
              <a:buFont typeface="Arial"/>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63"/>
          <p:cNvSpPr txBox="1"/>
          <p:nvPr>
            <p:ph idx="2" type="body"/>
          </p:nvPr>
        </p:nvSpPr>
        <p:spPr>
          <a:xfrm>
            <a:off x="1260476" y="3086100"/>
            <a:ext cx="5899150" cy="5717382"/>
          </a:xfrm>
          <a:prstGeom prst="rect">
            <a:avLst/>
          </a:prstGeom>
          <a:noFill/>
          <a:ln>
            <a:noFill/>
          </a:ln>
        </p:spPr>
        <p:txBody>
          <a:bodyPr anchorCtr="0" anchor="t" bIns="45700" lIns="91425" spcFirstLastPara="1" rIns="91425" wrap="square" tIns="45700">
            <a:noAutofit/>
          </a:bodyPr>
          <a:lstStyle>
            <a:lvl1pPr indent="-228600" lvl="0" marL="457200" algn="l">
              <a:spcBef>
                <a:spcPts val="720"/>
              </a:spcBef>
              <a:spcAft>
                <a:spcPts val="0"/>
              </a:spcAft>
              <a:buClr>
                <a:schemeClr val="dk1"/>
              </a:buClr>
              <a:buSzPts val="2400"/>
              <a:buFont typeface="Arial"/>
              <a:buNone/>
              <a:defRPr sz="2400"/>
            </a:lvl1pPr>
            <a:lvl2pPr indent="-228600" lvl="1" marL="914400" algn="l">
              <a:spcBef>
                <a:spcPts val="630"/>
              </a:spcBef>
              <a:spcAft>
                <a:spcPts val="0"/>
              </a:spcAft>
              <a:buClr>
                <a:schemeClr val="dk1"/>
              </a:buClr>
              <a:buSzPts val="2100"/>
              <a:buFont typeface="Arial"/>
              <a:buNone/>
              <a:defRPr sz="2100"/>
            </a:lvl2pPr>
            <a:lvl3pPr indent="-228600" lvl="2" marL="1371600" algn="l">
              <a:spcBef>
                <a:spcPts val="540"/>
              </a:spcBef>
              <a:spcAft>
                <a:spcPts val="0"/>
              </a:spcAft>
              <a:buClr>
                <a:schemeClr val="dk1"/>
              </a:buClr>
              <a:buSzPts val="1800"/>
              <a:buFont typeface="Arial"/>
              <a:buNone/>
              <a:defRPr sz="1800"/>
            </a:lvl3pPr>
            <a:lvl4pPr indent="-228600" lvl="3" marL="1828800" algn="l">
              <a:spcBef>
                <a:spcPts val="450"/>
              </a:spcBef>
              <a:spcAft>
                <a:spcPts val="0"/>
              </a:spcAft>
              <a:buClr>
                <a:schemeClr val="dk1"/>
              </a:buClr>
              <a:buSzPts val="1500"/>
              <a:buFont typeface="Arial"/>
              <a:buNone/>
              <a:defRPr sz="1500"/>
            </a:lvl4pPr>
            <a:lvl5pPr indent="-228600" lvl="4" marL="2286000" algn="l">
              <a:spcBef>
                <a:spcPts val="450"/>
              </a:spcBef>
              <a:spcAft>
                <a:spcPts val="0"/>
              </a:spcAft>
              <a:buClr>
                <a:schemeClr val="dk1"/>
              </a:buClr>
              <a:buSzPts val="1500"/>
              <a:buFont typeface="Arial"/>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63"/>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3"/>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3"/>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4"/>
          <p:cNvSpPr txBox="1"/>
          <p:nvPr>
            <p:ph type="title"/>
          </p:nvPr>
        </p:nvSpPr>
        <p:spPr>
          <a:xfrm>
            <a:off x="1260476" y="685800"/>
            <a:ext cx="5899150" cy="24003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64"/>
          <p:cNvSpPr/>
          <p:nvPr>
            <p:ph idx="2" type="pic"/>
          </p:nvPr>
        </p:nvSpPr>
        <p:spPr>
          <a:xfrm>
            <a:off x="7775576" y="1481138"/>
            <a:ext cx="9258300" cy="7310438"/>
          </a:xfrm>
          <a:prstGeom prst="rect">
            <a:avLst/>
          </a:prstGeom>
          <a:noFill/>
          <a:ln>
            <a:noFill/>
          </a:ln>
        </p:spPr>
        <p:txBody>
          <a:bodyPr anchorCtr="0" anchor="t" bIns="45700" lIns="91425" spcFirstLastPara="1" rIns="91425" wrap="square" tIns="45700">
            <a:noAutofit/>
          </a:bodyPr>
          <a:lstStyle>
            <a:lvl1pPr lvl="0" marR="0" rtl="0" algn="l">
              <a:spcBef>
                <a:spcPts val="144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spcBef>
                <a:spcPts val="126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l">
              <a:spcBef>
                <a:spcPts val="108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spcBef>
                <a:spcPts val="9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spcBef>
                <a:spcPts val="9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90000"/>
              </a:lnSpc>
              <a:spcBef>
                <a:spcPts val="75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68" name="Google Shape;68;p64"/>
          <p:cNvSpPr txBox="1"/>
          <p:nvPr>
            <p:ph idx="1" type="body"/>
          </p:nvPr>
        </p:nvSpPr>
        <p:spPr>
          <a:xfrm>
            <a:off x="1260476" y="3086100"/>
            <a:ext cx="5899150" cy="5717382"/>
          </a:xfrm>
          <a:prstGeom prst="rect">
            <a:avLst/>
          </a:prstGeom>
          <a:noFill/>
          <a:ln>
            <a:noFill/>
          </a:ln>
        </p:spPr>
        <p:txBody>
          <a:bodyPr anchorCtr="0" anchor="t" bIns="45700" lIns="91425" spcFirstLastPara="1" rIns="91425" wrap="square" tIns="45700">
            <a:noAutofit/>
          </a:bodyPr>
          <a:lstStyle>
            <a:lvl1pPr indent="-228600" lvl="0" marL="457200" algn="l">
              <a:spcBef>
                <a:spcPts val="720"/>
              </a:spcBef>
              <a:spcAft>
                <a:spcPts val="0"/>
              </a:spcAft>
              <a:buClr>
                <a:schemeClr val="dk1"/>
              </a:buClr>
              <a:buSzPts val="2400"/>
              <a:buFont typeface="Arial"/>
              <a:buNone/>
              <a:defRPr sz="2400"/>
            </a:lvl1pPr>
            <a:lvl2pPr indent="-228600" lvl="1" marL="914400" algn="l">
              <a:spcBef>
                <a:spcPts val="630"/>
              </a:spcBef>
              <a:spcAft>
                <a:spcPts val="0"/>
              </a:spcAft>
              <a:buClr>
                <a:schemeClr val="dk1"/>
              </a:buClr>
              <a:buSzPts val="2100"/>
              <a:buFont typeface="Arial"/>
              <a:buNone/>
              <a:defRPr sz="2100"/>
            </a:lvl2pPr>
            <a:lvl3pPr indent="-228600" lvl="2" marL="1371600" algn="l">
              <a:spcBef>
                <a:spcPts val="540"/>
              </a:spcBef>
              <a:spcAft>
                <a:spcPts val="0"/>
              </a:spcAft>
              <a:buClr>
                <a:schemeClr val="dk1"/>
              </a:buClr>
              <a:buSzPts val="1800"/>
              <a:buFont typeface="Arial"/>
              <a:buNone/>
              <a:defRPr sz="1800"/>
            </a:lvl3pPr>
            <a:lvl4pPr indent="-228600" lvl="3" marL="1828800" algn="l">
              <a:spcBef>
                <a:spcPts val="450"/>
              </a:spcBef>
              <a:spcAft>
                <a:spcPts val="0"/>
              </a:spcAft>
              <a:buClr>
                <a:schemeClr val="dk1"/>
              </a:buClr>
              <a:buSzPts val="1500"/>
              <a:buFont typeface="Arial"/>
              <a:buNone/>
              <a:defRPr sz="1500"/>
            </a:lvl4pPr>
            <a:lvl5pPr indent="-228600" lvl="4" marL="2286000" algn="l">
              <a:spcBef>
                <a:spcPts val="450"/>
              </a:spcBef>
              <a:spcAft>
                <a:spcPts val="0"/>
              </a:spcAft>
              <a:buClr>
                <a:schemeClr val="dk1"/>
              </a:buClr>
              <a:buSzPts val="1500"/>
              <a:buFont typeface="Arial"/>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64"/>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4"/>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4"/>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5.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23.xml"/><Relationship Id="rId3"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p:nvPr/>
        </p:nvSpPr>
        <p:spPr>
          <a:xfrm>
            <a:off x="3176" y="500063"/>
            <a:ext cx="18288001" cy="1514475"/>
          </a:xfrm>
          <a:prstGeom prst="rect">
            <a:avLst/>
          </a:prstGeom>
          <a:gradFill>
            <a:gsLst>
              <a:gs pos="0">
                <a:srgbClr val="FFFFFF"/>
              </a:gs>
              <a:gs pos="100000">
                <a:srgbClr val="808080">
                  <a:alpha val="5372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Arial"/>
              <a:buNone/>
            </a:pPr>
            <a:r>
              <a:t/>
            </a:r>
            <a:endParaRPr b="0" i="0" sz="2700" u="none" cap="none" strike="noStrike">
              <a:solidFill>
                <a:schemeClr val="dk1"/>
              </a:solidFill>
              <a:latin typeface="Arial"/>
              <a:ea typeface="Arial"/>
              <a:cs typeface="Arial"/>
              <a:sym typeface="Arial"/>
            </a:endParaRPr>
          </a:p>
        </p:txBody>
      </p:sp>
      <p:pic>
        <p:nvPicPr>
          <p:cNvPr descr="关系图" id="7" name="Google Shape;7;p29"/>
          <p:cNvPicPr preferRelativeResize="0"/>
          <p:nvPr/>
        </p:nvPicPr>
        <p:blipFill rotWithShape="1">
          <a:blip r:embed="rId1">
            <a:alphaModFix/>
          </a:blip>
          <a:srcRect b="13317" l="0" r="8122" t="1094"/>
          <a:stretch/>
        </p:blipFill>
        <p:spPr>
          <a:xfrm>
            <a:off x="11595100" y="6657975"/>
            <a:ext cx="6680200" cy="3500438"/>
          </a:xfrm>
          <a:prstGeom prst="rect">
            <a:avLst/>
          </a:prstGeom>
          <a:noFill/>
          <a:ln>
            <a:noFill/>
          </a:ln>
        </p:spPr>
      </p:pic>
      <p:sp>
        <p:nvSpPr>
          <p:cNvPr id="8" name="Google Shape;8;p29"/>
          <p:cNvSpPr txBox="1"/>
          <p:nvPr>
            <p:ph type="title"/>
          </p:nvPr>
        </p:nvSpPr>
        <p:spPr>
          <a:xfrm>
            <a:off x="914400" y="411957"/>
            <a:ext cx="16459200" cy="1714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6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 name="Google Shape;9;p29"/>
          <p:cNvSpPr txBox="1"/>
          <p:nvPr>
            <p:ph idx="1" type="body"/>
          </p:nvPr>
        </p:nvSpPr>
        <p:spPr>
          <a:xfrm>
            <a:off x="914400" y="2400300"/>
            <a:ext cx="16459200" cy="6788945"/>
          </a:xfrm>
          <a:prstGeom prst="rect">
            <a:avLst/>
          </a:prstGeom>
          <a:noFill/>
          <a:ln>
            <a:noFill/>
          </a:ln>
        </p:spPr>
        <p:txBody>
          <a:bodyPr anchorCtr="0" anchor="t" bIns="45700" lIns="91425" spcFirstLastPara="1" rIns="91425" wrap="square" tIns="45700">
            <a:noAutofit/>
          </a:bodyPr>
          <a:lstStyle>
            <a:lvl1pPr indent="-533400" lvl="0" marL="457200" marR="0" rtl="0" algn="l">
              <a:spcBef>
                <a:spcPts val="144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95300" lvl="1" marL="914400" marR="0" rtl="0" algn="l">
              <a:spcBef>
                <a:spcPts val="126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2pPr>
            <a:lvl3pPr indent="-457200" lvl="2" marL="1371600" marR="0" rtl="0" algn="l">
              <a:spcBef>
                <a:spcPts val="108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19100" lvl="3" marL="1828800" marR="0" rtl="0" algn="l">
              <a:spcBef>
                <a:spcPts val="9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4pPr>
            <a:lvl5pPr indent="-419100" lvl="4" marL="2286000" marR="0" rtl="0" algn="l">
              <a:spcBef>
                <a:spcPts val="9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0" name="Google Shape;10;p29"/>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29"/>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9"/>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100" u="none" cap="none" strike="noStrike">
                <a:solidFill>
                  <a:schemeClr val="dk1"/>
                </a:solidFill>
                <a:latin typeface="Arial"/>
                <a:ea typeface="Arial"/>
                <a:cs typeface="Arial"/>
                <a:sym typeface="Arial"/>
              </a:defRPr>
            </a:lvl1pPr>
            <a:lvl2pPr indent="0" lvl="1" marL="0" marR="0" rtl="0" algn="r">
              <a:spcBef>
                <a:spcPts val="0"/>
              </a:spcBef>
              <a:buNone/>
              <a:defRPr b="0" i="0" sz="2100" u="none" cap="none" strike="noStrike">
                <a:solidFill>
                  <a:schemeClr val="dk1"/>
                </a:solidFill>
                <a:latin typeface="Arial"/>
                <a:ea typeface="Arial"/>
                <a:cs typeface="Arial"/>
                <a:sym typeface="Arial"/>
              </a:defRPr>
            </a:lvl2pPr>
            <a:lvl3pPr indent="0" lvl="2" marL="0" marR="0" rtl="0" algn="r">
              <a:spcBef>
                <a:spcPts val="0"/>
              </a:spcBef>
              <a:buNone/>
              <a:defRPr b="0" i="0" sz="2100" u="none" cap="none" strike="noStrike">
                <a:solidFill>
                  <a:schemeClr val="dk1"/>
                </a:solidFill>
                <a:latin typeface="Arial"/>
                <a:ea typeface="Arial"/>
                <a:cs typeface="Arial"/>
                <a:sym typeface="Arial"/>
              </a:defRPr>
            </a:lvl3pPr>
            <a:lvl4pPr indent="0" lvl="3" marL="0" marR="0" rtl="0" algn="r">
              <a:spcBef>
                <a:spcPts val="0"/>
              </a:spcBef>
              <a:buNone/>
              <a:defRPr b="0" i="0" sz="2100" u="none" cap="none" strike="noStrike">
                <a:solidFill>
                  <a:schemeClr val="dk1"/>
                </a:solidFill>
                <a:latin typeface="Arial"/>
                <a:ea typeface="Arial"/>
                <a:cs typeface="Arial"/>
                <a:sym typeface="Arial"/>
              </a:defRPr>
            </a:lvl4pPr>
            <a:lvl5pPr indent="0" lvl="4" marL="0" marR="0" rtl="0" algn="r">
              <a:spcBef>
                <a:spcPts val="0"/>
              </a:spcBef>
              <a:buNone/>
              <a:defRPr b="0" i="0" sz="2100" u="none" cap="none" strike="noStrike">
                <a:solidFill>
                  <a:schemeClr val="dk1"/>
                </a:solidFill>
                <a:latin typeface="Arial"/>
                <a:ea typeface="Arial"/>
                <a:cs typeface="Arial"/>
                <a:sym typeface="Arial"/>
              </a:defRPr>
            </a:lvl5pPr>
            <a:lvl6pPr indent="0" lvl="5" marL="0" marR="0" rtl="0" algn="r">
              <a:spcBef>
                <a:spcPts val="0"/>
              </a:spcBef>
              <a:buNone/>
              <a:defRPr b="0" i="0" sz="2100" u="none" cap="none" strike="noStrike">
                <a:solidFill>
                  <a:schemeClr val="dk1"/>
                </a:solidFill>
                <a:latin typeface="Arial"/>
                <a:ea typeface="Arial"/>
                <a:cs typeface="Arial"/>
                <a:sym typeface="Arial"/>
              </a:defRPr>
            </a:lvl6pPr>
            <a:lvl7pPr indent="0" lvl="6" marL="0" marR="0" rtl="0" algn="r">
              <a:spcBef>
                <a:spcPts val="0"/>
              </a:spcBef>
              <a:buNone/>
              <a:defRPr b="0" i="0" sz="2100" u="none" cap="none" strike="noStrike">
                <a:solidFill>
                  <a:schemeClr val="dk1"/>
                </a:solidFill>
                <a:latin typeface="Arial"/>
                <a:ea typeface="Arial"/>
                <a:cs typeface="Arial"/>
                <a:sym typeface="Arial"/>
              </a:defRPr>
            </a:lvl7pPr>
            <a:lvl8pPr indent="0" lvl="7" marL="0" marR="0" rtl="0" algn="r">
              <a:spcBef>
                <a:spcPts val="0"/>
              </a:spcBef>
              <a:buNone/>
              <a:defRPr b="0" i="0" sz="2100" u="none" cap="none" strike="noStrike">
                <a:solidFill>
                  <a:schemeClr val="dk1"/>
                </a:solidFill>
                <a:latin typeface="Arial"/>
                <a:ea typeface="Arial"/>
                <a:cs typeface="Arial"/>
                <a:sym typeface="Arial"/>
              </a:defRPr>
            </a:lvl8pPr>
            <a:lvl9pPr indent="0" lvl="8" marL="0" marR="0" rtl="0" algn="r">
              <a:spcBef>
                <a:spcPts val="0"/>
              </a:spcBef>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31"/>
          <p:cNvPicPr preferRelativeResize="0"/>
          <p:nvPr/>
        </p:nvPicPr>
        <p:blipFill rotWithShape="1">
          <a:blip r:embed="rId1">
            <a:alphaModFix/>
          </a:blip>
          <a:srcRect b="0" l="0" r="0" t="0"/>
          <a:stretch/>
        </p:blipFill>
        <p:spPr>
          <a:xfrm>
            <a:off x="-12700" y="0"/>
            <a:ext cx="18300700" cy="10287000"/>
          </a:xfrm>
          <a:prstGeom prst="rect">
            <a:avLst/>
          </a:prstGeom>
          <a:noFill/>
          <a:ln>
            <a:noFill/>
          </a:ln>
        </p:spPr>
      </p:pic>
      <p:sp>
        <p:nvSpPr>
          <p:cNvPr id="86" name="Google Shape;86;p31"/>
          <p:cNvSpPr txBox="1"/>
          <p:nvPr>
            <p:ph type="title"/>
          </p:nvPr>
        </p:nvSpPr>
        <p:spPr>
          <a:xfrm>
            <a:off x="914400" y="285750"/>
            <a:ext cx="16459200" cy="8739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87" name="Google Shape;87;p31"/>
          <p:cNvSpPr txBox="1"/>
          <p:nvPr>
            <p:ph idx="1" type="body"/>
          </p:nvPr>
        </p:nvSpPr>
        <p:spPr>
          <a:xfrm>
            <a:off x="914400" y="1762125"/>
            <a:ext cx="16459200" cy="7429500"/>
          </a:xfrm>
          <a:prstGeom prst="rect">
            <a:avLst/>
          </a:prstGeom>
          <a:noFill/>
          <a:ln>
            <a:noFill/>
          </a:ln>
        </p:spPr>
        <p:txBody>
          <a:bodyPr anchorCtr="0" anchor="t" bIns="45700" lIns="91425" spcFirstLastPara="1" rIns="91425" wrap="square" tIns="45700">
            <a:noAutofit/>
          </a:bodyPr>
          <a:lstStyle>
            <a:lvl1pPr indent="-533400" lvl="0" marL="457200" marR="0" rtl="0" algn="l">
              <a:spcBef>
                <a:spcPts val="144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95300" lvl="1" marL="914400" marR="0" rtl="0" algn="l">
              <a:spcBef>
                <a:spcPts val="126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2pPr>
            <a:lvl3pPr indent="-457200" lvl="2" marL="1371600" marR="0" rtl="0" algn="l">
              <a:spcBef>
                <a:spcPts val="108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19100" lvl="3" marL="1828800" marR="0" rtl="0" algn="l">
              <a:spcBef>
                <a:spcPts val="9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4pPr>
            <a:lvl5pPr indent="-419100" lvl="4" marL="2286000" marR="0" rtl="0" algn="l">
              <a:spcBef>
                <a:spcPts val="9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88" name="Google Shape;88;p31"/>
          <p:cNvSpPr txBox="1"/>
          <p:nvPr>
            <p:ph idx="10" type="dt"/>
          </p:nvPr>
        </p:nvSpPr>
        <p:spPr>
          <a:xfrm>
            <a:off x="914400" y="9367838"/>
            <a:ext cx="4267200" cy="7143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31"/>
          <p:cNvSpPr txBox="1"/>
          <p:nvPr>
            <p:ph idx="11" type="ftr"/>
          </p:nvPr>
        </p:nvSpPr>
        <p:spPr>
          <a:xfrm>
            <a:off x="6248400" y="9367838"/>
            <a:ext cx="5791200" cy="71437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31"/>
          <p:cNvSpPr txBox="1"/>
          <p:nvPr>
            <p:ph idx="12" type="sldNum"/>
          </p:nvPr>
        </p:nvSpPr>
        <p:spPr>
          <a:xfrm>
            <a:off x="13106400" y="9367838"/>
            <a:ext cx="4267200" cy="7143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100" u="none" cap="none" strike="noStrike">
                <a:solidFill>
                  <a:schemeClr val="dk1"/>
                </a:solidFill>
                <a:latin typeface="Arial"/>
                <a:ea typeface="Arial"/>
                <a:cs typeface="Arial"/>
                <a:sym typeface="Arial"/>
              </a:defRPr>
            </a:lvl1pPr>
            <a:lvl2pPr indent="0" lvl="1" marL="0" marR="0" rtl="0" algn="r">
              <a:spcBef>
                <a:spcPts val="0"/>
              </a:spcBef>
              <a:buNone/>
              <a:defRPr b="0" i="0" sz="2100" u="none" cap="none" strike="noStrike">
                <a:solidFill>
                  <a:schemeClr val="dk1"/>
                </a:solidFill>
                <a:latin typeface="Arial"/>
                <a:ea typeface="Arial"/>
                <a:cs typeface="Arial"/>
                <a:sym typeface="Arial"/>
              </a:defRPr>
            </a:lvl2pPr>
            <a:lvl3pPr indent="0" lvl="2" marL="0" marR="0" rtl="0" algn="r">
              <a:spcBef>
                <a:spcPts val="0"/>
              </a:spcBef>
              <a:buNone/>
              <a:defRPr b="0" i="0" sz="2100" u="none" cap="none" strike="noStrike">
                <a:solidFill>
                  <a:schemeClr val="dk1"/>
                </a:solidFill>
                <a:latin typeface="Arial"/>
                <a:ea typeface="Arial"/>
                <a:cs typeface="Arial"/>
                <a:sym typeface="Arial"/>
              </a:defRPr>
            </a:lvl3pPr>
            <a:lvl4pPr indent="0" lvl="3" marL="0" marR="0" rtl="0" algn="r">
              <a:spcBef>
                <a:spcPts val="0"/>
              </a:spcBef>
              <a:buNone/>
              <a:defRPr b="0" i="0" sz="2100" u="none" cap="none" strike="noStrike">
                <a:solidFill>
                  <a:schemeClr val="dk1"/>
                </a:solidFill>
                <a:latin typeface="Arial"/>
                <a:ea typeface="Arial"/>
                <a:cs typeface="Arial"/>
                <a:sym typeface="Arial"/>
              </a:defRPr>
            </a:lvl4pPr>
            <a:lvl5pPr indent="0" lvl="4" marL="0" marR="0" rtl="0" algn="r">
              <a:spcBef>
                <a:spcPts val="0"/>
              </a:spcBef>
              <a:buNone/>
              <a:defRPr b="0" i="0" sz="2100" u="none" cap="none" strike="noStrike">
                <a:solidFill>
                  <a:schemeClr val="dk1"/>
                </a:solidFill>
                <a:latin typeface="Arial"/>
                <a:ea typeface="Arial"/>
                <a:cs typeface="Arial"/>
                <a:sym typeface="Arial"/>
              </a:defRPr>
            </a:lvl5pPr>
            <a:lvl6pPr indent="0" lvl="5" marL="0" marR="0" rtl="0" algn="r">
              <a:spcBef>
                <a:spcPts val="0"/>
              </a:spcBef>
              <a:buNone/>
              <a:defRPr b="0" i="0" sz="2100" u="none" cap="none" strike="noStrike">
                <a:solidFill>
                  <a:schemeClr val="dk1"/>
                </a:solidFill>
                <a:latin typeface="Arial"/>
                <a:ea typeface="Arial"/>
                <a:cs typeface="Arial"/>
                <a:sym typeface="Arial"/>
              </a:defRPr>
            </a:lvl6pPr>
            <a:lvl7pPr indent="0" lvl="6" marL="0" marR="0" rtl="0" algn="r">
              <a:spcBef>
                <a:spcPts val="0"/>
              </a:spcBef>
              <a:buNone/>
              <a:defRPr b="0" i="0" sz="2100" u="none" cap="none" strike="noStrike">
                <a:solidFill>
                  <a:schemeClr val="dk1"/>
                </a:solidFill>
                <a:latin typeface="Arial"/>
                <a:ea typeface="Arial"/>
                <a:cs typeface="Arial"/>
                <a:sym typeface="Arial"/>
              </a:defRPr>
            </a:lvl7pPr>
            <a:lvl8pPr indent="0" lvl="7" marL="0" marR="0" rtl="0" algn="r">
              <a:spcBef>
                <a:spcPts val="0"/>
              </a:spcBef>
              <a:buNone/>
              <a:defRPr b="0" i="0" sz="2100" u="none" cap="none" strike="noStrike">
                <a:solidFill>
                  <a:schemeClr val="dk1"/>
                </a:solidFill>
                <a:latin typeface="Arial"/>
                <a:ea typeface="Arial"/>
                <a:cs typeface="Arial"/>
                <a:sym typeface="Arial"/>
              </a:defRPr>
            </a:lvl8pPr>
            <a:lvl9pPr indent="0" lvl="8" marL="0" marR="0" rtl="0" algn="r">
              <a:spcBef>
                <a:spcPts val="0"/>
              </a:spcBef>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1" name="Shape 161"/>
        <p:cNvGrpSpPr/>
        <p:nvPr/>
      </p:nvGrpSpPr>
      <p:grpSpPr>
        <a:xfrm>
          <a:off x="0" y="0"/>
          <a:ext cx="0" cy="0"/>
          <a:chOff x="0" y="0"/>
          <a:chExt cx="0" cy="0"/>
        </a:xfrm>
      </p:grpSpPr>
      <p:sp>
        <p:nvSpPr>
          <p:cNvPr id="162" name="Google Shape;162;p35"/>
          <p:cNvSpPr/>
          <p:nvPr/>
        </p:nvSpPr>
        <p:spPr>
          <a:xfrm>
            <a:off x="0" y="2399623"/>
            <a:ext cx="18288000" cy="7883825"/>
          </a:xfrm>
          <a:custGeom>
            <a:rect b="b" l="l" r="r" t="t"/>
            <a:pathLst>
              <a:path extrusionOk="0" h="7893558" w="18288000">
                <a:moveTo>
                  <a:pt x="0" y="7893558"/>
                </a:moveTo>
                <a:lnTo>
                  <a:pt x="18288000" y="7893558"/>
                </a:lnTo>
                <a:lnTo>
                  <a:pt x="18288000" y="0"/>
                </a:lnTo>
                <a:lnTo>
                  <a:pt x="0" y="0"/>
                </a:lnTo>
                <a:lnTo>
                  <a:pt x="0" y="7893558"/>
                </a:lnTo>
                <a:close/>
              </a:path>
            </a:pathLst>
          </a:custGeom>
          <a:solidFill>
            <a:srgbClr val="4FC4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35"/>
          <p:cNvSpPr txBox="1"/>
          <p:nvPr>
            <p:ph type="title"/>
          </p:nvPr>
        </p:nvSpPr>
        <p:spPr>
          <a:xfrm>
            <a:off x="3270137" y="795053"/>
            <a:ext cx="11747724" cy="911935"/>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95"/>
              <a:buFont typeface="Calibri"/>
              <a:buNone/>
              <a:defRPr b="0" i="0" sz="439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35"/>
          <p:cNvSpPr txBox="1"/>
          <p:nvPr>
            <p:ph idx="1" type="body"/>
          </p:nvPr>
        </p:nvSpPr>
        <p:spPr>
          <a:xfrm>
            <a:off x="914400" y="2366010"/>
            <a:ext cx="16459199" cy="678942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5590"/>
              </a:spcBef>
              <a:spcAft>
                <a:spcPts val="0"/>
              </a:spcAft>
              <a:buClr>
                <a:schemeClr val="dk1"/>
              </a:buClr>
              <a:buSzPts val="2795"/>
              <a:buFont typeface="Arial"/>
              <a:buNone/>
              <a:defRPr b="0" i="0" sz="2795" u="none" cap="none" strike="noStrike">
                <a:solidFill>
                  <a:schemeClr val="dk1"/>
                </a:solidFill>
                <a:latin typeface="Calibri"/>
                <a:ea typeface="Calibri"/>
                <a:cs typeface="Calibri"/>
                <a:sym typeface="Calibri"/>
              </a:defRPr>
            </a:lvl1pPr>
            <a:lvl2pPr indent="-380682" lvl="1" marL="914400" marR="0" rtl="0" algn="l">
              <a:lnSpc>
                <a:spcPct val="90000"/>
              </a:lnSpc>
              <a:spcBef>
                <a:spcPts val="500"/>
              </a:spcBef>
              <a:spcAft>
                <a:spcPts val="0"/>
              </a:spcAft>
              <a:buClr>
                <a:schemeClr val="dk1"/>
              </a:buClr>
              <a:buSzPts val="2395"/>
              <a:buFont typeface="Arial"/>
              <a:buChar char="•"/>
              <a:defRPr b="0" i="0" sz="2395"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35"/>
          <p:cNvSpPr txBox="1"/>
          <p:nvPr>
            <p:ph idx="11" type="ftr"/>
          </p:nvPr>
        </p:nvSpPr>
        <p:spPr>
          <a:xfrm>
            <a:off x="694740" y="9778408"/>
            <a:ext cx="3313345" cy="20294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35"/>
          <p:cNvSpPr txBox="1"/>
          <p:nvPr>
            <p:ph idx="10" type="dt"/>
          </p:nvPr>
        </p:nvSpPr>
        <p:spPr>
          <a:xfrm>
            <a:off x="15906750" y="9775973"/>
            <a:ext cx="1134187" cy="203025"/>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35"/>
          <p:cNvSpPr txBox="1"/>
          <p:nvPr>
            <p:ph idx="12" type="sldNum"/>
          </p:nvPr>
        </p:nvSpPr>
        <p:spPr>
          <a:xfrm>
            <a:off x="17536541" y="9769579"/>
            <a:ext cx="128066" cy="202948"/>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sz="1200">
                <a:solidFill>
                  <a:srgbClr val="FFFFFF"/>
                </a:solidFill>
                <a:latin typeface="Calibri"/>
                <a:ea typeface="Calibri"/>
                <a:cs typeface="Calibri"/>
                <a:sym typeface="Calibri"/>
              </a:defRPr>
            </a:lvl1pPr>
            <a:lvl2pPr indent="0" lvl="1" marL="25400" marR="0" rtl="0" algn="l">
              <a:lnSpc>
                <a:spcPct val="100000"/>
              </a:lnSpc>
              <a:spcBef>
                <a:spcPts val="0"/>
              </a:spcBef>
              <a:buNone/>
              <a:defRPr sz="1200">
                <a:solidFill>
                  <a:srgbClr val="FFFFFF"/>
                </a:solidFill>
                <a:latin typeface="Calibri"/>
                <a:ea typeface="Calibri"/>
                <a:cs typeface="Calibri"/>
                <a:sym typeface="Calibri"/>
              </a:defRPr>
            </a:lvl2pPr>
            <a:lvl3pPr indent="0" lvl="2" marL="25400" marR="0" rtl="0" algn="l">
              <a:lnSpc>
                <a:spcPct val="100000"/>
              </a:lnSpc>
              <a:spcBef>
                <a:spcPts val="0"/>
              </a:spcBef>
              <a:buNone/>
              <a:defRPr sz="1200">
                <a:solidFill>
                  <a:srgbClr val="FFFFFF"/>
                </a:solidFill>
                <a:latin typeface="Calibri"/>
                <a:ea typeface="Calibri"/>
                <a:cs typeface="Calibri"/>
                <a:sym typeface="Calibri"/>
              </a:defRPr>
            </a:lvl3pPr>
            <a:lvl4pPr indent="0" lvl="3" marL="25400" marR="0" rtl="0" algn="l">
              <a:lnSpc>
                <a:spcPct val="100000"/>
              </a:lnSpc>
              <a:spcBef>
                <a:spcPts val="0"/>
              </a:spcBef>
              <a:buNone/>
              <a:defRPr sz="1200">
                <a:solidFill>
                  <a:srgbClr val="FFFFFF"/>
                </a:solidFill>
                <a:latin typeface="Calibri"/>
                <a:ea typeface="Calibri"/>
                <a:cs typeface="Calibri"/>
                <a:sym typeface="Calibri"/>
              </a:defRPr>
            </a:lvl4pPr>
            <a:lvl5pPr indent="0" lvl="4" marL="25400" marR="0" rtl="0" algn="l">
              <a:lnSpc>
                <a:spcPct val="100000"/>
              </a:lnSpc>
              <a:spcBef>
                <a:spcPts val="0"/>
              </a:spcBef>
              <a:buNone/>
              <a:defRPr sz="1200">
                <a:solidFill>
                  <a:srgbClr val="FFFFFF"/>
                </a:solidFill>
                <a:latin typeface="Calibri"/>
                <a:ea typeface="Calibri"/>
                <a:cs typeface="Calibri"/>
                <a:sym typeface="Calibri"/>
              </a:defRPr>
            </a:lvl5pPr>
            <a:lvl6pPr indent="0" lvl="5" marL="25400" marR="0" rtl="0" algn="l">
              <a:lnSpc>
                <a:spcPct val="100000"/>
              </a:lnSpc>
              <a:spcBef>
                <a:spcPts val="0"/>
              </a:spcBef>
              <a:buNone/>
              <a:defRPr sz="1200">
                <a:solidFill>
                  <a:srgbClr val="FFFFFF"/>
                </a:solidFill>
                <a:latin typeface="Calibri"/>
                <a:ea typeface="Calibri"/>
                <a:cs typeface="Calibri"/>
                <a:sym typeface="Calibri"/>
              </a:defRPr>
            </a:lvl6pPr>
            <a:lvl7pPr indent="0" lvl="6" marL="25400" marR="0" rtl="0" algn="l">
              <a:lnSpc>
                <a:spcPct val="100000"/>
              </a:lnSpc>
              <a:spcBef>
                <a:spcPts val="0"/>
              </a:spcBef>
              <a:buNone/>
              <a:defRPr sz="1200">
                <a:solidFill>
                  <a:srgbClr val="FFFFFF"/>
                </a:solidFill>
                <a:latin typeface="Calibri"/>
                <a:ea typeface="Calibri"/>
                <a:cs typeface="Calibri"/>
                <a:sym typeface="Calibri"/>
              </a:defRPr>
            </a:lvl7pPr>
            <a:lvl8pPr indent="0" lvl="7" marL="25400" marR="0" rtl="0" algn="l">
              <a:lnSpc>
                <a:spcPct val="100000"/>
              </a:lnSpc>
              <a:spcBef>
                <a:spcPts val="0"/>
              </a:spcBef>
              <a:buNone/>
              <a:defRPr sz="1200">
                <a:solidFill>
                  <a:srgbClr val="FFFFFF"/>
                </a:solidFill>
                <a:latin typeface="Calibri"/>
                <a:ea typeface="Calibri"/>
                <a:cs typeface="Calibri"/>
                <a:sym typeface="Calibri"/>
              </a:defRPr>
            </a:lvl8pPr>
            <a:lvl9pPr indent="0" lvl="8" marL="25400" marR="0" rtl="0" algn="l">
              <a:lnSpc>
                <a:spcPct val="100000"/>
              </a:lnSpc>
              <a:spcBef>
                <a:spcPts val="0"/>
              </a:spcBef>
              <a:buNone/>
              <a:defRPr sz="1200">
                <a:solidFill>
                  <a:srgbClr val="FFFFFF"/>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solidFill>
                <a:schemeClr val="dk1"/>
              </a:solidFill>
            </a:endParaRPr>
          </a:p>
        </p:txBody>
      </p:sp>
    </p:spTree>
  </p:cSld>
  <p:clrMap accent1="accent1" accent2="accent2" accent3="accent3" accent4="accent4" accent5="accent5" accent6="accent6" bg1="lt1" bg2="dk2" tx1="dk1" tx2="lt2" folHlink="folHlink" hlink="hlink"/>
  <p:sldLayoutIdLst>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4" name="Google Shape;174;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Google Shape;17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0.jpg"/><Relationship Id="rId5" Type="http://schemas.openxmlformats.org/officeDocument/2006/relationships/image" Target="../media/image31.png"/><Relationship Id="rId6"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3.jpg"/><Relationship Id="rId6" Type="http://schemas.openxmlformats.org/officeDocument/2006/relationships/image" Target="../media/image35.jpg"/><Relationship Id="rId7"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8.jpg"/><Relationship Id="rId5"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26.pn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17.jpg"/><Relationship Id="rId6"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
          <p:cNvSpPr txBox="1"/>
          <p:nvPr>
            <p:ph type="ctrTitle"/>
          </p:nvPr>
        </p:nvSpPr>
        <p:spPr>
          <a:xfrm>
            <a:off x="1511300" y="931070"/>
            <a:ext cx="15544800" cy="22050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UHMT 1012 (Assignment 2)</a:t>
            </a:r>
            <a:endParaRPr/>
          </a:p>
        </p:txBody>
      </p:sp>
      <p:sp>
        <p:nvSpPr>
          <p:cNvPr id="252" name="Google Shape;252;p1"/>
          <p:cNvSpPr txBox="1"/>
          <p:nvPr>
            <p:ph idx="1" type="subTitle"/>
          </p:nvPr>
        </p:nvSpPr>
        <p:spPr>
          <a:xfrm>
            <a:off x="807720" y="2468880"/>
            <a:ext cx="16952595" cy="49517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800"/>
              <a:buFont typeface="Arial"/>
              <a:buNone/>
            </a:pPr>
            <a:r>
              <a:rPr lang="en-US"/>
              <a:t>Presented by Sub Group 1:-</a:t>
            </a:r>
            <a:endParaRPr/>
          </a:p>
          <a:p>
            <a:pPr indent="0" lvl="0" marL="0" rtl="0" algn="ctr">
              <a:spcBef>
                <a:spcPts val="1440"/>
              </a:spcBef>
              <a:spcAft>
                <a:spcPts val="0"/>
              </a:spcAft>
              <a:buClr>
                <a:schemeClr val="dk1"/>
              </a:buClr>
              <a:buSzPts val="4800"/>
              <a:buFont typeface="Arial"/>
              <a:buNone/>
            </a:pPr>
            <a:r>
              <a:rPr lang="en-US"/>
              <a:t>Muhammad Kasyfi bin Kamarul Hamidi (A20EC0093)</a:t>
            </a:r>
            <a:endParaRPr/>
          </a:p>
          <a:p>
            <a:pPr indent="0" lvl="0" marL="0" rtl="0" algn="ctr">
              <a:spcBef>
                <a:spcPts val="1440"/>
              </a:spcBef>
              <a:spcAft>
                <a:spcPts val="0"/>
              </a:spcAft>
              <a:buClr>
                <a:schemeClr val="dk1"/>
              </a:buClr>
              <a:buSzPts val="4800"/>
              <a:buFont typeface="Arial"/>
              <a:buNone/>
            </a:pPr>
            <a:r>
              <a:rPr lang="en-US"/>
              <a:t>Mohamad Haziq Zikry bin Mohammad Razak (A20EC0079)</a:t>
            </a:r>
            <a:endParaRPr/>
          </a:p>
          <a:p>
            <a:pPr indent="0" lvl="0" marL="0" rtl="0" algn="ctr">
              <a:spcBef>
                <a:spcPts val="1440"/>
              </a:spcBef>
              <a:spcAft>
                <a:spcPts val="0"/>
              </a:spcAft>
              <a:buClr>
                <a:schemeClr val="dk1"/>
              </a:buClr>
              <a:buSzPts val="4800"/>
              <a:buFont typeface="Arial"/>
              <a:buNone/>
            </a:pPr>
            <a:r>
              <a:rPr lang="en-US"/>
              <a:t>Muhammad Yusri bin Yusoff (A20EC0102)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9"/>
          <p:cNvSpPr/>
          <p:nvPr/>
        </p:nvSpPr>
        <p:spPr>
          <a:xfrm>
            <a:off x="254635" y="7070090"/>
            <a:ext cx="16840200" cy="1828800"/>
          </a:xfrm>
          <a:prstGeom prst="flowChartAlternateProcess">
            <a:avLst/>
          </a:prstGeom>
          <a:solidFill>
            <a:srgbClr val="D5D5D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9"/>
          <p:cNvSpPr/>
          <p:nvPr/>
        </p:nvSpPr>
        <p:spPr>
          <a:xfrm>
            <a:off x="254000" y="4479290"/>
            <a:ext cx="16840200" cy="2209800"/>
          </a:xfrm>
          <a:prstGeom prst="flowChartAlternateProcess">
            <a:avLst/>
          </a:prstGeom>
          <a:solidFill>
            <a:srgbClr val="D5D5D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9"/>
          <p:cNvSpPr/>
          <p:nvPr/>
        </p:nvSpPr>
        <p:spPr>
          <a:xfrm>
            <a:off x="254000" y="499745"/>
            <a:ext cx="16840200" cy="3657600"/>
          </a:xfrm>
          <a:prstGeom prst="flowChartAlternateProcess">
            <a:avLst/>
          </a:prstGeom>
          <a:solidFill>
            <a:srgbClr val="D5D5D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9"/>
          <p:cNvSpPr/>
          <p:nvPr/>
        </p:nvSpPr>
        <p:spPr>
          <a:xfrm>
            <a:off x="254635" y="7048500"/>
            <a:ext cx="16840200" cy="1828800"/>
          </a:xfrm>
          <a:prstGeom prst="flowChartAlternateProcess">
            <a:avLst/>
          </a:prstGeom>
          <a:solidFill>
            <a:srgbClr val="D8D8D8"/>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4" name="Google Shape;324;p9"/>
          <p:cNvSpPr/>
          <p:nvPr/>
        </p:nvSpPr>
        <p:spPr>
          <a:xfrm>
            <a:off x="254000" y="4457700"/>
            <a:ext cx="16840200" cy="2209800"/>
          </a:xfrm>
          <a:prstGeom prst="flowChartAlternateProcess">
            <a:avLst/>
          </a:prstGeom>
          <a:solidFill>
            <a:srgbClr val="D8D8D8"/>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5" name="Google Shape;325;p9"/>
          <p:cNvSpPr/>
          <p:nvPr/>
        </p:nvSpPr>
        <p:spPr>
          <a:xfrm>
            <a:off x="254000" y="478155"/>
            <a:ext cx="16840200" cy="3657600"/>
          </a:xfrm>
          <a:prstGeom prst="flowChartAlternateProcess">
            <a:avLst/>
          </a:prstGeom>
          <a:solidFill>
            <a:srgbClr val="D8D8D8"/>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6" name="Google Shape;326;p9"/>
          <p:cNvSpPr txBox="1"/>
          <p:nvPr>
            <p:ph type="title"/>
          </p:nvPr>
        </p:nvSpPr>
        <p:spPr>
          <a:xfrm>
            <a:off x="457200" y="274955"/>
            <a:ext cx="15992475" cy="899604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Book Antiqua"/>
                <a:ea typeface="Book Antiqua"/>
                <a:cs typeface="Book Antiqua"/>
                <a:sym typeface="Book Antiqua"/>
              </a:rPr>
              <a:t>1. Obsessive problem-solver, self taught extra skills, mastery of work-life balance, flexible to change &amp; diversity &amp; new ways of learning, has the drive to make a difference</a:t>
            </a:r>
            <a:br>
              <a:rPr lang="en-US">
                <a:latin typeface="Book Antiqua"/>
                <a:ea typeface="Book Antiqua"/>
                <a:cs typeface="Book Antiqua"/>
                <a:sym typeface="Book Antiqua"/>
              </a:rPr>
            </a:br>
            <a:br>
              <a:rPr lang="en-US">
                <a:latin typeface="Book Antiqua"/>
                <a:ea typeface="Book Antiqua"/>
                <a:cs typeface="Book Antiqua"/>
                <a:sym typeface="Book Antiqua"/>
              </a:rPr>
            </a:br>
            <a:r>
              <a:rPr lang="en-US">
                <a:latin typeface="Book Antiqua"/>
                <a:ea typeface="Book Antiqua"/>
                <a:cs typeface="Book Antiqua"/>
                <a:sym typeface="Book Antiqua"/>
              </a:rPr>
              <a:t>2. Geeks relish the process of coming up with a new idea, have the ability to specialize and to focus</a:t>
            </a:r>
            <a:br>
              <a:rPr lang="en-US">
                <a:latin typeface="Book Antiqua"/>
                <a:ea typeface="Book Antiqua"/>
                <a:cs typeface="Book Antiqua"/>
                <a:sym typeface="Book Antiqua"/>
              </a:rPr>
            </a:br>
            <a:br>
              <a:rPr lang="en-US">
                <a:latin typeface="Book Antiqua"/>
                <a:ea typeface="Book Antiqua"/>
                <a:cs typeface="Book Antiqua"/>
                <a:sym typeface="Book Antiqua"/>
              </a:rPr>
            </a:br>
            <a:r>
              <a:rPr lang="en-US">
                <a:latin typeface="Book Antiqua"/>
                <a:ea typeface="Book Antiqua"/>
                <a:cs typeface="Book Antiqua"/>
                <a:sym typeface="Book Antiqua"/>
              </a:rPr>
              <a:t>3. Technology is important</a:t>
            </a:r>
            <a:br>
              <a:rPr lang="en-US">
                <a:latin typeface="Book Antiqua"/>
                <a:ea typeface="Book Antiqua"/>
                <a:cs typeface="Book Antiqua"/>
                <a:sym typeface="Book Antiqua"/>
              </a:rPr>
            </a:br>
            <a:endParaRPr>
              <a:latin typeface="Book Antiqua"/>
              <a:ea typeface="Book Antiqua"/>
              <a:cs typeface="Book Antiqua"/>
              <a:sym typeface="Book Antiqu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10"/>
          <p:cNvSpPr txBox="1"/>
          <p:nvPr/>
        </p:nvSpPr>
        <p:spPr>
          <a:xfrm>
            <a:off x="7070745" y="2786115"/>
            <a:ext cx="10061853" cy="2642148"/>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4795">
                <a:solidFill>
                  <a:schemeClr val="lt1"/>
                </a:solidFill>
                <a:latin typeface="Microsoft YaHei"/>
                <a:ea typeface="Microsoft YaHei"/>
                <a:cs typeface="Microsoft YaHei"/>
                <a:sym typeface="Microsoft YaHei"/>
              </a:rPr>
              <a:t>How do you think the colleagues/friends value a 'Tech Geek'</a:t>
            </a:r>
            <a:endParaRPr/>
          </a:p>
        </p:txBody>
      </p:sp>
      <p:sp>
        <p:nvSpPr>
          <p:cNvPr id="332" name="Google Shape;332;p10"/>
          <p:cNvSpPr txBox="1"/>
          <p:nvPr/>
        </p:nvSpPr>
        <p:spPr>
          <a:xfrm>
            <a:off x="9068528" y="6061846"/>
            <a:ext cx="6828615" cy="615315"/>
          </a:xfrm>
          <a:prstGeom prst="rect">
            <a:avLst/>
          </a:prstGeom>
          <a:noFill/>
          <a:ln>
            <a:noFill/>
          </a:ln>
        </p:spPr>
        <p:txBody>
          <a:bodyPr anchorCtr="0" anchor="t" bIns="0" lIns="0" spcFirstLastPara="1" rIns="0" wrap="square" tIns="0">
            <a:spAutoFit/>
          </a:bodyPr>
          <a:lstStyle/>
          <a:p>
            <a:pPr indent="0" lvl="0" marL="6350" marR="0" rtl="0" algn="l">
              <a:lnSpc>
                <a:spcPct val="100000"/>
              </a:lnSpc>
              <a:spcBef>
                <a:spcPts val="0"/>
              </a:spcBef>
              <a:spcAft>
                <a:spcPts val="0"/>
              </a:spcAft>
              <a:buClr>
                <a:srgbClr val="FFFFFF"/>
              </a:buClr>
              <a:buSzPts val="3995"/>
              <a:buFont typeface="Arial"/>
              <a:buNone/>
            </a:pPr>
            <a:r>
              <a:rPr lang="en-US" sz="3995">
                <a:solidFill>
                  <a:srgbClr val="FFFFFF"/>
                </a:solidFill>
                <a:latin typeface="Trebuchet MS"/>
                <a:ea typeface="Trebuchet MS"/>
                <a:cs typeface="Trebuchet MS"/>
                <a:sym typeface="Trebuchet MS"/>
              </a:rPr>
              <a:t>PRESENTED BY: HAZIQ ZIKRY </a:t>
            </a:r>
            <a:endParaRPr sz="3995">
              <a:solidFill>
                <a:srgbClr val="FFFFFF"/>
              </a:solidFill>
              <a:latin typeface="Microsoft YaHei"/>
              <a:ea typeface="Microsoft YaHei"/>
              <a:cs typeface="Microsoft YaHei"/>
              <a:sym typeface="Microsoft YaHei"/>
            </a:endParaRPr>
          </a:p>
        </p:txBody>
      </p:sp>
      <p:grpSp>
        <p:nvGrpSpPr>
          <p:cNvPr id="333" name="Google Shape;333;p10"/>
          <p:cNvGrpSpPr/>
          <p:nvPr/>
        </p:nvGrpSpPr>
        <p:grpSpPr>
          <a:xfrm>
            <a:off x="11275" y="-1622"/>
            <a:ext cx="6316801" cy="10302696"/>
            <a:chOff x="-1" y="-3"/>
            <a:chExt cx="5643571" cy="6858005"/>
          </a:xfrm>
        </p:grpSpPr>
        <p:sp>
          <p:nvSpPr>
            <p:cNvPr id="334" name="Google Shape;334;p10"/>
            <p:cNvSpPr/>
            <p:nvPr/>
          </p:nvSpPr>
          <p:spPr>
            <a:xfrm>
              <a:off x="3453821" y="-3"/>
              <a:ext cx="2177915" cy="2852677"/>
            </a:xfrm>
            <a:custGeom>
              <a:rect b="b" l="l" r="r" t="t"/>
              <a:pathLst>
                <a:path extrusionOk="0" h="9917" w="9839">
                  <a:moveTo>
                    <a:pt x="0" y="5669"/>
                  </a:moveTo>
                  <a:lnTo>
                    <a:pt x="9839" y="9917"/>
                  </a:lnTo>
                  <a:lnTo>
                    <a:pt x="6221" y="0"/>
                  </a:lnTo>
                  <a:lnTo>
                    <a:pt x="4961" y="0"/>
                  </a:lnTo>
                  <a:lnTo>
                    <a:pt x="0" y="5669"/>
                  </a:lnTo>
                  <a:close/>
                </a:path>
              </a:pathLst>
            </a:custGeom>
            <a:solidFill>
              <a:srgbClr val="F06262"/>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0"/>
            <p:cNvSpPr/>
            <p:nvPr/>
          </p:nvSpPr>
          <p:spPr>
            <a:xfrm>
              <a:off x="-1" y="1608945"/>
              <a:ext cx="5643571" cy="5249057"/>
            </a:xfrm>
            <a:custGeom>
              <a:rect b="b" l="l" r="r" t="t"/>
              <a:pathLst>
                <a:path extrusionOk="0" h="10000" w="9958">
                  <a:moveTo>
                    <a:pt x="6154" y="0"/>
                  </a:moveTo>
                  <a:lnTo>
                    <a:pt x="301" y="9402"/>
                  </a:lnTo>
                  <a:lnTo>
                    <a:pt x="0" y="9886"/>
                  </a:lnTo>
                  <a:lnTo>
                    <a:pt x="0" y="10000"/>
                  </a:lnTo>
                  <a:lnTo>
                    <a:pt x="7653" y="10000"/>
                  </a:lnTo>
                  <a:cubicBezTo>
                    <a:pt x="7714" y="9801"/>
                    <a:pt x="7776" y="9601"/>
                    <a:pt x="7837" y="9402"/>
                  </a:cubicBezTo>
                  <a:lnTo>
                    <a:pt x="9958" y="2345"/>
                  </a:lnTo>
                  <a:lnTo>
                    <a:pt x="6154" y="0"/>
                  </a:lnTo>
                  <a:close/>
                </a:path>
              </a:pathLst>
            </a:custGeom>
            <a:solidFill>
              <a:srgbClr val="F34B4B"/>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0"/>
            <p:cNvSpPr/>
            <p:nvPr/>
          </p:nvSpPr>
          <p:spPr>
            <a:xfrm>
              <a:off x="527670" y="0"/>
              <a:ext cx="4050101" cy="1700096"/>
            </a:xfrm>
            <a:custGeom>
              <a:rect b="b" l="l" r="r" t="t"/>
              <a:pathLst>
                <a:path extrusionOk="0" h="1673" w="5055">
                  <a:moveTo>
                    <a:pt x="3665" y="1673"/>
                  </a:moveTo>
                  <a:lnTo>
                    <a:pt x="5055" y="0"/>
                  </a:lnTo>
                  <a:lnTo>
                    <a:pt x="0" y="0"/>
                  </a:lnTo>
                  <a:lnTo>
                    <a:pt x="3665" y="1673"/>
                  </a:lnTo>
                  <a:close/>
                </a:path>
              </a:pathLst>
            </a:custGeom>
            <a:solidFill>
              <a:srgbClr val="EE4C4C"/>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0"/>
            <p:cNvSpPr/>
            <p:nvPr/>
          </p:nvSpPr>
          <p:spPr>
            <a:xfrm>
              <a:off x="1588" y="0"/>
              <a:ext cx="3501575" cy="6858002"/>
            </a:xfrm>
            <a:custGeom>
              <a:rect b="b" l="l" r="r" t="t"/>
              <a:pathLst>
                <a:path extrusionOk="0" h="10000" w="9866">
                  <a:moveTo>
                    <a:pt x="1825" y="0"/>
                  </a:moveTo>
                  <a:lnTo>
                    <a:pt x="0" y="0"/>
                  </a:lnTo>
                  <a:lnTo>
                    <a:pt x="0" y="9626"/>
                  </a:lnTo>
                  <a:lnTo>
                    <a:pt x="0" y="10000"/>
                  </a:lnTo>
                  <a:lnTo>
                    <a:pt x="489" y="9626"/>
                  </a:lnTo>
                  <a:lnTo>
                    <a:pt x="9866" y="2386"/>
                  </a:lnTo>
                  <a:lnTo>
                    <a:pt x="1825" y="0"/>
                  </a:lnTo>
                  <a:close/>
                </a:path>
              </a:pathLst>
            </a:custGeom>
            <a:solidFill>
              <a:srgbClr val="F13737"/>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8" name="Google Shape;338;p10"/>
          <p:cNvGrpSpPr/>
          <p:nvPr/>
        </p:nvGrpSpPr>
        <p:grpSpPr>
          <a:xfrm>
            <a:off x="8150324" y="6061982"/>
            <a:ext cx="636226" cy="475538"/>
            <a:chOff x="0" y="0"/>
            <a:chExt cx="800622" cy="547886"/>
          </a:xfrm>
        </p:grpSpPr>
        <p:sp>
          <p:nvSpPr>
            <p:cNvPr id="339" name="Google Shape;339;p10"/>
            <p:cNvSpPr/>
            <p:nvPr/>
          </p:nvSpPr>
          <p:spPr>
            <a:xfrm>
              <a:off x="573927" y="70009"/>
              <a:ext cx="226695" cy="318982"/>
            </a:xfrm>
            <a:custGeom>
              <a:rect b="b" l="l" r="r" t="t"/>
              <a:pathLst>
                <a:path extrusionOk="0" h="262254" w="226695">
                  <a:moveTo>
                    <a:pt x="132153" y="0"/>
                  </a:moveTo>
                  <a:lnTo>
                    <a:pt x="0" y="158895"/>
                  </a:lnTo>
                  <a:lnTo>
                    <a:pt x="226160" y="262033"/>
                  </a:lnTo>
                  <a:lnTo>
                    <a:pt x="132153" y="0"/>
                  </a:lnTo>
                  <a:close/>
                </a:path>
              </a:pathLst>
            </a:custGeom>
            <a:solidFill>
              <a:srgbClr val="E4161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0"/>
            <p:cNvSpPr/>
            <p:nvPr/>
          </p:nvSpPr>
          <p:spPr>
            <a:xfrm>
              <a:off x="200023" y="228904"/>
              <a:ext cx="600075" cy="318982"/>
            </a:xfrm>
            <a:custGeom>
              <a:rect b="b" l="l" r="r" t="t"/>
              <a:pathLst>
                <a:path extrusionOk="0" h="479425" w="600075">
                  <a:moveTo>
                    <a:pt x="373904" y="0"/>
                  </a:moveTo>
                  <a:lnTo>
                    <a:pt x="0" y="449588"/>
                  </a:lnTo>
                  <a:lnTo>
                    <a:pt x="446049" y="479179"/>
                  </a:lnTo>
                  <a:lnTo>
                    <a:pt x="600065" y="103138"/>
                  </a:lnTo>
                  <a:lnTo>
                    <a:pt x="373904" y="0"/>
                  </a:lnTo>
                  <a:close/>
                </a:path>
              </a:pathLst>
            </a:custGeom>
            <a:solidFill>
              <a:srgbClr val="EB2D2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0"/>
            <p:cNvSpPr/>
            <p:nvPr/>
          </p:nvSpPr>
          <p:spPr>
            <a:xfrm>
              <a:off x="72012" y="5"/>
              <a:ext cx="634365" cy="318982"/>
            </a:xfrm>
            <a:custGeom>
              <a:rect b="b" l="l" r="r" t="t"/>
              <a:pathLst>
                <a:path extrusionOk="0" h="229235" w="634365">
                  <a:moveTo>
                    <a:pt x="0" y="0"/>
                  </a:moveTo>
                  <a:lnTo>
                    <a:pt x="501911" y="228904"/>
                  </a:lnTo>
                  <a:lnTo>
                    <a:pt x="634064" y="70008"/>
                  </a:lnTo>
                  <a:lnTo>
                    <a:pt x="0" y="0"/>
                  </a:lnTo>
                  <a:close/>
                </a:path>
              </a:pathLst>
            </a:custGeom>
            <a:solidFill>
              <a:srgbClr val="EE4C4C"/>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0"/>
            <p:cNvSpPr/>
            <p:nvPr/>
          </p:nvSpPr>
          <p:spPr>
            <a:xfrm>
              <a:off x="0" y="5"/>
              <a:ext cx="200025" cy="318982"/>
            </a:xfrm>
            <a:custGeom>
              <a:rect b="b" l="l" r="r" t="t"/>
              <a:pathLst>
                <a:path extrusionOk="0" h="678814" w="200025">
                  <a:moveTo>
                    <a:pt x="72008" y="0"/>
                  </a:moveTo>
                  <a:lnTo>
                    <a:pt x="0" y="332031"/>
                  </a:lnTo>
                  <a:lnTo>
                    <a:pt x="200025" y="678481"/>
                  </a:lnTo>
                  <a:lnTo>
                    <a:pt x="72008" y="0"/>
                  </a:lnTo>
                  <a:close/>
                </a:path>
              </a:pathLst>
            </a:custGeom>
            <a:solidFill>
              <a:srgbClr val="EE4C4C"/>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0"/>
            <p:cNvSpPr/>
            <p:nvPr/>
          </p:nvSpPr>
          <p:spPr>
            <a:xfrm>
              <a:off x="72005" y="0"/>
              <a:ext cx="502284" cy="318982"/>
            </a:xfrm>
            <a:custGeom>
              <a:rect b="b" l="l" r="r" t="t"/>
              <a:pathLst>
                <a:path extrusionOk="0" h="678814" w="502284">
                  <a:moveTo>
                    <a:pt x="0" y="0"/>
                  </a:moveTo>
                  <a:lnTo>
                    <a:pt x="128017" y="678492"/>
                  </a:lnTo>
                  <a:lnTo>
                    <a:pt x="501921" y="228904"/>
                  </a:lnTo>
                  <a:lnTo>
                    <a:pt x="0" y="0"/>
                  </a:lnTo>
                  <a:close/>
                </a:path>
              </a:pathLst>
            </a:custGeom>
            <a:solidFill>
              <a:srgbClr val="E4161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11"/>
          <p:cNvPicPr preferRelativeResize="0"/>
          <p:nvPr/>
        </p:nvPicPr>
        <p:blipFill rotWithShape="1">
          <a:blip r:embed="rId3">
            <a:alphaModFix/>
          </a:blip>
          <a:srcRect b="0" l="0" r="0" t="0"/>
          <a:stretch/>
        </p:blipFill>
        <p:spPr>
          <a:xfrm>
            <a:off x="7682419" y="4665789"/>
            <a:ext cx="9650048" cy="5601890"/>
          </a:xfrm>
          <a:prstGeom prst="rect">
            <a:avLst/>
          </a:prstGeom>
          <a:noFill/>
          <a:ln>
            <a:noFill/>
          </a:ln>
        </p:spPr>
      </p:pic>
      <p:sp>
        <p:nvSpPr>
          <p:cNvPr id="349" name="Google Shape;349;p11"/>
          <p:cNvSpPr/>
          <p:nvPr/>
        </p:nvSpPr>
        <p:spPr>
          <a:xfrm>
            <a:off x="10440980" y="2251459"/>
            <a:ext cx="7835745" cy="8019990"/>
          </a:xfrm>
          <a:custGeom>
            <a:rect b="b" l="l" r="r" t="t"/>
            <a:pathLst>
              <a:path extrusionOk="0" h="8029891" w="8763000">
                <a:moveTo>
                  <a:pt x="0" y="8029891"/>
                </a:moveTo>
                <a:lnTo>
                  <a:pt x="4625779" y="0"/>
                </a:lnTo>
                <a:lnTo>
                  <a:pt x="8763000" y="0"/>
                </a:lnTo>
                <a:lnTo>
                  <a:pt x="4243546" y="8008626"/>
                </a:lnTo>
                <a:lnTo>
                  <a:pt x="0" y="8029891"/>
                </a:lnTo>
                <a:close/>
              </a:path>
            </a:pathLst>
          </a:custGeom>
          <a:solidFill>
            <a:srgbClr val="3F3F3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1"/>
          <p:cNvSpPr/>
          <p:nvPr/>
        </p:nvSpPr>
        <p:spPr>
          <a:xfrm>
            <a:off x="11275" y="-6343"/>
            <a:ext cx="7101459" cy="10274021"/>
          </a:xfrm>
          <a:custGeom>
            <a:rect b="b" l="l" r="r" t="t"/>
            <a:pathLst>
              <a:path extrusionOk="0" h="10286705" w="7110226">
                <a:moveTo>
                  <a:pt x="0" y="0"/>
                </a:moveTo>
                <a:lnTo>
                  <a:pt x="7110226" y="0"/>
                </a:lnTo>
                <a:lnTo>
                  <a:pt x="4001266" y="10286705"/>
                </a:lnTo>
                <a:lnTo>
                  <a:pt x="0" y="10286705"/>
                </a:lnTo>
                <a:lnTo>
                  <a:pt x="0" y="0"/>
                </a:lnTo>
                <a:close/>
              </a:path>
            </a:pathLst>
          </a:custGeom>
          <a:solidFill>
            <a:srgbClr val="F02424">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1"/>
          <p:cNvSpPr txBox="1"/>
          <p:nvPr/>
        </p:nvSpPr>
        <p:spPr>
          <a:xfrm>
            <a:off x="3286292" y="1401065"/>
            <a:ext cx="3115303" cy="7776210"/>
          </a:xfrm>
          <a:prstGeom prst="rect">
            <a:avLst/>
          </a:prstGeom>
          <a:noFill/>
          <a:ln>
            <a:noFill/>
          </a:ln>
          <a:effectLst>
            <a:outerShdw blurRad="12700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940">
                <a:solidFill>
                  <a:schemeClr val="lt1"/>
                </a:solidFill>
                <a:latin typeface="Microsoft YaHei"/>
                <a:ea typeface="Microsoft YaHei"/>
                <a:cs typeface="Microsoft YaHei"/>
                <a:sym typeface="Microsoft YaHei"/>
              </a:rPr>
              <a:t>1</a:t>
            </a:r>
            <a:endParaRPr b="1" sz="49940">
              <a:solidFill>
                <a:schemeClr val="lt1"/>
              </a:solidFill>
              <a:latin typeface="Microsoft YaHei"/>
              <a:ea typeface="Microsoft YaHei"/>
              <a:cs typeface="Microsoft YaHei"/>
              <a:sym typeface="Microsoft YaHei"/>
            </a:endParaRPr>
          </a:p>
        </p:txBody>
      </p:sp>
      <p:sp>
        <p:nvSpPr>
          <p:cNvPr id="352" name="Google Shape;352;p11"/>
          <p:cNvSpPr/>
          <p:nvPr/>
        </p:nvSpPr>
        <p:spPr>
          <a:xfrm>
            <a:off x="4700041" y="4986214"/>
            <a:ext cx="2040276" cy="3013165"/>
          </a:xfrm>
          <a:custGeom>
            <a:rect b="b" l="l" r="r" t="t"/>
            <a:pathLst>
              <a:path extrusionOk="0" h="2679024" w="1862918">
                <a:moveTo>
                  <a:pt x="798870" y="0"/>
                </a:moveTo>
                <a:lnTo>
                  <a:pt x="1692799" y="13648"/>
                </a:lnTo>
                <a:lnTo>
                  <a:pt x="1862918" y="2210399"/>
                </a:lnTo>
                <a:lnTo>
                  <a:pt x="0" y="2679024"/>
                </a:lnTo>
                <a:lnTo>
                  <a:pt x="798870" y="0"/>
                </a:lnTo>
                <a:close/>
              </a:path>
            </a:pathLst>
          </a:custGeom>
          <a:solidFill>
            <a:srgbClr val="252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1"/>
          <p:cNvSpPr txBox="1"/>
          <p:nvPr/>
        </p:nvSpPr>
        <p:spPr>
          <a:xfrm>
            <a:off x="5582237" y="6615518"/>
            <a:ext cx="12175065"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395">
                <a:solidFill>
                  <a:schemeClr val="lt1"/>
                </a:solidFill>
                <a:latin typeface="Microsoft YaHei"/>
                <a:ea typeface="Microsoft YaHei"/>
                <a:cs typeface="Microsoft YaHei"/>
                <a:sym typeface="Microsoft YaHei"/>
              </a:rPr>
              <a:t>‘Tech Geeks' are generally smart.</a:t>
            </a:r>
            <a:endParaRPr/>
          </a:p>
        </p:txBody>
      </p:sp>
      <p:pic>
        <p:nvPicPr>
          <p:cNvPr descr="maxresdefault (1)" id="354" name="Google Shape;354;p11"/>
          <p:cNvPicPr preferRelativeResize="0"/>
          <p:nvPr/>
        </p:nvPicPr>
        <p:blipFill rotWithShape="1">
          <a:blip r:embed="rId4">
            <a:alphaModFix/>
          </a:blip>
          <a:srcRect b="0" l="0" r="0" t="0"/>
          <a:stretch/>
        </p:blipFill>
        <p:spPr>
          <a:xfrm>
            <a:off x="7925035" y="1400985"/>
            <a:ext cx="7971474" cy="4484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2"/>
          <p:cNvSpPr/>
          <p:nvPr/>
        </p:nvSpPr>
        <p:spPr>
          <a:xfrm>
            <a:off x="11275" y="-6343"/>
            <a:ext cx="7101459" cy="10274021"/>
          </a:xfrm>
          <a:custGeom>
            <a:rect b="b" l="l" r="r" t="t"/>
            <a:pathLst>
              <a:path extrusionOk="0" h="10286705" w="7110226">
                <a:moveTo>
                  <a:pt x="0" y="0"/>
                </a:moveTo>
                <a:lnTo>
                  <a:pt x="7110226" y="0"/>
                </a:lnTo>
                <a:lnTo>
                  <a:pt x="4001266" y="10286705"/>
                </a:lnTo>
                <a:lnTo>
                  <a:pt x="0" y="10286705"/>
                </a:lnTo>
                <a:lnTo>
                  <a:pt x="0" y="0"/>
                </a:lnTo>
                <a:close/>
              </a:path>
            </a:pathLst>
          </a:custGeom>
          <a:solidFill>
            <a:srgbClr val="F02424">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2"/>
          <p:cNvSpPr txBox="1"/>
          <p:nvPr/>
        </p:nvSpPr>
        <p:spPr>
          <a:xfrm>
            <a:off x="2783358" y="1638262"/>
            <a:ext cx="3115303" cy="7776210"/>
          </a:xfrm>
          <a:prstGeom prst="rect">
            <a:avLst/>
          </a:prstGeom>
          <a:noFill/>
          <a:ln>
            <a:noFill/>
          </a:ln>
          <a:effectLst>
            <a:outerShdw blurRad="12700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940">
                <a:solidFill>
                  <a:schemeClr val="lt1"/>
                </a:solidFill>
                <a:latin typeface="Microsoft YaHei"/>
                <a:ea typeface="Microsoft YaHei"/>
                <a:cs typeface="Microsoft YaHei"/>
                <a:sym typeface="Microsoft YaHei"/>
              </a:rPr>
              <a:t>2</a:t>
            </a:r>
            <a:endParaRPr/>
          </a:p>
        </p:txBody>
      </p:sp>
      <p:sp>
        <p:nvSpPr>
          <p:cNvPr id="361" name="Google Shape;361;p12"/>
          <p:cNvSpPr/>
          <p:nvPr/>
        </p:nvSpPr>
        <p:spPr>
          <a:xfrm>
            <a:off x="4655646" y="1731412"/>
            <a:ext cx="4056452" cy="7682905"/>
          </a:xfrm>
          <a:custGeom>
            <a:rect b="b" l="l" r="r" t="t"/>
            <a:pathLst>
              <a:path extrusionOk="0" h="12114" w="6290">
                <a:moveTo>
                  <a:pt x="2968" y="0"/>
                </a:moveTo>
                <a:lnTo>
                  <a:pt x="6290" y="52"/>
                </a:lnTo>
                <a:lnTo>
                  <a:pt x="2514" y="10131"/>
                </a:lnTo>
                <a:cubicBezTo>
                  <a:pt x="-587" y="15335"/>
                  <a:pt x="1658" y="8457"/>
                  <a:pt x="0" y="10133"/>
                </a:cubicBezTo>
                <a:lnTo>
                  <a:pt x="2968" y="0"/>
                </a:lnTo>
                <a:close/>
              </a:path>
            </a:pathLst>
          </a:custGeom>
          <a:solidFill>
            <a:srgbClr val="252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2" name="Google Shape;362;p12"/>
          <p:cNvPicPr preferRelativeResize="0"/>
          <p:nvPr/>
        </p:nvPicPr>
        <p:blipFill rotWithShape="1">
          <a:blip r:embed="rId3">
            <a:alphaModFix/>
          </a:blip>
          <a:srcRect b="0" l="0" r="0" t="0"/>
          <a:stretch/>
        </p:blipFill>
        <p:spPr>
          <a:xfrm>
            <a:off x="7682419" y="4665789"/>
            <a:ext cx="9650048" cy="5601890"/>
          </a:xfrm>
          <a:prstGeom prst="rect">
            <a:avLst/>
          </a:prstGeom>
          <a:noFill/>
          <a:ln>
            <a:noFill/>
          </a:ln>
        </p:spPr>
      </p:pic>
      <p:sp>
        <p:nvSpPr>
          <p:cNvPr id="363" name="Google Shape;363;p12"/>
          <p:cNvSpPr/>
          <p:nvPr/>
        </p:nvSpPr>
        <p:spPr>
          <a:xfrm>
            <a:off x="10440980" y="2251459"/>
            <a:ext cx="7835745" cy="8019990"/>
          </a:xfrm>
          <a:custGeom>
            <a:rect b="b" l="l" r="r" t="t"/>
            <a:pathLst>
              <a:path extrusionOk="0" h="8029891" w="8763000">
                <a:moveTo>
                  <a:pt x="0" y="8029891"/>
                </a:moveTo>
                <a:lnTo>
                  <a:pt x="4625779" y="0"/>
                </a:lnTo>
                <a:lnTo>
                  <a:pt x="8763000" y="0"/>
                </a:lnTo>
                <a:lnTo>
                  <a:pt x="4243546" y="8008626"/>
                </a:lnTo>
                <a:lnTo>
                  <a:pt x="0" y="8029891"/>
                </a:lnTo>
                <a:close/>
              </a:path>
            </a:pathLst>
          </a:custGeom>
          <a:solidFill>
            <a:srgbClr val="3F3F3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2"/>
          <p:cNvSpPr txBox="1"/>
          <p:nvPr/>
        </p:nvSpPr>
        <p:spPr>
          <a:xfrm>
            <a:off x="5898712" y="5332497"/>
            <a:ext cx="12175065" cy="2584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395">
                <a:solidFill>
                  <a:schemeClr val="lt1"/>
                </a:solidFill>
                <a:latin typeface="Microsoft YaHei"/>
                <a:ea typeface="Microsoft YaHei"/>
                <a:cs typeface="Microsoft YaHei"/>
                <a:sym typeface="Microsoft YaHei"/>
              </a:rPr>
              <a:t>By staying up to date with technology, our peers and friends tend to ask us for advice.</a:t>
            </a:r>
            <a:endParaRPr/>
          </a:p>
        </p:txBody>
      </p:sp>
      <p:pic>
        <p:nvPicPr>
          <p:cNvPr descr="5c896055b2c3b.image" id="365" name="Google Shape;365;p12"/>
          <p:cNvPicPr preferRelativeResize="0"/>
          <p:nvPr/>
        </p:nvPicPr>
        <p:blipFill rotWithShape="1">
          <a:blip r:embed="rId4">
            <a:alphaModFix/>
          </a:blip>
          <a:srcRect b="0" l="0" r="0" t="0"/>
          <a:stretch/>
        </p:blipFill>
        <p:spPr>
          <a:xfrm>
            <a:off x="8117837" y="538450"/>
            <a:ext cx="5938808" cy="46132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3"/>
          <p:cNvSpPr/>
          <p:nvPr/>
        </p:nvSpPr>
        <p:spPr>
          <a:xfrm>
            <a:off x="11275" y="-6343"/>
            <a:ext cx="7101459" cy="10274021"/>
          </a:xfrm>
          <a:custGeom>
            <a:rect b="b" l="l" r="r" t="t"/>
            <a:pathLst>
              <a:path extrusionOk="0" h="10286705" w="7110226">
                <a:moveTo>
                  <a:pt x="0" y="0"/>
                </a:moveTo>
                <a:lnTo>
                  <a:pt x="7110226" y="0"/>
                </a:lnTo>
                <a:lnTo>
                  <a:pt x="4001266" y="10286705"/>
                </a:lnTo>
                <a:lnTo>
                  <a:pt x="0" y="10286705"/>
                </a:lnTo>
                <a:lnTo>
                  <a:pt x="0" y="0"/>
                </a:lnTo>
                <a:close/>
              </a:path>
            </a:pathLst>
          </a:custGeom>
          <a:solidFill>
            <a:srgbClr val="F02424">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3"/>
          <p:cNvSpPr txBox="1"/>
          <p:nvPr/>
        </p:nvSpPr>
        <p:spPr>
          <a:xfrm>
            <a:off x="2783358" y="1638262"/>
            <a:ext cx="3115303" cy="7776210"/>
          </a:xfrm>
          <a:prstGeom prst="rect">
            <a:avLst/>
          </a:prstGeom>
          <a:noFill/>
          <a:ln>
            <a:noFill/>
          </a:ln>
          <a:effectLst>
            <a:outerShdw blurRad="12700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940">
                <a:solidFill>
                  <a:schemeClr val="lt1"/>
                </a:solidFill>
                <a:latin typeface="Microsoft YaHei"/>
                <a:ea typeface="Microsoft YaHei"/>
                <a:cs typeface="Microsoft YaHei"/>
                <a:sym typeface="Microsoft YaHei"/>
              </a:rPr>
              <a:t>3</a:t>
            </a:r>
            <a:endParaRPr/>
          </a:p>
        </p:txBody>
      </p:sp>
      <p:sp>
        <p:nvSpPr>
          <p:cNvPr id="372" name="Google Shape;372;p13"/>
          <p:cNvSpPr/>
          <p:nvPr/>
        </p:nvSpPr>
        <p:spPr>
          <a:xfrm>
            <a:off x="4655646" y="1731412"/>
            <a:ext cx="4056452" cy="7682905"/>
          </a:xfrm>
          <a:custGeom>
            <a:rect b="b" l="l" r="r" t="t"/>
            <a:pathLst>
              <a:path extrusionOk="0" h="12114" w="6290">
                <a:moveTo>
                  <a:pt x="2968" y="0"/>
                </a:moveTo>
                <a:lnTo>
                  <a:pt x="6290" y="52"/>
                </a:lnTo>
                <a:lnTo>
                  <a:pt x="2514" y="10131"/>
                </a:lnTo>
                <a:cubicBezTo>
                  <a:pt x="-587" y="15335"/>
                  <a:pt x="1658" y="8457"/>
                  <a:pt x="0" y="10133"/>
                </a:cubicBezTo>
                <a:lnTo>
                  <a:pt x="2968" y="0"/>
                </a:lnTo>
                <a:close/>
              </a:path>
            </a:pathLst>
          </a:custGeom>
          <a:solidFill>
            <a:srgbClr val="252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3" name="Google Shape;373;p13"/>
          <p:cNvPicPr preferRelativeResize="0"/>
          <p:nvPr/>
        </p:nvPicPr>
        <p:blipFill rotWithShape="1">
          <a:blip r:embed="rId3">
            <a:alphaModFix/>
          </a:blip>
          <a:srcRect b="0" l="0" r="0" t="0"/>
          <a:stretch/>
        </p:blipFill>
        <p:spPr>
          <a:xfrm>
            <a:off x="7682419" y="4665789"/>
            <a:ext cx="9650048" cy="5601890"/>
          </a:xfrm>
          <a:prstGeom prst="rect">
            <a:avLst/>
          </a:prstGeom>
          <a:noFill/>
          <a:ln>
            <a:noFill/>
          </a:ln>
        </p:spPr>
      </p:pic>
      <p:sp>
        <p:nvSpPr>
          <p:cNvPr id="374" name="Google Shape;374;p13"/>
          <p:cNvSpPr/>
          <p:nvPr/>
        </p:nvSpPr>
        <p:spPr>
          <a:xfrm>
            <a:off x="10440980" y="2251459"/>
            <a:ext cx="7835745" cy="8019990"/>
          </a:xfrm>
          <a:custGeom>
            <a:rect b="b" l="l" r="r" t="t"/>
            <a:pathLst>
              <a:path extrusionOk="0" h="8029891" w="8763000">
                <a:moveTo>
                  <a:pt x="0" y="8029891"/>
                </a:moveTo>
                <a:lnTo>
                  <a:pt x="4625779" y="0"/>
                </a:lnTo>
                <a:lnTo>
                  <a:pt x="8763000" y="0"/>
                </a:lnTo>
                <a:lnTo>
                  <a:pt x="4243546" y="8008626"/>
                </a:lnTo>
                <a:lnTo>
                  <a:pt x="0" y="8029891"/>
                </a:lnTo>
                <a:close/>
              </a:path>
            </a:pathLst>
          </a:custGeom>
          <a:solidFill>
            <a:srgbClr val="3F3F3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3"/>
          <p:cNvSpPr txBox="1"/>
          <p:nvPr/>
        </p:nvSpPr>
        <p:spPr>
          <a:xfrm>
            <a:off x="5898712" y="5332497"/>
            <a:ext cx="12175065" cy="34150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395">
                <a:solidFill>
                  <a:schemeClr val="lt1"/>
                </a:solidFill>
                <a:latin typeface="Microsoft YaHei"/>
                <a:ea typeface="Microsoft YaHei"/>
                <a:cs typeface="Microsoft YaHei"/>
                <a:sym typeface="Microsoft YaHei"/>
              </a:rPr>
              <a:t>Friends or colleagues would not have to worry about having technology-related problems ever again.</a:t>
            </a:r>
            <a:endParaRPr/>
          </a:p>
        </p:txBody>
      </p:sp>
      <p:pic>
        <p:nvPicPr>
          <p:cNvPr descr="Computer Problems Stock Photo - Download Image Now - iStock" id="376" name="Google Shape;376;p13"/>
          <p:cNvPicPr preferRelativeResize="0"/>
          <p:nvPr/>
        </p:nvPicPr>
        <p:blipFill rotWithShape="1">
          <a:blip r:embed="rId4">
            <a:alphaModFix/>
          </a:blip>
          <a:srcRect b="0" l="0" r="0" t="0"/>
          <a:stretch/>
        </p:blipFill>
        <p:spPr>
          <a:xfrm>
            <a:off x="9602408" y="1646417"/>
            <a:ext cx="4959707" cy="33080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4"/>
          <p:cNvSpPr/>
          <p:nvPr/>
        </p:nvSpPr>
        <p:spPr>
          <a:xfrm>
            <a:off x="11275" y="-6343"/>
            <a:ext cx="7101459" cy="10274021"/>
          </a:xfrm>
          <a:custGeom>
            <a:rect b="b" l="l" r="r" t="t"/>
            <a:pathLst>
              <a:path extrusionOk="0" h="10286705" w="7110226">
                <a:moveTo>
                  <a:pt x="0" y="0"/>
                </a:moveTo>
                <a:lnTo>
                  <a:pt x="7110226" y="0"/>
                </a:lnTo>
                <a:lnTo>
                  <a:pt x="4001266" y="10286705"/>
                </a:lnTo>
                <a:lnTo>
                  <a:pt x="0" y="10286705"/>
                </a:lnTo>
                <a:lnTo>
                  <a:pt x="0" y="0"/>
                </a:lnTo>
                <a:close/>
              </a:path>
            </a:pathLst>
          </a:custGeom>
          <a:solidFill>
            <a:srgbClr val="F02424">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4"/>
          <p:cNvSpPr txBox="1"/>
          <p:nvPr/>
        </p:nvSpPr>
        <p:spPr>
          <a:xfrm>
            <a:off x="2783358" y="1638262"/>
            <a:ext cx="3115303" cy="7776210"/>
          </a:xfrm>
          <a:prstGeom prst="rect">
            <a:avLst/>
          </a:prstGeom>
          <a:noFill/>
          <a:ln>
            <a:noFill/>
          </a:ln>
          <a:effectLst>
            <a:outerShdw blurRad="12700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940">
                <a:solidFill>
                  <a:schemeClr val="lt1"/>
                </a:solidFill>
                <a:latin typeface="Microsoft YaHei"/>
                <a:ea typeface="Microsoft YaHei"/>
                <a:cs typeface="Microsoft YaHei"/>
                <a:sym typeface="Microsoft YaHei"/>
              </a:rPr>
              <a:t>4</a:t>
            </a:r>
            <a:endParaRPr/>
          </a:p>
        </p:txBody>
      </p:sp>
      <p:sp>
        <p:nvSpPr>
          <p:cNvPr id="383" name="Google Shape;383;p14"/>
          <p:cNvSpPr/>
          <p:nvPr/>
        </p:nvSpPr>
        <p:spPr>
          <a:xfrm>
            <a:off x="4655646" y="1731412"/>
            <a:ext cx="4056452" cy="7682905"/>
          </a:xfrm>
          <a:custGeom>
            <a:rect b="b" l="l" r="r" t="t"/>
            <a:pathLst>
              <a:path extrusionOk="0" h="12114" w="6290">
                <a:moveTo>
                  <a:pt x="2968" y="0"/>
                </a:moveTo>
                <a:lnTo>
                  <a:pt x="6290" y="52"/>
                </a:lnTo>
                <a:lnTo>
                  <a:pt x="2514" y="10131"/>
                </a:lnTo>
                <a:cubicBezTo>
                  <a:pt x="-587" y="15335"/>
                  <a:pt x="1658" y="8457"/>
                  <a:pt x="0" y="10133"/>
                </a:cubicBezTo>
                <a:lnTo>
                  <a:pt x="2968" y="0"/>
                </a:lnTo>
                <a:close/>
              </a:path>
            </a:pathLst>
          </a:custGeom>
          <a:solidFill>
            <a:srgbClr val="252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4" name="Google Shape;384;p14"/>
          <p:cNvPicPr preferRelativeResize="0"/>
          <p:nvPr/>
        </p:nvPicPr>
        <p:blipFill rotWithShape="1">
          <a:blip r:embed="rId3">
            <a:alphaModFix/>
          </a:blip>
          <a:srcRect b="0" l="0" r="0" t="0"/>
          <a:stretch/>
        </p:blipFill>
        <p:spPr>
          <a:xfrm>
            <a:off x="7682419" y="4665789"/>
            <a:ext cx="9650048" cy="5601890"/>
          </a:xfrm>
          <a:prstGeom prst="rect">
            <a:avLst/>
          </a:prstGeom>
          <a:noFill/>
          <a:ln>
            <a:noFill/>
          </a:ln>
        </p:spPr>
      </p:pic>
      <p:sp>
        <p:nvSpPr>
          <p:cNvPr id="385" name="Google Shape;385;p14"/>
          <p:cNvSpPr/>
          <p:nvPr/>
        </p:nvSpPr>
        <p:spPr>
          <a:xfrm>
            <a:off x="10440980" y="2251459"/>
            <a:ext cx="7835745" cy="8019990"/>
          </a:xfrm>
          <a:custGeom>
            <a:rect b="b" l="l" r="r" t="t"/>
            <a:pathLst>
              <a:path extrusionOk="0" h="8029891" w="8763000">
                <a:moveTo>
                  <a:pt x="0" y="8029891"/>
                </a:moveTo>
                <a:lnTo>
                  <a:pt x="4625779" y="0"/>
                </a:lnTo>
                <a:lnTo>
                  <a:pt x="8763000" y="0"/>
                </a:lnTo>
                <a:lnTo>
                  <a:pt x="4243546" y="8008626"/>
                </a:lnTo>
                <a:lnTo>
                  <a:pt x="0" y="8029891"/>
                </a:lnTo>
                <a:close/>
              </a:path>
            </a:pathLst>
          </a:custGeom>
          <a:solidFill>
            <a:srgbClr val="3F3F3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4"/>
          <p:cNvSpPr txBox="1"/>
          <p:nvPr/>
        </p:nvSpPr>
        <p:spPr>
          <a:xfrm>
            <a:off x="6101661" y="6236890"/>
            <a:ext cx="12175065" cy="17532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395">
                <a:solidFill>
                  <a:schemeClr val="lt1"/>
                </a:solidFill>
                <a:latin typeface="Microsoft YaHei"/>
                <a:ea typeface="Microsoft YaHei"/>
                <a:cs typeface="Microsoft YaHei"/>
                <a:sym typeface="Microsoft YaHei"/>
              </a:rPr>
              <a:t>Tech geeks are not easily offended by jokes made by their friends.</a:t>
            </a:r>
            <a:endParaRPr/>
          </a:p>
        </p:txBody>
      </p:sp>
      <p:pic>
        <p:nvPicPr>
          <p:cNvPr descr="82415f2a4ed0ae228a00d11cea9a182c" id="387" name="Google Shape;387;p14"/>
          <p:cNvPicPr preferRelativeResize="0"/>
          <p:nvPr/>
        </p:nvPicPr>
        <p:blipFill rotWithShape="1">
          <a:blip r:embed="rId4">
            <a:alphaModFix/>
          </a:blip>
          <a:srcRect b="0" l="0" r="0" t="0"/>
          <a:stretch/>
        </p:blipFill>
        <p:spPr>
          <a:xfrm>
            <a:off x="9187761" y="94498"/>
            <a:ext cx="5667997" cy="61423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5"/>
          <p:cNvSpPr/>
          <p:nvPr/>
        </p:nvSpPr>
        <p:spPr>
          <a:xfrm>
            <a:off x="11275" y="-6343"/>
            <a:ext cx="7101459" cy="10274021"/>
          </a:xfrm>
          <a:custGeom>
            <a:rect b="b" l="l" r="r" t="t"/>
            <a:pathLst>
              <a:path extrusionOk="0" h="10286705" w="7110226">
                <a:moveTo>
                  <a:pt x="0" y="0"/>
                </a:moveTo>
                <a:lnTo>
                  <a:pt x="7110226" y="0"/>
                </a:lnTo>
                <a:lnTo>
                  <a:pt x="4001266" y="10286705"/>
                </a:lnTo>
                <a:lnTo>
                  <a:pt x="0" y="10286705"/>
                </a:lnTo>
                <a:lnTo>
                  <a:pt x="0" y="0"/>
                </a:lnTo>
                <a:close/>
              </a:path>
            </a:pathLst>
          </a:custGeom>
          <a:solidFill>
            <a:srgbClr val="F02424">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5"/>
          <p:cNvSpPr txBox="1"/>
          <p:nvPr/>
        </p:nvSpPr>
        <p:spPr>
          <a:xfrm>
            <a:off x="2783358" y="1638262"/>
            <a:ext cx="3115303" cy="7776210"/>
          </a:xfrm>
          <a:prstGeom prst="rect">
            <a:avLst/>
          </a:prstGeom>
          <a:noFill/>
          <a:ln>
            <a:noFill/>
          </a:ln>
          <a:effectLst>
            <a:outerShdw blurRad="12700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940">
                <a:solidFill>
                  <a:schemeClr val="lt1"/>
                </a:solidFill>
                <a:latin typeface="Microsoft YaHei"/>
                <a:ea typeface="Microsoft YaHei"/>
                <a:cs typeface="Microsoft YaHei"/>
                <a:sym typeface="Microsoft YaHei"/>
              </a:rPr>
              <a:t>5</a:t>
            </a:r>
            <a:endParaRPr/>
          </a:p>
        </p:txBody>
      </p:sp>
      <p:sp>
        <p:nvSpPr>
          <p:cNvPr id="394" name="Google Shape;394;p15"/>
          <p:cNvSpPr/>
          <p:nvPr/>
        </p:nvSpPr>
        <p:spPr>
          <a:xfrm>
            <a:off x="4655646" y="1731412"/>
            <a:ext cx="4056452" cy="7682905"/>
          </a:xfrm>
          <a:custGeom>
            <a:rect b="b" l="l" r="r" t="t"/>
            <a:pathLst>
              <a:path extrusionOk="0" h="12114" w="6290">
                <a:moveTo>
                  <a:pt x="2968" y="0"/>
                </a:moveTo>
                <a:lnTo>
                  <a:pt x="6290" y="52"/>
                </a:lnTo>
                <a:lnTo>
                  <a:pt x="2514" y="10131"/>
                </a:lnTo>
                <a:cubicBezTo>
                  <a:pt x="-587" y="15335"/>
                  <a:pt x="1658" y="8457"/>
                  <a:pt x="0" y="10133"/>
                </a:cubicBezTo>
                <a:lnTo>
                  <a:pt x="2968" y="0"/>
                </a:lnTo>
                <a:close/>
              </a:path>
            </a:pathLst>
          </a:custGeom>
          <a:solidFill>
            <a:srgbClr val="252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5" name="Google Shape;395;p15"/>
          <p:cNvPicPr preferRelativeResize="0"/>
          <p:nvPr/>
        </p:nvPicPr>
        <p:blipFill rotWithShape="1">
          <a:blip r:embed="rId3">
            <a:alphaModFix/>
          </a:blip>
          <a:srcRect b="0" l="0" r="0" t="0"/>
          <a:stretch/>
        </p:blipFill>
        <p:spPr>
          <a:xfrm>
            <a:off x="7682419" y="4665789"/>
            <a:ext cx="9650048" cy="5601890"/>
          </a:xfrm>
          <a:prstGeom prst="rect">
            <a:avLst/>
          </a:prstGeom>
          <a:noFill/>
          <a:ln>
            <a:noFill/>
          </a:ln>
        </p:spPr>
      </p:pic>
      <p:sp>
        <p:nvSpPr>
          <p:cNvPr id="396" name="Google Shape;396;p15"/>
          <p:cNvSpPr/>
          <p:nvPr/>
        </p:nvSpPr>
        <p:spPr>
          <a:xfrm>
            <a:off x="10440980" y="2251459"/>
            <a:ext cx="7835745" cy="8019990"/>
          </a:xfrm>
          <a:custGeom>
            <a:rect b="b" l="l" r="r" t="t"/>
            <a:pathLst>
              <a:path extrusionOk="0" h="8029891" w="8763000">
                <a:moveTo>
                  <a:pt x="0" y="8029891"/>
                </a:moveTo>
                <a:lnTo>
                  <a:pt x="4625779" y="0"/>
                </a:lnTo>
                <a:lnTo>
                  <a:pt x="8763000" y="0"/>
                </a:lnTo>
                <a:lnTo>
                  <a:pt x="4243546" y="8008626"/>
                </a:lnTo>
                <a:lnTo>
                  <a:pt x="0" y="8029891"/>
                </a:lnTo>
                <a:close/>
              </a:path>
            </a:pathLst>
          </a:custGeom>
          <a:solidFill>
            <a:srgbClr val="3F3F3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5"/>
          <p:cNvSpPr txBox="1"/>
          <p:nvPr/>
        </p:nvSpPr>
        <p:spPr>
          <a:xfrm>
            <a:off x="6101661" y="5874752"/>
            <a:ext cx="12175065" cy="2584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395">
                <a:solidFill>
                  <a:schemeClr val="lt1"/>
                </a:solidFill>
                <a:latin typeface="Microsoft YaHei"/>
                <a:ea typeface="Microsoft YaHei"/>
                <a:cs typeface="Microsoft YaHei"/>
                <a:sym typeface="Microsoft YaHei"/>
              </a:rPr>
              <a:t>Friends envy you for being a tech geek and being in the tech industry. In a good way.</a:t>
            </a:r>
            <a:endParaRPr/>
          </a:p>
        </p:txBody>
      </p:sp>
      <p:pic>
        <p:nvPicPr>
          <p:cNvPr descr="depositphotos_100202214-stock-photo-businessman-in-glasses-reading-newspaper" id="398" name="Google Shape;398;p15"/>
          <p:cNvPicPr preferRelativeResize="0"/>
          <p:nvPr/>
        </p:nvPicPr>
        <p:blipFill rotWithShape="1">
          <a:blip r:embed="rId4">
            <a:alphaModFix/>
          </a:blip>
          <a:srcRect b="0" l="0" r="0" t="0"/>
          <a:stretch/>
        </p:blipFill>
        <p:spPr>
          <a:xfrm>
            <a:off x="7826731" y="235929"/>
            <a:ext cx="8445234" cy="56388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2" name="Shape 402"/>
        <p:cNvGrpSpPr/>
        <p:nvPr/>
      </p:nvGrpSpPr>
      <p:grpSpPr>
        <a:xfrm>
          <a:off x="0" y="0"/>
          <a:ext cx="0" cy="0"/>
          <a:chOff x="0" y="0"/>
          <a:chExt cx="0" cy="0"/>
        </a:xfrm>
      </p:grpSpPr>
      <p:sp>
        <p:nvSpPr>
          <p:cNvPr id="403" name="Google Shape;403;p16"/>
          <p:cNvSpPr txBox="1"/>
          <p:nvPr/>
        </p:nvSpPr>
        <p:spPr>
          <a:xfrm>
            <a:off x="7115774" y="3486925"/>
            <a:ext cx="10061853" cy="2642148"/>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4795">
                <a:solidFill>
                  <a:schemeClr val="lt1"/>
                </a:solidFill>
                <a:latin typeface="Microsoft YaHei"/>
                <a:ea typeface="Microsoft YaHei"/>
                <a:cs typeface="Microsoft YaHei"/>
                <a:sym typeface="Microsoft YaHei"/>
              </a:rPr>
              <a:t>Would you prefer to be seen/called a 'Tech Geek' and why? </a:t>
            </a:r>
            <a:endParaRPr/>
          </a:p>
        </p:txBody>
      </p:sp>
      <p:grpSp>
        <p:nvGrpSpPr>
          <p:cNvPr id="404" name="Google Shape;404;p16"/>
          <p:cNvGrpSpPr/>
          <p:nvPr/>
        </p:nvGrpSpPr>
        <p:grpSpPr>
          <a:xfrm>
            <a:off x="11275" y="-1622"/>
            <a:ext cx="6316801" cy="10302696"/>
            <a:chOff x="-1" y="-3"/>
            <a:chExt cx="5643571" cy="6858005"/>
          </a:xfrm>
        </p:grpSpPr>
        <p:sp>
          <p:nvSpPr>
            <p:cNvPr id="405" name="Google Shape;405;p16"/>
            <p:cNvSpPr/>
            <p:nvPr/>
          </p:nvSpPr>
          <p:spPr>
            <a:xfrm>
              <a:off x="3453821" y="-3"/>
              <a:ext cx="2177915" cy="2852677"/>
            </a:xfrm>
            <a:custGeom>
              <a:rect b="b" l="l" r="r" t="t"/>
              <a:pathLst>
                <a:path extrusionOk="0" h="9917" w="9839">
                  <a:moveTo>
                    <a:pt x="0" y="5669"/>
                  </a:moveTo>
                  <a:lnTo>
                    <a:pt x="9839" y="9917"/>
                  </a:lnTo>
                  <a:lnTo>
                    <a:pt x="6221" y="0"/>
                  </a:lnTo>
                  <a:lnTo>
                    <a:pt x="4961" y="0"/>
                  </a:lnTo>
                  <a:lnTo>
                    <a:pt x="0" y="5669"/>
                  </a:lnTo>
                  <a:close/>
                </a:path>
              </a:pathLst>
            </a:custGeom>
            <a:solidFill>
              <a:srgbClr val="F06262"/>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6"/>
            <p:cNvSpPr/>
            <p:nvPr/>
          </p:nvSpPr>
          <p:spPr>
            <a:xfrm>
              <a:off x="-1" y="1608945"/>
              <a:ext cx="5643571" cy="5249057"/>
            </a:xfrm>
            <a:custGeom>
              <a:rect b="b" l="l" r="r" t="t"/>
              <a:pathLst>
                <a:path extrusionOk="0" h="10000" w="9958">
                  <a:moveTo>
                    <a:pt x="6154" y="0"/>
                  </a:moveTo>
                  <a:lnTo>
                    <a:pt x="301" y="9402"/>
                  </a:lnTo>
                  <a:lnTo>
                    <a:pt x="0" y="9886"/>
                  </a:lnTo>
                  <a:lnTo>
                    <a:pt x="0" y="10000"/>
                  </a:lnTo>
                  <a:lnTo>
                    <a:pt x="7653" y="10000"/>
                  </a:lnTo>
                  <a:cubicBezTo>
                    <a:pt x="7714" y="9801"/>
                    <a:pt x="7776" y="9601"/>
                    <a:pt x="7837" y="9402"/>
                  </a:cubicBezTo>
                  <a:lnTo>
                    <a:pt x="9958" y="2345"/>
                  </a:lnTo>
                  <a:lnTo>
                    <a:pt x="6154" y="0"/>
                  </a:lnTo>
                  <a:close/>
                </a:path>
              </a:pathLst>
            </a:custGeom>
            <a:solidFill>
              <a:srgbClr val="F34B4B"/>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6"/>
            <p:cNvSpPr/>
            <p:nvPr/>
          </p:nvSpPr>
          <p:spPr>
            <a:xfrm>
              <a:off x="527670" y="0"/>
              <a:ext cx="4050101" cy="1700096"/>
            </a:xfrm>
            <a:custGeom>
              <a:rect b="b" l="l" r="r" t="t"/>
              <a:pathLst>
                <a:path extrusionOk="0" h="1673" w="5055">
                  <a:moveTo>
                    <a:pt x="3665" y="1673"/>
                  </a:moveTo>
                  <a:lnTo>
                    <a:pt x="5055" y="0"/>
                  </a:lnTo>
                  <a:lnTo>
                    <a:pt x="0" y="0"/>
                  </a:lnTo>
                  <a:lnTo>
                    <a:pt x="3665" y="1673"/>
                  </a:lnTo>
                  <a:close/>
                </a:path>
              </a:pathLst>
            </a:custGeom>
            <a:solidFill>
              <a:srgbClr val="EE4C4C"/>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6"/>
            <p:cNvSpPr/>
            <p:nvPr/>
          </p:nvSpPr>
          <p:spPr>
            <a:xfrm>
              <a:off x="1588" y="0"/>
              <a:ext cx="3501575" cy="6858002"/>
            </a:xfrm>
            <a:custGeom>
              <a:rect b="b" l="l" r="r" t="t"/>
              <a:pathLst>
                <a:path extrusionOk="0" h="10000" w="9866">
                  <a:moveTo>
                    <a:pt x="1825" y="0"/>
                  </a:moveTo>
                  <a:lnTo>
                    <a:pt x="0" y="0"/>
                  </a:lnTo>
                  <a:lnTo>
                    <a:pt x="0" y="9626"/>
                  </a:lnTo>
                  <a:lnTo>
                    <a:pt x="0" y="10000"/>
                  </a:lnTo>
                  <a:lnTo>
                    <a:pt x="489" y="9626"/>
                  </a:lnTo>
                  <a:lnTo>
                    <a:pt x="9866" y="2386"/>
                  </a:lnTo>
                  <a:lnTo>
                    <a:pt x="1825" y="0"/>
                  </a:lnTo>
                  <a:close/>
                </a:path>
              </a:pathLst>
            </a:custGeom>
            <a:solidFill>
              <a:srgbClr val="F13737"/>
            </a:solidFill>
            <a:ln>
              <a:noFill/>
            </a:ln>
          </p:spPr>
          <p:txBody>
            <a:bodyPr anchorCtr="0" anchor="t" bIns="27675" lIns="55375" spcFirstLastPara="1" rIns="55375" wrap="square" tIns="276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7"/>
          <p:cNvSpPr txBox="1"/>
          <p:nvPr/>
        </p:nvSpPr>
        <p:spPr>
          <a:xfrm>
            <a:off x="4572000" y="1333500"/>
            <a:ext cx="9144000" cy="7107587"/>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rgbClr val="FFFFFF"/>
              </a:buClr>
              <a:buSzPts val="8000"/>
              <a:buFont typeface="Arial"/>
              <a:buNone/>
            </a:pPr>
            <a:r>
              <a:rPr b="1" lang="en-US" sz="8000">
                <a:solidFill>
                  <a:srgbClr val="FFFFFF"/>
                </a:solidFill>
                <a:latin typeface="Microsoft YaHei"/>
                <a:ea typeface="Microsoft YaHei"/>
                <a:cs typeface="Microsoft YaHei"/>
                <a:sym typeface="Microsoft YaHei"/>
              </a:rPr>
              <a:t>Yes. </a:t>
            </a:r>
            <a:endParaRPr/>
          </a:p>
          <a:p>
            <a:pPr indent="0" lvl="0" marL="0" marR="0" rtl="0" algn="ctr">
              <a:lnSpc>
                <a:spcPct val="200000"/>
              </a:lnSpc>
              <a:spcBef>
                <a:spcPts val="0"/>
              </a:spcBef>
              <a:spcAft>
                <a:spcPts val="0"/>
              </a:spcAft>
              <a:buClr>
                <a:srgbClr val="FFFFFF"/>
              </a:buClr>
              <a:buSzPts val="8000"/>
              <a:buFont typeface="Arial"/>
              <a:buNone/>
            </a:pPr>
            <a:r>
              <a:rPr b="1" lang="en-US" sz="8000">
                <a:solidFill>
                  <a:srgbClr val="FFFFFF"/>
                </a:solidFill>
                <a:latin typeface="Microsoft YaHei"/>
                <a:ea typeface="Microsoft YaHei"/>
                <a:cs typeface="Microsoft YaHei"/>
                <a:sym typeface="Microsoft YaHei"/>
              </a:rPr>
              <a:t>I think. </a:t>
            </a:r>
            <a:endParaRPr/>
          </a:p>
          <a:p>
            <a:pPr indent="0" lvl="0" marL="0" marR="0" rtl="0" algn="ctr">
              <a:lnSpc>
                <a:spcPct val="200000"/>
              </a:lnSpc>
              <a:spcBef>
                <a:spcPts val="0"/>
              </a:spcBef>
              <a:spcAft>
                <a:spcPts val="0"/>
              </a:spcAft>
              <a:buClr>
                <a:srgbClr val="FFFFFF"/>
              </a:buClr>
              <a:buSzPts val="8000"/>
              <a:buFont typeface="Arial"/>
              <a:buNone/>
            </a:pPr>
            <a:r>
              <a:rPr b="1" lang="en-US" sz="8000">
                <a:solidFill>
                  <a:srgbClr val="FFFFFF"/>
                </a:solidFill>
                <a:latin typeface="Microsoft YaHei"/>
                <a:ea typeface="Microsoft YaHei"/>
                <a:cs typeface="Microsoft YaHei"/>
                <a:sym typeface="Microsoft YaHei"/>
              </a:rPr>
              <a:t>Maybe?</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8"/>
          <p:cNvSpPr/>
          <p:nvPr/>
        </p:nvSpPr>
        <p:spPr>
          <a:xfrm>
            <a:off x="8479341" y="5337570"/>
            <a:ext cx="8381812" cy="3230701"/>
          </a:xfrm>
          <a:prstGeom prst="cloudCallout">
            <a:avLst>
              <a:gd fmla="val -20833" name="adj1"/>
              <a:gd fmla="val 62500" name="adj2"/>
            </a:avLst>
          </a:prstGeom>
          <a:solidFill>
            <a:srgbClr val="A5A5A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8"/>
          <p:cNvSpPr/>
          <p:nvPr/>
        </p:nvSpPr>
        <p:spPr>
          <a:xfrm flipH="1">
            <a:off x="9046965" y="2210881"/>
            <a:ext cx="5936271" cy="2663711"/>
          </a:xfrm>
          <a:prstGeom prst="cloudCallout">
            <a:avLst>
              <a:gd fmla="val -20833" name="adj1"/>
              <a:gd fmla="val 62500" name="adj2"/>
            </a:avLst>
          </a:prstGeom>
          <a:solidFill>
            <a:srgbClr val="A5A5A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18"/>
          <p:cNvSpPr/>
          <p:nvPr/>
        </p:nvSpPr>
        <p:spPr>
          <a:xfrm flipH="1">
            <a:off x="1379915" y="6364368"/>
            <a:ext cx="7506593" cy="2916130"/>
          </a:xfrm>
          <a:prstGeom prst="cloudCallout">
            <a:avLst>
              <a:gd fmla="val -20833" name="adj1"/>
              <a:gd fmla="val 62500" name="adj2"/>
            </a:avLst>
          </a:prstGeom>
          <a:solidFill>
            <a:srgbClr val="A5A5A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18"/>
          <p:cNvSpPr/>
          <p:nvPr/>
        </p:nvSpPr>
        <p:spPr>
          <a:xfrm>
            <a:off x="1628528" y="2541942"/>
            <a:ext cx="6025696" cy="3348666"/>
          </a:xfrm>
          <a:prstGeom prst="cloudCallout">
            <a:avLst>
              <a:gd fmla="val -20833" name="adj1"/>
              <a:gd fmla="val 62500" name="adj2"/>
            </a:avLst>
          </a:prstGeom>
          <a:solidFill>
            <a:srgbClr val="A5A5A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22" name="Google Shape;422;p18"/>
          <p:cNvGrpSpPr/>
          <p:nvPr/>
        </p:nvGrpSpPr>
        <p:grpSpPr>
          <a:xfrm>
            <a:off x="30301" y="0"/>
            <a:ext cx="18228032" cy="1228478"/>
            <a:chOff x="0" y="-14541"/>
            <a:chExt cx="12192000" cy="1214437"/>
          </a:xfrm>
        </p:grpSpPr>
        <p:sp>
          <p:nvSpPr>
            <p:cNvPr id="423" name="Google Shape;423;p18"/>
            <p:cNvSpPr/>
            <p:nvPr/>
          </p:nvSpPr>
          <p:spPr>
            <a:xfrm rot="10800000">
              <a:off x="34132" y="759904"/>
              <a:ext cx="1811337" cy="439992"/>
            </a:xfrm>
            <a:prstGeom prst="triangle">
              <a:avLst>
                <a:gd fmla="val 50000" name="adj"/>
              </a:avLst>
            </a:prstGeom>
            <a:solidFill>
              <a:srgbClr val="F024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8"/>
            <p:cNvSpPr/>
            <p:nvPr/>
          </p:nvSpPr>
          <p:spPr>
            <a:xfrm>
              <a:off x="0" y="-14541"/>
              <a:ext cx="12192000" cy="1009650"/>
            </a:xfrm>
            <a:prstGeom prst="rect">
              <a:avLst/>
            </a:prstGeom>
            <a:solidFill>
              <a:srgbClr val="F024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5" name="Google Shape;425;p18"/>
          <p:cNvSpPr txBox="1"/>
          <p:nvPr/>
        </p:nvSpPr>
        <p:spPr>
          <a:xfrm>
            <a:off x="785654" y="1601398"/>
            <a:ext cx="1773905" cy="738505"/>
          </a:xfrm>
          <a:prstGeom prst="rect">
            <a:avLst/>
          </a:prstGeom>
          <a:noFill/>
          <a:ln>
            <a:noFill/>
          </a:ln>
        </p:spPr>
        <p:txBody>
          <a:bodyPr anchorCtr="0" anchor="t" bIns="0" lIns="0" spcFirstLastPara="1" rIns="0" wrap="square" tIns="0">
            <a:spAutoFit/>
          </a:bodyPr>
          <a:lstStyle/>
          <a:p>
            <a:pPr indent="0" lvl="0" marL="6350" marR="0" rtl="0" algn="l">
              <a:lnSpc>
                <a:spcPct val="100000"/>
              </a:lnSpc>
              <a:spcBef>
                <a:spcPts val="0"/>
              </a:spcBef>
              <a:spcAft>
                <a:spcPts val="0"/>
              </a:spcAft>
              <a:buClr>
                <a:srgbClr val="FFFFFF"/>
              </a:buClr>
              <a:buSzPts val="4795"/>
              <a:buFont typeface="Arial"/>
              <a:buNone/>
            </a:pPr>
            <a:r>
              <a:rPr lang="en-US" sz="4795">
                <a:solidFill>
                  <a:srgbClr val="FFFFFF"/>
                </a:solidFill>
                <a:latin typeface="Trebuchet MS"/>
                <a:ea typeface="Trebuchet MS"/>
                <a:cs typeface="Trebuchet MS"/>
                <a:sym typeface="Trebuchet MS"/>
              </a:rPr>
              <a:t>Why?</a:t>
            </a:r>
            <a:endParaRPr/>
          </a:p>
        </p:txBody>
      </p:sp>
      <p:sp>
        <p:nvSpPr>
          <p:cNvPr id="426" name="Google Shape;426;p18"/>
          <p:cNvSpPr txBox="1"/>
          <p:nvPr/>
        </p:nvSpPr>
        <p:spPr>
          <a:xfrm>
            <a:off x="257622" y="203412"/>
            <a:ext cx="5276686" cy="615315"/>
          </a:xfrm>
          <a:prstGeom prst="rect">
            <a:avLst/>
          </a:prstGeom>
          <a:noFill/>
          <a:ln>
            <a:noFill/>
          </a:ln>
        </p:spPr>
        <p:txBody>
          <a:bodyPr anchorCtr="0" anchor="t" bIns="0" lIns="0" spcFirstLastPara="1" rIns="0" wrap="square" tIns="0">
            <a:spAutoFit/>
          </a:bodyPr>
          <a:lstStyle/>
          <a:p>
            <a:pPr indent="0" lvl="0" marL="6350" marR="0" rtl="0" algn="l">
              <a:lnSpc>
                <a:spcPct val="100000"/>
              </a:lnSpc>
              <a:spcBef>
                <a:spcPts val="0"/>
              </a:spcBef>
              <a:spcAft>
                <a:spcPts val="0"/>
              </a:spcAft>
              <a:buClr>
                <a:srgbClr val="FFFFFF"/>
              </a:buClr>
              <a:buSzPts val="3995"/>
              <a:buFont typeface="Arial"/>
              <a:buNone/>
            </a:pPr>
            <a:r>
              <a:rPr b="1" lang="en-US" sz="3995">
                <a:solidFill>
                  <a:srgbClr val="FFFFFF"/>
                </a:solidFill>
                <a:latin typeface="Microsoft YaHei"/>
                <a:ea typeface="Microsoft YaHei"/>
                <a:cs typeface="Microsoft YaHei"/>
                <a:sym typeface="Microsoft YaHei"/>
              </a:rPr>
              <a:t>Yes. I think. Maybe?</a:t>
            </a:r>
            <a:endParaRPr/>
          </a:p>
        </p:txBody>
      </p:sp>
      <p:sp>
        <p:nvSpPr>
          <p:cNvPr id="427" name="Google Shape;427;p18"/>
          <p:cNvSpPr txBox="1"/>
          <p:nvPr/>
        </p:nvSpPr>
        <p:spPr>
          <a:xfrm>
            <a:off x="2269722" y="3094979"/>
            <a:ext cx="4457911" cy="2245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95">
                <a:solidFill>
                  <a:schemeClr val="lt1"/>
                </a:solidFill>
                <a:latin typeface="Arial"/>
                <a:ea typeface="Arial"/>
                <a:cs typeface="Arial"/>
                <a:sym typeface="Arial"/>
              </a:rPr>
              <a:t>The term 'geek' or 'Tech Geek' used to be an insult directed at these obsessive nerds. But not anymore</a:t>
            </a:r>
            <a:r>
              <a:rPr lang="en-US" sz="2795">
                <a:solidFill>
                  <a:schemeClr val="lt1"/>
                </a:solidFill>
                <a:latin typeface="Microsoft YaHei"/>
                <a:ea typeface="Microsoft YaHei"/>
                <a:cs typeface="Microsoft YaHei"/>
                <a:sym typeface="Microsoft YaHei"/>
              </a:rPr>
              <a:t>?</a:t>
            </a:r>
            <a:endParaRPr/>
          </a:p>
        </p:txBody>
      </p:sp>
      <p:sp>
        <p:nvSpPr>
          <p:cNvPr id="428" name="Google Shape;428;p18"/>
          <p:cNvSpPr txBox="1"/>
          <p:nvPr/>
        </p:nvSpPr>
        <p:spPr>
          <a:xfrm>
            <a:off x="10045857" y="2852074"/>
            <a:ext cx="3938488" cy="1383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95">
                <a:solidFill>
                  <a:schemeClr val="lt1"/>
                </a:solidFill>
                <a:latin typeface="Arial"/>
                <a:ea typeface="Arial"/>
                <a:cs typeface="Arial"/>
                <a:sym typeface="Arial"/>
              </a:rPr>
              <a:t>I am someone who has a passion for all things technology</a:t>
            </a:r>
            <a:endParaRPr/>
          </a:p>
        </p:txBody>
      </p:sp>
      <p:sp>
        <p:nvSpPr>
          <p:cNvPr id="429" name="Google Shape;429;p18"/>
          <p:cNvSpPr txBox="1"/>
          <p:nvPr/>
        </p:nvSpPr>
        <p:spPr>
          <a:xfrm>
            <a:off x="9480769" y="5890608"/>
            <a:ext cx="6379589" cy="181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95">
                <a:solidFill>
                  <a:schemeClr val="lt1"/>
                </a:solidFill>
                <a:latin typeface="Arial"/>
                <a:ea typeface="Arial"/>
                <a:cs typeface="Arial"/>
                <a:sym typeface="Arial"/>
              </a:rPr>
              <a:t>By being a 'Tech Geek' , I keep up to date with the latest news regarding the technological shift in society. I.e IR4.0</a:t>
            </a:r>
            <a:endParaRPr/>
          </a:p>
        </p:txBody>
      </p:sp>
      <p:sp>
        <p:nvSpPr>
          <p:cNvPr id="430" name="Google Shape;430;p18"/>
          <p:cNvSpPr txBox="1"/>
          <p:nvPr/>
        </p:nvSpPr>
        <p:spPr>
          <a:xfrm>
            <a:off x="2789145" y="6802612"/>
            <a:ext cx="5227217" cy="181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95">
                <a:solidFill>
                  <a:schemeClr val="lt1"/>
                </a:solidFill>
                <a:latin typeface="Microsoft YaHei"/>
                <a:ea typeface="Microsoft YaHei"/>
                <a:cs typeface="Microsoft YaHei"/>
                <a:sym typeface="Microsoft YaHei"/>
              </a:rPr>
              <a:t>I am never bored when it comes to technology. There is almost always something new to learn and explore.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500"/>
                                        <p:tgtEl>
                                          <p:spTgt spid="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5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animEffect filter="fade" transition="in">
                                      <p:cBhvr>
                                        <p:cTn dur="500"/>
                                        <p:tgtEl>
                                          <p:spTgt spid="4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 calcmode="lin" valueType="num">
                                      <p:cBhvr additive="base">
                                        <p:cTn dur="500"/>
                                        <p:tgtEl>
                                          <p:spTgt spid="4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2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b2ae66c559_1_0"/>
          <p:cNvSpPr txBox="1"/>
          <p:nvPr>
            <p:ph type="ctrTitle"/>
          </p:nvPr>
        </p:nvSpPr>
        <p:spPr>
          <a:xfrm>
            <a:off x="1551500" y="870820"/>
            <a:ext cx="15544800" cy="220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Group Members</a:t>
            </a:r>
            <a:endParaRPr/>
          </a:p>
        </p:txBody>
      </p:sp>
      <p:sp>
        <p:nvSpPr>
          <p:cNvPr id="258" name="Google Shape;258;gb2ae66c559_1_0"/>
          <p:cNvSpPr txBox="1"/>
          <p:nvPr/>
        </p:nvSpPr>
        <p:spPr>
          <a:xfrm>
            <a:off x="1066100" y="3543300"/>
            <a:ext cx="16515600" cy="6188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b2ae66c559_1_0"/>
          <p:cNvSpPr txBox="1"/>
          <p:nvPr>
            <p:ph idx="1" type="subTitle"/>
          </p:nvPr>
        </p:nvSpPr>
        <p:spPr>
          <a:xfrm>
            <a:off x="393200" y="4701600"/>
            <a:ext cx="17188500" cy="5585400"/>
          </a:xfrm>
          <a:prstGeom prst="rect">
            <a:avLst/>
          </a:prstGeom>
        </p:spPr>
        <p:txBody>
          <a:bodyPr anchorCtr="0" anchor="ctr" bIns="45700" lIns="91425" spcFirstLastPara="1" rIns="91425" wrap="square" tIns="45700">
            <a:noAutofit/>
          </a:bodyPr>
          <a:lstStyle/>
          <a:p>
            <a:pPr indent="0" lvl="0" marL="0" rtl="0" algn="ctr">
              <a:spcBef>
                <a:spcPts val="1440"/>
              </a:spcBef>
              <a:spcAft>
                <a:spcPts val="0"/>
              </a:spcAft>
              <a:buNone/>
            </a:pPr>
            <a:r>
              <a:rPr lang="en-US"/>
              <a:t>Dzakirin Asyraff Bin Zamsari   ( A20EC0030 )</a:t>
            </a:r>
            <a:endParaRPr/>
          </a:p>
          <a:p>
            <a:pPr indent="0" lvl="0" marL="0" rtl="0" algn="ctr">
              <a:spcBef>
                <a:spcPts val="1440"/>
              </a:spcBef>
              <a:spcAft>
                <a:spcPts val="0"/>
              </a:spcAft>
              <a:buNone/>
            </a:pPr>
            <a:r>
              <a:rPr lang="en-US"/>
              <a:t>Nur Afikah Binti Mohd Hayazi ( A20EC0220 )</a:t>
            </a:r>
            <a:endParaRPr/>
          </a:p>
          <a:p>
            <a:pPr indent="0" lvl="0" marL="0" rtl="0" algn="ctr">
              <a:spcBef>
                <a:spcPts val="1440"/>
              </a:spcBef>
              <a:spcAft>
                <a:spcPts val="0"/>
              </a:spcAft>
              <a:buNone/>
            </a:pPr>
            <a:r>
              <a:rPr lang="en-US"/>
              <a:t>Muhammad Aniq Aqil Bin Azrai Fahmi ( A20EC0083 )</a:t>
            </a:r>
            <a:endParaRPr/>
          </a:p>
          <a:p>
            <a:pPr indent="0" lvl="0" marL="0" rtl="0" algn="ctr">
              <a:spcBef>
                <a:spcPts val="1440"/>
              </a:spcBef>
              <a:spcAft>
                <a:spcPts val="0"/>
              </a:spcAft>
              <a:buNone/>
            </a:pPr>
            <a:r>
              <a:rPr lang="en-US"/>
              <a:t>Shady Nabeel Y Hamza ( A20EC0267 )</a:t>
            </a:r>
            <a:endParaRPr/>
          </a:p>
          <a:p>
            <a:pPr indent="0" lvl="0" marL="0" rtl="0" algn="ctr">
              <a:spcBef>
                <a:spcPts val="1440"/>
              </a:spcBef>
              <a:spcAft>
                <a:spcPts val="0"/>
              </a:spcAft>
              <a:buNone/>
            </a:pPr>
            <a:r>
              <a:rPr lang="en-US"/>
              <a:t>Muhammad Naim Bin Abdul Jalil ( A20EC0096 )</a:t>
            </a:r>
            <a:endParaRPr/>
          </a:p>
          <a:p>
            <a:pPr indent="0" lvl="0" marL="0" rtl="0" algn="ctr">
              <a:spcBef>
                <a:spcPts val="1440"/>
              </a:spcBef>
              <a:spcAft>
                <a:spcPts val="0"/>
              </a:spcAft>
              <a:buNone/>
            </a:pPr>
            <a:r>
              <a:rPr lang="en-US"/>
              <a:t>Abdulrahman Ahmed Rafat Abdelhamid ( A20EC0253 )</a:t>
            </a:r>
            <a:endParaRPr/>
          </a:p>
          <a:p>
            <a:pPr indent="0" lvl="0" marL="0" rtl="0" algn="ctr">
              <a:spcBef>
                <a:spcPts val="1440"/>
              </a:spcBef>
              <a:spcAft>
                <a:spcPts val="0"/>
              </a:spcAft>
              <a:buNone/>
            </a:pPr>
            <a:r>
              <a:t/>
            </a:r>
            <a:endParaRPr/>
          </a:p>
          <a:p>
            <a:pPr indent="0" lvl="0" marL="0" rtl="0" algn="ctr">
              <a:spcBef>
                <a:spcPts val="144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674"/>
        </a:solidFill>
      </p:bgPr>
    </p:bg>
    <p:spTree>
      <p:nvGrpSpPr>
        <p:cNvPr id="434" name="Shape 434"/>
        <p:cNvGrpSpPr/>
        <p:nvPr/>
      </p:nvGrpSpPr>
      <p:grpSpPr>
        <a:xfrm>
          <a:off x="0" y="0"/>
          <a:ext cx="0" cy="0"/>
          <a:chOff x="0" y="0"/>
          <a:chExt cx="0" cy="0"/>
        </a:xfrm>
      </p:grpSpPr>
      <p:pic>
        <p:nvPicPr>
          <p:cNvPr id="435" name="Google Shape;435;p19"/>
          <p:cNvPicPr preferRelativeResize="0"/>
          <p:nvPr/>
        </p:nvPicPr>
        <p:blipFill rotWithShape="1">
          <a:blip r:embed="rId3">
            <a:alphaModFix amt="16000"/>
          </a:blip>
          <a:srcRect b="0" l="0" r="0" t="0"/>
          <a:stretch/>
        </p:blipFill>
        <p:spPr>
          <a:xfrm>
            <a:off x="2783150" y="-1483841"/>
            <a:ext cx="12707561" cy="12707561"/>
          </a:xfrm>
          <a:prstGeom prst="rect">
            <a:avLst/>
          </a:prstGeom>
          <a:noFill/>
          <a:ln>
            <a:noFill/>
          </a:ln>
        </p:spPr>
      </p:pic>
      <p:pic>
        <p:nvPicPr>
          <p:cNvPr id="436" name="Google Shape;436;p19"/>
          <p:cNvPicPr preferRelativeResize="0"/>
          <p:nvPr/>
        </p:nvPicPr>
        <p:blipFill rotWithShape="1">
          <a:blip r:embed="rId4">
            <a:alphaModFix/>
          </a:blip>
          <a:srcRect b="0" l="0" r="0" t="0"/>
          <a:stretch/>
        </p:blipFill>
        <p:spPr>
          <a:xfrm rot="10800000">
            <a:off x="15965626" y="7859591"/>
            <a:ext cx="5266205" cy="5429078"/>
          </a:xfrm>
          <a:prstGeom prst="rect">
            <a:avLst/>
          </a:prstGeom>
          <a:noFill/>
          <a:ln>
            <a:noFill/>
          </a:ln>
        </p:spPr>
      </p:pic>
      <p:sp>
        <p:nvSpPr>
          <p:cNvPr id="437" name="Google Shape;437;p19"/>
          <p:cNvSpPr txBox="1"/>
          <p:nvPr/>
        </p:nvSpPr>
        <p:spPr>
          <a:xfrm>
            <a:off x="3741412" y="3453765"/>
            <a:ext cx="10805175" cy="354139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FBF1EF"/>
              </a:buClr>
              <a:buSzPts val="7200"/>
              <a:buFont typeface="Arial"/>
              <a:buNone/>
            </a:pPr>
            <a:r>
              <a:rPr b="0" i="0" lang="en-US" sz="7200" u="none" cap="none" strike="noStrike">
                <a:solidFill>
                  <a:srgbClr val="FBF1EF"/>
                </a:solidFill>
                <a:latin typeface="Arial"/>
                <a:ea typeface="Arial"/>
                <a:cs typeface="Arial"/>
                <a:sym typeface="Arial"/>
              </a:rPr>
              <a:t>SKILL</a:t>
            </a:r>
            <a:endParaRPr/>
          </a:p>
          <a:p>
            <a:pPr indent="0" lvl="0" marL="0" marR="0" rtl="0" algn="ctr">
              <a:lnSpc>
                <a:spcPct val="95000"/>
              </a:lnSpc>
              <a:spcBef>
                <a:spcPts val="0"/>
              </a:spcBef>
              <a:spcAft>
                <a:spcPts val="0"/>
              </a:spcAft>
              <a:buClr>
                <a:srgbClr val="FBF1EF"/>
              </a:buClr>
              <a:buSzPts val="7200"/>
              <a:buFont typeface="Arial"/>
              <a:buNone/>
            </a:pPr>
            <a:r>
              <a:rPr b="0" i="0" lang="en-US" sz="7200" u="none" cap="none" strike="noStrike">
                <a:solidFill>
                  <a:srgbClr val="FBF1EF"/>
                </a:solidFill>
                <a:latin typeface="Arial"/>
                <a:ea typeface="Arial"/>
                <a:cs typeface="Arial"/>
                <a:sym typeface="Arial"/>
              </a:rPr>
              <a:t>FOR A TECH GEEK TO IMPROVE THEIR VALUES IN WORKPLACE</a:t>
            </a:r>
            <a:endParaRPr/>
          </a:p>
        </p:txBody>
      </p:sp>
      <p:sp>
        <p:nvSpPr>
          <p:cNvPr id="438" name="Google Shape;438;p19"/>
          <p:cNvSpPr txBox="1"/>
          <p:nvPr/>
        </p:nvSpPr>
        <p:spPr>
          <a:xfrm rot="-5400000">
            <a:off x="-1447730" y="6202078"/>
            <a:ext cx="5595057" cy="51738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FBF1EF"/>
              </a:buClr>
              <a:buSzPts val="3200"/>
              <a:buFont typeface="Arial"/>
              <a:buNone/>
            </a:pPr>
            <a:r>
              <a:rPr b="0" i="0" lang="en-US" sz="3200" u="none" cap="none" strike="noStrike">
                <a:solidFill>
                  <a:srgbClr val="FBF1EF"/>
                </a:solidFill>
                <a:latin typeface="Arial"/>
                <a:ea typeface="Arial"/>
                <a:cs typeface="Arial"/>
                <a:sym typeface="Arial"/>
              </a:rPr>
              <a:t>TECH GEEK SKILLS </a:t>
            </a:r>
            <a:endParaRPr/>
          </a:p>
        </p:txBody>
      </p:sp>
      <p:sp>
        <p:nvSpPr>
          <p:cNvPr id="439" name="Google Shape;439;p19"/>
          <p:cNvSpPr txBox="1"/>
          <p:nvPr/>
        </p:nvSpPr>
        <p:spPr>
          <a:xfrm rot="5400000">
            <a:off x="14149915" y="3601681"/>
            <a:ext cx="5595058" cy="4490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FBF1EF"/>
              </a:buClr>
              <a:buSzPts val="2800"/>
              <a:buFont typeface="Arial"/>
              <a:buNone/>
            </a:pPr>
            <a:r>
              <a:rPr b="0" i="0" lang="en-US" sz="2800" u="none" cap="none" strike="noStrike">
                <a:solidFill>
                  <a:srgbClr val="FBF1EF"/>
                </a:solidFill>
                <a:latin typeface="Arial"/>
                <a:ea typeface="Arial"/>
                <a:cs typeface="Arial"/>
                <a:sym typeface="Arial"/>
              </a:rPr>
              <a:t>Presented by yusri </a:t>
            </a:r>
            <a:endParaRPr/>
          </a:p>
        </p:txBody>
      </p:sp>
      <p:pic>
        <p:nvPicPr>
          <p:cNvPr id="440" name="Google Shape;440;p19"/>
          <p:cNvPicPr preferRelativeResize="0"/>
          <p:nvPr/>
        </p:nvPicPr>
        <p:blipFill rotWithShape="1">
          <a:blip r:embed="rId4">
            <a:alphaModFix/>
          </a:blip>
          <a:srcRect b="0" l="0" r="0" t="0"/>
          <a:stretch/>
        </p:blipFill>
        <p:spPr>
          <a:xfrm rot="5400000">
            <a:off x="-3391323" y="-2845521"/>
            <a:ext cx="5266205" cy="54290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75FF"/>
        </a:solidFill>
      </p:bgPr>
    </p:bg>
    <p:spTree>
      <p:nvGrpSpPr>
        <p:cNvPr id="444" name="Shape 444"/>
        <p:cNvGrpSpPr/>
        <p:nvPr/>
      </p:nvGrpSpPr>
      <p:grpSpPr>
        <a:xfrm>
          <a:off x="0" y="0"/>
          <a:ext cx="0" cy="0"/>
          <a:chOff x="0" y="0"/>
          <a:chExt cx="0" cy="0"/>
        </a:xfrm>
      </p:grpSpPr>
      <p:pic>
        <p:nvPicPr>
          <p:cNvPr id="445" name="Google Shape;445;p20"/>
          <p:cNvPicPr preferRelativeResize="0"/>
          <p:nvPr/>
        </p:nvPicPr>
        <p:blipFill rotWithShape="1">
          <a:blip r:embed="rId3">
            <a:alphaModFix/>
          </a:blip>
          <a:srcRect b="0" l="0" r="0" t="0"/>
          <a:stretch/>
        </p:blipFill>
        <p:spPr>
          <a:xfrm rot="5400000">
            <a:off x="-2507084" y="6883766"/>
            <a:ext cx="5474306" cy="5643615"/>
          </a:xfrm>
          <a:prstGeom prst="rect">
            <a:avLst/>
          </a:prstGeom>
          <a:noFill/>
          <a:ln>
            <a:noFill/>
          </a:ln>
        </p:spPr>
      </p:pic>
      <p:sp>
        <p:nvSpPr>
          <p:cNvPr id="446" name="Google Shape;446;p20"/>
          <p:cNvSpPr/>
          <p:nvPr/>
        </p:nvSpPr>
        <p:spPr>
          <a:xfrm>
            <a:off x="1411059" y="1028700"/>
            <a:ext cx="7350582" cy="8229600"/>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7" name="Google Shape;447;p20"/>
          <p:cNvPicPr preferRelativeResize="0"/>
          <p:nvPr/>
        </p:nvPicPr>
        <p:blipFill rotWithShape="1">
          <a:blip r:embed="rId3">
            <a:alphaModFix/>
          </a:blip>
          <a:srcRect b="0" l="0" r="0" t="0"/>
          <a:stretch/>
        </p:blipFill>
        <p:spPr>
          <a:xfrm rot="5400000">
            <a:off x="14921461" y="-2821807"/>
            <a:ext cx="5474306" cy="5643615"/>
          </a:xfrm>
          <a:prstGeom prst="rect">
            <a:avLst/>
          </a:prstGeom>
          <a:noFill/>
          <a:ln>
            <a:noFill/>
          </a:ln>
        </p:spPr>
      </p:pic>
      <p:sp>
        <p:nvSpPr>
          <p:cNvPr id="448" name="Google Shape;448;p20"/>
          <p:cNvSpPr/>
          <p:nvPr/>
        </p:nvSpPr>
        <p:spPr>
          <a:xfrm>
            <a:off x="9526359" y="1028700"/>
            <a:ext cx="7350582" cy="8229600"/>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20"/>
          <p:cNvPicPr preferRelativeResize="0"/>
          <p:nvPr/>
        </p:nvPicPr>
        <p:blipFill rotWithShape="1">
          <a:blip r:embed="rId4">
            <a:alphaModFix/>
          </a:blip>
          <a:srcRect b="0" l="0" r="0" t="0"/>
          <a:stretch/>
        </p:blipFill>
        <p:spPr>
          <a:xfrm>
            <a:off x="2158041" y="1419765"/>
            <a:ext cx="6151034" cy="4100689"/>
          </a:xfrm>
          <a:prstGeom prst="rect">
            <a:avLst/>
          </a:prstGeom>
          <a:noFill/>
          <a:ln>
            <a:noFill/>
          </a:ln>
        </p:spPr>
      </p:pic>
      <p:pic>
        <p:nvPicPr>
          <p:cNvPr id="450" name="Google Shape;450;p20"/>
          <p:cNvPicPr preferRelativeResize="0"/>
          <p:nvPr/>
        </p:nvPicPr>
        <p:blipFill rotWithShape="1">
          <a:blip r:embed="rId5">
            <a:alphaModFix/>
          </a:blip>
          <a:srcRect b="0" l="0" r="0" t="0"/>
          <a:stretch/>
        </p:blipFill>
        <p:spPr>
          <a:xfrm>
            <a:off x="10299934" y="1419765"/>
            <a:ext cx="6143355" cy="4100689"/>
          </a:xfrm>
          <a:prstGeom prst="rect">
            <a:avLst/>
          </a:prstGeom>
          <a:noFill/>
          <a:ln>
            <a:noFill/>
          </a:ln>
        </p:spPr>
      </p:pic>
      <p:grpSp>
        <p:nvGrpSpPr>
          <p:cNvPr id="451" name="Google Shape;451;p20"/>
          <p:cNvGrpSpPr/>
          <p:nvPr/>
        </p:nvGrpSpPr>
        <p:grpSpPr>
          <a:xfrm>
            <a:off x="2013103" y="6417879"/>
            <a:ext cx="6295973" cy="2085539"/>
            <a:chOff x="0" y="-38100"/>
            <a:chExt cx="8394630" cy="2780717"/>
          </a:xfrm>
        </p:grpSpPr>
        <p:sp>
          <p:nvSpPr>
            <p:cNvPr id="452" name="Google Shape;452;p20"/>
            <p:cNvSpPr txBox="1"/>
            <p:nvPr/>
          </p:nvSpPr>
          <p:spPr>
            <a:xfrm>
              <a:off x="0" y="-38100"/>
              <a:ext cx="8394630" cy="622649"/>
            </a:xfrm>
            <a:prstGeom prst="rect">
              <a:avLst/>
            </a:prstGeom>
            <a:noFill/>
            <a:ln>
              <a:noFill/>
            </a:ln>
          </p:spPr>
          <p:txBody>
            <a:bodyPr anchorCtr="0" anchor="t" bIns="0" lIns="0" spcFirstLastPara="1" rIns="0" wrap="square" tIns="0">
              <a:spAutoFit/>
            </a:bodyPr>
            <a:lstStyle/>
            <a:p>
              <a:pPr indent="0" lvl="0" marL="0" marR="0" rtl="0" algn="ctr">
                <a:lnSpc>
                  <a:spcPct val="129900"/>
                </a:lnSpc>
                <a:spcBef>
                  <a:spcPts val="0"/>
                </a:spcBef>
                <a:spcAft>
                  <a:spcPts val="0"/>
                </a:spcAft>
                <a:buClr>
                  <a:srgbClr val="FBF1EF"/>
                </a:buClr>
                <a:buSzPts val="3010"/>
                <a:buFont typeface="Microsoft YaHei"/>
                <a:buNone/>
              </a:pPr>
              <a:r>
                <a:rPr b="0" i="0" lang="en-US" sz="3010" u="sng" cap="none" strike="noStrike">
                  <a:solidFill>
                    <a:srgbClr val="FBF1EF"/>
                  </a:solidFill>
                  <a:latin typeface="Microsoft YaHei"/>
                  <a:ea typeface="Microsoft YaHei"/>
                  <a:cs typeface="Microsoft YaHei"/>
                  <a:sym typeface="Microsoft YaHei"/>
                </a:rPr>
                <a:t>TECHNICAL SKILLS</a:t>
              </a:r>
              <a:endParaRPr/>
            </a:p>
          </p:txBody>
        </p:sp>
        <p:sp>
          <p:nvSpPr>
            <p:cNvPr id="453" name="Google Shape;453;p20"/>
            <p:cNvSpPr txBox="1"/>
            <p:nvPr/>
          </p:nvSpPr>
          <p:spPr>
            <a:xfrm>
              <a:off x="0" y="982905"/>
              <a:ext cx="8394630" cy="1759712"/>
            </a:xfrm>
            <a:prstGeom prst="rect">
              <a:avLst/>
            </a:prstGeom>
            <a:noFill/>
            <a:ln>
              <a:noFill/>
            </a:ln>
          </p:spPr>
          <p:txBody>
            <a:bodyPr anchorCtr="0" anchor="t" bIns="0" lIns="0" spcFirstLastPara="1" rIns="0" wrap="square" tIns="0">
              <a:spAutoFit/>
            </a:bodyPr>
            <a:lstStyle/>
            <a:p>
              <a:pPr indent="0" lvl="0" marL="0" marR="0" rtl="0" algn="ctr">
                <a:lnSpc>
                  <a:spcPct val="123214"/>
                </a:lnSpc>
                <a:spcBef>
                  <a:spcPts val="0"/>
                </a:spcBef>
                <a:spcAft>
                  <a:spcPts val="0"/>
                </a:spcAft>
                <a:buClr>
                  <a:srgbClr val="FBF1EF"/>
                </a:buClr>
                <a:buSzPts val="2800"/>
                <a:buFont typeface="Microsoft YaHei"/>
                <a:buNone/>
              </a:pPr>
              <a:r>
                <a:rPr b="0" i="0" lang="en-US" sz="2800" u="none" cap="none" strike="noStrike">
                  <a:solidFill>
                    <a:srgbClr val="FBF1EF"/>
                  </a:solidFill>
                  <a:latin typeface="Microsoft YaHei"/>
                  <a:ea typeface="Microsoft YaHei"/>
                  <a:cs typeface="Microsoft YaHei"/>
                  <a:sym typeface="Microsoft YaHei"/>
                </a:rPr>
                <a:t>refers to practical or teachable skill</a:t>
              </a:r>
              <a:endParaRPr/>
            </a:p>
            <a:p>
              <a:pPr indent="0" lvl="0" marL="0" marR="0" rtl="0" algn="ctr">
                <a:lnSpc>
                  <a:spcPct val="123214"/>
                </a:lnSpc>
                <a:spcBef>
                  <a:spcPts val="0"/>
                </a:spcBef>
                <a:spcAft>
                  <a:spcPts val="0"/>
                </a:spcAft>
                <a:buClr>
                  <a:srgbClr val="FBF1EF"/>
                </a:buClr>
                <a:buSzPts val="2800"/>
                <a:buFont typeface="Microsoft YaHei"/>
                <a:buNone/>
              </a:pPr>
              <a:r>
                <a:rPr b="0" i="0" lang="en-US" sz="2800" u="none" cap="none" strike="noStrike">
                  <a:solidFill>
                    <a:srgbClr val="FBF1EF"/>
                  </a:solidFill>
                  <a:latin typeface="Microsoft YaHei"/>
                  <a:ea typeface="Microsoft YaHei"/>
                  <a:cs typeface="Microsoft YaHei"/>
                  <a:sym typeface="Microsoft YaHei"/>
                </a:rPr>
                <a:t>that needs to be developed in order to perform a task</a:t>
              </a:r>
              <a:endParaRPr/>
            </a:p>
          </p:txBody>
        </p:sp>
      </p:grpSp>
      <p:grpSp>
        <p:nvGrpSpPr>
          <p:cNvPr id="454" name="Google Shape;454;p20"/>
          <p:cNvGrpSpPr/>
          <p:nvPr/>
        </p:nvGrpSpPr>
        <p:grpSpPr>
          <a:xfrm>
            <a:off x="10400644" y="6410735"/>
            <a:ext cx="5941936" cy="1835217"/>
            <a:chOff x="0" y="-47625"/>
            <a:chExt cx="7922581" cy="2446957"/>
          </a:xfrm>
        </p:grpSpPr>
        <p:sp>
          <p:nvSpPr>
            <p:cNvPr id="455" name="Google Shape;455;p20"/>
            <p:cNvSpPr txBox="1"/>
            <p:nvPr/>
          </p:nvSpPr>
          <p:spPr>
            <a:xfrm>
              <a:off x="0" y="-47625"/>
              <a:ext cx="7922581" cy="1425961"/>
            </a:xfrm>
            <a:prstGeom prst="rect">
              <a:avLst/>
            </a:prstGeom>
            <a:noFill/>
            <a:ln>
              <a:noFill/>
            </a:ln>
          </p:spPr>
          <p:txBody>
            <a:bodyPr anchorCtr="0" anchor="t" bIns="0" lIns="0" spcFirstLastPara="1" rIns="0" wrap="square" tIns="0">
              <a:spAutoFit/>
            </a:bodyPr>
            <a:lstStyle/>
            <a:p>
              <a:pPr indent="0" lvl="0" marL="0" marR="0" rtl="0" algn="ctr">
                <a:lnSpc>
                  <a:spcPct val="152500"/>
                </a:lnSpc>
                <a:spcBef>
                  <a:spcPts val="0"/>
                </a:spcBef>
                <a:spcAft>
                  <a:spcPts val="0"/>
                </a:spcAft>
                <a:buClr>
                  <a:srgbClr val="FBF1EF"/>
                </a:buClr>
                <a:buSzPts val="2800"/>
                <a:buFont typeface="Microsoft YaHei"/>
                <a:buNone/>
              </a:pPr>
              <a:r>
                <a:rPr b="0" i="0" lang="en-US" sz="2800" u="sng" cap="none" strike="noStrike">
                  <a:solidFill>
                    <a:srgbClr val="FBF1EF"/>
                  </a:solidFill>
                  <a:latin typeface="Microsoft YaHei"/>
                  <a:ea typeface="Microsoft YaHei"/>
                  <a:cs typeface="Microsoft YaHei"/>
                  <a:sym typeface="Microsoft YaHei"/>
                </a:rPr>
                <a:t>BEHAVIOR-BASED</a:t>
              </a:r>
              <a:endParaRPr/>
            </a:p>
            <a:p>
              <a:pPr indent="0" lvl="0" marL="0" marR="0" rtl="0" algn="ctr">
                <a:lnSpc>
                  <a:spcPct val="152500"/>
                </a:lnSpc>
                <a:spcBef>
                  <a:spcPts val="0"/>
                </a:spcBef>
                <a:spcAft>
                  <a:spcPts val="0"/>
                </a:spcAft>
                <a:buClr>
                  <a:srgbClr val="FBF1EF"/>
                </a:buClr>
                <a:buSzPts val="2800"/>
                <a:buFont typeface="Microsoft YaHei"/>
                <a:buNone/>
              </a:pPr>
              <a:r>
                <a:rPr b="0" i="0" lang="en-US" sz="2800" u="sng" cap="none" strike="noStrike">
                  <a:solidFill>
                    <a:srgbClr val="FBF1EF"/>
                  </a:solidFill>
                  <a:latin typeface="Microsoft YaHei"/>
                  <a:ea typeface="Microsoft YaHei"/>
                  <a:cs typeface="Microsoft YaHei"/>
                  <a:sym typeface="Microsoft YaHei"/>
                </a:rPr>
                <a:t>SKILLS</a:t>
              </a:r>
              <a:endParaRPr/>
            </a:p>
          </p:txBody>
        </p:sp>
        <p:sp>
          <p:nvSpPr>
            <p:cNvPr id="456" name="Google Shape;456;p20"/>
            <p:cNvSpPr txBox="1"/>
            <p:nvPr/>
          </p:nvSpPr>
          <p:spPr>
            <a:xfrm>
              <a:off x="0" y="1798056"/>
              <a:ext cx="7922581" cy="601276"/>
            </a:xfrm>
            <a:prstGeom prst="rect">
              <a:avLst/>
            </a:prstGeom>
            <a:noFill/>
            <a:ln>
              <a:noFill/>
            </a:ln>
          </p:spPr>
          <p:txBody>
            <a:bodyPr anchorCtr="0" anchor="t" bIns="0" lIns="0" spcFirstLastPara="1" rIns="0" wrap="square" tIns="0">
              <a:spAutoFit/>
            </a:bodyPr>
            <a:lstStyle/>
            <a:p>
              <a:pPr indent="0" lvl="0" marL="0" marR="0" rtl="0" algn="ctr">
                <a:lnSpc>
                  <a:spcPct val="134642"/>
                </a:lnSpc>
                <a:spcBef>
                  <a:spcPts val="0"/>
                </a:spcBef>
                <a:spcAft>
                  <a:spcPts val="0"/>
                </a:spcAft>
                <a:buClr>
                  <a:srgbClr val="FBF1EF"/>
                </a:buClr>
                <a:buSzPts val="2800"/>
                <a:buFont typeface="Microsoft YaHei"/>
                <a:buNone/>
              </a:pPr>
              <a:r>
                <a:rPr b="0" i="0" lang="en-US" sz="2800" u="none" cap="none" strike="noStrike">
                  <a:solidFill>
                    <a:srgbClr val="FBF1EF"/>
                  </a:solidFill>
                  <a:latin typeface="Microsoft YaHei"/>
                  <a:ea typeface="Microsoft YaHei"/>
                  <a:cs typeface="Microsoft YaHei"/>
                  <a:sym typeface="Microsoft YaHei"/>
                </a:rPr>
                <a:t>Reflective ability of individual</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674"/>
        </a:solidFill>
      </p:bgPr>
    </p:bg>
    <p:spTree>
      <p:nvGrpSpPr>
        <p:cNvPr id="460" name="Shape 460"/>
        <p:cNvGrpSpPr/>
        <p:nvPr/>
      </p:nvGrpSpPr>
      <p:grpSpPr>
        <a:xfrm>
          <a:off x="0" y="0"/>
          <a:ext cx="0" cy="0"/>
          <a:chOff x="0" y="0"/>
          <a:chExt cx="0" cy="0"/>
        </a:xfrm>
      </p:grpSpPr>
      <p:sp>
        <p:nvSpPr>
          <p:cNvPr id="461" name="Google Shape;461;p21"/>
          <p:cNvSpPr/>
          <p:nvPr/>
        </p:nvSpPr>
        <p:spPr>
          <a:xfrm rot="-5400000">
            <a:off x="16161633" y="-310672"/>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B17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rot="10800000">
            <a:off x="-61992" y="-631224"/>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B17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rot="-5400000">
            <a:off x="15758746" y="7839499"/>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B17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21"/>
          <p:cNvGrpSpPr/>
          <p:nvPr/>
        </p:nvGrpSpPr>
        <p:grpSpPr>
          <a:xfrm>
            <a:off x="1300092" y="3160357"/>
            <a:ext cx="15727104" cy="4687744"/>
            <a:chOff x="4004" y="926116"/>
            <a:chExt cx="20969472" cy="6250326"/>
          </a:xfrm>
        </p:grpSpPr>
        <p:sp>
          <p:nvSpPr>
            <p:cNvPr id="465" name="Google Shape;465;p21"/>
            <p:cNvSpPr txBox="1"/>
            <p:nvPr/>
          </p:nvSpPr>
          <p:spPr>
            <a:xfrm>
              <a:off x="52393" y="926116"/>
              <a:ext cx="20921083" cy="1150743"/>
            </a:xfrm>
            <a:prstGeom prst="rect">
              <a:avLst/>
            </a:prstGeom>
            <a:noFill/>
            <a:ln>
              <a:noFill/>
            </a:ln>
          </p:spPr>
          <p:txBody>
            <a:bodyPr anchorCtr="0" anchor="t" bIns="0" lIns="0" spcFirstLastPara="1" rIns="0" wrap="square" tIns="0">
              <a:spAutoFit/>
            </a:bodyPr>
            <a:lstStyle/>
            <a:p>
              <a:pPr indent="0" lvl="0" marL="0" marR="0" rtl="0" algn="l">
                <a:lnSpc>
                  <a:spcPct val="137129"/>
                </a:lnSpc>
                <a:spcBef>
                  <a:spcPts val="0"/>
                </a:spcBef>
                <a:spcAft>
                  <a:spcPts val="0"/>
                </a:spcAft>
                <a:buClr>
                  <a:srgbClr val="FBF1EF"/>
                </a:buClr>
                <a:buSzPts val="5400"/>
                <a:buFont typeface="Arial"/>
                <a:buNone/>
              </a:pPr>
              <a:r>
                <a:rPr b="0" i="0" lang="en-US" sz="5400" u="none" cap="none" strike="noStrike">
                  <a:solidFill>
                    <a:srgbClr val="FBF1EF"/>
                  </a:solidFill>
                  <a:latin typeface="Arial"/>
                  <a:ea typeface="Arial"/>
                  <a:cs typeface="Arial"/>
                  <a:sym typeface="Arial"/>
                </a:rPr>
                <a:t>CORE PROGRAMMING LANGUAGE SKILLS</a:t>
              </a:r>
              <a:endParaRPr/>
            </a:p>
          </p:txBody>
        </p:sp>
        <p:sp>
          <p:nvSpPr>
            <p:cNvPr id="466" name="Google Shape;466;p21"/>
            <p:cNvSpPr txBox="1"/>
            <p:nvPr/>
          </p:nvSpPr>
          <p:spPr>
            <a:xfrm>
              <a:off x="4004" y="3944872"/>
              <a:ext cx="20921092" cy="3231570"/>
            </a:xfrm>
            <a:prstGeom prst="rect">
              <a:avLst/>
            </a:prstGeom>
            <a:noFill/>
            <a:ln>
              <a:noFill/>
            </a:ln>
          </p:spPr>
          <p:txBody>
            <a:bodyPr anchorCtr="0" anchor="t" bIns="0" lIns="0" spcFirstLastPara="1" rIns="0" wrap="square" tIns="0">
              <a:spAutoFit/>
            </a:bodyPr>
            <a:lstStyle/>
            <a:p>
              <a:pPr indent="0" lvl="0" marL="0" marR="0" rtl="0" algn="l">
                <a:lnSpc>
                  <a:spcPct val="150058"/>
                </a:lnSpc>
                <a:spcBef>
                  <a:spcPts val="0"/>
                </a:spcBef>
                <a:spcAft>
                  <a:spcPts val="0"/>
                </a:spcAft>
                <a:buClr>
                  <a:srgbClr val="FBF1EF"/>
                </a:buClr>
                <a:buSzPts val="4305"/>
                <a:buFont typeface="Microsoft YaHei"/>
                <a:buNone/>
              </a:pPr>
              <a:r>
                <a:rPr b="0" i="0" lang="en-US" sz="4305" u="none" cap="none" strike="noStrike">
                  <a:solidFill>
                    <a:srgbClr val="FBF1EF"/>
                  </a:solidFill>
                  <a:latin typeface="Microsoft YaHei"/>
                  <a:ea typeface="Microsoft YaHei"/>
                  <a:cs typeface="Microsoft YaHei"/>
                  <a:sym typeface="Microsoft YaHei"/>
                </a:rPr>
                <a:t>Try to learn two or more programming</a:t>
              </a:r>
              <a:endParaRPr/>
            </a:p>
            <a:p>
              <a:pPr indent="0" lvl="0" marL="0" marR="0" rtl="0" algn="l">
                <a:lnSpc>
                  <a:spcPct val="150058"/>
                </a:lnSpc>
                <a:spcBef>
                  <a:spcPts val="0"/>
                </a:spcBef>
                <a:spcAft>
                  <a:spcPts val="0"/>
                </a:spcAft>
                <a:buClr>
                  <a:srgbClr val="FBF1EF"/>
                </a:buClr>
                <a:buSzPts val="4305"/>
                <a:buFont typeface="Microsoft YaHei"/>
                <a:buNone/>
              </a:pPr>
              <a:r>
                <a:rPr b="0" i="0" lang="en-US" sz="4305" u="none" cap="none" strike="noStrike">
                  <a:solidFill>
                    <a:srgbClr val="FBF1EF"/>
                  </a:solidFill>
                  <a:latin typeface="Microsoft YaHei"/>
                  <a:ea typeface="Microsoft YaHei"/>
                  <a:cs typeface="Microsoft YaHei"/>
                  <a:sym typeface="Microsoft YaHei"/>
                </a:rPr>
                <a:t>language and try to be expert with it by doing or creating some projects</a:t>
              </a:r>
              <a:endParaRPr/>
            </a:p>
          </p:txBody>
        </p:sp>
      </p:grpSp>
      <p:sp>
        <p:nvSpPr>
          <p:cNvPr id="467" name="Google Shape;467;p21"/>
          <p:cNvSpPr txBox="1"/>
          <p:nvPr/>
        </p:nvSpPr>
        <p:spPr>
          <a:xfrm>
            <a:off x="5339056" y="288979"/>
            <a:ext cx="7183041" cy="1170064"/>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Clr>
                <a:srgbClr val="FFFFFF"/>
              </a:buClr>
              <a:buSzPts val="6000"/>
              <a:buFont typeface="Open Sans ExtraBold"/>
              <a:buNone/>
            </a:pPr>
            <a:r>
              <a:rPr b="1" i="0" lang="en-US" sz="6000" u="none" cap="none" strike="noStrike">
                <a:solidFill>
                  <a:srgbClr val="FFFFFF"/>
                </a:solidFill>
                <a:latin typeface="Open Sans ExtraBold"/>
                <a:ea typeface="Open Sans ExtraBold"/>
                <a:cs typeface="Open Sans ExtraBold"/>
                <a:sym typeface="Open Sans ExtraBold"/>
              </a:rPr>
              <a:t>Technical  skills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1EF"/>
        </a:solidFill>
      </p:bgPr>
    </p:bg>
    <p:spTree>
      <p:nvGrpSpPr>
        <p:cNvPr id="471" name="Shape 471"/>
        <p:cNvGrpSpPr/>
        <p:nvPr/>
      </p:nvGrpSpPr>
      <p:grpSpPr>
        <a:xfrm>
          <a:off x="0" y="0"/>
          <a:ext cx="0" cy="0"/>
          <a:chOff x="0" y="0"/>
          <a:chExt cx="0" cy="0"/>
        </a:xfrm>
      </p:grpSpPr>
      <p:sp>
        <p:nvSpPr>
          <p:cNvPr id="472" name="Google Shape;472;p22"/>
          <p:cNvSpPr/>
          <p:nvPr/>
        </p:nvSpPr>
        <p:spPr>
          <a:xfrm>
            <a:off x="-226292" y="-169247"/>
            <a:ext cx="9746476" cy="10644509"/>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2"/>
          <p:cNvSpPr/>
          <p:nvPr/>
        </p:nvSpPr>
        <p:spPr>
          <a:xfrm rot="10800000">
            <a:off x="15060479" y="-890733"/>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p22"/>
          <p:cNvPicPr preferRelativeResize="0"/>
          <p:nvPr/>
        </p:nvPicPr>
        <p:blipFill rotWithShape="1">
          <a:blip r:embed="rId3">
            <a:alphaModFix/>
          </a:blip>
          <a:srcRect b="272" l="1571" r="0" t="272"/>
          <a:stretch/>
        </p:blipFill>
        <p:spPr>
          <a:xfrm>
            <a:off x="-226291" y="-169246"/>
            <a:ext cx="12113492" cy="10488696"/>
          </a:xfrm>
          <a:prstGeom prst="rect">
            <a:avLst/>
          </a:prstGeom>
          <a:noFill/>
          <a:ln>
            <a:noFill/>
          </a:ln>
        </p:spPr>
      </p:pic>
      <p:sp>
        <p:nvSpPr>
          <p:cNvPr id="475" name="Google Shape;475;p22"/>
          <p:cNvSpPr txBox="1"/>
          <p:nvPr/>
        </p:nvSpPr>
        <p:spPr>
          <a:xfrm>
            <a:off x="10981236" y="7268832"/>
            <a:ext cx="6640884" cy="237363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1" lang="en-US" sz="4200">
                <a:solidFill>
                  <a:srgbClr val="2D1674"/>
                </a:solidFill>
                <a:latin typeface="Anonymous Pro"/>
                <a:ea typeface="Anonymous Pro"/>
                <a:cs typeface="Anonymous Pro"/>
                <a:sym typeface="Anonymous Pro"/>
              </a:rPr>
              <a:t>JOBS DEMANDING BASED FROM TYPE OF</a:t>
            </a:r>
            <a:endParaRPr/>
          </a:p>
          <a:p>
            <a:pPr indent="0" lvl="0" marL="0" marR="0" rtl="0" algn="r">
              <a:lnSpc>
                <a:spcPct val="150000"/>
              </a:lnSpc>
              <a:spcBef>
                <a:spcPts val="0"/>
              </a:spcBef>
              <a:spcAft>
                <a:spcPts val="0"/>
              </a:spcAft>
              <a:buNone/>
            </a:pPr>
            <a:r>
              <a:rPr b="1" lang="en-US" sz="4200">
                <a:solidFill>
                  <a:srgbClr val="2D1674"/>
                </a:solidFill>
                <a:latin typeface="Anonymous Pro"/>
                <a:ea typeface="Anonymous Pro"/>
                <a:cs typeface="Anonymous Pro"/>
                <a:sym typeface="Anonymous Pro"/>
              </a:rPr>
              <a:t>PROGRAMMING LANGUAGE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674"/>
        </a:solidFill>
      </p:bgPr>
    </p:bg>
    <p:spTree>
      <p:nvGrpSpPr>
        <p:cNvPr id="479" name="Shape 479"/>
        <p:cNvGrpSpPr/>
        <p:nvPr/>
      </p:nvGrpSpPr>
      <p:grpSpPr>
        <a:xfrm>
          <a:off x="0" y="0"/>
          <a:ext cx="0" cy="0"/>
          <a:chOff x="0" y="0"/>
          <a:chExt cx="0" cy="0"/>
        </a:xfrm>
      </p:grpSpPr>
      <p:pic>
        <p:nvPicPr>
          <p:cNvPr id="480" name="Google Shape;480;p23"/>
          <p:cNvPicPr preferRelativeResize="0"/>
          <p:nvPr/>
        </p:nvPicPr>
        <p:blipFill rotWithShape="1">
          <a:blip r:embed="rId3">
            <a:alphaModFix amt="16000"/>
          </a:blip>
          <a:srcRect b="0" l="0" r="0" t="0"/>
          <a:stretch/>
        </p:blipFill>
        <p:spPr>
          <a:xfrm>
            <a:off x="1028700" y="981120"/>
            <a:ext cx="8277180" cy="8277180"/>
          </a:xfrm>
          <a:prstGeom prst="rect">
            <a:avLst/>
          </a:prstGeom>
          <a:noFill/>
          <a:ln>
            <a:noFill/>
          </a:ln>
        </p:spPr>
      </p:pic>
      <p:sp>
        <p:nvSpPr>
          <p:cNvPr id="481" name="Google Shape;481;p23"/>
          <p:cNvSpPr txBox="1"/>
          <p:nvPr/>
        </p:nvSpPr>
        <p:spPr>
          <a:xfrm>
            <a:off x="714547" y="4042161"/>
            <a:ext cx="16858905" cy="4698274"/>
          </a:xfrm>
          <a:prstGeom prst="rect">
            <a:avLst/>
          </a:prstGeom>
          <a:noFill/>
          <a:ln>
            <a:noFill/>
          </a:ln>
        </p:spPr>
        <p:txBody>
          <a:bodyPr anchorCtr="0" anchor="t" bIns="0" lIns="0" spcFirstLastPara="1" rIns="0" wrap="square" tIns="0">
            <a:spAutoFit/>
          </a:bodyPr>
          <a:lstStyle/>
          <a:p>
            <a:pPr indent="0" lvl="0" marL="0" marR="0" rtl="0" algn="l">
              <a:lnSpc>
                <a:spcPct val="127343"/>
              </a:lnSpc>
              <a:spcBef>
                <a:spcPts val="0"/>
              </a:spcBef>
              <a:spcAft>
                <a:spcPts val="0"/>
              </a:spcAft>
              <a:buClr>
                <a:srgbClr val="FBF1EF"/>
              </a:buClr>
              <a:buSzPts val="3200"/>
              <a:buFont typeface="Microsoft YaHei"/>
              <a:buNone/>
            </a:pPr>
            <a:r>
              <a:rPr b="0" i="0" lang="en-US" sz="3200" u="none" cap="none" strike="noStrike">
                <a:solidFill>
                  <a:srgbClr val="FBF1EF"/>
                </a:solidFill>
                <a:latin typeface="Microsoft YaHei"/>
                <a:ea typeface="Microsoft YaHei"/>
                <a:cs typeface="Microsoft YaHei"/>
                <a:sym typeface="Microsoft YaHei"/>
              </a:rPr>
              <a:t>Know how to used (eg: array, linked list, tree),how data can be organized and how it can be used to solve real life problem. Maybe now as developer we think it is less Importance but when starting the career, we will realize that our code is</a:t>
            </a:r>
            <a:endParaRPr/>
          </a:p>
          <a:p>
            <a:pPr indent="0" lvl="0" marL="0" marR="0" rtl="0" algn="l">
              <a:lnSpc>
                <a:spcPct val="127343"/>
              </a:lnSpc>
              <a:spcBef>
                <a:spcPts val="0"/>
              </a:spcBef>
              <a:spcAft>
                <a:spcPts val="0"/>
              </a:spcAft>
              <a:buClr>
                <a:srgbClr val="FBF1EF"/>
              </a:buClr>
              <a:buSzPts val="3200"/>
              <a:buFont typeface="Microsoft YaHei"/>
              <a:buNone/>
            </a:pPr>
            <a:r>
              <a:rPr b="0" i="0" lang="en-US" sz="3200" u="none" cap="none" strike="noStrike">
                <a:solidFill>
                  <a:srgbClr val="FBF1EF"/>
                </a:solidFill>
                <a:latin typeface="Microsoft YaHei"/>
                <a:ea typeface="Microsoft YaHei"/>
                <a:cs typeface="Microsoft YaHei"/>
                <a:sym typeface="Microsoft YaHei"/>
              </a:rPr>
              <a:t>taking too much time or taking to much space.</a:t>
            </a:r>
            <a:endParaRPr/>
          </a:p>
          <a:p>
            <a:pPr indent="0" lvl="0" marL="0" marR="0" rtl="0" algn="l">
              <a:lnSpc>
                <a:spcPct val="127343"/>
              </a:lnSpc>
              <a:spcBef>
                <a:spcPts val="0"/>
              </a:spcBef>
              <a:spcAft>
                <a:spcPts val="0"/>
              </a:spcAft>
              <a:buClr>
                <a:schemeClr val="dk1"/>
              </a:buClr>
              <a:buSzPts val="3200"/>
              <a:buFont typeface="Calibri"/>
              <a:buNone/>
            </a:pPr>
            <a:r>
              <a:t/>
            </a:r>
            <a:endParaRPr b="0" i="0" sz="3200" u="none" cap="none" strike="noStrike">
              <a:solidFill>
                <a:srgbClr val="FBF1EF"/>
              </a:solidFill>
              <a:latin typeface="Microsoft YaHei"/>
              <a:ea typeface="Microsoft YaHei"/>
              <a:cs typeface="Microsoft YaHei"/>
              <a:sym typeface="Microsoft YaHei"/>
            </a:endParaRPr>
          </a:p>
          <a:p>
            <a:pPr indent="0" lvl="0" marL="0" marR="0" rtl="0" algn="l">
              <a:lnSpc>
                <a:spcPct val="127343"/>
              </a:lnSpc>
              <a:spcBef>
                <a:spcPts val="0"/>
              </a:spcBef>
              <a:spcAft>
                <a:spcPts val="0"/>
              </a:spcAft>
              <a:buClr>
                <a:schemeClr val="dk1"/>
              </a:buClr>
              <a:buSzPts val="3200"/>
              <a:buFont typeface="Calibri"/>
              <a:buNone/>
            </a:pPr>
            <a:r>
              <a:t/>
            </a:r>
            <a:endParaRPr b="0" i="0" sz="3200" u="none" cap="none" strike="noStrike">
              <a:solidFill>
                <a:srgbClr val="FBF1EF"/>
              </a:solidFill>
              <a:latin typeface="Microsoft YaHei"/>
              <a:ea typeface="Microsoft YaHei"/>
              <a:cs typeface="Microsoft YaHei"/>
              <a:sym typeface="Microsoft YaHei"/>
            </a:endParaRPr>
          </a:p>
          <a:p>
            <a:pPr indent="0" lvl="0" marL="0" marR="0" rtl="0" algn="l">
              <a:lnSpc>
                <a:spcPct val="127343"/>
              </a:lnSpc>
              <a:spcBef>
                <a:spcPts val="0"/>
              </a:spcBef>
              <a:spcAft>
                <a:spcPts val="0"/>
              </a:spcAft>
              <a:buClr>
                <a:srgbClr val="FBF1EF"/>
              </a:buClr>
              <a:buSzPts val="3200"/>
              <a:buFont typeface="Microsoft YaHei"/>
              <a:buNone/>
            </a:pPr>
            <a:r>
              <a:rPr b="0" i="0" lang="en-US" sz="3200" u="none" cap="none" strike="noStrike">
                <a:solidFill>
                  <a:srgbClr val="FBF1EF"/>
                </a:solidFill>
                <a:latin typeface="Microsoft YaHei"/>
                <a:ea typeface="Microsoft YaHei"/>
                <a:cs typeface="Microsoft YaHei"/>
                <a:sym typeface="Microsoft YaHei"/>
              </a:rPr>
              <a:t>other</a:t>
            </a:r>
            <a:endParaRPr/>
          </a:p>
          <a:p>
            <a:pPr indent="0" lvl="0" marL="0" marR="0" rtl="0" algn="l">
              <a:lnSpc>
                <a:spcPct val="127343"/>
              </a:lnSpc>
              <a:spcBef>
                <a:spcPts val="0"/>
              </a:spcBef>
              <a:spcAft>
                <a:spcPts val="0"/>
              </a:spcAft>
              <a:buClr>
                <a:srgbClr val="FBF1EF"/>
              </a:buClr>
              <a:buSzPts val="3200"/>
              <a:buFont typeface="Microsoft YaHei"/>
              <a:buNone/>
            </a:pPr>
            <a:r>
              <a:rPr b="0" i="0" lang="en-US" sz="3200" u="none" cap="none" strike="noStrike">
                <a:solidFill>
                  <a:srgbClr val="FBF1EF"/>
                </a:solidFill>
                <a:latin typeface="Microsoft YaHei"/>
                <a:ea typeface="Microsoft YaHei"/>
                <a:cs typeface="Microsoft YaHei"/>
                <a:sym typeface="Microsoft YaHei"/>
              </a:rPr>
              <a:t>benefit is also when expert in using data structure, it could reduce bug(error in coding) count.</a:t>
            </a:r>
            <a:endParaRPr/>
          </a:p>
        </p:txBody>
      </p:sp>
      <p:sp>
        <p:nvSpPr>
          <p:cNvPr id="482" name="Google Shape;482;p23"/>
          <p:cNvSpPr txBox="1"/>
          <p:nvPr/>
        </p:nvSpPr>
        <p:spPr>
          <a:xfrm>
            <a:off x="685587" y="451979"/>
            <a:ext cx="16377480" cy="22320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FFFFFF"/>
              </a:buClr>
              <a:buSzPts val="6400"/>
              <a:buFont typeface="Arial"/>
              <a:buNone/>
            </a:pPr>
            <a:r>
              <a:rPr b="0" i="0" lang="en-US" sz="6400" u="none" cap="none" strike="noStrike">
                <a:solidFill>
                  <a:srgbClr val="FFFFFF"/>
                </a:solidFill>
                <a:latin typeface="Arial"/>
                <a:ea typeface="Arial"/>
                <a:cs typeface="Arial"/>
                <a:sym typeface="Arial"/>
              </a:rPr>
              <a:t>Improve data structure and</a:t>
            </a:r>
            <a:endParaRPr/>
          </a:p>
          <a:p>
            <a:pPr indent="0" lvl="0" marL="0" marR="0" rtl="0" algn="ctr">
              <a:lnSpc>
                <a:spcPct val="140000"/>
              </a:lnSpc>
              <a:spcBef>
                <a:spcPts val="0"/>
              </a:spcBef>
              <a:spcAft>
                <a:spcPts val="0"/>
              </a:spcAft>
              <a:buClr>
                <a:srgbClr val="FFFFFF"/>
              </a:buClr>
              <a:buSzPts val="6400"/>
              <a:buFont typeface="Arial"/>
              <a:buNone/>
            </a:pPr>
            <a:r>
              <a:rPr b="0" i="0" lang="en-US" sz="6400" u="none" cap="none" strike="noStrike">
                <a:solidFill>
                  <a:srgbClr val="FFFFFF"/>
                </a:solidFill>
                <a:latin typeface="Arial"/>
                <a:ea typeface="Arial"/>
                <a:cs typeface="Arial"/>
                <a:sym typeface="Arial"/>
              </a:rPr>
              <a:t>algorithm skills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674"/>
        </a:solidFill>
      </p:bgPr>
    </p:bg>
    <p:spTree>
      <p:nvGrpSpPr>
        <p:cNvPr id="486" name="Shape 486"/>
        <p:cNvGrpSpPr/>
        <p:nvPr/>
      </p:nvGrpSpPr>
      <p:grpSpPr>
        <a:xfrm>
          <a:off x="0" y="0"/>
          <a:ext cx="0" cy="0"/>
          <a:chOff x="0" y="0"/>
          <a:chExt cx="0" cy="0"/>
        </a:xfrm>
      </p:grpSpPr>
      <p:pic>
        <p:nvPicPr>
          <p:cNvPr id="487" name="Google Shape;487;p24"/>
          <p:cNvPicPr preferRelativeResize="0"/>
          <p:nvPr/>
        </p:nvPicPr>
        <p:blipFill rotWithShape="1">
          <a:blip r:embed="rId3">
            <a:alphaModFix amt="16000"/>
          </a:blip>
          <a:srcRect b="0" l="0" r="0" t="0"/>
          <a:stretch/>
        </p:blipFill>
        <p:spPr>
          <a:xfrm>
            <a:off x="1028700" y="981120"/>
            <a:ext cx="8277180" cy="8277180"/>
          </a:xfrm>
          <a:prstGeom prst="rect">
            <a:avLst/>
          </a:prstGeom>
          <a:noFill/>
          <a:ln>
            <a:noFill/>
          </a:ln>
        </p:spPr>
      </p:pic>
      <p:sp>
        <p:nvSpPr>
          <p:cNvPr id="488" name="Google Shape;488;p24"/>
          <p:cNvSpPr txBox="1"/>
          <p:nvPr/>
        </p:nvSpPr>
        <p:spPr>
          <a:xfrm>
            <a:off x="876427" y="2628900"/>
            <a:ext cx="16858905" cy="5796459"/>
          </a:xfrm>
          <a:prstGeom prst="rect">
            <a:avLst/>
          </a:prstGeom>
          <a:noFill/>
          <a:ln>
            <a:noFill/>
          </a:ln>
        </p:spPr>
        <p:txBody>
          <a:bodyPr anchorCtr="0" anchor="t" bIns="0" lIns="0" spcFirstLastPara="1" rIns="0" wrap="square" tIns="0">
            <a:spAutoFit/>
          </a:bodyPr>
          <a:lstStyle/>
          <a:p>
            <a:pPr indent="0" lvl="0" marL="0" marR="0" rtl="0" algn="l">
              <a:lnSpc>
                <a:spcPct val="101874"/>
              </a:lnSpc>
              <a:spcBef>
                <a:spcPts val="0"/>
              </a:spcBef>
              <a:spcAft>
                <a:spcPts val="0"/>
              </a:spcAft>
              <a:buClr>
                <a:srgbClr val="FFFFFF"/>
              </a:buClr>
              <a:buSzPts val="4000"/>
              <a:buFont typeface="Microsoft YaHei"/>
              <a:buNone/>
            </a:pPr>
            <a:r>
              <a:rPr b="0" i="0" lang="en-US" sz="4000" u="none" cap="none" strike="noStrike">
                <a:solidFill>
                  <a:srgbClr val="FFFFFF"/>
                </a:solidFill>
                <a:latin typeface="Microsoft YaHei"/>
                <a:ea typeface="Microsoft YaHei"/>
                <a:cs typeface="Microsoft YaHei"/>
                <a:sym typeface="Microsoft YaHei"/>
              </a:rPr>
              <a:t>Branding is more important than ever. Companies are always on the lookout for talented candidates who can bring their brands to life and give them the visual edge in the marketplace.</a:t>
            </a:r>
            <a:endParaRPr b="0" i="0" sz="3705" u="none" cap="none" strike="noStrike">
              <a:solidFill>
                <a:srgbClr val="FFFFFF"/>
              </a:solidFill>
              <a:latin typeface="Microsoft YaHei"/>
              <a:ea typeface="Microsoft YaHei"/>
              <a:cs typeface="Microsoft YaHei"/>
              <a:sym typeface="Microsoft YaHei"/>
            </a:endParaRPr>
          </a:p>
          <a:p>
            <a:pPr indent="0" lvl="0" marL="0" marR="0" rtl="0" algn="l">
              <a:lnSpc>
                <a:spcPct val="109986"/>
              </a:lnSpc>
              <a:spcBef>
                <a:spcPts val="0"/>
              </a:spcBef>
              <a:spcAft>
                <a:spcPts val="0"/>
              </a:spcAft>
              <a:buClr>
                <a:schemeClr val="dk1"/>
              </a:buClr>
              <a:buSzPts val="3705"/>
              <a:buFont typeface="Calibri"/>
              <a:buNone/>
            </a:pPr>
            <a:r>
              <a:t/>
            </a:r>
            <a:endParaRPr b="0" i="0" sz="3705" u="none" cap="none" strike="noStrike">
              <a:solidFill>
                <a:srgbClr val="FBF1EF"/>
              </a:solidFill>
              <a:latin typeface="Microsoft YaHei"/>
              <a:ea typeface="Microsoft YaHei"/>
              <a:cs typeface="Microsoft YaHei"/>
              <a:sym typeface="Microsoft YaHei"/>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Photoshop</a:t>
            </a:r>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Lightroom</a:t>
            </a:r>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Illustrator</a:t>
            </a:r>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InDesign</a:t>
            </a:r>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Dreamweaver</a:t>
            </a:r>
            <a:endParaRPr/>
          </a:p>
          <a:p>
            <a:pPr indent="-254000" lvl="0" marL="0" marR="0" rtl="0" algn="l">
              <a:lnSpc>
                <a:spcPct val="100000"/>
              </a:lnSpc>
              <a:spcBef>
                <a:spcPts val="0"/>
              </a:spcBef>
              <a:spcAft>
                <a:spcPts val="0"/>
              </a:spcAft>
              <a:buClr>
                <a:srgbClr val="FFFFFF"/>
              </a:buClr>
              <a:buSzPts val="4000"/>
              <a:buFont typeface="Arial"/>
              <a:buChar char="•"/>
            </a:pPr>
            <a:r>
              <a:rPr b="0" i="0" lang="en-US" sz="4000" u="none" cap="none" strike="noStrike">
                <a:solidFill>
                  <a:srgbClr val="FFFFFF"/>
                </a:solidFill>
                <a:latin typeface="Microsoft YaHei"/>
                <a:ea typeface="Microsoft YaHei"/>
                <a:cs typeface="Microsoft YaHei"/>
                <a:sym typeface="Microsoft YaHei"/>
              </a:rPr>
              <a:t>Premiere Pro</a:t>
            </a:r>
            <a:endParaRPr/>
          </a:p>
        </p:txBody>
      </p:sp>
      <p:sp>
        <p:nvSpPr>
          <p:cNvPr id="489" name="Google Shape;489;p24"/>
          <p:cNvSpPr txBox="1"/>
          <p:nvPr/>
        </p:nvSpPr>
        <p:spPr>
          <a:xfrm>
            <a:off x="685587" y="451979"/>
            <a:ext cx="16377480" cy="1082476"/>
          </a:xfrm>
          <a:prstGeom prst="rect">
            <a:avLst/>
          </a:prstGeom>
          <a:noFill/>
          <a:ln>
            <a:noFill/>
          </a:ln>
        </p:spPr>
        <p:txBody>
          <a:bodyPr anchorCtr="0" anchor="t" bIns="0" lIns="0" spcFirstLastPara="1" rIns="0" wrap="square" tIns="0">
            <a:spAutoFit/>
          </a:bodyPr>
          <a:lstStyle/>
          <a:p>
            <a:pPr indent="0" lvl="0" marL="0" marR="0" rtl="0" algn="ctr">
              <a:lnSpc>
                <a:spcPct val="135757"/>
              </a:lnSpc>
              <a:spcBef>
                <a:spcPts val="0"/>
              </a:spcBef>
              <a:spcAft>
                <a:spcPts val="0"/>
              </a:spcAft>
              <a:buClr>
                <a:srgbClr val="FFFFFF"/>
              </a:buClr>
              <a:buSzPts val="6600"/>
              <a:buFont typeface="Calibri"/>
              <a:buNone/>
            </a:pPr>
            <a:r>
              <a:rPr b="0" i="0" lang="en-US" sz="6600" u="none" cap="none" strike="noStrike">
                <a:solidFill>
                  <a:srgbClr val="FFFFFF"/>
                </a:solidFill>
                <a:latin typeface="Calibri"/>
                <a:ea typeface="Calibri"/>
                <a:cs typeface="Calibri"/>
                <a:sym typeface="Calibri"/>
              </a:rPr>
              <a:t>Design and Creative Computer Skills</a:t>
            </a:r>
            <a:endParaRPr b="0" i="0" sz="6400" u="none" cap="none" strike="noStrike">
              <a:solidFill>
                <a:srgbClr val="FFFFFF"/>
              </a:solidFill>
              <a:latin typeface="Arimo"/>
              <a:ea typeface="Arimo"/>
              <a:cs typeface="Arimo"/>
              <a:sym typeface="Arimo"/>
            </a:endParaRPr>
          </a:p>
        </p:txBody>
      </p:sp>
      <p:pic>
        <p:nvPicPr>
          <p:cNvPr id="490" name="Google Shape;490;p24"/>
          <p:cNvPicPr preferRelativeResize="0"/>
          <p:nvPr/>
        </p:nvPicPr>
        <p:blipFill rotWithShape="1">
          <a:blip r:embed="rId4">
            <a:alphaModFix/>
          </a:blip>
          <a:srcRect b="0" l="0" r="0" t="0"/>
          <a:stretch/>
        </p:blipFill>
        <p:spPr>
          <a:xfrm>
            <a:off x="7298222" y="5174673"/>
            <a:ext cx="2371553" cy="1778665"/>
          </a:xfrm>
          <a:prstGeom prst="rect">
            <a:avLst/>
          </a:prstGeom>
          <a:noFill/>
          <a:ln>
            <a:noFill/>
          </a:ln>
        </p:spPr>
      </p:pic>
      <p:pic>
        <p:nvPicPr>
          <p:cNvPr id="491" name="Google Shape;491;p24"/>
          <p:cNvPicPr preferRelativeResize="0"/>
          <p:nvPr/>
        </p:nvPicPr>
        <p:blipFill rotWithShape="1">
          <a:blip r:embed="rId5">
            <a:alphaModFix/>
          </a:blip>
          <a:srcRect b="0" l="0" r="0" t="0"/>
          <a:stretch/>
        </p:blipFill>
        <p:spPr>
          <a:xfrm>
            <a:off x="9927517" y="6956509"/>
            <a:ext cx="2073191" cy="2073191"/>
          </a:xfrm>
          <a:prstGeom prst="rect">
            <a:avLst/>
          </a:prstGeom>
          <a:noFill/>
          <a:ln>
            <a:noFill/>
          </a:ln>
        </p:spPr>
      </p:pic>
      <p:pic>
        <p:nvPicPr>
          <p:cNvPr id="492" name="Google Shape;492;p24"/>
          <p:cNvPicPr preferRelativeResize="0"/>
          <p:nvPr/>
        </p:nvPicPr>
        <p:blipFill rotWithShape="1">
          <a:blip r:embed="rId6">
            <a:alphaModFix/>
          </a:blip>
          <a:srcRect b="0" l="0" r="0" t="0"/>
          <a:stretch/>
        </p:blipFill>
        <p:spPr>
          <a:xfrm>
            <a:off x="12275484" y="5119711"/>
            <a:ext cx="1973916" cy="19245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75FF"/>
        </a:solidFill>
      </p:bgPr>
    </p:bg>
    <p:spTree>
      <p:nvGrpSpPr>
        <p:cNvPr id="496" name="Shape 496"/>
        <p:cNvGrpSpPr/>
        <p:nvPr/>
      </p:nvGrpSpPr>
      <p:grpSpPr>
        <a:xfrm>
          <a:off x="0" y="0"/>
          <a:ext cx="0" cy="0"/>
          <a:chOff x="0" y="0"/>
          <a:chExt cx="0" cy="0"/>
        </a:xfrm>
      </p:grpSpPr>
      <p:sp>
        <p:nvSpPr>
          <p:cNvPr id="497" name="Google Shape;497;p25"/>
          <p:cNvSpPr/>
          <p:nvPr/>
        </p:nvSpPr>
        <p:spPr>
          <a:xfrm>
            <a:off x="1028700" y="1028700"/>
            <a:ext cx="3813787" cy="7050668"/>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5"/>
          <p:cNvSpPr/>
          <p:nvPr/>
        </p:nvSpPr>
        <p:spPr>
          <a:xfrm>
            <a:off x="13445513" y="2207632"/>
            <a:ext cx="3813787" cy="7050668"/>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5"/>
          <p:cNvSpPr/>
          <p:nvPr/>
        </p:nvSpPr>
        <p:spPr>
          <a:xfrm>
            <a:off x="9306575" y="1028700"/>
            <a:ext cx="3813787" cy="7050668"/>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5"/>
          <p:cNvSpPr/>
          <p:nvPr/>
        </p:nvSpPr>
        <p:spPr>
          <a:xfrm>
            <a:off x="5167638" y="2207632"/>
            <a:ext cx="3813787" cy="7050668"/>
          </a:xfrm>
          <a:prstGeom prst="rect">
            <a:avLst/>
          </a:pr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25"/>
          <p:cNvGrpSpPr/>
          <p:nvPr/>
        </p:nvGrpSpPr>
        <p:grpSpPr>
          <a:xfrm>
            <a:off x="1250107" y="2982181"/>
            <a:ext cx="3592380" cy="3033650"/>
            <a:chOff x="0" y="-38100"/>
            <a:chExt cx="4789840" cy="4044866"/>
          </a:xfrm>
        </p:grpSpPr>
        <p:sp>
          <p:nvSpPr>
            <p:cNvPr id="502" name="Google Shape;502;p25"/>
            <p:cNvSpPr txBox="1"/>
            <p:nvPr/>
          </p:nvSpPr>
          <p:spPr>
            <a:xfrm>
              <a:off x="0" y="-38100"/>
              <a:ext cx="4789840" cy="235458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FBF1EF"/>
                </a:buClr>
                <a:buSzPts val="3600"/>
                <a:buFont typeface="Arial"/>
                <a:buNone/>
              </a:pPr>
              <a:r>
                <a:rPr b="0" i="0" lang="en-US" sz="3600" u="none" cap="none" strike="noStrike">
                  <a:solidFill>
                    <a:srgbClr val="FBF1EF"/>
                  </a:solidFill>
                  <a:latin typeface="Arial"/>
                  <a:ea typeface="Arial"/>
                  <a:cs typeface="Arial"/>
                  <a:sym typeface="Arial"/>
                </a:rPr>
                <a:t>ACTIVE LISTENING SKILLS</a:t>
              </a:r>
              <a:endParaRPr/>
            </a:p>
          </p:txBody>
        </p:sp>
        <p:sp>
          <p:nvSpPr>
            <p:cNvPr id="503" name="Google Shape;503;p25"/>
            <p:cNvSpPr txBox="1"/>
            <p:nvPr/>
          </p:nvSpPr>
          <p:spPr>
            <a:xfrm>
              <a:off x="0" y="3028551"/>
              <a:ext cx="4789840" cy="978215"/>
            </a:xfrm>
            <a:prstGeom prst="rect">
              <a:avLst/>
            </a:prstGeom>
            <a:noFill/>
            <a:ln>
              <a:noFill/>
            </a:ln>
          </p:spPr>
          <p:txBody>
            <a:bodyPr anchorCtr="0" anchor="t" bIns="0" lIns="0" spcFirstLastPara="1" rIns="0" wrap="square" tIns="0">
              <a:spAutoFit/>
            </a:bodyPr>
            <a:lstStyle/>
            <a:p>
              <a:pPr indent="0" lvl="0" marL="0" marR="0" rtl="0" algn="l">
                <a:lnSpc>
                  <a:spcPct val="350555"/>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04" name="Google Shape;504;p25"/>
          <p:cNvSpPr txBox="1"/>
          <p:nvPr/>
        </p:nvSpPr>
        <p:spPr>
          <a:xfrm>
            <a:off x="9306575" y="3617600"/>
            <a:ext cx="3842588" cy="1181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FBF1EF"/>
              </a:buClr>
              <a:buSzPts val="3600"/>
              <a:buFont typeface="Arial"/>
              <a:buNone/>
            </a:pPr>
            <a:r>
              <a:rPr b="0" i="0" lang="en-US" sz="3600" u="none" cap="none" strike="noStrike">
                <a:solidFill>
                  <a:srgbClr val="FBF1EF"/>
                </a:solidFill>
                <a:latin typeface="Arial"/>
                <a:ea typeface="Arial"/>
                <a:cs typeface="Arial"/>
                <a:sym typeface="Arial"/>
              </a:rPr>
              <a:t>TEAM WORK SKILLS</a:t>
            </a:r>
            <a:endParaRPr/>
          </a:p>
        </p:txBody>
      </p:sp>
      <p:grpSp>
        <p:nvGrpSpPr>
          <p:cNvPr id="505" name="Google Shape;505;p25"/>
          <p:cNvGrpSpPr/>
          <p:nvPr/>
        </p:nvGrpSpPr>
        <p:grpSpPr>
          <a:xfrm>
            <a:off x="5167638" y="4525459"/>
            <a:ext cx="4138938" cy="1848667"/>
            <a:chOff x="0" y="-38100"/>
            <a:chExt cx="5518584" cy="2464888"/>
          </a:xfrm>
        </p:grpSpPr>
        <p:sp>
          <p:nvSpPr>
            <p:cNvPr id="506" name="Google Shape;506;p25"/>
            <p:cNvSpPr txBox="1"/>
            <p:nvPr/>
          </p:nvSpPr>
          <p:spPr>
            <a:xfrm>
              <a:off x="0" y="-38100"/>
              <a:ext cx="5518584" cy="769620"/>
            </a:xfrm>
            <a:prstGeom prst="rect">
              <a:avLst/>
            </a:prstGeom>
            <a:noFill/>
            <a:ln>
              <a:noFill/>
            </a:ln>
          </p:spPr>
          <p:txBody>
            <a:bodyPr anchorCtr="0" anchor="t" bIns="0" lIns="0" spcFirstLastPara="1" rIns="0" wrap="square" tIns="0">
              <a:spAutoFit/>
            </a:bodyPr>
            <a:lstStyle/>
            <a:p>
              <a:pPr indent="0" lvl="0" marL="0" marR="0" rtl="0" algn="ctr">
                <a:lnSpc>
                  <a:spcPct val="26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7" name="Google Shape;507;p25"/>
            <p:cNvSpPr txBox="1"/>
            <p:nvPr/>
          </p:nvSpPr>
          <p:spPr>
            <a:xfrm>
              <a:off x="0" y="1526434"/>
              <a:ext cx="5518584" cy="900354"/>
            </a:xfrm>
            <a:prstGeom prst="rect">
              <a:avLst/>
            </a:prstGeom>
            <a:noFill/>
            <a:ln>
              <a:noFill/>
            </a:ln>
          </p:spPr>
          <p:txBody>
            <a:bodyPr anchorCtr="0" anchor="t" bIns="0" lIns="0" spcFirstLastPara="1" rIns="0" wrap="square" tIns="0">
              <a:spAutoFit/>
            </a:bodyPr>
            <a:lstStyle/>
            <a:p>
              <a:pPr indent="0" lvl="0" marL="0" marR="0" rtl="0" algn="l">
                <a:lnSpc>
                  <a:spcPct val="324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08" name="Google Shape;508;p25"/>
          <p:cNvSpPr txBox="1"/>
          <p:nvPr/>
        </p:nvSpPr>
        <p:spPr>
          <a:xfrm>
            <a:off x="13806619" y="3922199"/>
            <a:ext cx="3091577" cy="356084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FBF1EF"/>
              </a:buClr>
              <a:buSzPts val="3600"/>
              <a:buFont typeface="Arial"/>
              <a:buNone/>
            </a:pPr>
            <a:r>
              <a:rPr b="0" i="0" lang="en-US" sz="3600" u="none" cap="none" strike="noStrike">
                <a:solidFill>
                  <a:srgbClr val="FBF1EF"/>
                </a:solidFill>
                <a:latin typeface="Arial"/>
                <a:ea typeface="Arial"/>
                <a:cs typeface="Arial"/>
                <a:sym typeface="Arial"/>
              </a:rPr>
              <a:t>CRITICAL THINKING AND PROBLEM</a:t>
            </a:r>
            <a:endParaRPr/>
          </a:p>
          <a:p>
            <a:pPr indent="0" lvl="0" marL="0" marR="0" rtl="0" algn="ctr">
              <a:lnSpc>
                <a:spcPct val="130000"/>
              </a:lnSpc>
              <a:spcBef>
                <a:spcPts val="0"/>
              </a:spcBef>
              <a:spcAft>
                <a:spcPts val="0"/>
              </a:spcAft>
              <a:buClr>
                <a:srgbClr val="FBF1EF"/>
              </a:buClr>
              <a:buSzPts val="3600"/>
              <a:buFont typeface="Arial"/>
              <a:buNone/>
            </a:pPr>
            <a:r>
              <a:rPr b="0" i="0" lang="en-US" sz="3600" u="none" cap="none" strike="noStrike">
                <a:solidFill>
                  <a:srgbClr val="FBF1EF"/>
                </a:solidFill>
                <a:latin typeface="Arial"/>
                <a:ea typeface="Arial"/>
                <a:cs typeface="Arial"/>
                <a:sym typeface="Arial"/>
              </a:rPr>
              <a:t>SOLVING SKILLS</a:t>
            </a:r>
            <a:endParaRPr/>
          </a:p>
        </p:txBody>
      </p:sp>
      <p:sp>
        <p:nvSpPr>
          <p:cNvPr id="509" name="Google Shape;509;p25"/>
          <p:cNvSpPr/>
          <p:nvPr/>
        </p:nvSpPr>
        <p:spPr>
          <a:xfrm rot="10800000">
            <a:off x="14261715" y="-1166427"/>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5"/>
          <p:cNvSpPr/>
          <p:nvPr/>
        </p:nvSpPr>
        <p:spPr>
          <a:xfrm>
            <a:off x="1840832" y="8408144"/>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5"/>
          <p:cNvSpPr/>
          <p:nvPr/>
        </p:nvSpPr>
        <p:spPr>
          <a:xfrm>
            <a:off x="10118709" y="8408144"/>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5"/>
          <p:cNvSpPr txBox="1"/>
          <p:nvPr/>
        </p:nvSpPr>
        <p:spPr>
          <a:xfrm>
            <a:off x="5167638" y="4616001"/>
            <a:ext cx="4138938" cy="111696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FFFFFF"/>
              </a:buClr>
              <a:buSzPts val="3400"/>
              <a:buFont typeface="Arial"/>
              <a:buNone/>
            </a:pPr>
            <a:r>
              <a:rPr b="0" i="0" lang="en-US" sz="3400" u="none" cap="none" strike="noStrike">
                <a:solidFill>
                  <a:srgbClr val="FFFFFF"/>
                </a:solidFill>
                <a:latin typeface="Arial"/>
                <a:ea typeface="Arial"/>
                <a:cs typeface="Arial"/>
                <a:sym typeface="Arial"/>
              </a:rPr>
              <a:t>BE A GOOD SPEAKER</a:t>
            </a:r>
            <a:endParaRPr/>
          </a:p>
        </p:txBody>
      </p:sp>
      <p:sp>
        <p:nvSpPr>
          <p:cNvPr id="513" name="Google Shape;513;p25"/>
          <p:cNvSpPr/>
          <p:nvPr/>
        </p:nvSpPr>
        <p:spPr>
          <a:xfrm>
            <a:off x="5203923" y="0"/>
            <a:ext cx="3877750" cy="14478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BEHAVIOR-BASED SKILL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75FF"/>
        </a:solidFill>
      </p:bgPr>
    </p:bg>
    <p:spTree>
      <p:nvGrpSpPr>
        <p:cNvPr id="517" name="Shape 517"/>
        <p:cNvGrpSpPr/>
        <p:nvPr/>
      </p:nvGrpSpPr>
      <p:grpSpPr>
        <a:xfrm>
          <a:off x="0" y="0"/>
          <a:ext cx="0" cy="0"/>
          <a:chOff x="0" y="0"/>
          <a:chExt cx="0" cy="0"/>
        </a:xfrm>
      </p:grpSpPr>
      <p:pic>
        <p:nvPicPr>
          <p:cNvPr id="518" name="Google Shape;518;p26"/>
          <p:cNvPicPr preferRelativeResize="0"/>
          <p:nvPr/>
        </p:nvPicPr>
        <p:blipFill rotWithShape="1">
          <a:blip r:embed="rId3">
            <a:alphaModFix/>
          </a:blip>
          <a:srcRect b="0" l="0" r="0" t="0"/>
          <a:stretch/>
        </p:blipFill>
        <p:spPr>
          <a:xfrm rot="5400000">
            <a:off x="15384420" y="2257995"/>
            <a:ext cx="7174565" cy="7396458"/>
          </a:xfrm>
          <a:prstGeom prst="rect">
            <a:avLst/>
          </a:prstGeom>
          <a:noFill/>
          <a:ln>
            <a:noFill/>
          </a:ln>
        </p:spPr>
      </p:pic>
      <p:sp>
        <p:nvSpPr>
          <p:cNvPr id="519" name="Google Shape;519;p26"/>
          <p:cNvSpPr/>
          <p:nvPr/>
        </p:nvSpPr>
        <p:spPr>
          <a:xfrm rot="-5400000">
            <a:off x="16458140" y="55193"/>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txBox="1"/>
          <p:nvPr/>
        </p:nvSpPr>
        <p:spPr>
          <a:xfrm>
            <a:off x="277451" y="664529"/>
            <a:ext cx="15641549" cy="8234947"/>
          </a:xfrm>
          <a:prstGeom prst="rect">
            <a:avLst/>
          </a:prstGeom>
          <a:noFill/>
          <a:ln>
            <a:noFill/>
          </a:ln>
        </p:spPr>
        <p:txBody>
          <a:bodyPr anchorCtr="0" anchor="t" bIns="0" lIns="0" spcFirstLastPara="1" rIns="0" wrap="square" tIns="0">
            <a:spAutoFit/>
          </a:bodyPr>
          <a:lstStyle/>
          <a:p>
            <a:pPr indent="0" lvl="0" marL="0" marR="0" rtl="0" algn="l">
              <a:lnSpc>
                <a:spcPct val="140032"/>
              </a:lnSpc>
              <a:spcBef>
                <a:spcPts val="0"/>
              </a:spcBef>
              <a:spcAft>
                <a:spcPts val="0"/>
              </a:spcAft>
              <a:buClr>
                <a:srgbClr val="000000"/>
              </a:buClr>
              <a:buSzPts val="3060"/>
              <a:buFont typeface="Microsoft YaHei"/>
              <a:buNone/>
            </a:pPr>
            <a:r>
              <a:rPr b="0" i="0" lang="en-US" sz="3060" u="none" cap="none" strike="noStrike">
                <a:solidFill>
                  <a:srgbClr val="000000"/>
                </a:solidFill>
                <a:latin typeface="Microsoft YaHei"/>
                <a:ea typeface="Microsoft YaHei"/>
                <a:cs typeface="Microsoft YaHei"/>
                <a:sym typeface="Microsoft YaHei"/>
              </a:rPr>
              <a:t>1)Active listening skills -&gt; as tech geek/developers we dealt with people and help them to solve their problems. This will help from misinterpretation communication that will cause developers to off track from what client/team need.</a:t>
            </a:r>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000000"/>
              </a:solidFill>
              <a:latin typeface="Microsoft YaHei"/>
              <a:ea typeface="Microsoft YaHei"/>
              <a:cs typeface="Microsoft YaHei"/>
              <a:sym typeface="Microsoft YaHei"/>
            </a:endParaRPr>
          </a:p>
          <a:p>
            <a:pPr indent="0" lvl="0" marL="0" marR="0" rtl="0" algn="l">
              <a:lnSpc>
                <a:spcPct val="140032"/>
              </a:lnSpc>
              <a:spcBef>
                <a:spcPts val="0"/>
              </a:spcBef>
              <a:spcAft>
                <a:spcPts val="0"/>
              </a:spcAft>
              <a:buClr>
                <a:srgbClr val="000000"/>
              </a:buClr>
              <a:buSzPts val="3060"/>
              <a:buFont typeface="Microsoft YaHei"/>
              <a:buNone/>
            </a:pPr>
            <a:r>
              <a:rPr b="0" i="0" lang="en-US" sz="3060" u="none" cap="none" strike="noStrike">
                <a:solidFill>
                  <a:srgbClr val="000000"/>
                </a:solidFill>
                <a:latin typeface="Microsoft YaHei"/>
                <a:ea typeface="Microsoft YaHei"/>
                <a:cs typeface="Microsoft YaHei"/>
                <a:sym typeface="Microsoft YaHei"/>
              </a:rPr>
              <a:t>2)Team work skills -&gt; routinely developers will work in team</a:t>
            </a:r>
            <a:endParaRPr/>
          </a:p>
          <a:p>
            <a:pPr indent="0" lvl="0" marL="0" marR="0" rtl="0" algn="l">
              <a:lnSpc>
                <a:spcPct val="140032"/>
              </a:lnSpc>
              <a:spcBef>
                <a:spcPts val="0"/>
              </a:spcBef>
              <a:spcAft>
                <a:spcPts val="0"/>
              </a:spcAft>
              <a:buClr>
                <a:srgbClr val="000000"/>
              </a:buClr>
              <a:buSzPts val="3060"/>
              <a:buFont typeface="Microsoft YaHei"/>
              <a:buNone/>
            </a:pPr>
            <a:r>
              <a:rPr b="0" i="0" lang="en-US" sz="3060" u="none" cap="none" strike="noStrike">
                <a:solidFill>
                  <a:srgbClr val="000000"/>
                </a:solidFill>
                <a:latin typeface="Microsoft YaHei"/>
                <a:ea typeface="Microsoft YaHei"/>
                <a:cs typeface="Microsoft YaHei"/>
                <a:sym typeface="Microsoft YaHei"/>
              </a:rPr>
              <a:t>to create the software programming. Many company want the employee that have</a:t>
            </a:r>
            <a:endParaRPr/>
          </a:p>
          <a:p>
            <a:pPr indent="0" lvl="0" marL="0" marR="0" rtl="0" algn="l">
              <a:lnSpc>
                <a:spcPct val="140032"/>
              </a:lnSpc>
              <a:spcBef>
                <a:spcPts val="0"/>
              </a:spcBef>
              <a:spcAft>
                <a:spcPts val="0"/>
              </a:spcAft>
              <a:buClr>
                <a:srgbClr val="000000"/>
              </a:buClr>
              <a:buSzPts val="3060"/>
              <a:buFont typeface="Microsoft YaHei"/>
              <a:buNone/>
            </a:pPr>
            <a:r>
              <a:rPr b="0" i="0" lang="en-US" sz="3060" u="none" cap="none" strike="noStrike">
                <a:solidFill>
                  <a:srgbClr val="000000"/>
                </a:solidFill>
                <a:latin typeface="Microsoft YaHei"/>
                <a:ea typeface="Microsoft YaHei"/>
                <a:cs typeface="Microsoft YaHei"/>
                <a:sym typeface="Microsoft YaHei"/>
              </a:rPr>
              <a:t>good cooperation to complete the task efficiently and more quality.</a:t>
            </a:r>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FFFFFF"/>
              </a:solidFill>
              <a:latin typeface="Open Sans"/>
              <a:ea typeface="Open Sans"/>
              <a:cs typeface="Open Sans"/>
              <a:sym typeface="Open Sans"/>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FFFFFF"/>
              </a:solidFill>
              <a:latin typeface="Open Sans"/>
              <a:ea typeface="Open Sans"/>
              <a:cs typeface="Open Sans"/>
              <a:sym typeface="Open Sans"/>
            </a:endParaRPr>
          </a:p>
          <a:p>
            <a:pPr indent="0" lvl="0" marL="0" marR="0" rtl="0" algn="l">
              <a:lnSpc>
                <a:spcPct val="140032"/>
              </a:lnSpc>
              <a:spcBef>
                <a:spcPts val="0"/>
              </a:spcBef>
              <a:spcAft>
                <a:spcPts val="0"/>
              </a:spcAft>
              <a:buClr>
                <a:schemeClr val="dk1"/>
              </a:buClr>
              <a:buSzPts val="3060"/>
              <a:buFont typeface="Calibri"/>
              <a:buNone/>
            </a:pPr>
            <a:r>
              <a:t/>
            </a:r>
            <a:endParaRPr b="0" i="0" sz="3060" u="none" cap="none" strike="noStrike">
              <a:solidFill>
                <a:srgbClr val="FFFFFF"/>
              </a:solidFill>
              <a:latin typeface="Open Sans"/>
              <a:ea typeface="Open Sans"/>
              <a:cs typeface="Open Sans"/>
              <a:sym typeface="Open Sans"/>
            </a:endParaRPr>
          </a:p>
        </p:txBody>
      </p:sp>
      <p:pic>
        <p:nvPicPr>
          <p:cNvPr id="521" name="Google Shape;521;p26"/>
          <p:cNvPicPr preferRelativeResize="0"/>
          <p:nvPr/>
        </p:nvPicPr>
        <p:blipFill rotWithShape="1">
          <a:blip r:embed="rId4">
            <a:alphaModFix/>
          </a:blip>
          <a:srcRect b="0" l="0" r="0" t="0"/>
          <a:stretch/>
        </p:blipFill>
        <p:spPr>
          <a:xfrm>
            <a:off x="2369001" y="2705100"/>
            <a:ext cx="1862805" cy="2170642"/>
          </a:xfrm>
          <a:prstGeom prst="rect">
            <a:avLst/>
          </a:prstGeom>
          <a:noFill/>
          <a:ln>
            <a:noFill/>
          </a:ln>
        </p:spPr>
      </p:pic>
      <p:pic>
        <p:nvPicPr>
          <p:cNvPr id="522" name="Google Shape;522;p26"/>
          <p:cNvPicPr preferRelativeResize="0"/>
          <p:nvPr/>
        </p:nvPicPr>
        <p:blipFill rotWithShape="1">
          <a:blip r:embed="rId5">
            <a:alphaModFix/>
          </a:blip>
          <a:srcRect b="0" l="0" r="0" t="0"/>
          <a:stretch/>
        </p:blipFill>
        <p:spPr>
          <a:xfrm>
            <a:off x="5253301" y="2653599"/>
            <a:ext cx="3410466" cy="2273644"/>
          </a:xfrm>
          <a:prstGeom prst="rect">
            <a:avLst/>
          </a:prstGeom>
          <a:noFill/>
          <a:ln>
            <a:noFill/>
          </a:ln>
        </p:spPr>
      </p:pic>
      <p:pic>
        <p:nvPicPr>
          <p:cNvPr id="523" name="Google Shape;523;p26"/>
          <p:cNvPicPr preferRelativeResize="0"/>
          <p:nvPr/>
        </p:nvPicPr>
        <p:blipFill rotWithShape="1">
          <a:blip r:embed="rId6">
            <a:alphaModFix/>
          </a:blip>
          <a:srcRect b="0" l="0" r="0" t="0"/>
          <a:stretch/>
        </p:blipFill>
        <p:spPr>
          <a:xfrm>
            <a:off x="4878622" y="7362057"/>
            <a:ext cx="4265378" cy="2843586"/>
          </a:xfrm>
          <a:prstGeom prst="rect">
            <a:avLst/>
          </a:prstGeom>
          <a:noFill/>
          <a:ln>
            <a:noFill/>
          </a:ln>
        </p:spPr>
      </p:pic>
      <p:pic>
        <p:nvPicPr>
          <p:cNvPr id="524" name="Google Shape;524;p26"/>
          <p:cNvPicPr preferRelativeResize="0"/>
          <p:nvPr/>
        </p:nvPicPr>
        <p:blipFill rotWithShape="1">
          <a:blip r:embed="rId7">
            <a:alphaModFix/>
          </a:blip>
          <a:srcRect b="0" l="0" r="0" t="0"/>
          <a:stretch/>
        </p:blipFill>
        <p:spPr>
          <a:xfrm>
            <a:off x="1739636" y="7380162"/>
            <a:ext cx="2623620" cy="2807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75FF"/>
        </a:solidFill>
      </p:bgPr>
    </p:bg>
    <p:spTree>
      <p:nvGrpSpPr>
        <p:cNvPr id="528" name="Shape 528"/>
        <p:cNvGrpSpPr/>
        <p:nvPr/>
      </p:nvGrpSpPr>
      <p:grpSpPr>
        <a:xfrm>
          <a:off x="0" y="0"/>
          <a:ext cx="0" cy="0"/>
          <a:chOff x="0" y="0"/>
          <a:chExt cx="0" cy="0"/>
        </a:xfrm>
      </p:grpSpPr>
      <p:pic>
        <p:nvPicPr>
          <p:cNvPr id="529" name="Google Shape;529;p27"/>
          <p:cNvPicPr preferRelativeResize="0"/>
          <p:nvPr/>
        </p:nvPicPr>
        <p:blipFill rotWithShape="1">
          <a:blip r:embed="rId3">
            <a:alphaModFix/>
          </a:blip>
          <a:srcRect b="0" l="0" r="0" t="0"/>
          <a:stretch/>
        </p:blipFill>
        <p:spPr>
          <a:xfrm rot="5400000">
            <a:off x="15536819" y="2377855"/>
            <a:ext cx="6869765" cy="7082232"/>
          </a:xfrm>
          <a:prstGeom prst="rect">
            <a:avLst/>
          </a:prstGeom>
          <a:noFill/>
          <a:ln>
            <a:noFill/>
          </a:ln>
        </p:spPr>
      </p:pic>
      <p:sp>
        <p:nvSpPr>
          <p:cNvPr id="530" name="Google Shape;530;p27"/>
          <p:cNvSpPr/>
          <p:nvPr/>
        </p:nvSpPr>
        <p:spPr>
          <a:xfrm rot="-5400000">
            <a:off x="16458140" y="55193"/>
            <a:ext cx="2185452" cy="2841669"/>
          </a:xfrm>
          <a:custGeom>
            <a:rect b="b" l="l" r="r" t="t"/>
            <a:pathLst>
              <a:path extrusionOk="0" h="6209030" w="477520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2D1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txBox="1"/>
          <p:nvPr/>
        </p:nvSpPr>
        <p:spPr>
          <a:xfrm>
            <a:off x="277451" y="664529"/>
            <a:ext cx="15641549" cy="8705653"/>
          </a:xfrm>
          <a:prstGeom prst="rect">
            <a:avLst/>
          </a:prstGeom>
          <a:noFill/>
          <a:ln>
            <a:noFill/>
          </a:ln>
        </p:spPr>
        <p:txBody>
          <a:bodyPr anchorCtr="0" anchor="t" bIns="0" lIns="0" spcFirstLastPara="1" rIns="0" wrap="square" tIns="0">
            <a:spAutoFit/>
          </a:bodyPr>
          <a:lstStyle/>
          <a:p>
            <a:pPr indent="0" lvl="0" marL="0" marR="0" rtl="0" algn="l">
              <a:lnSpc>
                <a:spcPct val="140032"/>
              </a:lnSpc>
              <a:spcBef>
                <a:spcPts val="0"/>
              </a:spcBef>
              <a:spcAft>
                <a:spcPts val="0"/>
              </a:spcAft>
              <a:buClr>
                <a:srgbClr val="000000"/>
              </a:buClr>
              <a:buSzPts val="3060"/>
              <a:buFont typeface="Microsoft YaHei"/>
              <a:buNone/>
            </a:pPr>
            <a:r>
              <a:rPr b="0" i="0" lang="en-US" sz="3060" u="none" cap="none" strike="noStrike">
                <a:solidFill>
                  <a:srgbClr val="000000"/>
                </a:solidFill>
                <a:latin typeface="Microsoft YaHei"/>
                <a:ea typeface="Microsoft YaHei"/>
                <a:cs typeface="Microsoft YaHei"/>
                <a:sym typeface="Microsoft YaHei"/>
              </a:rPr>
              <a:t>3)</a:t>
            </a:r>
            <a:r>
              <a:rPr b="0" i="0" lang="en-US" sz="2800" u="none" cap="none" strike="noStrike">
                <a:solidFill>
                  <a:srgbClr val="000000"/>
                </a:solidFill>
                <a:latin typeface="Microsoft YaHei"/>
                <a:ea typeface="Microsoft YaHei"/>
                <a:cs typeface="Microsoft YaHei"/>
                <a:sym typeface="Microsoft YaHei"/>
              </a:rPr>
              <a:t>Critical thinking and problem solving skills -&gt; highly demand skills for every company.</a:t>
            </a:r>
            <a:endParaRPr/>
          </a:p>
          <a:p>
            <a:pPr indent="0" lvl="0" marL="0" marR="0" rtl="0" algn="l">
              <a:lnSpc>
                <a:spcPct val="153035"/>
              </a:lnSpc>
              <a:spcBef>
                <a:spcPts val="0"/>
              </a:spcBef>
              <a:spcAft>
                <a:spcPts val="0"/>
              </a:spcAft>
              <a:buClr>
                <a:srgbClr val="000000"/>
              </a:buClr>
              <a:buSzPts val="2800"/>
              <a:buFont typeface="Microsoft YaHei"/>
              <a:buNone/>
            </a:pPr>
            <a:r>
              <a:rPr b="0" i="0" lang="en-US" sz="2800" u="none" cap="none" strike="noStrike">
                <a:solidFill>
                  <a:srgbClr val="000000"/>
                </a:solidFill>
                <a:latin typeface="Microsoft YaHei"/>
                <a:ea typeface="Microsoft YaHei"/>
                <a:cs typeface="Microsoft YaHei"/>
                <a:sym typeface="Microsoft YaHei"/>
              </a:rPr>
              <a:t>As tech geeks, we must know how to solve the problem that related to technology and programming by using our abilities within strict and time-limited timeless conditions.</a:t>
            </a:r>
            <a:endParaRPr b="0" i="0" sz="2800" u="none" cap="none" strike="noStrike">
              <a:solidFill>
                <a:srgbClr val="000000"/>
              </a:solidFill>
              <a:latin typeface="Microsoft YaHei"/>
              <a:ea typeface="Microsoft YaHei"/>
              <a:cs typeface="Microsoft YaHei"/>
              <a:sym typeface="Microsoft YaHei"/>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000000"/>
              </a:solidFill>
              <a:latin typeface="Microsoft YaHei"/>
              <a:ea typeface="Microsoft YaHei"/>
              <a:cs typeface="Microsoft YaHei"/>
              <a:sym typeface="Microsoft YaHei"/>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000000"/>
              </a:solidFill>
              <a:latin typeface="Microsoft YaHei"/>
              <a:ea typeface="Microsoft YaHei"/>
              <a:cs typeface="Microsoft YaHei"/>
              <a:sym typeface="Microsoft YaHei"/>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000000"/>
              </a:solidFill>
              <a:latin typeface="Microsoft YaHei"/>
              <a:ea typeface="Microsoft YaHei"/>
              <a:cs typeface="Microsoft YaHei"/>
              <a:sym typeface="Microsoft YaHei"/>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000000"/>
              </a:solidFill>
              <a:latin typeface="Microsoft YaHei"/>
              <a:ea typeface="Microsoft YaHei"/>
              <a:cs typeface="Microsoft YaHei"/>
              <a:sym typeface="Microsoft YaHei"/>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000000"/>
              </a:solidFill>
              <a:latin typeface="Microsoft YaHei"/>
              <a:ea typeface="Microsoft YaHei"/>
              <a:cs typeface="Microsoft YaHei"/>
              <a:sym typeface="Microsoft YaHei"/>
            </a:endParaRPr>
          </a:p>
          <a:p>
            <a:pPr indent="0" lvl="0" marL="0" marR="0" rtl="0" algn="l">
              <a:lnSpc>
                <a:spcPct val="133906"/>
              </a:lnSpc>
              <a:spcBef>
                <a:spcPts val="0"/>
              </a:spcBef>
              <a:spcAft>
                <a:spcPts val="0"/>
              </a:spcAft>
              <a:buClr>
                <a:schemeClr val="dk1"/>
              </a:buClr>
              <a:buSzPts val="3200"/>
              <a:buFont typeface="Calibri"/>
              <a:buNone/>
            </a:pPr>
            <a:r>
              <a:t/>
            </a:r>
            <a:endParaRPr b="0" i="0" sz="3200" u="none" cap="none" strike="noStrike">
              <a:solidFill>
                <a:srgbClr val="000000"/>
              </a:solidFill>
              <a:latin typeface="Microsoft YaHei"/>
              <a:ea typeface="Microsoft YaHei"/>
              <a:cs typeface="Microsoft YaHei"/>
              <a:sym typeface="Microsoft YaHei"/>
            </a:endParaRPr>
          </a:p>
          <a:p>
            <a:pPr indent="0" lvl="0" marL="0" marR="0" rtl="0" algn="l">
              <a:lnSpc>
                <a:spcPct val="133906"/>
              </a:lnSpc>
              <a:spcBef>
                <a:spcPts val="0"/>
              </a:spcBef>
              <a:spcAft>
                <a:spcPts val="0"/>
              </a:spcAft>
              <a:buClr>
                <a:srgbClr val="000000"/>
              </a:buClr>
              <a:buSzPts val="3200"/>
              <a:buFont typeface="Microsoft YaHei"/>
              <a:buNone/>
            </a:pPr>
            <a:r>
              <a:rPr b="0" i="0" lang="en-US" sz="3200" u="none" cap="none" strike="noStrike">
                <a:solidFill>
                  <a:srgbClr val="000000"/>
                </a:solidFill>
                <a:latin typeface="Microsoft YaHei"/>
                <a:ea typeface="Microsoft YaHei"/>
                <a:cs typeface="Microsoft YaHei"/>
                <a:sym typeface="Microsoft YaHei"/>
              </a:rPr>
              <a:t>4)Be a good speaker -&gt; how to deal with client without having a</a:t>
            </a:r>
            <a:endParaRPr/>
          </a:p>
          <a:p>
            <a:pPr indent="0" lvl="0" marL="0" marR="0" rtl="0" algn="l">
              <a:lnSpc>
                <a:spcPct val="133906"/>
              </a:lnSpc>
              <a:spcBef>
                <a:spcPts val="0"/>
              </a:spcBef>
              <a:spcAft>
                <a:spcPts val="0"/>
              </a:spcAft>
              <a:buClr>
                <a:srgbClr val="000000"/>
              </a:buClr>
              <a:buSzPts val="3200"/>
              <a:buFont typeface="Microsoft YaHei"/>
              <a:buNone/>
            </a:pPr>
            <a:r>
              <a:rPr b="0" i="0" lang="en-US" sz="3200" u="none" cap="none" strike="noStrike">
                <a:solidFill>
                  <a:srgbClr val="000000"/>
                </a:solidFill>
                <a:latin typeface="Microsoft YaHei"/>
                <a:ea typeface="Microsoft YaHei"/>
                <a:cs typeface="Microsoft YaHei"/>
                <a:sym typeface="Microsoft YaHei"/>
              </a:rPr>
              <a:t>talk with them?.  Be a talkative person so, other people or team will believed and confident about what you are doing.</a:t>
            </a:r>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FFFFFF"/>
              </a:solidFill>
              <a:latin typeface="Arimo"/>
              <a:ea typeface="Arimo"/>
              <a:cs typeface="Arimo"/>
              <a:sym typeface="Arimo"/>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FFFFFF"/>
              </a:solidFill>
              <a:latin typeface="Arimo"/>
              <a:ea typeface="Arimo"/>
              <a:cs typeface="Arimo"/>
              <a:sym typeface="Arimo"/>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FFFFFF"/>
              </a:solidFill>
              <a:latin typeface="Arimo"/>
              <a:ea typeface="Arimo"/>
              <a:cs typeface="Arimo"/>
              <a:sym typeface="Arimo"/>
            </a:endParaRPr>
          </a:p>
          <a:p>
            <a:pPr indent="0" lvl="0" marL="0" marR="0" rtl="0" algn="l">
              <a:lnSpc>
                <a:spcPct val="607801"/>
              </a:lnSpc>
              <a:spcBef>
                <a:spcPts val="0"/>
              </a:spcBef>
              <a:spcAft>
                <a:spcPts val="0"/>
              </a:spcAft>
              <a:buClr>
                <a:schemeClr val="dk1"/>
              </a:buClr>
              <a:buSzPts val="705"/>
              <a:buFont typeface="Calibri"/>
              <a:buNone/>
            </a:pPr>
            <a:r>
              <a:t/>
            </a:r>
            <a:endParaRPr b="0" i="0" sz="705" u="none" cap="none" strike="noStrike">
              <a:solidFill>
                <a:srgbClr val="FFFFFF"/>
              </a:solidFill>
              <a:latin typeface="Arimo"/>
              <a:ea typeface="Arimo"/>
              <a:cs typeface="Arimo"/>
              <a:sym typeface="Arimo"/>
            </a:endParaRPr>
          </a:p>
        </p:txBody>
      </p:sp>
      <p:pic>
        <p:nvPicPr>
          <p:cNvPr id="532" name="Google Shape;532;p27"/>
          <p:cNvPicPr preferRelativeResize="0"/>
          <p:nvPr/>
        </p:nvPicPr>
        <p:blipFill rotWithShape="1">
          <a:blip r:embed="rId4">
            <a:alphaModFix/>
          </a:blip>
          <a:srcRect b="0" l="0" r="0" t="0"/>
          <a:stretch/>
        </p:blipFill>
        <p:spPr>
          <a:xfrm>
            <a:off x="5101009" y="7429500"/>
            <a:ext cx="3727206" cy="2485581"/>
          </a:xfrm>
          <a:prstGeom prst="rect">
            <a:avLst/>
          </a:prstGeom>
          <a:noFill/>
          <a:ln>
            <a:noFill/>
          </a:ln>
        </p:spPr>
      </p:pic>
      <p:pic>
        <p:nvPicPr>
          <p:cNvPr id="533" name="Google Shape;533;p27"/>
          <p:cNvPicPr preferRelativeResize="0"/>
          <p:nvPr/>
        </p:nvPicPr>
        <p:blipFill rotWithShape="1">
          <a:blip r:embed="rId5">
            <a:alphaModFix/>
          </a:blip>
          <a:srcRect b="0" l="0" r="0" t="0"/>
          <a:stretch/>
        </p:blipFill>
        <p:spPr>
          <a:xfrm>
            <a:off x="5669413" y="2598833"/>
            <a:ext cx="3333564" cy="25543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8"/>
          <p:cNvSpPr txBox="1"/>
          <p:nvPr>
            <p:ph idx="4294967295" type="ctrTitle"/>
          </p:nvPr>
        </p:nvSpPr>
        <p:spPr>
          <a:xfrm>
            <a:off x="3352800" y="4408487"/>
            <a:ext cx="11811000" cy="14700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19900"/>
              <a:buFont typeface="Calibri"/>
              <a:buNone/>
            </a:pPr>
            <a:r>
              <a:rPr b="0" i="0" lang="en-US" sz="19900" u="none" cap="none" strike="noStrike">
                <a:solidFill>
                  <a:schemeClr val="lt1"/>
                </a:solidFill>
                <a:latin typeface="Calibri"/>
                <a:ea typeface="Calibri"/>
                <a:cs typeface="Calibri"/>
                <a:sym typeface="Calibri"/>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
          <p:cNvSpPr txBox="1"/>
          <p:nvPr>
            <p:ph type="ctrTitle"/>
          </p:nvPr>
        </p:nvSpPr>
        <p:spPr>
          <a:xfrm>
            <a:off x="1177290" y="2552700"/>
            <a:ext cx="15735935" cy="162433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accent4"/>
                </a:solidFill>
                <a:latin typeface="Book Antiqua"/>
                <a:ea typeface="Book Antiqua"/>
                <a:cs typeface="Book Antiqua"/>
                <a:sym typeface="Book Antiqua"/>
              </a:rPr>
              <a:t>What do you understand by the term “Tech Geek”?</a:t>
            </a:r>
            <a:endParaRPr/>
          </a:p>
        </p:txBody>
      </p:sp>
      <p:sp>
        <p:nvSpPr>
          <p:cNvPr id="265" name="Google Shape;265;p2"/>
          <p:cNvSpPr txBox="1"/>
          <p:nvPr>
            <p:ph idx="1" type="subTitle"/>
          </p:nvPr>
        </p:nvSpPr>
        <p:spPr>
          <a:xfrm>
            <a:off x="3095626" y="4391025"/>
            <a:ext cx="13827124" cy="2628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4800"/>
              <a:buFont typeface="Arial"/>
              <a:buNone/>
            </a:pPr>
            <a:r>
              <a:rPr lang="en-US">
                <a:latin typeface="Arial"/>
                <a:ea typeface="Arial"/>
                <a:cs typeface="Arial"/>
                <a:sym typeface="Arial"/>
              </a:rPr>
              <a:t>Presented by Kasyfi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
          <p:cNvSpPr txBox="1"/>
          <p:nvPr>
            <p:ph type="title"/>
          </p:nvPr>
        </p:nvSpPr>
        <p:spPr>
          <a:xfrm>
            <a:off x="728345" y="839470"/>
            <a:ext cx="1450467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4860">
                <a:latin typeface="Book Antiqua"/>
                <a:ea typeface="Book Antiqua"/>
                <a:cs typeface="Book Antiqua"/>
                <a:sym typeface="Book Antiqua"/>
              </a:rPr>
              <a:t>1. A geek is a person who is inordinately dedicated to and involved with technology</a:t>
            </a:r>
            <a:endParaRPr/>
          </a:p>
        </p:txBody>
      </p:sp>
      <p:pic>
        <p:nvPicPr>
          <p:cNvPr descr="new-Converted" id="271" name="Google Shape;271;p3"/>
          <p:cNvPicPr preferRelativeResize="0"/>
          <p:nvPr>
            <p:ph idx="1" type="body"/>
          </p:nvPr>
        </p:nvPicPr>
        <p:blipFill rotWithShape="1">
          <a:blip r:embed="rId3">
            <a:alphaModFix/>
          </a:blip>
          <a:srcRect b="0" l="0" r="0" t="0"/>
          <a:stretch/>
        </p:blipFill>
        <p:spPr>
          <a:xfrm>
            <a:off x="728345" y="2376805"/>
            <a:ext cx="14861539" cy="74307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
          <p:cNvSpPr txBox="1"/>
          <p:nvPr>
            <p:ph type="title"/>
          </p:nvPr>
        </p:nvSpPr>
        <p:spPr>
          <a:xfrm>
            <a:off x="388620" y="568325"/>
            <a:ext cx="14596109" cy="202628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800">
                <a:latin typeface="Book Antiqua"/>
                <a:ea typeface="Book Antiqua"/>
                <a:cs typeface="Book Antiqua"/>
                <a:sym typeface="Book Antiqua"/>
              </a:rPr>
              <a:t>2. In some circles, it is considered a compliment to be called a geek because the term implies a high level of competence</a:t>
            </a:r>
            <a:endParaRPr/>
          </a:p>
        </p:txBody>
      </p:sp>
      <p:pic>
        <p:nvPicPr>
          <p:cNvPr descr="becoming a programmer analyst lead-1" id="277" name="Google Shape;277;p4"/>
          <p:cNvPicPr preferRelativeResize="0"/>
          <p:nvPr>
            <p:ph idx="1" type="body"/>
          </p:nvPr>
        </p:nvPicPr>
        <p:blipFill rotWithShape="1">
          <a:blip r:embed="rId3">
            <a:alphaModFix/>
          </a:blip>
          <a:srcRect b="0" l="0" r="0" t="0"/>
          <a:stretch/>
        </p:blipFill>
        <p:spPr>
          <a:xfrm>
            <a:off x="1675130" y="3060065"/>
            <a:ext cx="10308590" cy="68719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1082040" y="502285"/>
            <a:ext cx="14023975" cy="213741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sz="4860">
                <a:latin typeface="Book Antiqua"/>
                <a:ea typeface="Book Antiqua"/>
                <a:cs typeface="Book Antiqua"/>
                <a:sym typeface="Book Antiqua"/>
              </a:rPr>
              <a:t>3. Their love for new developments led them to immediately purchase any new inventions and, of course, to show them off</a:t>
            </a:r>
            <a:endParaRPr/>
          </a:p>
        </p:txBody>
      </p:sp>
      <p:pic>
        <p:nvPicPr>
          <p:cNvPr descr="maxresdefault" id="283" name="Google Shape;283;p5"/>
          <p:cNvPicPr preferRelativeResize="0"/>
          <p:nvPr>
            <p:ph idx="1" type="body"/>
          </p:nvPr>
        </p:nvPicPr>
        <p:blipFill rotWithShape="1">
          <a:blip r:embed="rId3">
            <a:alphaModFix/>
          </a:blip>
          <a:srcRect b="0" l="0" r="0" t="0"/>
          <a:stretch/>
        </p:blipFill>
        <p:spPr>
          <a:xfrm>
            <a:off x="560705" y="2639695"/>
            <a:ext cx="7818120" cy="4397375"/>
          </a:xfrm>
          <a:prstGeom prst="rect">
            <a:avLst/>
          </a:prstGeom>
          <a:noFill/>
          <a:ln>
            <a:noFill/>
          </a:ln>
        </p:spPr>
      </p:pic>
      <p:pic>
        <p:nvPicPr>
          <p:cNvPr descr="fwdh97conjs21" id="284" name="Google Shape;284;p5"/>
          <p:cNvPicPr preferRelativeResize="0"/>
          <p:nvPr>
            <p:ph idx="2" type="body"/>
          </p:nvPr>
        </p:nvPicPr>
        <p:blipFill rotWithShape="1">
          <a:blip r:embed="rId4">
            <a:alphaModFix/>
          </a:blip>
          <a:srcRect b="0" l="0" r="0" t="0"/>
          <a:stretch/>
        </p:blipFill>
        <p:spPr>
          <a:xfrm>
            <a:off x="8744585" y="2639695"/>
            <a:ext cx="9062085" cy="44088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
          <p:cNvSpPr txBox="1"/>
          <p:nvPr>
            <p:ph type="title"/>
          </p:nvPr>
        </p:nvSpPr>
        <p:spPr>
          <a:xfrm>
            <a:off x="203835" y="-200025"/>
            <a:ext cx="14815820" cy="326263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800">
                <a:latin typeface="Book Antiqua"/>
                <a:ea typeface="Book Antiqua"/>
                <a:cs typeface="Book Antiqua"/>
                <a:sym typeface="Book Antiqua"/>
              </a:rPr>
              <a:t>4. They’ re willing to judge you if you’re still an analogue human being, and they’ll always try to talk you into getting your head around technology.</a:t>
            </a:r>
            <a:endParaRPr/>
          </a:p>
        </p:txBody>
      </p:sp>
      <p:pic>
        <p:nvPicPr>
          <p:cNvPr descr="8d035008e0378947d07854a133881306" id="290" name="Google Shape;290;p6"/>
          <p:cNvPicPr preferRelativeResize="0"/>
          <p:nvPr>
            <p:ph idx="1" type="body"/>
          </p:nvPr>
        </p:nvPicPr>
        <p:blipFill rotWithShape="1">
          <a:blip r:embed="rId3">
            <a:alphaModFix/>
          </a:blip>
          <a:srcRect b="0" l="0" r="0" t="0"/>
          <a:stretch/>
        </p:blipFill>
        <p:spPr>
          <a:xfrm>
            <a:off x="2108835" y="3244215"/>
            <a:ext cx="13917295" cy="6516370"/>
          </a:xfrm>
          <a:prstGeom prst="rect">
            <a:avLst/>
          </a:prstGeom>
          <a:noFill/>
          <a:ln>
            <a:noFill/>
          </a:ln>
        </p:spPr>
      </p:pic>
      <p:pic>
        <p:nvPicPr>
          <p:cNvPr descr="7pNjq6aBkk36VWZ3hWiueN" id="291" name="Google Shape;291;p6"/>
          <p:cNvPicPr preferRelativeResize="0"/>
          <p:nvPr>
            <p:ph idx="2" type="body"/>
          </p:nvPr>
        </p:nvPicPr>
        <p:blipFill rotWithShape="1">
          <a:blip r:embed="rId4">
            <a:alphaModFix/>
          </a:blip>
          <a:srcRect b="0" l="0" r="0" t="0"/>
          <a:stretch/>
        </p:blipFill>
        <p:spPr>
          <a:xfrm>
            <a:off x="8492490" y="4569460"/>
            <a:ext cx="1366520" cy="857250"/>
          </a:xfrm>
          <a:prstGeom prst="rect">
            <a:avLst/>
          </a:prstGeom>
          <a:noFill/>
          <a:ln>
            <a:noFill/>
          </a:ln>
        </p:spPr>
      </p:pic>
      <p:grpSp>
        <p:nvGrpSpPr>
          <p:cNvPr id="292" name="Google Shape;292;p6"/>
          <p:cNvGrpSpPr/>
          <p:nvPr/>
        </p:nvGrpSpPr>
        <p:grpSpPr>
          <a:xfrm>
            <a:off x="9150985" y="2830830"/>
            <a:ext cx="5043170" cy="957558"/>
            <a:chOff x="2778" y="5301"/>
            <a:chExt cx="7800" cy="2057"/>
          </a:xfrm>
        </p:grpSpPr>
        <p:sp>
          <p:nvSpPr>
            <p:cNvPr id="293" name="Google Shape;293;p6"/>
            <p:cNvSpPr/>
            <p:nvPr/>
          </p:nvSpPr>
          <p:spPr>
            <a:xfrm>
              <a:off x="2778" y="5301"/>
              <a:ext cx="7800" cy="2040"/>
            </a:xfrm>
            <a:prstGeom prst="wedgeRoundRectCallout">
              <a:avLst>
                <a:gd fmla="val -20833" name="adj1"/>
                <a:gd fmla="val 62500" name="adj2"/>
                <a:gd fmla="val 0" name="adj3"/>
              </a:avLst>
            </a:prstGeom>
            <a:solidFill>
              <a:schemeClr val="accent1"/>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4" name="Google Shape;294;p6"/>
            <p:cNvSpPr/>
            <p:nvPr/>
          </p:nvSpPr>
          <p:spPr>
            <a:xfrm>
              <a:off x="3017" y="5377"/>
              <a:ext cx="7322" cy="19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EFEFE"/>
                  </a:solidFill>
                  <a:latin typeface="Arial"/>
                  <a:ea typeface="Arial"/>
                  <a:cs typeface="Arial"/>
                  <a:sym typeface="Arial"/>
                </a:rPr>
                <a:t>“VR= Sales”</a:t>
              </a:r>
              <a:endParaRPr/>
            </a:p>
          </p:txBody>
        </p:sp>
      </p:grpSp>
      <p:pic>
        <p:nvPicPr>
          <p:cNvPr descr="products-archive-page-855-of-914-celebrity-cutouts-todd-howard-face-png-450_500" id="295" name="Google Shape;295;p6"/>
          <p:cNvPicPr preferRelativeResize="0"/>
          <p:nvPr/>
        </p:nvPicPr>
        <p:blipFill rotWithShape="1">
          <a:blip r:embed="rId5">
            <a:alphaModFix/>
          </a:blip>
          <a:srcRect b="0" l="0" r="0" t="0"/>
          <a:stretch/>
        </p:blipFill>
        <p:spPr>
          <a:xfrm rot="-480000">
            <a:off x="10106660" y="3905250"/>
            <a:ext cx="857885" cy="953770"/>
          </a:xfrm>
          <a:prstGeom prst="rect">
            <a:avLst/>
          </a:prstGeom>
          <a:noFill/>
          <a:ln>
            <a:noFill/>
          </a:ln>
        </p:spPr>
      </p:pic>
      <p:pic>
        <p:nvPicPr>
          <p:cNvPr descr="kisspng-twitch-emote-pogchamp-trihex-video-game-5ae91c86178d89.3374632415252266300965" id="296" name="Google Shape;296;p6"/>
          <p:cNvPicPr preferRelativeResize="0"/>
          <p:nvPr/>
        </p:nvPicPr>
        <p:blipFill rotWithShape="1">
          <a:blip r:embed="rId6">
            <a:alphaModFix/>
          </a:blip>
          <a:srcRect b="0" l="0" r="0" t="0"/>
          <a:stretch/>
        </p:blipFill>
        <p:spPr>
          <a:xfrm flipH="1">
            <a:off x="13477875" y="4569460"/>
            <a:ext cx="1847850" cy="1833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7"/>
          <p:cNvSpPr/>
          <p:nvPr/>
        </p:nvSpPr>
        <p:spPr>
          <a:xfrm>
            <a:off x="5719445" y="1778635"/>
            <a:ext cx="3733800" cy="2971800"/>
          </a:xfrm>
          <a:prstGeom prst="pentagon">
            <a:avLst>
              <a:gd fmla="val 105146" name="hf"/>
              <a:gd fmla="val 110557" name="vf"/>
            </a:avLst>
          </a:prstGeom>
          <a:solidFill>
            <a:srgbClr val="BFBFB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7"/>
          <p:cNvSpPr txBox="1"/>
          <p:nvPr>
            <p:ph type="title"/>
          </p:nvPr>
        </p:nvSpPr>
        <p:spPr>
          <a:xfrm>
            <a:off x="6035675" y="2788285"/>
            <a:ext cx="431546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8000">
                <a:solidFill>
                  <a:schemeClr val="accent4"/>
                </a:solidFill>
              </a:rPr>
              <a:t>Types</a:t>
            </a:r>
            <a:endParaRPr/>
          </a:p>
        </p:txBody>
      </p:sp>
      <p:sp>
        <p:nvSpPr>
          <p:cNvPr id="303" name="Google Shape;303;p7"/>
          <p:cNvSpPr txBox="1"/>
          <p:nvPr>
            <p:ph idx="1" type="body"/>
          </p:nvPr>
        </p:nvSpPr>
        <p:spPr>
          <a:xfrm>
            <a:off x="169545" y="809625"/>
            <a:ext cx="4113530" cy="89408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800"/>
              <a:buFont typeface="Book Antiqua"/>
              <a:buChar char="•"/>
            </a:pPr>
            <a:r>
              <a:rPr lang="en-US" sz="2800">
                <a:latin typeface="Book Antiqua"/>
                <a:ea typeface="Book Antiqua"/>
                <a:cs typeface="Book Antiqua"/>
                <a:sym typeface="Book Antiqua"/>
              </a:rPr>
              <a:t>The Pointer- buys every latest gadget</a:t>
            </a:r>
            <a:endParaRPr/>
          </a:p>
          <a:p>
            <a:pPr indent="-336550" lvl="0" marL="514350" rtl="0" algn="l">
              <a:spcBef>
                <a:spcPts val="840"/>
              </a:spcBef>
              <a:spcAft>
                <a:spcPts val="0"/>
              </a:spcAft>
              <a:buClr>
                <a:schemeClr val="dk1"/>
              </a:buClr>
              <a:buSzPts val="2800"/>
              <a:buFont typeface="Arial"/>
              <a:buNone/>
            </a:pPr>
            <a:r>
              <a:t/>
            </a:r>
            <a:endParaRPr sz="2800">
              <a:latin typeface="Book Antiqua"/>
              <a:ea typeface="Book Antiqua"/>
              <a:cs typeface="Book Antiqua"/>
              <a:sym typeface="Book Antiqua"/>
            </a:endParaRPr>
          </a:p>
        </p:txBody>
      </p:sp>
      <p:pic>
        <p:nvPicPr>
          <p:cNvPr descr="Gadgets" id="304" name="Google Shape;304;p7"/>
          <p:cNvPicPr preferRelativeResize="0"/>
          <p:nvPr>
            <p:ph idx="2" type="body"/>
          </p:nvPr>
        </p:nvPicPr>
        <p:blipFill rotWithShape="1">
          <a:blip r:embed="rId3">
            <a:alphaModFix/>
          </a:blip>
          <a:srcRect b="0" l="0" r="0" t="0"/>
          <a:stretch/>
        </p:blipFill>
        <p:spPr>
          <a:xfrm>
            <a:off x="344170" y="1906905"/>
            <a:ext cx="4477385" cy="3248025"/>
          </a:xfrm>
          <a:prstGeom prst="rect">
            <a:avLst/>
          </a:prstGeom>
          <a:noFill/>
          <a:ln>
            <a:noFill/>
          </a:ln>
        </p:spPr>
      </p:pic>
      <p:sp>
        <p:nvSpPr>
          <p:cNvPr id="305" name="Google Shape;305;p7"/>
          <p:cNvSpPr txBox="1"/>
          <p:nvPr/>
        </p:nvSpPr>
        <p:spPr>
          <a:xfrm>
            <a:off x="681990" y="5480685"/>
            <a:ext cx="3801745" cy="138366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ook Antiqua"/>
                <a:ea typeface="Book Antiqua"/>
                <a:cs typeface="Book Antiqua"/>
                <a:sym typeface="Book Antiqua"/>
              </a:rPr>
              <a:t>The Retro- values past tech</a:t>
            </a:r>
            <a:endParaRPr/>
          </a:p>
          <a:p>
            <a:pPr indent="-107950" lvl="0" marL="285750" marR="0" rtl="0" algn="l">
              <a:spcBef>
                <a:spcPts val="0"/>
              </a:spcBef>
              <a:spcAft>
                <a:spcPts val="0"/>
              </a:spcAft>
              <a:buClr>
                <a:schemeClr val="dk1"/>
              </a:buClr>
              <a:buSzPts val="2800"/>
              <a:buFont typeface="Arial"/>
              <a:buNone/>
            </a:pPr>
            <a:r>
              <a:t/>
            </a:r>
            <a:endParaRPr b="0" i="0" sz="2800" u="none" cap="none" strike="noStrike">
              <a:solidFill>
                <a:schemeClr val="dk1"/>
              </a:solidFill>
              <a:latin typeface="Book Antiqua"/>
              <a:ea typeface="Book Antiqua"/>
              <a:cs typeface="Book Antiqua"/>
              <a:sym typeface="Book Antiqua"/>
            </a:endParaRPr>
          </a:p>
        </p:txBody>
      </p:sp>
      <p:pic>
        <p:nvPicPr>
          <p:cNvPr descr="retro-consoles" id="306" name="Google Shape;306;p7"/>
          <p:cNvPicPr preferRelativeResize="0"/>
          <p:nvPr/>
        </p:nvPicPr>
        <p:blipFill rotWithShape="1">
          <a:blip r:embed="rId4">
            <a:alphaModFix/>
          </a:blip>
          <a:srcRect b="0" l="0" r="0" t="0"/>
          <a:stretch/>
        </p:blipFill>
        <p:spPr>
          <a:xfrm>
            <a:off x="681990" y="6530340"/>
            <a:ext cx="4411345" cy="2757170"/>
          </a:xfrm>
          <a:prstGeom prst="rect">
            <a:avLst/>
          </a:prstGeom>
          <a:noFill/>
          <a:ln>
            <a:noFill/>
          </a:ln>
        </p:spPr>
      </p:pic>
      <p:sp>
        <p:nvSpPr>
          <p:cNvPr id="307" name="Google Shape;307;p7"/>
          <p:cNvSpPr txBox="1"/>
          <p:nvPr/>
        </p:nvSpPr>
        <p:spPr>
          <a:xfrm>
            <a:off x="6203950" y="5480685"/>
            <a:ext cx="6560820" cy="95313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ook Antiqua"/>
                <a:ea typeface="Book Antiqua"/>
                <a:cs typeface="Book Antiqua"/>
                <a:sym typeface="Book Antiqua"/>
              </a:rPr>
              <a:t>The Gamer- plays with incomparable addiction (and dedication)</a:t>
            </a:r>
            <a:endParaRPr/>
          </a:p>
        </p:txBody>
      </p:sp>
      <p:pic>
        <p:nvPicPr>
          <p:cNvPr descr="88879b3e0658dcaf82ddd6ded559f6eb-1" id="308" name="Google Shape;308;p7"/>
          <p:cNvPicPr preferRelativeResize="0"/>
          <p:nvPr/>
        </p:nvPicPr>
        <p:blipFill rotWithShape="1">
          <a:blip r:embed="rId5">
            <a:alphaModFix/>
          </a:blip>
          <a:srcRect b="0" l="0" r="0" t="0"/>
          <a:stretch/>
        </p:blipFill>
        <p:spPr>
          <a:xfrm>
            <a:off x="6497955" y="6433185"/>
            <a:ext cx="4243070" cy="2951480"/>
          </a:xfrm>
          <a:prstGeom prst="rect">
            <a:avLst/>
          </a:prstGeom>
          <a:noFill/>
          <a:ln>
            <a:noFill/>
          </a:ln>
        </p:spPr>
      </p:pic>
      <p:sp>
        <p:nvSpPr>
          <p:cNvPr id="309" name="Google Shape;309;p7"/>
          <p:cNvSpPr txBox="1"/>
          <p:nvPr/>
        </p:nvSpPr>
        <p:spPr>
          <a:xfrm>
            <a:off x="9633585" y="320040"/>
            <a:ext cx="5761990" cy="138366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ook Antiqua"/>
                <a:ea typeface="Book Antiqua"/>
                <a:cs typeface="Book Antiqua"/>
                <a:sym typeface="Book Antiqua"/>
              </a:rPr>
              <a:t>The IT friend-knows the ins and outs, people depend on them to fix things</a:t>
            </a:r>
            <a:endParaRPr/>
          </a:p>
        </p:txBody>
      </p:sp>
      <p:pic>
        <p:nvPicPr>
          <p:cNvPr descr="two-chinese-computer-engineering-student-working-together-on-a-laptop-in-a-computer-programming-class-T7266F" id="310" name="Google Shape;310;p7"/>
          <p:cNvPicPr preferRelativeResize="0"/>
          <p:nvPr/>
        </p:nvPicPr>
        <p:blipFill rotWithShape="1">
          <a:blip r:embed="rId6">
            <a:alphaModFix/>
          </a:blip>
          <a:srcRect b="0" l="0" r="0" t="0"/>
          <a:stretch/>
        </p:blipFill>
        <p:spPr>
          <a:xfrm>
            <a:off x="10351135" y="1778635"/>
            <a:ext cx="4766945" cy="350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8"/>
          <p:cNvSpPr txBox="1"/>
          <p:nvPr>
            <p:ph type="ctrTitle"/>
          </p:nvPr>
        </p:nvSpPr>
        <p:spPr>
          <a:xfrm>
            <a:off x="1480820" y="1460500"/>
            <a:ext cx="15755620" cy="406590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6600">
                <a:solidFill>
                  <a:schemeClr val="accent4"/>
                </a:solidFill>
              </a:rPr>
              <a:t>How do you think the employer values a "Tech Geek" in the organization?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