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5" r:id="rId4"/>
    <p:sldId id="257" r:id="rId5"/>
    <p:sldId id="266" r:id="rId6"/>
    <p:sldId id="267" r:id="rId7"/>
    <p:sldId id="263" r:id="rId8"/>
    <p:sldId id="259" r:id="rId9"/>
    <p:sldId id="268" r:id="rId10"/>
    <p:sldId id="269" r:id="rId11"/>
    <p:sldId id="261" r:id="rId12"/>
    <p:sldId id="270" r:id="rId13"/>
    <p:sldId id="258" r:id="rId14"/>
    <p:sldId id="262" r:id="rId15"/>
    <p:sldId id="26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11/4/2019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9545" y="1478280"/>
            <a:ext cx="8915399" cy="2262781"/>
          </a:xfrm>
        </p:spPr>
        <p:txBody>
          <a:bodyPr/>
          <a:lstStyle/>
          <a:p>
            <a:r>
              <a:rPr lang="en-US" dirty="0"/>
              <a:t>INPUT AND OUTPUT</a:t>
            </a:r>
          </a:p>
        </p:txBody>
      </p:sp>
      <p:sp>
        <p:nvSpPr>
          <p:cNvPr id="3" name="Subtitle 2"/>
          <p:cNvSpPr>
            <a:spLocks noGrp="1"/>
          </p:cNvSpPr>
          <p:nvPr>
            <p:ph type="subTitle" idx="1"/>
          </p:nvPr>
        </p:nvSpPr>
        <p:spPr>
          <a:xfrm>
            <a:off x="2589213" y="3741061"/>
            <a:ext cx="8915399" cy="2162601"/>
          </a:xfrm>
        </p:spPr>
        <p:txBody>
          <a:bodyPr>
            <a:normAutofit/>
          </a:bodyPr>
          <a:lstStyle/>
          <a:p>
            <a:r>
              <a:rPr lang="en-US" dirty="0"/>
              <a:t>TAI WEN JUN                                      </a:t>
            </a:r>
          </a:p>
          <a:p>
            <a:r>
              <a:rPr lang="en-US" dirty="0"/>
              <a:t>MUHAMMAD RAFIY ATHALLA          </a:t>
            </a:r>
          </a:p>
          <a:p>
            <a:r>
              <a:rPr lang="en-US" dirty="0"/>
              <a:t>DESMOND CHEING CHEE HONG    </a:t>
            </a:r>
          </a:p>
          <a:p>
            <a:r>
              <a:rPr lang="en-US" dirty="0"/>
              <a:t>AMIR HAKIM BIN AHMED HAMIR     </a:t>
            </a:r>
          </a:p>
          <a:p>
            <a:r>
              <a:rPr lang="en-US" dirty="0"/>
              <a:t>SHOAIB HOSSAIN                                </a:t>
            </a:r>
          </a:p>
          <a:p>
            <a:endParaRPr lang="en-US" dirty="0"/>
          </a:p>
        </p:txBody>
      </p:sp>
    </p:spTree>
    <p:extLst>
      <p:ext uri="{BB962C8B-B14F-4D97-AF65-F5344CB8AC3E}">
        <p14:creationId xmlns:p14="http://schemas.microsoft.com/office/powerpoint/2010/main" val="3257053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4AE7A-5106-4FF9-A816-AD78687623AB}"/>
              </a:ext>
            </a:extLst>
          </p:cNvPr>
          <p:cNvSpPr>
            <a:spLocks noGrp="1"/>
          </p:cNvSpPr>
          <p:nvPr>
            <p:ph type="title"/>
          </p:nvPr>
        </p:nvSpPr>
        <p:spPr/>
        <p:txBody>
          <a:bodyPr/>
          <a:lstStyle/>
          <a:p>
            <a:r>
              <a:rPr lang="en-US" dirty="0"/>
              <a:t>Types of </a:t>
            </a:r>
            <a:r>
              <a:rPr lang="en-US" dirty="0" err="1"/>
              <a:t>Mouses</a:t>
            </a:r>
            <a:endParaRPr lang="en-US" dirty="0"/>
          </a:p>
        </p:txBody>
      </p:sp>
      <p:sp>
        <p:nvSpPr>
          <p:cNvPr id="4" name="Content Placeholder 2">
            <a:extLst>
              <a:ext uri="{FF2B5EF4-FFF2-40B4-BE49-F238E27FC236}">
                <a16:creationId xmlns:a16="http://schemas.microsoft.com/office/drawing/2014/main" id="{9439F347-E2A6-4362-A3E4-66A3E60DFF57}"/>
              </a:ext>
            </a:extLst>
          </p:cNvPr>
          <p:cNvSpPr>
            <a:spLocks noGrp="1"/>
          </p:cNvSpPr>
          <p:nvPr>
            <p:ph idx="1"/>
          </p:nvPr>
        </p:nvSpPr>
        <p:spPr>
          <a:xfrm>
            <a:off x="2589213" y="2133600"/>
            <a:ext cx="8915400" cy="3778250"/>
          </a:xfrm>
        </p:spPr>
        <p:txBody>
          <a:bodyPr>
            <a:normAutofit lnSpcReduction="10000"/>
          </a:bodyPr>
          <a:lstStyle/>
          <a:p>
            <a:r>
              <a:rPr lang="en-US" sz="2000" dirty="0"/>
              <a:t>Optical mouse</a:t>
            </a:r>
          </a:p>
          <a:p>
            <a:pPr lvl="1">
              <a:buFont typeface="Wingdings" panose="05000000000000000000" pitchFamily="2" charset="2"/>
              <a:buChar char="v"/>
            </a:pPr>
            <a:r>
              <a:rPr lang="en-US" sz="1800" dirty="0"/>
              <a:t>Has no moving parts</a:t>
            </a:r>
          </a:p>
          <a:p>
            <a:pPr lvl="1">
              <a:buFont typeface="Wingdings" panose="05000000000000000000" pitchFamily="2" charset="2"/>
              <a:buChar char="v"/>
            </a:pPr>
            <a:r>
              <a:rPr lang="en-US" sz="1800" dirty="0"/>
              <a:t>Emits and senses light to detect mouse movement</a:t>
            </a:r>
          </a:p>
          <a:p>
            <a:pPr lvl="1">
              <a:buFont typeface="Wingdings" panose="05000000000000000000" pitchFamily="2" charset="2"/>
              <a:buChar char="v"/>
            </a:pPr>
            <a:r>
              <a:rPr lang="en-US" sz="1800" dirty="0"/>
              <a:t>Can be used on any surface</a:t>
            </a:r>
          </a:p>
          <a:p>
            <a:r>
              <a:rPr lang="en-US" sz="2000" dirty="0"/>
              <a:t>Wireless mouse</a:t>
            </a:r>
          </a:p>
          <a:p>
            <a:pPr lvl="1">
              <a:buFont typeface="Wingdings" panose="05000000000000000000" pitchFamily="2" charset="2"/>
              <a:buChar char="v"/>
            </a:pPr>
            <a:r>
              <a:rPr lang="en-US" sz="1800" dirty="0"/>
              <a:t>Battery operated</a:t>
            </a:r>
          </a:p>
          <a:p>
            <a:pPr lvl="1">
              <a:buFont typeface="Wingdings" panose="05000000000000000000" pitchFamily="2" charset="2"/>
              <a:buChar char="v"/>
            </a:pPr>
            <a:r>
              <a:rPr lang="en-US" sz="1800" dirty="0"/>
              <a:t>Uses radio waves or infrared light waves</a:t>
            </a:r>
          </a:p>
          <a:p>
            <a:r>
              <a:rPr lang="en-US" sz="2000" dirty="0"/>
              <a:t>Touch pads</a:t>
            </a:r>
          </a:p>
          <a:p>
            <a:pPr lvl="1">
              <a:buFont typeface="Wingdings" panose="05000000000000000000" pitchFamily="2" charset="2"/>
              <a:buChar char="v"/>
            </a:pPr>
            <a:r>
              <a:rPr lang="en-US" sz="1800" dirty="0"/>
              <a:t>Controls pointer by moving and tapping your fingers on the surface of the pad</a:t>
            </a:r>
          </a:p>
        </p:txBody>
      </p:sp>
      <p:pic>
        <p:nvPicPr>
          <p:cNvPr id="5" name="Picture 4" descr="Graphic of a touch pad on a laptop computer">
            <a:extLst>
              <a:ext uri="{FF2B5EF4-FFF2-40B4-BE49-F238E27FC236}">
                <a16:creationId xmlns:a16="http://schemas.microsoft.com/office/drawing/2014/main" id="{75694F07-39AC-4AF7-A845-726340827F9D}"/>
              </a:ext>
            </a:extLst>
          </p:cNvPr>
          <p:cNvPicPr>
            <a:picLocks noChangeAspect="1"/>
          </p:cNvPicPr>
          <p:nvPr/>
        </p:nvPicPr>
        <p:blipFill>
          <a:blip r:embed="rId2" cstate="print"/>
          <a:stretch>
            <a:fillRect/>
          </a:stretch>
        </p:blipFill>
        <p:spPr>
          <a:xfrm>
            <a:off x="8861367" y="3160370"/>
            <a:ext cx="3126028" cy="2117825"/>
          </a:xfrm>
          <a:prstGeom prst="rect">
            <a:avLst/>
          </a:prstGeom>
        </p:spPr>
      </p:pic>
      <p:pic>
        <p:nvPicPr>
          <p:cNvPr id="6" name="Picture 5" descr="Graphic of an optical mouse">
            <a:extLst>
              <a:ext uri="{FF2B5EF4-FFF2-40B4-BE49-F238E27FC236}">
                <a16:creationId xmlns:a16="http://schemas.microsoft.com/office/drawing/2014/main" id="{CF1C703C-99E8-4998-AB25-4AD17537F363}"/>
              </a:ext>
            </a:extLst>
          </p:cNvPr>
          <p:cNvPicPr>
            <a:picLocks noChangeAspect="1"/>
          </p:cNvPicPr>
          <p:nvPr/>
        </p:nvPicPr>
        <p:blipFill>
          <a:blip r:embed="rId3" cstate="print"/>
          <a:stretch>
            <a:fillRect/>
          </a:stretch>
        </p:blipFill>
        <p:spPr>
          <a:xfrm>
            <a:off x="10287000" y="1554866"/>
            <a:ext cx="1680168" cy="1444068"/>
          </a:xfrm>
          <a:prstGeom prst="rect">
            <a:avLst/>
          </a:prstGeom>
        </p:spPr>
      </p:pic>
    </p:spTree>
    <p:extLst>
      <p:ext uri="{BB962C8B-B14F-4D97-AF65-F5344CB8AC3E}">
        <p14:creationId xmlns:p14="http://schemas.microsoft.com/office/powerpoint/2010/main" val="4188152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OUTPUT	</a:t>
            </a:r>
          </a:p>
        </p:txBody>
      </p:sp>
      <p:sp>
        <p:nvSpPr>
          <p:cNvPr id="3" name="Content Placeholder 2"/>
          <p:cNvSpPr>
            <a:spLocks noGrp="1"/>
          </p:cNvSpPr>
          <p:nvPr>
            <p:ph idx="1"/>
          </p:nvPr>
        </p:nvSpPr>
        <p:spPr>
          <a:xfrm rot="10800000" flipV="1">
            <a:off x="2442517" y="2262205"/>
            <a:ext cx="8915400" cy="3153291"/>
          </a:xfrm>
        </p:spPr>
        <p:txBody>
          <a:bodyPr/>
          <a:lstStyle/>
          <a:p>
            <a:r>
              <a:rPr lang="en-US" dirty="0"/>
              <a:t>SPEAKER</a:t>
            </a:r>
          </a:p>
          <a:p>
            <a:pPr lvl="1"/>
            <a:r>
              <a:rPr lang="en-US" dirty="0"/>
              <a:t>Invented in 1861 by Johann Phillip </a:t>
            </a:r>
          </a:p>
          <a:p>
            <a:pPr lvl="1"/>
            <a:r>
              <a:rPr lang="en-US" dirty="0"/>
              <a:t>Using three magnet </a:t>
            </a:r>
          </a:p>
          <a:p>
            <a:pPr lvl="1"/>
            <a:r>
              <a:rPr lang="en-US" dirty="0"/>
              <a:t>Produce </a:t>
            </a:r>
            <a:r>
              <a:rPr lang="en-US"/>
              <a:t>longitudinal </a:t>
            </a:r>
            <a:r>
              <a:rPr lang="en-GB"/>
              <a:t>wave</a:t>
            </a:r>
          </a:p>
          <a:p>
            <a:pPr lvl="1"/>
            <a:r>
              <a:rPr lang="en-GB"/>
              <a:t>In 1876, speaker is used to make telephone</a:t>
            </a:r>
          </a:p>
          <a:p>
            <a:pPr lvl="1"/>
            <a:r>
              <a:rPr lang="en-GB"/>
              <a:t>In 1877,the idea of An electromagnetic coil driven was Introduced</a:t>
            </a:r>
          </a:p>
          <a:p>
            <a:pPr lvl="1"/>
            <a:r>
              <a:rPr lang="en-GB"/>
              <a:t>In 1898, used the compressee air instead</a:t>
            </a:r>
          </a:p>
          <a:p>
            <a:pPr lvl="1"/>
            <a:endParaRPr lang="en-GB"/>
          </a:p>
          <a:p>
            <a:pPr marL="457200" lvl="1" indent="0">
              <a:buNone/>
            </a:pPr>
            <a:endParaRPr lang="en-GB"/>
          </a:p>
          <a:p>
            <a:pPr marL="457200" lvl="1" indent="0">
              <a:buNone/>
            </a:pPr>
            <a:endParaRPr lang="en-GB"/>
          </a:p>
          <a:p>
            <a:pPr marL="457200" lvl="1" indent="0">
              <a:buNone/>
            </a:pPr>
            <a:endParaRPr lang="en-GB"/>
          </a:p>
          <a:p>
            <a:pPr lvl="1"/>
            <a:endParaRPr lang="en-GB"/>
          </a:p>
          <a:p>
            <a:pPr lvl="1"/>
            <a:endParaRPr lang="en-US" dirty="0"/>
          </a:p>
        </p:txBody>
      </p:sp>
      <p:pic>
        <p:nvPicPr>
          <p:cNvPr id="1026" name="Picture 2" descr="Sepaerk working the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4866" y="517710"/>
            <a:ext cx="3752952" cy="2961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7235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7ED72-0CA1-884C-96CE-0DF80EAC0D9C}"/>
              </a:ext>
            </a:extLst>
          </p:cNvPr>
          <p:cNvSpPr>
            <a:spLocks noGrp="1"/>
          </p:cNvSpPr>
          <p:nvPr>
            <p:ph type="title"/>
          </p:nvPr>
        </p:nvSpPr>
        <p:spPr/>
        <p:txBody>
          <a:bodyPr/>
          <a:lstStyle/>
          <a:p>
            <a:r>
              <a:rPr lang="en-GB"/>
              <a:t>Picture of speaker nowadays</a:t>
            </a:r>
            <a:endParaRPr lang="en-US"/>
          </a:p>
        </p:txBody>
      </p:sp>
      <p:pic>
        <p:nvPicPr>
          <p:cNvPr id="4" name="Picture 4">
            <a:extLst>
              <a:ext uri="{FF2B5EF4-FFF2-40B4-BE49-F238E27FC236}">
                <a16:creationId xmlns:a16="http://schemas.microsoft.com/office/drawing/2014/main" id="{9C9E074B-842C-444B-BFF1-9189E9B1F251}"/>
              </a:ext>
            </a:extLst>
          </p:cNvPr>
          <p:cNvPicPr>
            <a:picLocks noGrp="1" noChangeAspect="1"/>
          </p:cNvPicPr>
          <p:nvPr>
            <p:ph idx="1"/>
          </p:nvPr>
        </p:nvPicPr>
        <p:blipFill>
          <a:blip r:embed="rId2"/>
          <a:stretch>
            <a:fillRect/>
          </a:stretch>
        </p:blipFill>
        <p:spPr>
          <a:xfrm>
            <a:off x="2317750" y="1795512"/>
            <a:ext cx="3778250" cy="3778250"/>
          </a:xfrm>
          <a:prstGeom prst="rect">
            <a:avLst/>
          </a:prstGeom>
        </p:spPr>
      </p:pic>
      <p:pic>
        <p:nvPicPr>
          <p:cNvPr id="6" name="Picture 6">
            <a:extLst>
              <a:ext uri="{FF2B5EF4-FFF2-40B4-BE49-F238E27FC236}">
                <a16:creationId xmlns:a16="http://schemas.microsoft.com/office/drawing/2014/main" id="{AB6F578F-5264-9243-BF3F-5ED56D11DF5C}"/>
              </a:ext>
            </a:extLst>
          </p:cNvPr>
          <p:cNvPicPr>
            <a:picLocks noChangeAspect="1"/>
          </p:cNvPicPr>
          <p:nvPr/>
        </p:nvPicPr>
        <p:blipFill>
          <a:blip r:embed="rId3"/>
          <a:stretch>
            <a:fillRect/>
          </a:stretch>
        </p:blipFill>
        <p:spPr>
          <a:xfrm>
            <a:off x="6454588" y="2120459"/>
            <a:ext cx="5256832" cy="3027935"/>
          </a:xfrm>
          <a:prstGeom prst="rect">
            <a:avLst/>
          </a:prstGeom>
        </p:spPr>
      </p:pic>
    </p:spTree>
    <p:extLst>
      <p:ext uri="{BB962C8B-B14F-4D97-AF65-F5344CB8AC3E}">
        <p14:creationId xmlns:p14="http://schemas.microsoft.com/office/powerpoint/2010/main" val="2022747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JOB DIVIDING</a:t>
            </a:r>
          </a:p>
        </p:txBody>
      </p:sp>
      <p:sp>
        <p:nvSpPr>
          <p:cNvPr id="3" name="Content Placeholder 2"/>
          <p:cNvSpPr>
            <a:spLocks noGrp="1"/>
          </p:cNvSpPr>
          <p:nvPr>
            <p:ph idx="1"/>
          </p:nvPr>
        </p:nvSpPr>
        <p:spPr/>
        <p:txBody>
          <a:bodyPr>
            <a:normAutofit fontScale="70000" lnSpcReduction="20000"/>
          </a:bodyPr>
          <a:lstStyle/>
          <a:p>
            <a:r>
              <a:rPr lang="en-US" u="sng" dirty="0"/>
              <a:t>Task for Each Member</a:t>
            </a:r>
            <a:endParaRPr lang="en-US" dirty="0"/>
          </a:p>
          <a:p>
            <a:r>
              <a:rPr lang="en-US" dirty="0"/>
              <a:t>TAI WEN JUN	- Planning the meeting and the shooting progress</a:t>
            </a:r>
          </a:p>
          <a:p>
            <a:r>
              <a:rPr lang="en-US" dirty="0"/>
              <a:t>		-video editor</a:t>
            </a:r>
          </a:p>
          <a:p>
            <a:r>
              <a:rPr lang="en-US" dirty="0"/>
              <a:t>		-interviewer</a:t>
            </a:r>
          </a:p>
          <a:p>
            <a:r>
              <a:rPr lang="en-US" dirty="0"/>
              <a:t>DESMOND	-Video editor</a:t>
            </a:r>
          </a:p>
          <a:p>
            <a:r>
              <a:rPr lang="en-US" dirty="0"/>
              <a:t>		-checking the report</a:t>
            </a:r>
          </a:p>
          <a:p>
            <a:r>
              <a:rPr lang="en-US" dirty="0"/>
              <a:t>		-prototype material gathering</a:t>
            </a:r>
          </a:p>
          <a:p>
            <a:r>
              <a:rPr lang="en-US" dirty="0"/>
              <a:t>RAFIY		-Do the report</a:t>
            </a:r>
          </a:p>
          <a:p>
            <a:r>
              <a:rPr lang="en-US" dirty="0"/>
              <a:t>		-script creator</a:t>
            </a:r>
          </a:p>
          <a:p>
            <a:r>
              <a:rPr lang="en-US" dirty="0"/>
              <a:t>AMIR		-Do the report</a:t>
            </a:r>
          </a:p>
          <a:p>
            <a:r>
              <a:rPr lang="en-US" dirty="0"/>
              <a:t>		-prototype creator</a:t>
            </a:r>
          </a:p>
          <a:p>
            <a:r>
              <a:rPr lang="en-US" dirty="0"/>
              <a:t>SHOAIB		- </a:t>
            </a:r>
            <a:r>
              <a:rPr lang="en-US" dirty="0" err="1"/>
              <a:t>Filmer</a:t>
            </a:r>
            <a:endParaRPr lang="en-US" dirty="0"/>
          </a:p>
          <a:p>
            <a:r>
              <a:rPr lang="en-US" dirty="0"/>
              <a:t>		-video editor</a:t>
            </a:r>
          </a:p>
        </p:txBody>
      </p:sp>
    </p:spTree>
    <p:extLst>
      <p:ext uri="{BB962C8B-B14F-4D97-AF65-F5344CB8AC3E}">
        <p14:creationId xmlns:p14="http://schemas.microsoft.com/office/powerpoint/2010/main" val="3691196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 Working	</a:t>
            </a:r>
          </a:p>
        </p:txBody>
      </p:sp>
      <p:sp>
        <p:nvSpPr>
          <p:cNvPr id="3" name="Content Placeholder 2"/>
          <p:cNvSpPr>
            <a:spLocks noGrp="1"/>
          </p:cNvSpPr>
          <p:nvPr>
            <p:ph idx="1"/>
          </p:nvPr>
        </p:nvSpPr>
        <p:spPr/>
        <p:txBody>
          <a:bodyPr/>
          <a:lstStyle/>
          <a:p>
            <a:r>
              <a:rPr lang="en-US" dirty="0"/>
              <a:t>We lived in separate place</a:t>
            </a:r>
          </a:p>
          <a:p>
            <a:pPr lvl="1"/>
            <a:r>
              <a:rPr lang="en-US" dirty="0"/>
              <a:t>KTDI, KTC, KTR</a:t>
            </a:r>
          </a:p>
          <a:p>
            <a:pPr lvl="1"/>
            <a:r>
              <a:rPr lang="en-US" dirty="0"/>
              <a:t>We help each other to reach the meeting venue</a:t>
            </a:r>
          </a:p>
          <a:p>
            <a:r>
              <a:rPr lang="en-US" dirty="0"/>
              <a:t>We helped each other for the editing part</a:t>
            </a:r>
          </a:p>
          <a:p>
            <a:pPr lvl="1"/>
            <a:r>
              <a:rPr lang="en-US" dirty="0"/>
              <a:t>We use </a:t>
            </a:r>
            <a:r>
              <a:rPr lang="en-US" dirty="0" err="1"/>
              <a:t>filmora</a:t>
            </a:r>
            <a:r>
              <a:rPr lang="en-US" dirty="0"/>
              <a:t>, </a:t>
            </a:r>
            <a:r>
              <a:rPr lang="en-US" dirty="0" err="1"/>
              <a:t>premiumpro</a:t>
            </a:r>
            <a:r>
              <a:rPr lang="en-US" dirty="0"/>
              <a:t>, </a:t>
            </a:r>
            <a:r>
              <a:rPr lang="en-US" dirty="0" err="1"/>
              <a:t>PowerDirector</a:t>
            </a:r>
            <a:endParaRPr lang="en-US" dirty="0"/>
          </a:p>
        </p:txBody>
      </p:sp>
    </p:spTree>
    <p:extLst>
      <p:ext uri="{BB962C8B-B14F-4D97-AF65-F5344CB8AC3E}">
        <p14:creationId xmlns:p14="http://schemas.microsoft.com/office/powerpoint/2010/main" val="3705295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82160" y="1143624"/>
            <a:ext cx="6357634" cy="4768226"/>
          </a:xfrm>
        </p:spPr>
      </p:pic>
    </p:spTree>
    <p:extLst>
      <p:ext uri="{BB962C8B-B14F-4D97-AF65-F5344CB8AC3E}">
        <p14:creationId xmlns:p14="http://schemas.microsoft.com/office/powerpoint/2010/main" val="788169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Introduction</a:t>
            </a:r>
          </a:p>
        </p:txBody>
      </p:sp>
      <p:sp>
        <p:nvSpPr>
          <p:cNvPr id="3" name="Content Placeholder 2"/>
          <p:cNvSpPr>
            <a:spLocks noGrp="1"/>
          </p:cNvSpPr>
          <p:nvPr>
            <p:ph idx="1"/>
          </p:nvPr>
        </p:nvSpPr>
        <p:spPr/>
        <p:txBody>
          <a:bodyPr>
            <a:normAutofit/>
          </a:bodyPr>
          <a:lstStyle/>
          <a:p>
            <a:r>
              <a:rPr lang="en-MY" sz="2400" dirty="0"/>
              <a:t>Input and output (I/O) is the communication between an information processing system, such as a computer and the outside world, possibly a human or another information processing system. </a:t>
            </a:r>
          </a:p>
          <a:p>
            <a:r>
              <a:rPr lang="en-MY" sz="2400" dirty="0"/>
              <a:t>Inputs are the signals or data received by the system and outputs are the signals or data sent from it. </a:t>
            </a:r>
          </a:p>
          <a:p>
            <a:r>
              <a:rPr lang="en-MY" sz="2400" dirty="0"/>
              <a:t>They mainly cover devices like mouse, keyboard, printer, speaker, joystick and light pen which can be used with a computer.</a:t>
            </a:r>
          </a:p>
        </p:txBody>
      </p:sp>
    </p:spTree>
    <p:extLst>
      <p:ext uri="{BB962C8B-B14F-4D97-AF65-F5344CB8AC3E}">
        <p14:creationId xmlns:p14="http://schemas.microsoft.com/office/powerpoint/2010/main" val="632556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THINKING</a:t>
            </a:r>
            <a:endParaRPr lang="en-MY" dirty="0"/>
          </a:p>
        </p:txBody>
      </p:sp>
      <p:sp>
        <p:nvSpPr>
          <p:cNvPr id="3" name="Content Placeholder 2"/>
          <p:cNvSpPr>
            <a:spLocks noGrp="1"/>
          </p:cNvSpPr>
          <p:nvPr>
            <p:ph idx="1"/>
          </p:nvPr>
        </p:nvSpPr>
        <p:spPr>
          <a:xfrm>
            <a:off x="2592925" y="2020389"/>
            <a:ext cx="8915400" cy="4197531"/>
          </a:xfrm>
        </p:spPr>
        <p:txBody>
          <a:bodyPr>
            <a:noAutofit/>
          </a:bodyPr>
          <a:lstStyle/>
          <a:p>
            <a:r>
              <a:rPr lang="en-MY" sz="2000" dirty="0"/>
              <a:t>Design Thinking is a design methodology that provides a solution-based approach to solving problems.</a:t>
            </a:r>
          </a:p>
          <a:p>
            <a:r>
              <a:rPr lang="en-MY" sz="2000" dirty="0"/>
              <a:t>For the innovator, the design thinking approach looks to minimize the uncertainty and risk of innovation by using collective intelligence through a series of lenses to grow their understanding of customer needs. </a:t>
            </a:r>
          </a:p>
          <a:p>
            <a:r>
              <a:rPr lang="en-MY" sz="2000" dirty="0"/>
              <a:t>By also engaging with customers or users actively throughout the process using a series of prototypes to learn, test and refine concepts, we end up far closer to customer understanding through this dialoguing, exchanging and growing intimacy to help uncover their needs. </a:t>
            </a:r>
          </a:p>
        </p:txBody>
      </p:sp>
    </p:spTree>
    <p:extLst>
      <p:ext uri="{BB962C8B-B14F-4D97-AF65-F5344CB8AC3E}">
        <p14:creationId xmlns:p14="http://schemas.microsoft.com/office/powerpoint/2010/main" val="2556115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THINKING</a:t>
            </a:r>
          </a:p>
        </p:txBody>
      </p:sp>
      <p:sp>
        <p:nvSpPr>
          <p:cNvPr id="3" name="Content Placeholder 2"/>
          <p:cNvSpPr>
            <a:spLocks noGrp="1"/>
          </p:cNvSpPr>
          <p:nvPr>
            <p:ph idx="1"/>
          </p:nvPr>
        </p:nvSpPr>
        <p:spPr>
          <a:xfrm>
            <a:off x="2592925" y="1506582"/>
            <a:ext cx="8915400" cy="4911635"/>
          </a:xfrm>
        </p:spPr>
        <p:txBody>
          <a:bodyPr>
            <a:noAutofit/>
          </a:bodyPr>
          <a:lstStyle/>
          <a:p>
            <a:r>
              <a:rPr lang="en-US" sz="2000" dirty="0"/>
              <a:t>Empathize</a:t>
            </a:r>
          </a:p>
          <a:p>
            <a:pPr lvl="1"/>
            <a:r>
              <a:rPr lang="en-MY" sz="2000" dirty="0"/>
              <a:t> In order to create desirable products and services, we need to understand who our users are and what they need.</a:t>
            </a:r>
          </a:p>
          <a:p>
            <a:pPr lvl="1"/>
            <a:r>
              <a:rPr lang="en-MY" sz="2000" dirty="0"/>
              <a:t>During the empathize phase, we will spend time observing and engaging with real users conducting interviews, seeing how they interact with an existing product, and generally paying attention to facial expressions and body language.</a:t>
            </a:r>
            <a:endParaRPr lang="en-US" sz="2000" dirty="0"/>
          </a:p>
          <a:p>
            <a:r>
              <a:rPr lang="en-US" sz="2000" dirty="0"/>
              <a:t>Define</a:t>
            </a:r>
          </a:p>
          <a:p>
            <a:pPr lvl="1"/>
            <a:r>
              <a:rPr lang="en-MY" sz="2000" dirty="0"/>
              <a:t>We must gather all of the findings from the empathize phase and start piecing them together</a:t>
            </a:r>
          </a:p>
          <a:p>
            <a:pPr lvl="1"/>
            <a:r>
              <a:rPr lang="en-MY" sz="2000" dirty="0"/>
              <a:t>This is where we will analyse our observations and synthesise them in order to define the core problems that have identified up to this point.</a:t>
            </a:r>
            <a:endParaRPr lang="en-US" sz="2000" dirty="0"/>
          </a:p>
        </p:txBody>
      </p:sp>
    </p:spTree>
    <p:extLst>
      <p:ext uri="{BB962C8B-B14F-4D97-AF65-F5344CB8AC3E}">
        <p14:creationId xmlns:p14="http://schemas.microsoft.com/office/powerpoint/2010/main" val="917229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609599"/>
            <a:ext cx="8915400" cy="5921829"/>
          </a:xfrm>
        </p:spPr>
        <p:txBody>
          <a:bodyPr>
            <a:normAutofit/>
          </a:bodyPr>
          <a:lstStyle/>
          <a:p>
            <a:r>
              <a:rPr lang="en-US" sz="2000" dirty="0"/>
              <a:t>Ideate</a:t>
            </a:r>
          </a:p>
          <a:p>
            <a:pPr lvl="1"/>
            <a:r>
              <a:rPr lang="en-MY" sz="2000" dirty="0"/>
              <a:t>With this solid background, we can start to "think outside the box" to identify new solutions to the problem statement we created, and we can start to look for alternative ways of viewing the problem.</a:t>
            </a:r>
          </a:p>
          <a:p>
            <a:pPr lvl="1"/>
            <a:r>
              <a:rPr lang="en-MY" sz="2000" dirty="0"/>
              <a:t>Brainstorm are typically used to stimulate free thinking and to expand the problem space.</a:t>
            </a:r>
          </a:p>
          <a:p>
            <a:pPr lvl="1"/>
            <a:r>
              <a:rPr lang="en-MY" sz="2000" dirty="0"/>
              <a:t>As we prepare to move on to the next phase, we will narrow it down to a few ideas which we will later turn into prototypes to be tested on real users.</a:t>
            </a:r>
          </a:p>
        </p:txBody>
      </p:sp>
    </p:spTree>
    <p:extLst>
      <p:ext uri="{BB962C8B-B14F-4D97-AF65-F5344CB8AC3E}">
        <p14:creationId xmlns:p14="http://schemas.microsoft.com/office/powerpoint/2010/main" val="2992708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653143"/>
            <a:ext cx="8915400" cy="5782491"/>
          </a:xfrm>
        </p:spPr>
        <p:txBody>
          <a:bodyPr>
            <a:normAutofit/>
          </a:bodyPr>
          <a:lstStyle/>
          <a:p>
            <a:r>
              <a:rPr lang="en-US" sz="2000" dirty="0"/>
              <a:t>Prototype</a:t>
            </a:r>
          </a:p>
          <a:p>
            <a:pPr lvl="1"/>
            <a:r>
              <a:rPr lang="en-MY" sz="2000" dirty="0"/>
              <a:t>We will produce a number of inexpensive, scaled down versions of the product or specific features found within the product, so they can investigate the problem solutions generated in the previous stage.</a:t>
            </a:r>
          </a:p>
          <a:p>
            <a:pPr lvl="1"/>
            <a:r>
              <a:rPr lang="en-MY" sz="2000" dirty="0"/>
              <a:t>The aim of the prototyping stage is to turn our ideas into something tangible which can be tested on real users. </a:t>
            </a:r>
          </a:p>
          <a:p>
            <a:pPr lvl="1"/>
            <a:r>
              <a:rPr lang="en-MY" sz="2000" dirty="0"/>
              <a:t>This is crucial in maintaining a user-centric approach, allowing us to gather feedback before we go ahead and develop the whole product.</a:t>
            </a:r>
            <a:endParaRPr lang="en-US" sz="2000" dirty="0"/>
          </a:p>
          <a:p>
            <a:r>
              <a:rPr lang="en-US" sz="2000" dirty="0"/>
              <a:t>Testing</a:t>
            </a:r>
          </a:p>
          <a:p>
            <a:pPr lvl="1"/>
            <a:r>
              <a:rPr lang="en-MY" sz="2000" dirty="0"/>
              <a:t>During the testing phase, we must observe our target as they interact with our prototype. </a:t>
            </a:r>
          </a:p>
          <a:p>
            <a:pPr lvl="1"/>
            <a:r>
              <a:rPr lang="en-MY" sz="2000" dirty="0"/>
              <a:t>The testing phase will quickly highlight any design flaws that need to be addressed. Based on what we learn through user testing, we must go back and make improvements.</a:t>
            </a:r>
          </a:p>
          <a:p>
            <a:pPr lvl="1"/>
            <a:endParaRPr lang="en-US" dirty="0"/>
          </a:p>
        </p:txBody>
      </p:sp>
    </p:spTree>
    <p:extLst>
      <p:ext uri="{BB962C8B-B14F-4D97-AF65-F5344CB8AC3E}">
        <p14:creationId xmlns:p14="http://schemas.microsoft.com/office/powerpoint/2010/main" val="4089709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49234"/>
            <a:ext cx="8915400" cy="4961988"/>
          </a:xfrm>
        </p:spPr>
        <p:txBody>
          <a:bodyPr>
            <a:normAutofit/>
          </a:bodyPr>
          <a:lstStyle/>
          <a:p>
            <a:r>
              <a:rPr lang="en-US" dirty="0"/>
              <a:t>Empathize</a:t>
            </a:r>
          </a:p>
          <a:p>
            <a:pPr lvl="1"/>
            <a:r>
              <a:rPr lang="en-US" dirty="0"/>
              <a:t>We had interview Jared and </a:t>
            </a:r>
            <a:r>
              <a:rPr lang="en-US" dirty="0" err="1"/>
              <a:t>Manfelt</a:t>
            </a:r>
            <a:endParaRPr lang="en-US" dirty="0"/>
          </a:p>
          <a:p>
            <a:r>
              <a:rPr lang="en-US" dirty="0"/>
              <a:t>Define</a:t>
            </a:r>
          </a:p>
          <a:p>
            <a:pPr lvl="1"/>
            <a:r>
              <a:rPr lang="en-US" dirty="0"/>
              <a:t>The input device to move the cursor and output device to produce sound</a:t>
            </a:r>
          </a:p>
          <a:p>
            <a:r>
              <a:rPr lang="en-US" dirty="0"/>
              <a:t>Ideate</a:t>
            </a:r>
          </a:p>
          <a:p>
            <a:pPr lvl="1"/>
            <a:r>
              <a:rPr lang="en-US" dirty="0"/>
              <a:t>Light pen, joystick</a:t>
            </a:r>
          </a:p>
          <a:p>
            <a:r>
              <a:rPr lang="en-US" dirty="0"/>
              <a:t>Prototype</a:t>
            </a:r>
          </a:p>
          <a:p>
            <a:pPr lvl="1"/>
            <a:r>
              <a:rPr lang="en-US" dirty="0"/>
              <a:t>Input    - ping pong ball, cardboard, straw</a:t>
            </a:r>
          </a:p>
          <a:p>
            <a:pPr lvl="1"/>
            <a:r>
              <a:rPr lang="en-US" dirty="0"/>
              <a:t>Output - cardboard</a:t>
            </a:r>
          </a:p>
          <a:p>
            <a:r>
              <a:rPr lang="en-US" dirty="0"/>
              <a:t>Testing</a:t>
            </a:r>
          </a:p>
          <a:p>
            <a:pPr lvl="1"/>
            <a:r>
              <a:rPr lang="en-US" dirty="0"/>
              <a:t>Diaphragm of the speaker is easily broken, we added a metal network </a:t>
            </a:r>
          </a:p>
          <a:p>
            <a:pPr lvl="1"/>
            <a:r>
              <a:rPr lang="en-US" dirty="0"/>
              <a:t>Volume can not be changed, we added alternating resistor</a:t>
            </a:r>
          </a:p>
        </p:txBody>
      </p:sp>
    </p:spTree>
    <p:extLst>
      <p:ext uri="{BB962C8B-B14F-4D97-AF65-F5344CB8AC3E}">
        <p14:creationId xmlns:p14="http://schemas.microsoft.com/office/powerpoint/2010/main" val="1330414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INPUT</a:t>
            </a:r>
          </a:p>
        </p:txBody>
      </p:sp>
      <p:sp>
        <p:nvSpPr>
          <p:cNvPr id="5" name="TextBox 4">
            <a:extLst>
              <a:ext uri="{FF2B5EF4-FFF2-40B4-BE49-F238E27FC236}">
                <a16:creationId xmlns:a16="http://schemas.microsoft.com/office/drawing/2014/main" id="{9C53DF0C-001D-402E-A913-9EB2FC77F5CA}"/>
              </a:ext>
            </a:extLst>
          </p:cNvPr>
          <p:cNvSpPr txBox="1"/>
          <p:nvPr/>
        </p:nvSpPr>
        <p:spPr>
          <a:xfrm>
            <a:off x="1221453" y="1457740"/>
            <a:ext cx="8534400" cy="4278094"/>
          </a:xfrm>
          <a:prstGeom prst="rect">
            <a:avLst/>
          </a:prstGeom>
          <a:noFill/>
        </p:spPr>
        <p:txBody>
          <a:bodyPr wrap="square" rtlCol="0">
            <a:spAutoFit/>
          </a:bodyPr>
          <a:lstStyle/>
          <a:p>
            <a:r>
              <a:rPr lang="en-US" dirty="0"/>
              <a:t>What is input?</a:t>
            </a:r>
          </a:p>
          <a:p>
            <a:pPr marL="274320" lvl="0" indent="-27432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Any data or instructions used by a computer</a:t>
            </a:r>
          </a:p>
          <a:p>
            <a:pPr marL="274320" lvl="0" indent="-27432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Input devices translate data into a form that the system unit can process</a:t>
            </a:r>
          </a:p>
          <a:p>
            <a:pPr marL="274320" lvl="0" indent="-27432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Some hardware input devices include:</a:t>
            </a:r>
          </a:p>
          <a:p>
            <a:pPr marL="742950" lvl="1" indent="-28575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Keyboards</a:t>
            </a:r>
          </a:p>
          <a:p>
            <a:pPr marL="742950" lvl="1" indent="-28575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Mice</a:t>
            </a:r>
          </a:p>
          <a:p>
            <a:pPr marL="742950" lvl="1" indent="-28575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Pointing</a:t>
            </a:r>
          </a:p>
          <a:p>
            <a:pPr marL="742950" lvl="1" indent="-28575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Scanning</a:t>
            </a:r>
          </a:p>
          <a:p>
            <a:pPr marL="742950" lvl="1" indent="-28575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Image capturing </a:t>
            </a:r>
          </a:p>
          <a:p>
            <a:pPr marL="742950" lvl="1" indent="-285750" defTabSz="914400">
              <a:spcBef>
                <a:spcPct val="20000"/>
              </a:spcBef>
              <a:buClr>
                <a:srgbClr val="7996BE">
                  <a:lumMod val="50000"/>
                </a:srgbClr>
              </a:buClr>
              <a:buSzPct val="110000"/>
              <a:buFont typeface="Wingdings 2" panose="05020102010507070707" pitchFamily="18" charset="2"/>
              <a:buChar char=""/>
              <a:tabLst>
                <a:tab pos="274320" algn="l"/>
              </a:tabLst>
            </a:pPr>
            <a:r>
              <a:rPr lang="en-US" sz="2000" dirty="0">
                <a:solidFill>
                  <a:prstClr val="black"/>
                </a:solidFill>
                <a:latin typeface="Verdana" panose="020B0604030504040204" pitchFamily="34" charset="0"/>
                <a:ea typeface="Verdana" panose="020B0604030504040204" pitchFamily="34" charset="0"/>
              </a:rPr>
              <a:t>Audio-input</a:t>
            </a:r>
          </a:p>
          <a:p>
            <a:endParaRPr lang="en-US" dirty="0"/>
          </a:p>
        </p:txBody>
      </p:sp>
      <p:sp>
        <p:nvSpPr>
          <p:cNvPr id="6" name="Content Placeholder 5">
            <a:extLst>
              <a:ext uri="{FF2B5EF4-FFF2-40B4-BE49-F238E27FC236}">
                <a16:creationId xmlns:a16="http://schemas.microsoft.com/office/drawing/2014/main" id="{06C8A958-E0F1-43AA-B09F-F2A417C1509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11310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78CCF-D239-4A33-8714-768A92FF42AD}"/>
              </a:ext>
            </a:extLst>
          </p:cNvPr>
          <p:cNvSpPr>
            <a:spLocks noGrp="1"/>
          </p:cNvSpPr>
          <p:nvPr>
            <p:ph type="title"/>
          </p:nvPr>
        </p:nvSpPr>
        <p:spPr/>
        <p:txBody>
          <a:bodyPr/>
          <a:lstStyle/>
          <a:p>
            <a:r>
              <a:rPr lang="en-US" dirty="0"/>
              <a:t>MOUSE</a:t>
            </a:r>
          </a:p>
        </p:txBody>
      </p:sp>
      <p:pic>
        <p:nvPicPr>
          <p:cNvPr id="4" name="Picture 3">
            <a:extLst>
              <a:ext uri="{FF2B5EF4-FFF2-40B4-BE49-F238E27FC236}">
                <a16:creationId xmlns:a16="http://schemas.microsoft.com/office/drawing/2014/main" id="{85E8EC94-3CD9-4BEA-8094-59CBAC8CE33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00622" y="5278120"/>
            <a:ext cx="2505075" cy="1579880"/>
          </a:xfrm>
          <a:prstGeom prst="rect">
            <a:avLst/>
          </a:prstGeom>
          <a:noFill/>
          <a:ln>
            <a:noFill/>
          </a:ln>
        </p:spPr>
      </p:pic>
      <p:sp>
        <p:nvSpPr>
          <p:cNvPr id="5" name="Content Placeholder 2">
            <a:extLst>
              <a:ext uri="{FF2B5EF4-FFF2-40B4-BE49-F238E27FC236}">
                <a16:creationId xmlns:a16="http://schemas.microsoft.com/office/drawing/2014/main" id="{F226C87C-045B-4073-9BEC-DAAF4F886371}"/>
              </a:ext>
            </a:extLst>
          </p:cNvPr>
          <p:cNvSpPr>
            <a:spLocks noGrp="1"/>
          </p:cNvSpPr>
          <p:nvPr>
            <p:ph idx="1"/>
          </p:nvPr>
        </p:nvSpPr>
        <p:spPr>
          <a:xfrm>
            <a:off x="2592925" y="1264554"/>
            <a:ext cx="8915400" cy="5441045"/>
          </a:xfrm>
        </p:spPr>
        <p:txBody>
          <a:bodyPr>
            <a:normAutofit fontScale="92500" lnSpcReduction="10000"/>
          </a:bodyPr>
          <a:lstStyle/>
          <a:p>
            <a:pPr marL="0" indent="0">
              <a:buNone/>
            </a:pPr>
            <a:r>
              <a:rPr lang="en-US" b="1" u="sng" dirty="0">
                <a:effectLst>
                  <a:outerShdw blurRad="38100" dist="38100" dir="2700000" algn="tl">
                    <a:srgbClr val="000000">
                      <a:alpha val="43137"/>
                    </a:srgbClr>
                  </a:outerShdw>
                </a:effectLst>
              </a:rPr>
              <a:t>History</a:t>
            </a:r>
          </a:p>
          <a:p>
            <a:pPr lvl="1"/>
            <a:r>
              <a:rPr lang="en-US" sz="2000" b="1" dirty="0"/>
              <a:t>Invented in 1964 by Douglas Engelbart</a:t>
            </a:r>
          </a:p>
          <a:p>
            <a:pPr lvl="2">
              <a:buFont typeface="Wingdings" panose="05000000000000000000" pitchFamily="2" charset="2"/>
              <a:buChar char="Ø"/>
            </a:pPr>
            <a:r>
              <a:rPr lang="en-US" sz="1900" dirty="0"/>
              <a:t>Consisted of a wooden shell, circuit board and two metal wheels that came into contact with the surface it was being used on.</a:t>
            </a:r>
          </a:p>
          <a:p>
            <a:pPr lvl="2">
              <a:buFont typeface="Wingdings" panose="05000000000000000000" pitchFamily="2" charset="2"/>
              <a:buChar char="Ø"/>
            </a:pPr>
            <a:r>
              <a:rPr lang="en-US" sz="1900" dirty="0"/>
              <a:t>Can only move into 4 directions</a:t>
            </a:r>
          </a:p>
          <a:p>
            <a:pPr lvl="1"/>
            <a:r>
              <a:rPr lang="en-US" sz="2000" b="1" dirty="0"/>
              <a:t>In 1972 “Ball Mouse” was created by Bill English</a:t>
            </a:r>
          </a:p>
          <a:p>
            <a:pPr lvl="2">
              <a:buFont typeface="Wingdings" panose="05000000000000000000" pitchFamily="2" charset="2"/>
              <a:buChar char="Ø"/>
            </a:pPr>
            <a:r>
              <a:rPr lang="en-US" sz="1900" dirty="0"/>
              <a:t>Inspired by the trackball, a military device that was used in radar system for the Royal Canadian Navy</a:t>
            </a:r>
          </a:p>
          <a:p>
            <a:pPr lvl="2">
              <a:buFont typeface="Wingdings" panose="05000000000000000000" pitchFamily="2" charset="2"/>
              <a:buChar char="Ø"/>
            </a:pPr>
            <a:r>
              <a:rPr lang="en-US" sz="1900" dirty="0"/>
              <a:t>The ball replaced the wheels </a:t>
            </a:r>
          </a:p>
          <a:p>
            <a:pPr lvl="2">
              <a:buFont typeface="Wingdings" panose="05000000000000000000" pitchFamily="2" charset="2"/>
              <a:buChar char="Ø"/>
            </a:pPr>
            <a:r>
              <a:rPr lang="en-US" sz="1900" dirty="0"/>
              <a:t>Can move in every direction    </a:t>
            </a:r>
          </a:p>
          <a:p>
            <a:pPr lvl="2">
              <a:buFont typeface="Wingdings" panose="05000000000000000000" pitchFamily="2" charset="2"/>
              <a:buChar char="Ø"/>
            </a:pPr>
            <a:endParaRPr lang="en-US" sz="1800" dirty="0"/>
          </a:p>
          <a:p>
            <a:pPr lvl="1"/>
            <a:r>
              <a:rPr lang="en-US" sz="2000" b="1" dirty="0"/>
              <a:t>Steven Kirsch invented an optics model for the computer mouse system in 1981</a:t>
            </a:r>
          </a:p>
          <a:p>
            <a:pPr lvl="2">
              <a:buFont typeface="Wingdings" panose="05000000000000000000" pitchFamily="2" charset="2"/>
              <a:buChar char="Ø"/>
            </a:pPr>
            <a:r>
              <a:rPr lang="en-US" sz="1900" dirty="0"/>
              <a:t>This model uses light instead of ball to trace its movement</a:t>
            </a:r>
          </a:p>
          <a:p>
            <a:pPr lvl="2">
              <a:buFont typeface="Wingdings" panose="05000000000000000000" pitchFamily="2" charset="2"/>
              <a:buChar char="Ø"/>
            </a:pPr>
            <a:r>
              <a:rPr lang="en-US" sz="1900" dirty="0"/>
              <a:t>To prevent dirt from getting inside</a:t>
            </a:r>
          </a:p>
          <a:p>
            <a:pPr lvl="2">
              <a:buFont typeface="Wingdings" panose="05000000000000000000" pitchFamily="2" charset="2"/>
              <a:buChar char="Ø"/>
            </a:pPr>
            <a:endParaRPr lang="en-US" dirty="0"/>
          </a:p>
          <a:p>
            <a:pPr lvl="2">
              <a:buFont typeface="Wingdings" panose="05000000000000000000" pitchFamily="2" charset="2"/>
              <a:buChar char="§"/>
            </a:pPr>
            <a:endParaRPr lang="en-US" sz="1600" dirty="0"/>
          </a:p>
          <a:p>
            <a:pPr lvl="1"/>
            <a:endParaRPr lang="en-US" dirty="0"/>
          </a:p>
        </p:txBody>
      </p:sp>
    </p:spTree>
    <p:extLst>
      <p:ext uri="{BB962C8B-B14F-4D97-AF65-F5344CB8AC3E}">
        <p14:creationId xmlns:p14="http://schemas.microsoft.com/office/powerpoint/2010/main" val="93126132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442</TotalTime>
  <Words>836</Words>
  <Application>Microsoft Office PowerPoint</Application>
  <PresentationFormat>Widescreen</PresentationFormat>
  <Paragraphs>105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Wisp</vt:lpstr>
      <vt:lpstr>INPUT AND OUTPUT</vt:lpstr>
      <vt:lpstr>Introduction</vt:lpstr>
      <vt:lpstr>DESIGN THINKING</vt:lpstr>
      <vt:lpstr>DESIGN THINKING</vt:lpstr>
      <vt:lpstr>PowerPoint Presentation</vt:lpstr>
      <vt:lpstr>PowerPoint Presentation</vt:lpstr>
      <vt:lpstr>PowerPoint Presentation</vt:lpstr>
      <vt:lpstr>INPUT</vt:lpstr>
      <vt:lpstr>MOUSE</vt:lpstr>
      <vt:lpstr>Types of Mouses</vt:lpstr>
      <vt:lpstr>OUTPUT </vt:lpstr>
      <vt:lpstr>Picture of speaker nowadays</vt:lpstr>
      <vt:lpstr>JOB DIVIDING</vt:lpstr>
      <vt:lpstr>Team Working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INPUT AND OUTPUT</dc:title>
  <dc:creator>WEN JUN TAI</dc:creator>
  <cp:lastModifiedBy>rafikyu23@gmail.com</cp:lastModifiedBy>
  <cp:revision>25</cp:revision>
  <dcterms:created xsi:type="dcterms:W3CDTF">2019-11-02T15:32:05Z</dcterms:created>
  <dcterms:modified xsi:type="dcterms:W3CDTF">2019-11-04T05:09:28Z</dcterms:modified>
</cp:coreProperties>
</file>