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76" r:id="rId4"/>
    <p:sldMasterId id="2147483677"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11" Type="http://schemas.openxmlformats.org/officeDocument/2006/relationships/slide" Target="slides/slide5.xml"/><Relationship Id="rId22" Type="http://schemas.openxmlformats.org/officeDocument/2006/relationships/slide" Target="slides/slide16.xml"/><Relationship Id="rId10" Type="http://schemas.openxmlformats.org/officeDocument/2006/relationships/slide" Target="slides/slide4.xml"/><Relationship Id="rId21" Type="http://schemas.openxmlformats.org/officeDocument/2006/relationships/slide" Target="slides/slide15.xml"/><Relationship Id="rId13" Type="http://schemas.openxmlformats.org/officeDocument/2006/relationships/slide" Target="slides/slide7.xml"/><Relationship Id="rId12" Type="http://schemas.openxmlformats.org/officeDocument/2006/relationships/slide" Target="slides/slide6.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5" Type="http://schemas.openxmlformats.org/officeDocument/2006/relationships/slideMaster" Target="slideMasters/slideMaster2.xml"/><Relationship Id="rId19" Type="http://schemas.openxmlformats.org/officeDocument/2006/relationships/slide" Target="slides/slide13.xml"/><Relationship Id="rId6" Type="http://schemas.openxmlformats.org/officeDocument/2006/relationships/notesMaster" Target="notesMasters/notesMaster1.xml"/><Relationship Id="rId18" Type="http://schemas.openxmlformats.org/officeDocument/2006/relationships/slide" Target="slides/slide12.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325548eccde_2_206: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g325548eccde_2_20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g32c2463a474_0_67: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g32c2463a474_0_6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g32676381dff_0_25: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g32676381dff_0_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g32676381dff_0_33: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g32676381dff_0_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 name="Shape 391"/>
        <p:cNvGrpSpPr/>
        <p:nvPr/>
      </p:nvGrpSpPr>
      <p:grpSpPr>
        <a:xfrm>
          <a:off x="0" y="0"/>
          <a:ext cx="0" cy="0"/>
          <a:chOff x="0" y="0"/>
          <a:chExt cx="0" cy="0"/>
        </a:xfrm>
      </p:grpSpPr>
      <p:sp>
        <p:nvSpPr>
          <p:cNvPr id="392" name="Google Shape;392;g32676381dff_0_41: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g32676381dff_0_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0" name="Shape 400"/>
        <p:cNvGrpSpPr/>
        <p:nvPr/>
      </p:nvGrpSpPr>
      <p:grpSpPr>
        <a:xfrm>
          <a:off x="0" y="0"/>
          <a:ext cx="0" cy="0"/>
          <a:chOff x="0" y="0"/>
          <a:chExt cx="0" cy="0"/>
        </a:xfrm>
      </p:grpSpPr>
      <p:sp>
        <p:nvSpPr>
          <p:cNvPr id="401" name="Google Shape;401;g32676381dff_0_8: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g32676381dff_0_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7" name="Shape 407"/>
        <p:cNvGrpSpPr/>
        <p:nvPr/>
      </p:nvGrpSpPr>
      <p:grpSpPr>
        <a:xfrm>
          <a:off x="0" y="0"/>
          <a:ext cx="0" cy="0"/>
          <a:chOff x="0" y="0"/>
          <a:chExt cx="0" cy="0"/>
        </a:xfrm>
      </p:grpSpPr>
      <p:sp>
        <p:nvSpPr>
          <p:cNvPr id="408" name="Google Shape;408;g325548eccde_2_496: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g325548eccde_2_49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9" name="Shape 429"/>
        <p:cNvGrpSpPr/>
        <p:nvPr/>
      </p:nvGrpSpPr>
      <p:grpSpPr>
        <a:xfrm>
          <a:off x="0" y="0"/>
          <a:ext cx="0" cy="0"/>
          <a:chOff x="0" y="0"/>
          <a:chExt cx="0" cy="0"/>
        </a:xfrm>
      </p:grpSpPr>
      <p:sp>
        <p:nvSpPr>
          <p:cNvPr id="430" name="Google Shape;430;g325548eccde_2_730: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g325548eccde_2_7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g325548eccde_2_430: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g325548eccde_2_4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g325548eccde_2_230: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g325548eccde_2_2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g32676381dff_0_0: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g32676381dff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g325548eccde_2_236: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g325548eccde_2_2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g325548eccde_2_270: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g325548eccde_2_27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g325548eccde_2_414: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g325548eccde_2_4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g3272d046083_0_14: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
                <a:solidFill>
                  <a:schemeClr val="dk1"/>
                </a:solidFill>
              </a:rPr>
              <a:t>Thoroughly reviewing software requirements is a critical initial step in the software development lifecycle. This process involves evaluating requirements to ensure they are complete, accurate, and testable, which helps identify and correct errors early, saving time and resources.</a:t>
            </a:r>
            <a:endParaRPr u="sng">
              <a:solidFill>
                <a:schemeClr val="hlink"/>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Once the requirements are well-understood, the next step is to determine various scenarios and use cases that need to be tested. Use case testing focuses on the end-to-end functionality of the system from the user's perspective, ensuring that all possible interactions between the user and the system are tested.</a:t>
            </a:r>
            <a:endParaRPr u="sng">
              <a:solidFill>
                <a:schemeClr val="hlink"/>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By thoroughly reviewing software requirements and identifying relevant test scenarios, we can ensure comprehensive test coverage and enhance the overall quality of the software product.</a:t>
            </a:r>
            <a:endParaRPr>
              <a:solidFill>
                <a:schemeClr val="dk1"/>
              </a:solidFill>
            </a:endParaRPr>
          </a:p>
          <a:p>
            <a:pPr indent="0" lvl="0" marL="0" rtl="0" algn="l">
              <a:spcBef>
                <a:spcPts val="1200"/>
              </a:spcBef>
              <a:spcAft>
                <a:spcPts val="0"/>
              </a:spcAft>
              <a:buNone/>
            </a:pPr>
            <a:r>
              <a:t/>
            </a:r>
            <a:endParaRPr sz="1200">
              <a:solidFill>
                <a:schemeClr val="dk1"/>
              </a:solidFill>
            </a:endParaRPr>
          </a:p>
        </p:txBody>
      </p:sp>
      <p:sp>
        <p:nvSpPr>
          <p:cNvPr id="348" name="Google Shape;348;g3272d046083_0_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g32676381dff_0_17: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Ensuring software functionality across various platforms is crucial. This involves running test cases in different environments, such as Android, iOS, and web browsers, to verify consistent performance. </a:t>
            </a:r>
            <a:endParaRPr/>
          </a:p>
          <a:p>
            <a:pPr indent="0" lvl="0" marL="0" rtl="0" algn="l">
              <a:spcBef>
                <a:spcPts val="0"/>
              </a:spcBef>
              <a:spcAft>
                <a:spcPts val="0"/>
              </a:spcAft>
              <a:buNone/>
            </a:pPr>
            <a:r>
              <a:rPr lang="en"/>
              <a:t>Testing in diverse operating systems helps identify platform-specific issues early, enhancing user experience. </a:t>
            </a:r>
            <a:endParaRPr/>
          </a:p>
          <a:p>
            <a:pPr indent="0" lvl="0" marL="0" rtl="0" algn="l">
              <a:spcBef>
                <a:spcPts val="0"/>
              </a:spcBef>
              <a:spcAft>
                <a:spcPts val="0"/>
              </a:spcAft>
              <a:buNone/>
            </a:pPr>
            <a:r>
              <a:rPr lang="en"/>
              <a:t>Additionally, conducting tests in environments like staging and production ensures the software behaves as intended before and after deployment.</a:t>
            </a:r>
            <a:endParaRPr/>
          </a:p>
        </p:txBody>
      </p:sp>
      <p:sp>
        <p:nvSpPr>
          <p:cNvPr id="356" name="Google Shape;356;g32676381dff_0_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g"/><Relationship Id="rId3" Type="http://schemas.openxmlformats.org/officeDocument/2006/relationships/image" Target="../media/image9.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jpg"/><Relationship Id="rId3" Type="http://schemas.openxmlformats.org/officeDocument/2006/relationships/image" Target="../media/image8.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6.png"/><Relationship Id="rId4" Type="http://schemas.openxmlformats.org/officeDocument/2006/relationships/image" Target="../media/image8.png"/><Relationship Id="rId5" Type="http://schemas.openxmlformats.org/officeDocument/2006/relationships/image" Target="../media/image4.png"/><Relationship Id="rId6"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 Id="rId3" Type="http://schemas.openxmlformats.org/officeDocument/2006/relationships/image" Target="../media/image30.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 Id="rId3" Type="http://schemas.openxmlformats.org/officeDocument/2006/relationships/image" Target="../media/image30.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 Id="rId3" Type="http://schemas.openxmlformats.org/officeDocument/2006/relationships/image" Target="../media/image30.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 Id="rId3" Type="http://schemas.openxmlformats.org/officeDocument/2006/relationships/image" Target="../media/image30.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 Id="rId3" Type="http://schemas.openxmlformats.org/officeDocument/2006/relationships/image" Target="../media/image30.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 Id="rId3" Type="http://schemas.openxmlformats.org/officeDocument/2006/relationships/image" Target="../media/image30.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 Id="rId3" Type="http://schemas.openxmlformats.org/officeDocument/2006/relationships/image" Target="../media/image30.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 Id="rId3" Type="http://schemas.openxmlformats.org/officeDocument/2006/relationships/image" Target="../media/image30.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 Id="rId3" Type="http://schemas.openxmlformats.org/officeDocument/2006/relationships/image" Target="../media/image30.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 Id="rId3" Type="http://schemas.openxmlformats.org/officeDocument/2006/relationships/image" Target="../media/image30.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ustom Layout">
  <p:cSld name="2_Custom Layout">
    <p:spTree>
      <p:nvGrpSpPr>
        <p:cNvPr id="56" name="Shape 56"/>
        <p:cNvGrpSpPr/>
        <p:nvPr/>
      </p:nvGrpSpPr>
      <p:grpSpPr>
        <a:xfrm>
          <a:off x="0" y="0"/>
          <a:ext cx="0" cy="0"/>
          <a:chOff x="0" y="0"/>
          <a:chExt cx="0" cy="0"/>
        </a:xfrm>
      </p:grpSpPr>
      <p:pic>
        <p:nvPicPr>
          <p:cNvPr id="57" name="Google Shape;57;p14"/>
          <p:cNvPicPr preferRelativeResize="0"/>
          <p:nvPr/>
        </p:nvPicPr>
        <p:blipFill rotWithShape="1">
          <a:blip r:embed="rId2">
            <a:alphaModFix/>
          </a:blip>
          <a:srcRect b="7973" l="0" r="0" t="26333"/>
          <a:stretch/>
        </p:blipFill>
        <p:spPr>
          <a:xfrm>
            <a:off x="0" y="0"/>
            <a:ext cx="9144000" cy="5143500"/>
          </a:xfrm>
          <a:prstGeom prst="rect">
            <a:avLst/>
          </a:prstGeom>
          <a:noFill/>
          <a:ln>
            <a:noFill/>
          </a:ln>
        </p:spPr>
      </p:pic>
      <p:sp>
        <p:nvSpPr>
          <p:cNvPr id="58" name="Google Shape;58;p14"/>
          <p:cNvSpPr/>
          <p:nvPr/>
        </p:nvSpPr>
        <p:spPr>
          <a:xfrm>
            <a:off x="0" y="1"/>
            <a:ext cx="9144000" cy="5143500"/>
          </a:xfrm>
          <a:prstGeom prst="rect">
            <a:avLst/>
          </a:prstGeom>
          <a:gradFill>
            <a:gsLst>
              <a:gs pos="0">
                <a:srgbClr val="6C1D35">
                  <a:alpha val="67843"/>
                </a:srgbClr>
              </a:gs>
              <a:gs pos="12000">
                <a:srgbClr val="6C1D35">
                  <a:alpha val="67843"/>
                </a:srgbClr>
              </a:gs>
              <a:gs pos="77000">
                <a:srgbClr val="511527"/>
              </a:gs>
              <a:gs pos="100000">
                <a:srgbClr val="511527"/>
              </a:gs>
            </a:gsLst>
            <a:lin ang="13500000" scaled="0"/>
          </a:gradFill>
          <a:ln cap="flat" cmpd="sng" w="12700">
            <a:solidFill>
              <a:srgbClr val="2D0C16"/>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59" name="Google Shape;59;p14"/>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60" name="Google Shape;60;p14"/>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61" name="Google Shape;61;p14"/>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pic>
        <p:nvPicPr>
          <p:cNvPr id="62" name="Google Shape;62;p14"/>
          <p:cNvPicPr preferRelativeResize="0"/>
          <p:nvPr/>
        </p:nvPicPr>
        <p:blipFill rotWithShape="1">
          <a:blip r:embed="rId3">
            <a:alphaModFix/>
          </a:blip>
          <a:srcRect b="0" l="0" r="0" t="0"/>
          <a:stretch/>
        </p:blipFill>
        <p:spPr>
          <a:xfrm flipH="1" rot="10800000">
            <a:off x="5334000" y="-26311"/>
            <a:ext cx="3688080" cy="5190892"/>
          </a:xfrm>
          <a:prstGeom prst="rect">
            <a:avLst/>
          </a:prstGeom>
          <a:noFill/>
          <a:ln>
            <a:noFill/>
          </a:ln>
        </p:spPr>
      </p:pic>
      <p:pic>
        <p:nvPicPr>
          <p:cNvPr id="63" name="Google Shape;63;p14"/>
          <p:cNvPicPr preferRelativeResize="0"/>
          <p:nvPr/>
        </p:nvPicPr>
        <p:blipFill rotWithShape="1">
          <a:blip r:embed="rId3">
            <a:alphaModFix/>
          </a:blip>
          <a:srcRect b="0" l="0" r="0" t="0"/>
          <a:stretch/>
        </p:blipFill>
        <p:spPr>
          <a:xfrm flipH="1" rot="10800000">
            <a:off x="8451197" y="261820"/>
            <a:ext cx="1507527" cy="2121811"/>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page">
  <p:cSld name="cover page">
    <p:spTree>
      <p:nvGrpSpPr>
        <p:cNvPr id="64" name="Shape 64"/>
        <p:cNvGrpSpPr/>
        <p:nvPr/>
      </p:nvGrpSpPr>
      <p:grpSpPr>
        <a:xfrm>
          <a:off x="0" y="0"/>
          <a:ext cx="0" cy="0"/>
          <a:chOff x="0" y="0"/>
          <a:chExt cx="0" cy="0"/>
        </a:xfrm>
      </p:grpSpPr>
      <p:pic>
        <p:nvPicPr>
          <p:cNvPr id="65" name="Google Shape;65;p15"/>
          <p:cNvPicPr preferRelativeResize="0"/>
          <p:nvPr/>
        </p:nvPicPr>
        <p:blipFill rotWithShape="1">
          <a:blip r:embed="rId2">
            <a:alphaModFix amt="34000"/>
          </a:blip>
          <a:srcRect b="0" l="0" r="0" t="0"/>
          <a:stretch/>
        </p:blipFill>
        <p:spPr>
          <a:xfrm rot="-5400000">
            <a:off x="1071031" y="-1071031"/>
            <a:ext cx="5160023" cy="7302083"/>
          </a:xfrm>
          <a:prstGeom prst="rect">
            <a:avLst/>
          </a:prstGeom>
          <a:noFill/>
          <a:ln>
            <a:noFill/>
          </a:ln>
        </p:spPr>
      </p:pic>
      <p:pic>
        <p:nvPicPr>
          <p:cNvPr id="66" name="Google Shape;66;p15"/>
          <p:cNvPicPr preferRelativeResize="0"/>
          <p:nvPr/>
        </p:nvPicPr>
        <p:blipFill rotWithShape="1">
          <a:blip r:embed="rId3">
            <a:alphaModFix amt="99000"/>
          </a:blip>
          <a:srcRect b="0" l="0" r="0" t="0"/>
          <a:stretch/>
        </p:blipFill>
        <p:spPr>
          <a:xfrm flipH="1">
            <a:off x="44320" y="0"/>
            <a:ext cx="9055360" cy="2331892"/>
          </a:xfrm>
          <a:prstGeom prst="rect">
            <a:avLst/>
          </a:prstGeom>
          <a:noFill/>
          <a:ln>
            <a:noFill/>
          </a:ln>
        </p:spPr>
      </p:pic>
      <p:sp>
        <p:nvSpPr>
          <p:cNvPr id="67" name="Google Shape;67;p15"/>
          <p:cNvSpPr/>
          <p:nvPr/>
        </p:nvSpPr>
        <p:spPr>
          <a:xfrm rot="5400000">
            <a:off x="4465158" y="481184"/>
            <a:ext cx="213682" cy="9144000"/>
          </a:xfrm>
          <a:prstGeom prst="rect">
            <a:avLst/>
          </a:prstGeom>
          <a:solidFill>
            <a:srgbClr val="6C1D35"/>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68" name="Google Shape;68;p15"/>
          <p:cNvSpPr txBox="1"/>
          <p:nvPr/>
        </p:nvSpPr>
        <p:spPr>
          <a:xfrm>
            <a:off x="4109522" y="4946341"/>
            <a:ext cx="1032976" cy="196207"/>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b="1" i="0" lang="en" sz="800">
                <a:solidFill>
                  <a:srgbClr val="F2F2F2"/>
                </a:solidFill>
                <a:latin typeface="Calibri"/>
                <a:ea typeface="Calibri"/>
                <a:cs typeface="Calibri"/>
                <a:sym typeface="Calibri"/>
              </a:rPr>
              <a:t>www.utm.my</a:t>
            </a:r>
            <a:endParaRPr b="1" i="0" sz="800">
              <a:solidFill>
                <a:schemeClr val="accent4"/>
              </a:solidFill>
              <a:latin typeface="Calibri"/>
              <a:ea typeface="Calibri"/>
              <a:cs typeface="Calibri"/>
              <a:sym typeface="Calibri"/>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69" name="Shape 69"/>
        <p:cNvGrpSpPr/>
        <p:nvPr/>
      </p:nvGrpSpPr>
      <p:grpSpPr>
        <a:xfrm>
          <a:off x="0" y="0"/>
          <a:ext cx="0" cy="0"/>
          <a:chOff x="0" y="0"/>
          <a:chExt cx="0" cy="0"/>
        </a:xfrm>
      </p:grpSpPr>
      <p:sp>
        <p:nvSpPr>
          <p:cNvPr id="70" name="Google Shape;70;p16"/>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1" name="Google Shape;71;p16"/>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2" name="Google Shape;72;p16"/>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grpSp>
        <p:nvGrpSpPr>
          <p:cNvPr id="73" name="Google Shape;73;p16"/>
          <p:cNvGrpSpPr/>
          <p:nvPr/>
        </p:nvGrpSpPr>
        <p:grpSpPr>
          <a:xfrm>
            <a:off x="0" y="0"/>
            <a:ext cx="3552108" cy="5837900"/>
            <a:chOff x="0" y="0"/>
            <a:chExt cx="4736144" cy="7783867"/>
          </a:xfrm>
        </p:grpSpPr>
        <p:pic>
          <p:nvPicPr>
            <p:cNvPr id="74" name="Google Shape;74;p16"/>
            <p:cNvPicPr preferRelativeResize="0"/>
            <p:nvPr/>
          </p:nvPicPr>
          <p:blipFill rotWithShape="1">
            <a:blip r:embed="rId2">
              <a:alphaModFix/>
            </a:blip>
            <a:srcRect b="0" l="0" r="0" t="0"/>
            <a:stretch/>
          </p:blipFill>
          <p:spPr>
            <a:xfrm>
              <a:off x="0" y="0"/>
              <a:ext cx="3118649" cy="4463581"/>
            </a:xfrm>
            <a:prstGeom prst="rect">
              <a:avLst/>
            </a:prstGeom>
            <a:noFill/>
            <a:ln>
              <a:noFill/>
            </a:ln>
          </p:spPr>
        </p:pic>
        <p:sp>
          <p:nvSpPr>
            <p:cNvPr id="75" name="Google Shape;75;p16"/>
            <p:cNvSpPr/>
            <p:nvPr/>
          </p:nvSpPr>
          <p:spPr>
            <a:xfrm rot="8446488">
              <a:off x="1155879" y="3069975"/>
              <a:ext cx="2214654" cy="3120244"/>
            </a:xfrm>
            <a:prstGeom prst="parallelogram">
              <a:avLst>
                <a:gd fmla="val 25000" name="adj"/>
              </a:avLst>
            </a:prstGeom>
            <a:solidFill>
              <a:srgbClr val="F2F2F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76" name="Google Shape;76;p16"/>
            <p:cNvSpPr/>
            <p:nvPr/>
          </p:nvSpPr>
          <p:spPr>
            <a:xfrm rot="8446488">
              <a:off x="2539020" y="5497285"/>
              <a:ext cx="1784436" cy="1941063"/>
            </a:xfrm>
            <a:custGeom>
              <a:rect b="b" l="l" r="r" t="t"/>
              <a:pathLst>
                <a:path extrusionOk="0" h="1941063" w="1784436">
                  <a:moveTo>
                    <a:pt x="0" y="1941063"/>
                  </a:moveTo>
                  <a:lnTo>
                    <a:pt x="341522" y="0"/>
                  </a:lnTo>
                  <a:lnTo>
                    <a:pt x="1784436" y="1205605"/>
                  </a:lnTo>
                  <a:lnTo>
                    <a:pt x="1660991" y="1941063"/>
                  </a:lnTo>
                  <a:lnTo>
                    <a:pt x="0" y="1941063"/>
                  </a:lnTo>
                  <a:close/>
                </a:path>
              </a:pathLst>
            </a:custGeom>
            <a:solidFill>
              <a:srgbClr val="F2F2F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grpSp>
      <p:pic>
        <p:nvPicPr>
          <p:cNvPr id="77" name="Google Shape;77;p16"/>
          <p:cNvPicPr preferRelativeResize="0"/>
          <p:nvPr/>
        </p:nvPicPr>
        <p:blipFill rotWithShape="1">
          <a:blip r:embed="rId3">
            <a:alphaModFix/>
          </a:blip>
          <a:srcRect b="0" l="0" r="0" t="0"/>
          <a:stretch/>
        </p:blipFill>
        <p:spPr>
          <a:xfrm flipH="1">
            <a:off x="1594748" y="-796794"/>
            <a:ext cx="1803810" cy="2538823"/>
          </a:xfrm>
          <a:prstGeom prst="rect">
            <a:avLst/>
          </a:prstGeom>
          <a:noFill/>
          <a:ln>
            <a:noFill/>
          </a:ln>
        </p:spPr>
      </p:pic>
      <p:pic>
        <p:nvPicPr>
          <p:cNvPr id="78" name="Google Shape;78;p16"/>
          <p:cNvPicPr preferRelativeResize="0"/>
          <p:nvPr/>
        </p:nvPicPr>
        <p:blipFill rotWithShape="1">
          <a:blip r:embed="rId4">
            <a:alphaModFix amt="99000"/>
          </a:blip>
          <a:srcRect b="0" l="0" r="0" t="0"/>
          <a:stretch/>
        </p:blipFill>
        <p:spPr>
          <a:xfrm flipH="1" rot="-5400000">
            <a:off x="-1951711" y="1962080"/>
            <a:ext cx="5285169" cy="1361011"/>
          </a:xfrm>
          <a:prstGeom prst="rect">
            <a:avLst/>
          </a:prstGeom>
          <a:noFill/>
          <a:ln>
            <a:noFill/>
          </a:ln>
        </p:spPr>
      </p:pic>
      <p:pic>
        <p:nvPicPr>
          <p:cNvPr id="79" name="Google Shape;79;p16"/>
          <p:cNvPicPr preferRelativeResize="0"/>
          <p:nvPr/>
        </p:nvPicPr>
        <p:blipFill rotWithShape="1">
          <a:blip r:embed="rId5">
            <a:alphaModFix/>
          </a:blip>
          <a:srcRect b="0" l="0" r="0" t="0"/>
          <a:stretch/>
        </p:blipFill>
        <p:spPr>
          <a:xfrm rot="10800000">
            <a:off x="212408" y="2807596"/>
            <a:ext cx="1560526" cy="2233510"/>
          </a:xfrm>
          <a:prstGeom prst="rect">
            <a:avLst/>
          </a:prstGeom>
          <a:noFill/>
          <a:ln>
            <a:noFill/>
          </a:ln>
        </p:spPr>
      </p:pic>
      <p:pic>
        <p:nvPicPr>
          <p:cNvPr id="80" name="Google Shape;80;p16"/>
          <p:cNvPicPr preferRelativeResize="0"/>
          <p:nvPr/>
        </p:nvPicPr>
        <p:blipFill rotWithShape="1">
          <a:blip r:embed="rId6">
            <a:alphaModFix/>
          </a:blip>
          <a:srcRect b="0" l="0" r="0" t="0"/>
          <a:stretch/>
        </p:blipFill>
        <p:spPr>
          <a:xfrm rot="5400000">
            <a:off x="1372528" y="4535083"/>
            <a:ext cx="314325" cy="592931"/>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81" name="Shape 81"/>
        <p:cNvGrpSpPr/>
        <p:nvPr/>
      </p:nvGrpSpPr>
      <p:grpSpPr>
        <a:xfrm>
          <a:off x="0" y="0"/>
          <a:ext cx="0" cy="0"/>
          <a:chOff x="0" y="0"/>
          <a:chExt cx="0" cy="0"/>
        </a:xfrm>
      </p:grpSpPr>
      <p:pic>
        <p:nvPicPr>
          <p:cNvPr id="82" name="Google Shape;82;p17"/>
          <p:cNvPicPr preferRelativeResize="0"/>
          <p:nvPr/>
        </p:nvPicPr>
        <p:blipFill rotWithShape="1">
          <a:blip r:embed="rId2">
            <a:alphaModFix amt="99000"/>
          </a:blip>
          <a:srcRect b="0" l="0" r="0" t="0"/>
          <a:stretch/>
        </p:blipFill>
        <p:spPr>
          <a:xfrm flipH="1">
            <a:off x="5073" y="953"/>
            <a:ext cx="9055360" cy="2331892"/>
          </a:xfrm>
          <a:prstGeom prst="rect">
            <a:avLst/>
          </a:prstGeom>
          <a:noFill/>
          <a:ln>
            <a:noFill/>
          </a:ln>
        </p:spPr>
      </p:pic>
      <p:grpSp>
        <p:nvGrpSpPr>
          <p:cNvPr id="83" name="Google Shape;83;p17"/>
          <p:cNvGrpSpPr/>
          <p:nvPr/>
        </p:nvGrpSpPr>
        <p:grpSpPr>
          <a:xfrm>
            <a:off x="0" y="4829174"/>
            <a:ext cx="3319088" cy="314325"/>
            <a:chOff x="0" y="6438899"/>
            <a:chExt cx="4425450" cy="419100"/>
          </a:xfrm>
        </p:grpSpPr>
        <p:sp>
          <p:nvSpPr>
            <p:cNvPr id="84" name="Google Shape;84;p17"/>
            <p:cNvSpPr/>
            <p:nvPr/>
          </p:nvSpPr>
          <p:spPr>
            <a:xfrm>
              <a:off x="0" y="6438900"/>
              <a:ext cx="4115884" cy="419099"/>
            </a:xfrm>
            <a:prstGeom prst="rect">
              <a:avLst/>
            </a:prstGeom>
            <a:solidFill>
              <a:srgbClr val="6C1D35"/>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85" name="Google Shape;85;p17"/>
            <p:cNvSpPr/>
            <p:nvPr/>
          </p:nvSpPr>
          <p:spPr>
            <a:xfrm>
              <a:off x="4115884" y="6438899"/>
              <a:ext cx="309566" cy="419100"/>
            </a:xfrm>
            <a:prstGeom prst="rtTriangle">
              <a:avLst/>
            </a:prstGeom>
            <a:solidFill>
              <a:srgbClr val="6C1D35"/>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grpSp>
      <p:sp>
        <p:nvSpPr>
          <p:cNvPr id="86" name="Google Shape;86;p17"/>
          <p:cNvSpPr txBox="1"/>
          <p:nvPr>
            <p:ph type="title"/>
          </p:nvPr>
        </p:nvSpPr>
        <p:spPr>
          <a:xfrm>
            <a:off x="623888" y="785813"/>
            <a:ext cx="7886700" cy="1125140"/>
          </a:xfrm>
          <a:prstGeom prst="rect">
            <a:avLst/>
          </a:prstGeom>
          <a:noFill/>
          <a:ln>
            <a:noFill/>
          </a:ln>
        </p:spPr>
        <p:txBody>
          <a:bodyPr anchorCtr="0" anchor="t" bIns="34275" lIns="68575" spcFirstLastPara="1" rIns="68575" wrap="square" tIns="34275">
            <a:normAutofit/>
          </a:bodyPr>
          <a:lstStyle>
            <a:lvl1pPr lvl="0" algn="l">
              <a:lnSpc>
                <a:spcPct val="90000"/>
              </a:lnSpc>
              <a:spcBef>
                <a:spcPts val="0"/>
              </a:spcBef>
              <a:spcAft>
                <a:spcPts val="0"/>
              </a:spcAft>
              <a:buClr>
                <a:schemeClr val="dk1"/>
              </a:buClr>
              <a:buSzPts val="3000"/>
              <a:buFont typeface="Calibri"/>
              <a:buNone/>
              <a:defRPr sz="3000">
                <a:latin typeface="Calibri"/>
                <a:ea typeface="Calibri"/>
                <a:cs typeface="Calibri"/>
                <a:sym typeface="Calibri"/>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87" name="Google Shape;87;p17"/>
          <p:cNvSpPr txBox="1"/>
          <p:nvPr>
            <p:ph idx="1" type="body"/>
          </p:nvPr>
        </p:nvSpPr>
        <p:spPr>
          <a:xfrm>
            <a:off x="623888" y="2110979"/>
            <a:ext cx="7886700" cy="2518172"/>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rgbClr val="888888"/>
              </a:buClr>
              <a:buSzPts val="1800"/>
              <a:buNone/>
              <a:defRPr sz="1800">
                <a:solidFill>
                  <a:srgbClr val="888888"/>
                </a:solidFill>
              </a:defRPr>
            </a:lvl1pPr>
            <a:lvl2pPr indent="-228600" lvl="1" marL="914400" algn="l">
              <a:lnSpc>
                <a:spcPct val="90000"/>
              </a:lnSpc>
              <a:spcBef>
                <a:spcPts val="400"/>
              </a:spcBef>
              <a:spcAft>
                <a:spcPts val="0"/>
              </a:spcAft>
              <a:buClr>
                <a:srgbClr val="888888"/>
              </a:buClr>
              <a:buSzPts val="1500"/>
              <a:buNone/>
              <a:defRPr sz="1500">
                <a:solidFill>
                  <a:srgbClr val="888888"/>
                </a:solidFill>
              </a:defRPr>
            </a:lvl2pPr>
            <a:lvl3pPr indent="-228600" lvl="2" marL="1371600" algn="l">
              <a:lnSpc>
                <a:spcPct val="90000"/>
              </a:lnSpc>
              <a:spcBef>
                <a:spcPts val="400"/>
              </a:spcBef>
              <a:spcAft>
                <a:spcPts val="0"/>
              </a:spcAft>
              <a:buClr>
                <a:srgbClr val="888888"/>
              </a:buClr>
              <a:buSzPts val="1400"/>
              <a:buNone/>
              <a:defRPr sz="1400">
                <a:solidFill>
                  <a:srgbClr val="888888"/>
                </a:solidFill>
              </a:defRPr>
            </a:lvl3pPr>
            <a:lvl4pPr indent="-228600" lvl="3" marL="1828800" algn="l">
              <a:lnSpc>
                <a:spcPct val="90000"/>
              </a:lnSpc>
              <a:spcBef>
                <a:spcPts val="400"/>
              </a:spcBef>
              <a:spcAft>
                <a:spcPts val="0"/>
              </a:spcAft>
              <a:buClr>
                <a:srgbClr val="888888"/>
              </a:buClr>
              <a:buSzPts val="1200"/>
              <a:buNone/>
              <a:defRPr sz="1200">
                <a:solidFill>
                  <a:srgbClr val="888888"/>
                </a:solidFill>
              </a:defRPr>
            </a:lvl4pPr>
            <a:lvl5pPr indent="-228600" lvl="4" marL="2286000" algn="l">
              <a:lnSpc>
                <a:spcPct val="90000"/>
              </a:lnSpc>
              <a:spcBef>
                <a:spcPts val="400"/>
              </a:spcBef>
              <a:spcAft>
                <a:spcPts val="0"/>
              </a:spcAft>
              <a:buClr>
                <a:srgbClr val="888888"/>
              </a:buClr>
              <a:buSzPts val="1200"/>
              <a:buNone/>
              <a:defRPr sz="1200">
                <a:solidFill>
                  <a:srgbClr val="888888"/>
                </a:solidFill>
              </a:defRPr>
            </a:lvl5pPr>
            <a:lvl6pPr indent="-228600" lvl="5" marL="2743200" algn="l">
              <a:lnSpc>
                <a:spcPct val="90000"/>
              </a:lnSpc>
              <a:spcBef>
                <a:spcPts val="400"/>
              </a:spcBef>
              <a:spcAft>
                <a:spcPts val="0"/>
              </a:spcAft>
              <a:buClr>
                <a:srgbClr val="888888"/>
              </a:buClr>
              <a:buSzPts val="1200"/>
              <a:buNone/>
              <a:defRPr sz="1200">
                <a:solidFill>
                  <a:srgbClr val="888888"/>
                </a:solidFill>
              </a:defRPr>
            </a:lvl6pPr>
            <a:lvl7pPr indent="-228600" lvl="6" marL="3200400" algn="l">
              <a:lnSpc>
                <a:spcPct val="90000"/>
              </a:lnSpc>
              <a:spcBef>
                <a:spcPts val="400"/>
              </a:spcBef>
              <a:spcAft>
                <a:spcPts val="0"/>
              </a:spcAft>
              <a:buClr>
                <a:srgbClr val="888888"/>
              </a:buClr>
              <a:buSzPts val="1200"/>
              <a:buNone/>
              <a:defRPr sz="1200">
                <a:solidFill>
                  <a:srgbClr val="888888"/>
                </a:solidFill>
              </a:defRPr>
            </a:lvl7pPr>
            <a:lvl8pPr indent="-228600" lvl="7" marL="3657600" algn="l">
              <a:lnSpc>
                <a:spcPct val="90000"/>
              </a:lnSpc>
              <a:spcBef>
                <a:spcPts val="400"/>
              </a:spcBef>
              <a:spcAft>
                <a:spcPts val="0"/>
              </a:spcAft>
              <a:buClr>
                <a:srgbClr val="888888"/>
              </a:buClr>
              <a:buSzPts val="1200"/>
              <a:buNone/>
              <a:defRPr sz="1200">
                <a:solidFill>
                  <a:srgbClr val="888888"/>
                </a:solidFill>
              </a:defRPr>
            </a:lvl8pPr>
            <a:lvl9pPr indent="-228600" lvl="8" marL="4114800" algn="l">
              <a:lnSpc>
                <a:spcPct val="90000"/>
              </a:lnSpc>
              <a:spcBef>
                <a:spcPts val="400"/>
              </a:spcBef>
              <a:spcAft>
                <a:spcPts val="0"/>
              </a:spcAft>
              <a:buClr>
                <a:srgbClr val="888888"/>
              </a:buClr>
              <a:buSzPts val="1200"/>
              <a:buNone/>
              <a:defRPr sz="1200">
                <a:solidFill>
                  <a:srgbClr val="888888"/>
                </a:solidFill>
              </a:defRPr>
            </a:lvl9pPr>
          </a:lstStyle>
          <a:p/>
        </p:txBody>
      </p:sp>
      <p:sp>
        <p:nvSpPr>
          <p:cNvPr id="88" name="Google Shape;88;p17"/>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89" name="Google Shape;89;p17"/>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90" name="Google Shape;90;p17"/>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pic>
        <p:nvPicPr>
          <p:cNvPr id="91" name="Google Shape;91;p17"/>
          <p:cNvPicPr preferRelativeResize="0"/>
          <p:nvPr/>
        </p:nvPicPr>
        <p:blipFill rotWithShape="1">
          <a:blip r:embed="rId3">
            <a:alphaModFix/>
          </a:blip>
          <a:srcRect b="0" l="0" r="0" t="0"/>
          <a:stretch/>
        </p:blipFill>
        <p:spPr>
          <a:xfrm>
            <a:off x="7859159" y="212693"/>
            <a:ext cx="1101125" cy="373096"/>
          </a:xfrm>
          <a:prstGeom prst="rect">
            <a:avLst/>
          </a:prstGeom>
          <a:noFill/>
          <a:ln>
            <a:noFill/>
          </a:ln>
        </p:spPr>
      </p:pic>
      <p:grpSp>
        <p:nvGrpSpPr>
          <p:cNvPr id="92" name="Google Shape;92;p17"/>
          <p:cNvGrpSpPr/>
          <p:nvPr/>
        </p:nvGrpSpPr>
        <p:grpSpPr>
          <a:xfrm>
            <a:off x="0" y="0"/>
            <a:ext cx="1601261" cy="293181"/>
            <a:chOff x="0" y="0"/>
            <a:chExt cx="2135014" cy="390908"/>
          </a:xfrm>
        </p:grpSpPr>
        <p:sp>
          <p:nvSpPr>
            <p:cNvPr id="93" name="Google Shape;93;p17"/>
            <p:cNvSpPr/>
            <p:nvPr/>
          </p:nvSpPr>
          <p:spPr>
            <a:xfrm>
              <a:off x="0" y="1"/>
              <a:ext cx="1921715" cy="390907"/>
            </a:xfrm>
            <a:prstGeom prst="rect">
              <a:avLst/>
            </a:prstGeom>
            <a:solidFill>
              <a:srgbClr val="6C1D35"/>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94" name="Google Shape;94;p17"/>
            <p:cNvSpPr/>
            <p:nvPr/>
          </p:nvSpPr>
          <p:spPr>
            <a:xfrm flipH="1" rot="10800000">
              <a:off x="1921715" y="0"/>
              <a:ext cx="213299" cy="390907"/>
            </a:xfrm>
            <a:prstGeom prst="rtTriangle">
              <a:avLst/>
            </a:prstGeom>
            <a:solidFill>
              <a:srgbClr val="6C1D35"/>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grpSp>
      <p:grpSp>
        <p:nvGrpSpPr>
          <p:cNvPr id="95" name="Google Shape;95;p17"/>
          <p:cNvGrpSpPr/>
          <p:nvPr/>
        </p:nvGrpSpPr>
        <p:grpSpPr>
          <a:xfrm>
            <a:off x="8947791" y="3675049"/>
            <a:ext cx="196209" cy="1092214"/>
            <a:chOff x="-7479" y="4982614"/>
            <a:chExt cx="261612" cy="1456285"/>
          </a:xfrm>
        </p:grpSpPr>
        <p:sp>
          <p:nvSpPr>
            <p:cNvPr id="96" name="Google Shape;96;p17"/>
            <p:cNvSpPr/>
            <p:nvPr/>
          </p:nvSpPr>
          <p:spPr>
            <a:xfrm>
              <a:off x="-7479" y="4982614"/>
              <a:ext cx="261612" cy="1456285"/>
            </a:xfrm>
            <a:prstGeom prst="rect">
              <a:avLst/>
            </a:prstGeom>
            <a:solidFill>
              <a:srgbClr val="262626"/>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97" name="Google Shape;97;p17"/>
            <p:cNvSpPr txBox="1"/>
            <p:nvPr/>
          </p:nvSpPr>
          <p:spPr>
            <a:xfrm rot="-5400000">
              <a:off x="-565323" y="5578170"/>
              <a:ext cx="1377301" cy="26161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b="1" i="0" lang="en" sz="800">
                  <a:solidFill>
                    <a:srgbClr val="F2F2F2"/>
                  </a:solidFill>
                  <a:latin typeface="Calibri"/>
                  <a:ea typeface="Calibri"/>
                  <a:cs typeface="Calibri"/>
                  <a:sym typeface="Calibri"/>
                </a:rPr>
                <a:t>www.utm.my</a:t>
              </a:r>
              <a:endParaRPr b="1" i="0" sz="800">
                <a:solidFill>
                  <a:schemeClr val="accent4"/>
                </a:solidFill>
                <a:latin typeface="Calibri"/>
                <a:ea typeface="Calibri"/>
                <a:cs typeface="Calibri"/>
                <a:sym typeface="Calibri"/>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8" name="Shape 98"/>
        <p:cNvGrpSpPr/>
        <p:nvPr/>
      </p:nvGrpSpPr>
      <p:grpSpPr>
        <a:xfrm>
          <a:off x="0" y="0"/>
          <a:ext cx="0" cy="0"/>
          <a:chOff x="0" y="0"/>
          <a:chExt cx="0" cy="0"/>
        </a:xfrm>
      </p:grpSpPr>
      <p:pic>
        <p:nvPicPr>
          <p:cNvPr id="99" name="Google Shape;99;p18"/>
          <p:cNvPicPr preferRelativeResize="0"/>
          <p:nvPr/>
        </p:nvPicPr>
        <p:blipFill rotWithShape="1">
          <a:blip r:embed="rId2">
            <a:alphaModFix amt="99000"/>
          </a:blip>
          <a:srcRect b="0" l="0" r="0" t="0"/>
          <a:stretch/>
        </p:blipFill>
        <p:spPr>
          <a:xfrm flipH="1">
            <a:off x="5073" y="953"/>
            <a:ext cx="9055360" cy="2331892"/>
          </a:xfrm>
          <a:prstGeom prst="rect">
            <a:avLst/>
          </a:prstGeom>
          <a:noFill/>
          <a:ln>
            <a:noFill/>
          </a:ln>
        </p:spPr>
      </p:pic>
      <p:sp>
        <p:nvSpPr>
          <p:cNvPr id="100" name="Google Shape;100;p18"/>
          <p:cNvSpPr txBox="1"/>
          <p:nvPr>
            <p:ph type="ctrTitle"/>
          </p:nvPr>
        </p:nvSpPr>
        <p:spPr>
          <a:xfrm>
            <a:off x="1143000" y="841772"/>
            <a:ext cx="6858000" cy="1035844"/>
          </a:xfrm>
          <a:prstGeom prst="rect">
            <a:avLst/>
          </a:prstGeom>
          <a:noFill/>
          <a:ln>
            <a:noFill/>
          </a:ln>
        </p:spPr>
        <p:txBody>
          <a:bodyPr anchorCtr="0" anchor="t" bIns="34275" lIns="68575" spcFirstLastPara="1" rIns="68575" wrap="square" tIns="34275">
            <a:normAutofit/>
          </a:bodyPr>
          <a:lstStyle>
            <a:lvl1pPr lvl="0" algn="l">
              <a:lnSpc>
                <a:spcPct val="90000"/>
              </a:lnSpc>
              <a:spcBef>
                <a:spcPts val="0"/>
              </a:spcBef>
              <a:spcAft>
                <a:spcPts val="0"/>
              </a:spcAft>
              <a:buClr>
                <a:schemeClr val="dk1"/>
              </a:buClr>
              <a:buSzPts val="3000"/>
              <a:buFont typeface="Calibri"/>
              <a:buNone/>
              <a:defRPr sz="3000">
                <a:latin typeface="Calibri"/>
                <a:ea typeface="Calibri"/>
                <a:cs typeface="Calibri"/>
                <a:sym typeface="Calibri"/>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01" name="Google Shape;101;p18"/>
          <p:cNvSpPr txBox="1"/>
          <p:nvPr>
            <p:ph idx="1" type="subTitle"/>
          </p:nvPr>
        </p:nvSpPr>
        <p:spPr>
          <a:xfrm>
            <a:off x="1143000" y="1950839"/>
            <a:ext cx="6858000" cy="2596313"/>
          </a:xfrm>
          <a:prstGeom prst="rect">
            <a:avLst/>
          </a:prstGeom>
          <a:noFill/>
          <a:ln>
            <a:noFill/>
          </a:ln>
        </p:spPr>
        <p:txBody>
          <a:bodyPr anchorCtr="0" anchor="t" bIns="34275" lIns="68575" spcFirstLastPara="1" rIns="68575" wrap="square" tIns="34275">
            <a:normAutofit/>
          </a:bodyPr>
          <a:lstStyle>
            <a:lvl1pPr lvl="0" algn="l">
              <a:lnSpc>
                <a:spcPct val="90000"/>
              </a:lnSpc>
              <a:spcBef>
                <a:spcPts val="800"/>
              </a:spcBef>
              <a:spcAft>
                <a:spcPts val="0"/>
              </a:spcAft>
              <a:buClr>
                <a:schemeClr val="dk1"/>
              </a:buClr>
              <a:buSzPts val="1800"/>
              <a:buNone/>
              <a:defRPr sz="1800"/>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sp>
        <p:nvSpPr>
          <p:cNvPr id="102" name="Google Shape;102;p18"/>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03" name="Google Shape;103;p18"/>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04" name="Google Shape;104;p18"/>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sz="900">
                <a:solidFill>
                  <a:srgbClr val="6C1D35"/>
                </a:solidFill>
                <a:latin typeface="Calibri"/>
                <a:ea typeface="Calibri"/>
                <a:cs typeface="Calibri"/>
                <a:sym typeface="Calibri"/>
              </a:defRPr>
            </a:lvl1pPr>
            <a:lvl2pPr indent="0" lvl="1" marL="0" algn="r">
              <a:spcBef>
                <a:spcPts val="0"/>
              </a:spcBef>
              <a:buNone/>
              <a:defRPr sz="900">
                <a:solidFill>
                  <a:srgbClr val="6C1D35"/>
                </a:solidFill>
                <a:latin typeface="Calibri"/>
                <a:ea typeface="Calibri"/>
                <a:cs typeface="Calibri"/>
                <a:sym typeface="Calibri"/>
              </a:defRPr>
            </a:lvl2pPr>
            <a:lvl3pPr indent="0" lvl="2" marL="0" algn="r">
              <a:spcBef>
                <a:spcPts val="0"/>
              </a:spcBef>
              <a:buNone/>
              <a:defRPr sz="900">
                <a:solidFill>
                  <a:srgbClr val="6C1D35"/>
                </a:solidFill>
                <a:latin typeface="Calibri"/>
                <a:ea typeface="Calibri"/>
                <a:cs typeface="Calibri"/>
                <a:sym typeface="Calibri"/>
              </a:defRPr>
            </a:lvl3pPr>
            <a:lvl4pPr indent="0" lvl="3" marL="0" algn="r">
              <a:spcBef>
                <a:spcPts val="0"/>
              </a:spcBef>
              <a:buNone/>
              <a:defRPr sz="900">
                <a:solidFill>
                  <a:srgbClr val="6C1D35"/>
                </a:solidFill>
                <a:latin typeface="Calibri"/>
                <a:ea typeface="Calibri"/>
                <a:cs typeface="Calibri"/>
                <a:sym typeface="Calibri"/>
              </a:defRPr>
            </a:lvl4pPr>
            <a:lvl5pPr indent="0" lvl="4" marL="0" algn="r">
              <a:spcBef>
                <a:spcPts val="0"/>
              </a:spcBef>
              <a:buNone/>
              <a:defRPr sz="900">
                <a:solidFill>
                  <a:srgbClr val="6C1D35"/>
                </a:solidFill>
                <a:latin typeface="Calibri"/>
                <a:ea typeface="Calibri"/>
                <a:cs typeface="Calibri"/>
                <a:sym typeface="Calibri"/>
              </a:defRPr>
            </a:lvl5pPr>
            <a:lvl6pPr indent="0" lvl="5" marL="0" algn="r">
              <a:spcBef>
                <a:spcPts val="0"/>
              </a:spcBef>
              <a:buNone/>
              <a:defRPr sz="900">
                <a:solidFill>
                  <a:srgbClr val="6C1D35"/>
                </a:solidFill>
                <a:latin typeface="Calibri"/>
                <a:ea typeface="Calibri"/>
                <a:cs typeface="Calibri"/>
                <a:sym typeface="Calibri"/>
              </a:defRPr>
            </a:lvl6pPr>
            <a:lvl7pPr indent="0" lvl="6" marL="0" algn="r">
              <a:spcBef>
                <a:spcPts val="0"/>
              </a:spcBef>
              <a:buNone/>
              <a:defRPr sz="900">
                <a:solidFill>
                  <a:srgbClr val="6C1D35"/>
                </a:solidFill>
                <a:latin typeface="Calibri"/>
                <a:ea typeface="Calibri"/>
                <a:cs typeface="Calibri"/>
                <a:sym typeface="Calibri"/>
              </a:defRPr>
            </a:lvl7pPr>
            <a:lvl8pPr indent="0" lvl="7" marL="0" algn="r">
              <a:spcBef>
                <a:spcPts val="0"/>
              </a:spcBef>
              <a:buNone/>
              <a:defRPr sz="900">
                <a:solidFill>
                  <a:srgbClr val="6C1D35"/>
                </a:solidFill>
                <a:latin typeface="Calibri"/>
                <a:ea typeface="Calibri"/>
                <a:cs typeface="Calibri"/>
                <a:sym typeface="Calibri"/>
              </a:defRPr>
            </a:lvl8pPr>
            <a:lvl9pPr indent="0" lvl="8" marL="0" algn="r">
              <a:spcBef>
                <a:spcPts val="0"/>
              </a:spcBef>
              <a:buNone/>
              <a:defRPr sz="900">
                <a:solidFill>
                  <a:srgbClr val="6C1D35"/>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pic>
        <p:nvPicPr>
          <p:cNvPr id="105" name="Google Shape;105;p18"/>
          <p:cNvPicPr preferRelativeResize="0"/>
          <p:nvPr/>
        </p:nvPicPr>
        <p:blipFill rotWithShape="1">
          <a:blip r:embed="rId3">
            <a:alphaModFix/>
          </a:blip>
          <a:srcRect b="0" l="0" r="0" t="0"/>
          <a:stretch/>
        </p:blipFill>
        <p:spPr>
          <a:xfrm>
            <a:off x="7859159" y="212693"/>
            <a:ext cx="1101125" cy="373096"/>
          </a:xfrm>
          <a:prstGeom prst="rect">
            <a:avLst/>
          </a:prstGeom>
          <a:noFill/>
          <a:ln>
            <a:noFill/>
          </a:ln>
        </p:spPr>
      </p:pic>
      <p:grpSp>
        <p:nvGrpSpPr>
          <p:cNvPr id="106" name="Google Shape;106;p18"/>
          <p:cNvGrpSpPr/>
          <p:nvPr/>
        </p:nvGrpSpPr>
        <p:grpSpPr>
          <a:xfrm>
            <a:off x="0" y="252650"/>
            <a:ext cx="628650" cy="293181"/>
            <a:chOff x="0" y="585597"/>
            <a:chExt cx="838200" cy="390908"/>
          </a:xfrm>
        </p:grpSpPr>
        <p:sp>
          <p:nvSpPr>
            <p:cNvPr id="107" name="Google Shape;107;p18"/>
            <p:cNvSpPr/>
            <p:nvPr/>
          </p:nvSpPr>
          <p:spPr>
            <a:xfrm>
              <a:off x="0" y="585598"/>
              <a:ext cx="624901" cy="390907"/>
            </a:xfrm>
            <a:prstGeom prst="rect">
              <a:avLst/>
            </a:prstGeom>
            <a:solidFill>
              <a:srgbClr val="6C1D35"/>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108" name="Google Shape;108;p18"/>
            <p:cNvSpPr/>
            <p:nvPr/>
          </p:nvSpPr>
          <p:spPr>
            <a:xfrm flipH="1" rot="10800000">
              <a:off x="624901" y="585597"/>
              <a:ext cx="213299" cy="390907"/>
            </a:xfrm>
            <a:prstGeom prst="rtTriangle">
              <a:avLst/>
            </a:prstGeom>
            <a:solidFill>
              <a:srgbClr val="6C1D35"/>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grpSp>
      <p:grpSp>
        <p:nvGrpSpPr>
          <p:cNvPr id="109" name="Google Shape;109;p18"/>
          <p:cNvGrpSpPr/>
          <p:nvPr/>
        </p:nvGrpSpPr>
        <p:grpSpPr>
          <a:xfrm>
            <a:off x="8947791" y="3675049"/>
            <a:ext cx="196209" cy="1092214"/>
            <a:chOff x="-7479" y="4982614"/>
            <a:chExt cx="261612" cy="1456285"/>
          </a:xfrm>
        </p:grpSpPr>
        <p:sp>
          <p:nvSpPr>
            <p:cNvPr id="110" name="Google Shape;110;p18"/>
            <p:cNvSpPr/>
            <p:nvPr/>
          </p:nvSpPr>
          <p:spPr>
            <a:xfrm>
              <a:off x="-7479" y="4982614"/>
              <a:ext cx="261612" cy="1456285"/>
            </a:xfrm>
            <a:prstGeom prst="rect">
              <a:avLst/>
            </a:prstGeom>
            <a:solidFill>
              <a:srgbClr val="262626"/>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111" name="Google Shape;111;p18"/>
            <p:cNvSpPr txBox="1"/>
            <p:nvPr/>
          </p:nvSpPr>
          <p:spPr>
            <a:xfrm rot="-5400000">
              <a:off x="-565323" y="5578170"/>
              <a:ext cx="1377301" cy="26161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b="1" i="0" lang="en" sz="800">
                  <a:solidFill>
                    <a:srgbClr val="F2F2F2"/>
                  </a:solidFill>
                  <a:latin typeface="Calibri"/>
                  <a:ea typeface="Calibri"/>
                  <a:cs typeface="Calibri"/>
                  <a:sym typeface="Calibri"/>
                </a:rPr>
                <a:t>www.utm.my</a:t>
              </a:r>
              <a:endParaRPr b="1" i="0" sz="800">
                <a:solidFill>
                  <a:schemeClr val="accent4"/>
                </a:solidFill>
                <a:latin typeface="Calibri"/>
                <a:ea typeface="Calibri"/>
                <a:cs typeface="Calibri"/>
                <a:sym typeface="Calibri"/>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12" name="Shape 112"/>
        <p:cNvGrpSpPr/>
        <p:nvPr/>
      </p:nvGrpSpPr>
      <p:grpSpPr>
        <a:xfrm>
          <a:off x="0" y="0"/>
          <a:ext cx="0" cy="0"/>
          <a:chOff x="0" y="0"/>
          <a:chExt cx="0" cy="0"/>
        </a:xfrm>
      </p:grpSpPr>
      <p:pic>
        <p:nvPicPr>
          <p:cNvPr id="113" name="Google Shape;113;p19"/>
          <p:cNvPicPr preferRelativeResize="0"/>
          <p:nvPr/>
        </p:nvPicPr>
        <p:blipFill rotWithShape="1">
          <a:blip r:embed="rId2">
            <a:alphaModFix/>
          </a:blip>
          <a:srcRect b="0" l="0" r="0" t="0"/>
          <a:stretch/>
        </p:blipFill>
        <p:spPr>
          <a:xfrm flipH="1">
            <a:off x="5074" y="952"/>
            <a:ext cx="5334040" cy="1373596"/>
          </a:xfrm>
          <a:prstGeom prst="rect">
            <a:avLst/>
          </a:prstGeom>
          <a:noFill/>
          <a:ln>
            <a:noFill/>
          </a:ln>
        </p:spPr>
      </p:pic>
      <p:sp>
        <p:nvSpPr>
          <p:cNvPr id="114" name="Google Shape;114;p19"/>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lvl1pPr lvl="0" algn="ctr">
              <a:lnSpc>
                <a:spcPct val="90000"/>
              </a:lnSpc>
              <a:spcBef>
                <a:spcPts val="0"/>
              </a:spcBef>
              <a:spcAft>
                <a:spcPts val="0"/>
              </a:spcAft>
              <a:buClr>
                <a:schemeClr val="dk1"/>
              </a:buClr>
              <a:buSzPts val="3000"/>
              <a:buFont typeface="Calibri"/>
              <a:buNone/>
              <a:defRPr sz="3000">
                <a:latin typeface="Calibri"/>
                <a:ea typeface="Calibri"/>
                <a:cs typeface="Calibri"/>
                <a:sym typeface="Calibri"/>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15" name="Google Shape;115;p19"/>
          <p:cNvSpPr txBox="1"/>
          <p:nvPr>
            <p:ph idx="1" type="body"/>
          </p:nvPr>
        </p:nvSpPr>
        <p:spPr>
          <a:xfrm>
            <a:off x="628650" y="1369219"/>
            <a:ext cx="7886700" cy="3263504"/>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16" name="Google Shape;116;p19"/>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17" name="Google Shape;117;p19"/>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18" name="Google Shape;118;p19"/>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119" name="Google Shape;119;p19"/>
          <p:cNvSpPr/>
          <p:nvPr/>
        </p:nvSpPr>
        <p:spPr>
          <a:xfrm>
            <a:off x="2920816" y="16073"/>
            <a:ext cx="3345126" cy="192380"/>
          </a:xfrm>
          <a:prstGeom prst="rect">
            <a:avLst/>
          </a:prstGeom>
          <a:solidFill>
            <a:srgbClr val="6C1D35"/>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pic>
        <p:nvPicPr>
          <p:cNvPr id="120" name="Google Shape;120;p19"/>
          <p:cNvPicPr preferRelativeResize="0"/>
          <p:nvPr/>
        </p:nvPicPr>
        <p:blipFill rotWithShape="1">
          <a:blip r:embed="rId3">
            <a:alphaModFix/>
          </a:blip>
          <a:srcRect b="0" l="0" r="0" t="0"/>
          <a:stretch/>
        </p:blipFill>
        <p:spPr>
          <a:xfrm>
            <a:off x="7859159" y="212693"/>
            <a:ext cx="1101125" cy="373096"/>
          </a:xfrm>
          <a:prstGeom prst="rect">
            <a:avLst/>
          </a:prstGeom>
          <a:noFill/>
          <a:ln>
            <a:noFill/>
          </a:ln>
        </p:spPr>
      </p:pic>
      <p:sp>
        <p:nvSpPr>
          <p:cNvPr id="121" name="Google Shape;121;p19"/>
          <p:cNvSpPr/>
          <p:nvPr/>
        </p:nvSpPr>
        <p:spPr>
          <a:xfrm>
            <a:off x="-1" y="5106497"/>
            <a:ext cx="9186760" cy="81730"/>
          </a:xfrm>
          <a:prstGeom prst="rect">
            <a:avLst/>
          </a:prstGeom>
          <a:solidFill>
            <a:srgbClr val="D8D8D8"/>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grpSp>
        <p:nvGrpSpPr>
          <p:cNvPr id="122" name="Google Shape;122;p19"/>
          <p:cNvGrpSpPr/>
          <p:nvPr/>
        </p:nvGrpSpPr>
        <p:grpSpPr>
          <a:xfrm>
            <a:off x="8947791" y="3675049"/>
            <a:ext cx="196209" cy="1092214"/>
            <a:chOff x="-7479" y="4982614"/>
            <a:chExt cx="261612" cy="1456285"/>
          </a:xfrm>
        </p:grpSpPr>
        <p:sp>
          <p:nvSpPr>
            <p:cNvPr id="123" name="Google Shape;123;p19"/>
            <p:cNvSpPr/>
            <p:nvPr/>
          </p:nvSpPr>
          <p:spPr>
            <a:xfrm>
              <a:off x="-7479" y="4982614"/>
              <a:ext cx="261612" cy="1456285"/>
            </a:xfrm>
            <a:prstGeom prst="rect">
              <a:avLst/>
            </a:prstGeom>
            <a:solidFill>
              <a:srgbClr val="262626"/>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124" name="Google Shape;124;p19"/>
            <p:cNvSpPr txBox="1"/>
            <p:nvPr/>
          </p:nvSpPr>
          <p:spPr>
            <a:xfrm rot="-5400000">
              <a:off x="-565323" y="5578170"/>
              <a:ext cx="1377301" cy="26161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b="1" i="0" lang="en" sz="800">
                  <a:solidFill>
                    <a:srgbClr val="F2F2F2"/>
                  </a:solidFill>
                  <a:latin typeface="Calibri"/>
                  <a:ea typeface="Calibri"/>
                  <a:cs typeface="Calibri"/>
                  <a:sym typeface="Calibri"/>
                </a:rPr>
                <a:t>www.utm.my</a:t>
              </a:r>
              <a:endParaRPr b="1" i="0" sz="800">
                <a:solidFill>
                  <a:schemeClr val="accent4"/>
                </a:solidFill>
                <a:latin typeface="Calibri"/>
                <a:ea typeface="Calibri"/>
                <a:cs typeface="Calibri"/>
                <a:sym typeface="Calibri"/>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25" name="Shape 125"/>
        <p:cNvGrpSpPr/>
        <p:nvPr/>
      </p:nvGrpSpPr>
      <p:grpSpPr>
        <a:xfrm>
          <a:off x="0" y="0"/>
          <a:ext cx="0" cy="0"/>
          <a:chOff x="0" y="0"/>
          <a:chExt cx="0" cy="0"/>
        </a:xfrm>
      </p:grpSpPr>
      <p:pic>
        <p:nvPicPr>
          <p:cNvPr id="126" name="Google Shape;126;p20"/>
          <p:cNvPicPr preferRelativeResize="0"/>
          <p:nvPr/>
        </p:nvPicPr>
        <p:blipFill rotWithShape="1">
          <a:blip r:embed="rId2">
            <a:alphaModFix/>
          </a:blip>
          <a:srcRect b="0" l="0" r="0" t="0"/>
          <a:stretch/>
        </p:blipFill>
        <p:spPr>
          <a:xfrm flipH="1">
            <a:off x="5074" y="952"/>
            <a:ext cx="5334040" cy="1373596"/>
          </a:xfrm>
          <a:prstGeom prst="rect">
            <a:avLst/>
          </a:prstGeom>
          <a:noFill/>
          <a:ln>
            <a:noFill/>
          </a:ln>
        </p:spPr>
      </p:pic>
      <p:sp>
        <p:nvSpPr>
          <p:cNvPr id="127" name="Google Shape;127;p20"/>
          <p:cNvSpPr/>
          <p:nvPr/>
        </p:nvSpPr>
        <p:spPr>
          <a:xfrm>
            <a:off x="-28575" y="1268016"/>
            <a:ext cx="9172575" cy="3875484"/>
          </a:xfrm>
          <a:prstGeom prst="rect">
            <a:avLst/>
          </a:prstGeom>
          <a:solidFill>
            <a:srgbClr val="6C1D35"/>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128" name="Google Shape;128;p20"/>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3000"/>
              <a:buFont typeface="Calibri"/>
              <a:buNone/>
              <a:defRPr sz="3000">
                <a:latin typeface="Calibri"/>
                <a:ea typeface="Calibri"/>
                <a:cs typeface="Calibri"/>
                <a:sym typeface="Calibri"/>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29" name="Google Shape;129;p20"/>
          <p:cNvSpPr txBox="1"/>
          <p:nvPr>
            <p:ph idx="1" type="body"/>
          </p:nvPr>
        </p:nvSpPr>
        <p:spPr>
          <a:xfrm>
            <a:off x="628650" y="1369219"/>
            <a:ext cx="3886200" cy="3263504"/>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30" name="Google Shape;130;p20"/>
          <p:cNvSpPr txBox="1"/>
          <p:nvPr>
            <p:ph idx="2" type="body"/>
          </p:nvPr>
        </p:nvSpPr>
        <p:spPr>
          <a:xfrm>
            <a:off x="4629150" y="1369219"/>
            <a:ext cx="3886200" cy="3263504"/>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31" name="Google Shape;131;p20"/>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32" name="Google Shape;132;p20"/>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33" name="Google Shape;133;p20"/>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pic>
        <p:nvPicPr>
          <p:cNvPr id="134" name="Google Shape;134;p20"/>
          <p:cNvPicPr preferRelativeResize="0"/>
          <p:nvPr/>
        </p:nvPicPr>
        <p:blipFill rotWithShape="1">
          <a:blip r:embed="rId3">
            <a:alphaModFix/>
          </a:blip>
          <a:srcRect b="0" l="0" r="0" t="0"/>
          <a:stretch/>
        </p:blipFill>
        <p:spPr>
          <a:xfrm>
            <a:off x="7859159" y="212693"/>
            <a:ext cx="1101125" cy="373096"/>
          </a:xfrm>
          <a:prstGeom prst="rect">
            <a:avLst/>
          </a:prstGeom>
          <a:noFill/>
          <a:ln>
            <a:noFill/>
          </a:ln>
        </p:spPr>
      </p:pic>
      <p:grpSp>
        <p:nvGrpSpPr>
          <p:cNvPr id="135" name="Google Shape;135;p20"/>
          <p:cNvGrpSpPr/>
          <p:nvPr/>
        </p:nvGrpSpPr>
        <p:grpSpPr>
          <a:xfrm>
            <a:off x="8947791" y="3675049"/>
            <a:ext cx="196209" cy="1092214"/>
            <a:chOff x="-7479" y="4982614"/>
            <a:chExt cx="261612" cy="1456285"/>
          </a:xfrm>
        </p:grpSpPr>
        <p:sp>
          <p:nvSpPr>
            <p:cNvPr id="136" name="Google Shape;136;p20"/>
            <p:cNvSpPr/>
            <p:nvPr/>
          </p:nvSpPr>
          <p:spPr>
            <a:xfrm>
              <a:off x="-7479" y="4982614"/>
              <a:ext cx="261612" cy="1456285"/>
            </a:xfrm>
            <a:prstGeom prst="rect">
              <a:avLst/>
            </a:prstGeom>
            <a:solidFill>
              <a:srgbClr val="262626"/>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137" name="Google Shape;137;p20"/>
            <p:cNvSpPr txBox="1"/>
            <p:nvPr/>
          </p:nvSpPr>
          <p:spPr>
            <a:xfrm rot="-5400000">
              <a:off x="-565323" y="5578170"/>
              <a:ext cx="1377301" cy="26161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b="1" i="0" lang="en" sz="800">
                  <a:solidFill>
                    <a:srgbClr val="F2F2F2"/>
                  </a:solidFill>
                  <a:latin typeface="Calibri"/>
                  <a:ea typeface="Calibri"/>
                  <a:cs typeface="Calibri"/>
                  <a:sym typeface="Calibri"/>
                </a:rPr>
                <a:t>www.utm.my</a:t>
              </a:r>
              <a:endParaRPr b="1" i="0" sz="800">
                <a:solidFill>
                  <a:schemeClr val="accent4"/>
                </a:solidFill>
                <a:latin typeface="Calibri"/>
                <a:ea typeface="Calibri"/>
                <a:cs typeface="Calibri"/>
                <a:sym typeface="Calibri"/>
              </a:endParaRPr>
            </a:p>
          </p:txBody>
        </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38" name="Shape 138"/>
        <p:cNvGrpSpPr/>
        <p:nvPr/>
      </p:nvGrpSpPr>
      <p:grpSpPr>
        <a:xfrm>
          <a:off x="0" y="0"/>
          <a:ext cx="0" cy="0"/>
          <a:chOff x="0" y="0"/>
          <a:chExt cx="0" cy="0"/>
        </a:xfrm>
      </p:grpSpPr>
      <p:pic>
        <p:nvPicPr>
          <p:cNvPr id="139" name="Google Shape;139;p21"/>
          <p:cNvPicPr preferRelativeResize="0"/>
          <p:nvPr/>
        </p:nvPicPr>
        <p:blipFill rotWithShape="1">
          <a:blip r:embed="rId2">
            <a:alphaModFix amt="99000"/>
          </a:blip>
          <a:srcRect b="0" l="0" r="0" t="0"/>
          <a:stretch/>
        </p:blipFill>
        <p:spPr>
          <a:xfrm flipH="1">
            <a:off x="5073" y="953"/>
            <a:ext cx="9055360" cy="2331892"/>
          </a:xfrm>
          <a:prstGeom prst="rect">
            <a:avLst/>
          </a:prstGeom>
          <a:noFill/>
          <a:ln>
            <a:noFill/>
          </a:ln>
        </p:spPr>
      </p:pic>
      <p:sp>
        <p:nvSpPr>
          <p:cNvPr id="140" name="Google Shape;140;p21"/>
          <p:cNvSpPr txBox="1"/>
          <p:nvPr>
            <p:ph type="title"/>
          </p:nvPr>
        </p:nvSpPr>
        <p:spPr>
          <a:xfrm>
            <a:off x="629841" y="273844"/>
            <a:ext cx="7886700" cy="994172"/>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41" name="Google Shape;141;p21"/>
          <p:cNvSpPr txBox="1"/>
          <p:nvPr>
            <p:ph idx="1" type="body"/>
          </p:nvPr>
        </p:nvSpPr>
        <p:spPr>
          <a:xfrm>
            <a:off x="629841" y="1260872"/>
            <a:ext cx="3868340" cy="617934"/>
          </a:xfrm>
          <a:prstGeom prst="rect">
            <a:avLst/>
          </a:prstGeom>
          <a:noFill/>
          <a:ln>
            <a:noFill/>
          </a:ln>
        </p:spPr>
        <p:txBody>
          <a:bodyPr anchorCtr="0" anchor="b"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800"/>
              <a:buNone/>
              <a:defRPr b="1" sz="1800"/>
            </a:lvl1pPr>
            <a:lvl2pPr indent="-228600" lvl="1" marL="914400" algn="l">
              <a:lnSpc>
                <a:spcPct val="90000"/>
              </a:lnSpc>
              <a:spcBef>
                <a:spcPts val="400"/>
              </a:spcBef>
              <a:spcAft>
                <a:spcPts val="0"/>
              </a:spcAft>
              <a:buClr>
                <a:schemeClr val="dk1"/>
              </a:buClr>
              <a:buSzPts val="1500"/>
              <a:buNone/>
              <a:defRPr b="1" sz="1500"/>
            </a:lvl2pPr>
            <a:lvl3pPr indent="-228600" lvl="2" marL="1371600" algn="l">
              <a:lnSpc>
                <a:spcPct val="90000"/>
              </a:lnSpc>
              <a:spcBef>
                <a:spcPts val="400"/>
              </a:spcBef>
              <a:spcAft>
                <a:spcPts val="0"/>
              </a:spcAft>
              <a:buClr>
                <a:schemeClr val="dk1"/>
              </a:buClr>
              <a:buSzPts val="1400"/>
              <a:buNone/>
              <a:defRPr b="1" sz="1400"/>
            </a:lvl3pPr>
            <a:lvl4pPr indent="-228600" lvl="3" marL="1828800" algn="l">
              <a:lnSpc>
                <a:spcPct val="90000"/>
              </a:lnSpc>
              <a:spcBef>
                <a:spcPts val="400"/>
              </a:spcBef>
              <a:spcAft>
                <a:spcPts val="0"/>
              </a:spcAft>
              <a:buClr>
                <a:schemeClr val="dk1"/>
              </a:buClr>
              <a:buSzPts val="1200"/>
              <a:buNone/>
              <a:defRPr b="1" sz="1200"/>
            </a:lvl4pPr>
            <a:lvl5pPr indent="-228600" lvl="4" marL="2286000" algn="l">
              <a:lnSpc>
                <a:spcPct val="90000"/>
              </a:lnSpc>
              <a:spcBef>
                <a:spcPts val="400"/>
              </a:spcBef>
              <a:spcAft>
                <a:spcPts val="0"/>
              </a:spcAft>
              <a:buClr>
                <a:schemeClr val="dk1"/>
              </a:buClr>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142" name="Google Shape;142;p21"/>
          <p:cNvSpPr txBox="1"/>
          <p:nvPr>
            <p:ph idx="2" type="body"/>
          </p:nvPr>
        </p:nvSpPr>
        <p:spPr>
          <a:xfrm>
            <a:off x="629841" y="1878806"/>
            <a:ext cx="3868340" cy="2763441"/>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43" name="Google Shape;143;p21"/>
          <p:cNvSpPr txBox="1"/>
          <p:nvPr>
            <p:ph idx="3" type="body"/>
          </p:nvPr>
        </p:nvSpPr>
        <p:spPr>
          <a:xfrm>
            <a:off x="4629150" y="1260872"/>
            <a:ext cx="3887391" cy="617934"/>
          </a:xfrm>
          <a:prstGeom prst="rect">
            <a:avLst/>
          </a:prstGeom>
          <a:noFill/>
          <a:ln>
            <a:noFill/>
          </a:ln>
        </p:spPr>
        <p:txBody>
          <a:bodyPr anchorCtr="0" anchor="b"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800"/>
              <a:buNone/>
              <a:defRPr b="1" sz="1800"/>
            </a:lvl1pPr>
            <a:lvl2pPr indent="-228600" lvl="1" marL="914400" algn="l">
              <a:lnSpc>
                <a:spcPct val="90000"/>
              </a:lnSpc>
              <a:spcBef>
                <a:spcPts val="400"/>
              </a:spcBef>
              <a:spcAft>
                <a:spcPts val="0"/>
              </a:spcAft>
              <a:buClr>
                <a:schemeClr val="dk1"/>
              </a:buClr>
              <a:buSzPts val="1500"/>
              <a:buNone/>
              <a:defRPr b="1" sz="1500"/>
            </a:lvl2pPr>
            <a:lvl3pPr indent="-228600" lvl="2" marL="1371600" algn="l">
              <a:lnSpc>
                <a:spcPct val="90000"/>
              </a:lnSpc>
              <a:spcBef>
                <a:spcPts val="400"/>
              </a:spcBef>
              <a:spcAft>
                <a:spcPts val="0"/>
              </a:spcAft>
              <a:buClr>
                <a:schemeClr val="dk1"/>
              </a:buClr>
              <a:buSzPts val="1400"/>
              <a:buNone/>
              <a:defRPr b="1" sz="1400"/>
            </a:lvl3pPr>
            <a:lvl4pPr indent="-228600" lvl="3" marL="1828800" algn="l">
              <a:lnSpc>
                <a:spcPct val="90000"/>
              </a:lnSpc>
              <a:spcBef>
                <a:spcPts val="400"/>
              </a:spcBef>
              <a:spcAft>
                <a:spcPts val="0"/>
              </a:spcAft>
              <a:buClr>
                <a:schemeClr val="dk1"/>
              </a:buClr>
              <a:buSzPts val="1200"/>
              <a:buNone/>
              <a:defRPr b="1" sz="1200"/>
            </a:lvl4pPr>
            <a:lvl5pPr indent="-228600" lvl="4" marL="2286000" algn="l">
              <a:lnSpc>
                <a:spcPct val="90000"/>
              </a:lnSpc>
              <a:spcBef>
                <a:spcPts val="400"/>
              </a:spcBef>
              <a:spcAft>
                <a:spcPts val="0"/>
              </a:spcAft>
              <a:buClr>
                <a:schemeClr val="dk1"/>
              </a:buClr>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144" name="Google Shape;144;p21"/>
          <p:cNvSpPr txBox="1"/>
          <p:nvPr>
            <p:ph idx="4" type="body"/>
          </p:nvPr>
        </p:nvSpPr>
        <p:spPr>
          <a:xfrm>
            <a:off x="4629150" y="1878806"/>
            <a:ext cx="3887391" cy="2763441"/>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45" name="Google Shape;145;p21"/>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46" name="Google Shape;146;p21"/>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47" name="Google Shape;147;p21"/>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pic>
        <p:nvPicPr>
          <p:cNvPr id="148" name="Google Shape;148;p21"/>
          <p:cNvPicPr preferRelativeResize="0"/>
          <p:nvPr/>
        </p:nvPicPr>
        <p:blipFill rotWithShape="1">
          <a:blip r:embed="rId3">
            <a:alphaModFix/>
          </a:blip>
          <a:srcRect b="0" l="0" r="0" t="0"/>
          <a:stretch/>
        </p:blipFill>
        <p:spPr>
          <a:xfrm>
            <a:off x="7859159" y="212693"/>
            <a:ext cx="1101125" cy="373096"/>
          </a:xfrm>
          <a:prstGeom prst="rect">
            <a:avLst/>
          </a:prstGeom>
          <a:noFill/>
          <a:ln>
            <a:noFill/>
          </a:ln>
        </p:spPr>
      </p:pic>
      <p:sp>
        <p:nvSpPr>
          <p:cNvPr id="149" name="Google Shape;149;p21"/>
          <p:cNvSpPr/>
          <p:nvPr/>
        </p:nvSpPr>
        <p:spPr>
          <a:xfrm>
            <a:off x="5073" y="256699"/>
            <a:ext cx="7702229" cy="34289"/>
          </a:xfrm>
          <a:prstGeom prst="rect">
            <a:avLst/>
          </a:prstGeom>
          <a:solidFill>
            <a:srgbClr val="6C1D35"/>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grpSp>
        <p:nvGrpSpPr>
          <p:cNvPr id="150" name="Google Shape;150;p21"/>
          <p:cNvGrpSpPr/>
          <p:nvPr/>
        </p:nvGrpSpPr>
        <p:grpSpPr>
          <a:xfrm>
            <a:off x="8947791" y="3675049"/>
            <a:ext cx="196209" cy="1092214"/>
            <a:chOff x="-7479" y="4982614"/>
            <a:chExt cx="261612" cy="1456285"/>
          </a:xfrm>
        </p:grpSpPr>
        <p:sp>
          <p:nvSpPr>
            <p:cNvPr id="151" name="Google Shape;151;p21"/>
            <p:cNvSpPr/>
            <p:nvPr/>
          </p:nvSpPr>
          <p:spPr>
            <a:xfrm>
              <a:off x="-7479" y="4982614"/>
              <a:ext cx="261612" cy="1456285"/>
            </a:xfrm>
            <a:prstGeom prst="rect">
              <a:avLst/>
            </a:prstGeom>
            <a:solidFill>
              <a:srgbClr val="262626"/>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152" name="Google Shape;152;p21"/>
            <p:cNvSpPr txBox="1"/>
            <p:nvPr/>
          </p:nvSpPr>
          <p:spPr>
            <a:xfrm rot="-5400000">
              <a:off x="-565323" y="5578170"/>
              <a:ext cx="1377301" cy="26161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b="1" i="0" lang="en" sz="800">
                  <a:solidFill>
                    <a:srgbClr val="F2F2F2"/>
                  </a:solidFill>
                  <a:latin typeface="Calibri"/>
                  <a:ea typeface="Calibri"/>
                  <a:cs typeface="Calibri"/>
                  <a:sym typeface="Calibri"/>
                </a:rPr>
                <a:t>www.utm.my</a:t>
              </a:r>
              <a:endParaRPr b="1" i="0" sz="800">
                <a:solidFill>
                  <a:schemeClr val="accent4"/>
                </a:solidFill>
                <a:latin typeface="Calibri"/>
                <a:ea typeface="Calibri"/>
                <a:cs typeface="Calibri"/>
                <a:sym typeface="Calibri"/>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53" name="Shape 153"/>
        <p:cNvGrpSpPr/>
        <p:nvPr/>
      </p:nvGrpSpPr>
      <p:grpSpPr>
        <a:xfrm>
          <a:off x="0" y="0"/>
          <a:ext cx="0" cy="0"/>
          <a:chOff x="0" y="0"/>
          <a:chExt cx="0" cy="0"/>
        </a:xfrm>
      </p:grpSpPr>
      <p:pic>
        <p:nvPicPr>
          <p:cNvPr id="154" name="Google Shape;154;p22"/>
          <p:cNvPicPr preferRelativeResize="0"/>
          <p:nvPr/>
        </p:nvPicPr>
        <p:blipFill rotWithShape="1">
          <a:blip r:embed="rId2">
            <a:alphaModFix amt="99000"/>
          </a:blip>
          <a:srcRect b="0" l="0" r="0" t="0"/>
          <a:stretch/>
        </p:blipFill>
        <p:spPr>
          <a:xfrm flipH="1">
            <a:off x="5073" y="953"/>
            <a:ext cx="9055360" cy="2331892"/>
          </a:xfrm>
          <a:prstGeom prst="rect">
            <a:avLst/>
          </a:prstGeom>
          <a:noFill/>
          <a:ln>
            <a:noFill/>
          </a:ln>
        </p:spPr>
      </p:pic>
      <p:grpSp>
        <p:nvGrpSpPr>
          <p:cNvPr id="155" name="Google Shape;155;p22"/>
          <p:cNvGrpSpPr/>
          <p:nvPr/>
        </p:nvGrpSpPr>
        <p:grpSpPr>
          <a:xfrm flipH="1">
            <a:off x="6672359" y="4829174"/>
            <a:ext cx="2471641" cy="314326"/>
            <a:chOff x="0" y="6438899"/>
            <a:chExt cx="4425450" cy="419100"/>
          </a:xfrm>
        </p:grpSpPr>
        <p:sp>
          <p:nvSpPr>
            <p:cNvPr id="156" name="Google Shape;156;p22"/>
            <p:cNvSpPr/>
            <p:nvPr/>
          </p:nvSpPr>
          <p:spPr>
            <a:xfrm>
              <a:off x="0" y="6438900"/>
              <a:ext cx="4115884" cy="419099"/>
            </a:xfrm>
            <a:prstGeom prst="rect">
              <a:avLst/>
            </a:prstGeom>
            <a:solidFill>
              <a:srgbClr val="6C1D35"/>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157" name="Google Shape;157;p22"/>
            <p:cNvSpPr/>
            <p:nvPr/>
          </p:nvSpPr>
          <p:spPr>
            <a:xfrm>
              <a:off x="4115884" y="6438899"/>
              <a:ext cx="309566" cy="419100"/>
            </a:xfrm>
            <a:prstGeom prst="rtTriangle">
              <a:avLst/>
            </a:prstGeom>
            <a:solidFill>
              <a:srgbClr val="6C1D35"/>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grpSp>
      <p:sp>
        <p:nvSpPr>
          <p:cNvPr id="158" name="Google Shape;158;p22"/>
          <p:cNvSpPr txBox="1"/>
          <p:nvPr>
            <p:ph type="title"/>
          </p:nvPr>
        </p:nvSpPr>
        <p:spPr>
          <a:xfrm>
            <a:off x="1023731" y="2074664"/>
            <a:ext cx="7886700" cy="994172"/>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3000"/>
              <a:buFont typeface="Calibri"/>
              <a:buNone/>
              <a:defRPr>
                <a:latin typeface="Calibri"/>
                <a:ea typeface="Calibri"/>
                <a:cs typeface="Calibri"/>
                <a:sym typeface="Calibri"/>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59" name="Google Shape;159;p22"/>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60" name="Google Shape;160;p22"/>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61" name="Google Shape;161;p22"/>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pic>
        <p:nvPicPr>
          <p:cNvPr id="162" name="Google Shape;162;p22"/>
          <p:cNvPicPr preferRelativeResize="0"/>
          <p:nvPr/>
        </p:nvPicPr>
        <p:blipFill rotWithShape="1">
          <a:blip r:embed="rId3">
            <a:alphaModFix/>
          </a:blip>
          <a:srcRect b="0" l="0" r="0" t="0"/>
          <a:stretch/>
        </p:blipFill>
        <p:spPr>
          <a:xfrm>
            <a:off x="7859159" y="212693"/>
            <a:ext cx="1101125" cy="373096"/>
          </a:xfrm>
          <a:prstGeom prst="rect">
            <a:avLst/>
          </a:prstGeom>
          <a:noFill/>
          <a:ln>
            <a:noFill/>
          </a:ln>
        </p:spPr>
      </p:pic>
      <p:grpSp>
        <p:nvGrpSpPr>
          <p:cNvPr id="163" name="Google Shape;163;p22"/>
          <p:cNvGrpSpPr/>
          <p:nvPr/>
        </p:nvGrpSpPr>
        <p:grpSpPr>
          <a:xfrm>
            <a:off x="8947791" y="3675049"/>
            <a:ext cx="196209" cy="1092214"/>
            <a:chOff x="-7479" y="4982614"/>
            <a:chExt cx="261612" cy="1456285"/>
          </a:xfrm>
        </p:grpSpPr>
        <p:sp>
          <p:nvSpPr>
            <p:cNvPr id="164" name="Google Shape;164;p22"/>
            <p:cNvSpPr/>
            <p:nvPr/>
          </p:nvSpPr>
          <p:spPr>
            <a:xfrm>
              <a:off x="-7479" y="4982614"/>
              <a:ext cx="261612" cy="1456285"/>
            </a:xfrm>
            <a:prstGeom prst="rect">
              <a:avLst/>
            </a:prstGeom>
            <a:solidFill>
              <a:srgbClr val="262626"/>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165" name="Google Shape;165;p22"/>
            <p:cNvSpPr txBox="1"/>
            <p:nvPr/>
          </p:nvSpPr>
          <p:spPr>
            <a:xfrm rot="-5400000">
              <a:off x="-565323" y="5578170"/>
              <a:ext cx="1377301" cy="26161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b="1" i="0" lang="en" sz="800">
                  <a:solidFill>
                    <a:srgbClr val="F2F2F2"/>
                  </a:solidFill>
                  <a:latin typeface="Calibri"/>
                  <a:ea typeface="Calibri"/>
                  <a:cs typeface="Calibri"/>
                  <a:sym typeface="Calibri"/>
                </a:rPr>
                <a:t>www.utm.my</a:t>
              </a:r>
              <a:endParaRPr b="1" i="0" sz="800">
                <a:solidFill>
                  <a:schemeClr val="accent4"/>
                </a:solidFill>
                <a:latin typeface="Calibri"/>
                <a:ea typeface="Calibri"/>
                <a:cs typeface="Calibri"/>
                <a:sym typeface="Calibri"/>
              </a:endParaRPr>
            </a:p>
          </p:txBody>
        </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66" name="Shape 166"/>
        <p:cNvGrpSpPr/>
        <p:nvPr/>
      </p:nvGrpSpPr>
      <p:grpSpPr>
        <a:xfrm>
          <a:off x="0" y="0"/>
          <a:ext cx="0" cy="0"/>
          <a:chOff x="0" y="0"/>
          <a:chExt cx="0" cy="0"/>
        </a:xfrm>
      </p:grpSpPr>
      <p:pic>
        <p:nvPicPr>
          <p:cNvPr id="167" name="Google Shape;167;p23"/>
          <p:cNvPicPr preferRelativeResize="0"/>
          <p:nvPr/>
        </p:nvPicPr>
        <p:blipFill rotWithShape="1">
          <a:blip r:embed="rId2">
            <a:alphaModFix/>
          </a:blip>
          <a:srcRect b="0" l="0" r="0" t="0"/>
          <a:stretch/>
        </p:blipFill>
        <p:spPr>
          <a:xfrm flipH="1">
            <a:off x="3534946" y="952"/>
            <a:ext cx="5334040" cy="1373596"/>
          </a:xfrm>
          <a:prstGeom prst="rect">
            <a:avLst/>
          </a:prstGeom>
          <a:noFill/>
          <a:ln>
            <a:noFill/>
          </a:ln>
        </p:spPr>
      </p:pic>
      <p:sp>
        <p:nvSpPr>
          <p:cNvPr id="168" name="Google Shape;168;p23"/>
          <p:cNvSpPr/>
          <p:nvPr/>
        </p:nvSpPr>
        <p:spPr>
          <a:xfrm>
            <a:off x="-28574" y="0"/>
            <a:ext cx="3573066" cy="5143500"/>
          </a:xfrm>
          <a:prstGeom prst="rect">
            <a:avLst/>
          </a:prstGeom>
          <a:solidFill>
            <a:srgbClr val="6C1D35"/>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169" name="Google Shape;169;p23"/>
          <p:cNvSpPr txBox="1"/>
          <p:nvPr>
            <p:ph type="title"/>
          </p:nvPr>
        </p:nvSpPr>
        <p:spPr>
          <a:xfrm>
            <a:off x="629841" y="342900"/>
            <a:ext cx="2828977" cy="1200150"/>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chemeClr val="dk1"/>
              </a:buClr>
              <a:buSzPts val="2100"/>
              <a:buFont typeface="Calibri"/>
              <a:buNone/>
              <a:defRPr sz="2100">
                <a:latin typeface="Calibri"/>
                <a:ea typeface="Calibri"/>
                <a:cs typeface="Calibri"/>
                <a:sym typeface="Calibri"/>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70" name="Google Shape;170;p23"/>
          <p:cNvSpPr txBox="1"/>
          <p:nvPr>
            <p:ph idx="1" type="body"/>
          </p:nvPr>
        </p:nvSpPr>
        <p:spPr>
          <a:xfrm>
            <a:off x="3887391" y="740569"/>
            <a:ext cx="4629150" cy="3655219"/>
          </a:xfrm>
          <a:prstGeom prst="rect">
            <a:avLst/>
          </a:prstGeom>
          <a:noFill/>
          <a:ln>
            <a:noFill/>
          </a:ln>
        </p:spPr>
        <p:txBody>
          <a:bodyPr anchorCtr="0" anchor="t" bIns="34275" lIns="68575" spcFirstLastPara="1" rIns="68575" wrap="square" tIns="34275">
            <a:normAutofit/>
          </a:bodyPr>
          <a:lstStyle>
            <a:lvl1pPr indent="-381000" lvl="0" marL="457200" algn="l">
              <a:lnSpc>
                <a:spcPct val="90000"/>
              </a:lnSpc>
              <a:spcBef>
                <a:spcPts val="800"/>
              </a:spcBef>
              <a:spcAft>
                <a:spcPts val="0"/>
              </a:spcAft>
              <a:buClr>
                <a:schemeClr val="dk1"/>
              </a:buClr>
              <a:buSzPts val="2400"/>
              <a:buChar char="•"/>
              <a:defRPr sz="2400"/>
            </a:lvl1pPr>
            <a:lvl2pPr indent="-361950" lvl="1" marL="914400" algn="l">
              <a:lnSpc>
                <a:spcPct val="90000"/>
              </a:lnSpc>
              <a:spcBef>
                <a:spcPts val="400"/>
              </a:spcBef>
              <a:spcAft>
                <a:spcPts val="0"/>
              </a:spcAft>
              <a:buClr>
                <a:schemeClr val="dk1"/>
              </a:buClr>
              <a:buSzPts val="2100"/>
              <a:buChar char="•"/>
              <a:defRPr sz="2100"/>
            </a:lvl2pPr>
            <a:lvl3pPr indent="-342900" lvl="2" marL="1371600" algn="l">
              <a:lnSpc>
                <a:spcPct val="90000"/>
              </a:lnSpc>
              <a:spcBef>
                <a:spcPts val="400"/>
              </a:spcBef>
              <a:spcAft>
                <a:spcPts val="0"/>
              </a:spcAft>
              <a:buClr>
                <a:schemeClr val="dk1"/>
              </a:buClr>
              <a:buSzPts val="1800"/>
              <a:buChar char="•"/>
              <a:defRPr sz="1800"/>
            </a:lvl3pPr>
            <a:lvl4pPr indent="-323850" lvl="3" marL="1828800" algn="l">
              <a:lnSpc>
                <a:spcPct val="90000"/>
              </a:lnSpc>
              <a:spcBef>
                <a:spcPts val="400"/>
              </a:spcBef>
              <a:spcAft>
                <a:spcPts val="0"/>
              </a:spcAft>
              <a:buClr>
                <a:schemeClr val="dk1"/>
              </a:buClr>
              <a:buSzPts val="1500"/>
              <a:buChar char="•"/>
              <a:defRPr sz="1500"/>
            </a:lvl4pPr>
            <a:lvl5pPr indent="-323850" lvl="4" marL="2286000" algn="l">
              <a:lnSpc>
                <a:spcPct val="90000"/>
              </a:lnSpc>
              <a:spcBef>
                <a:spcPts val="400"/>
              </a:spcBef>
              <a:spcAft>
                <a:spcPts val="0"/>
              </a:spcAft>
              <a:buClr>
                <a:schemeClr val="dk1"/>
              </a:buClr>
              <a:buSzPts val="1500"/>
              <a:buChar char="•"/>
              <a:defRPr sz="1500"/>
            </a:lvl5pPr>
            <a:lvl6pPr indent="-323850" lvl="5" marL="2743200" algn="l">
              <a:lnSpc>
                <a:spcPct val="90000"/>
              </a:lnSpc>
              <a:spcBef>
                <a:spcPts val="400"/>
              </a:spcBef>
              <a:spcAft>
                <a:spcPts val="0"/>
              </a:spcAft>
              <a:buClr>
                <a:schemeClr val="dk1"/>
              </a:buClr>
              <a:buSzPts val="1500"/>
              <a:buChar char="•"/>
              <a:defRPr sz="1500"/>
            </a:lvl6pPr>
            <a:lvl7pPr indent="-323850" lvl="6" marL="3200400" algn="l">
              <a:lnSpc>
                <a:spcPct val="90000"/>
              </a:lnSpc>
              <a:spcBef>
                <a:spcPts val="400"/>
              </a:spcBef>
              <a:spcAft>
                <a:spcPts val="0"/>
              </a:spcAft>
              <a:buClr>
                <a:schemeClr val="dk1"/>
              </a:buClr>
              <a:buSzPts val="1500"/>
              <a:buChar char="•"/>
              <a:defRPr sz="1500"/>
            </a:lvl7pPr>
            <a:lvl8pPr indent="-323850" lvl="7" marL="3657600" algn="l">
              <a:lnSpc>
                <a:spcPct val="90000"/>
              </a:lnSpc>
              <a:spcBef>
                <a:spcPts val="400"/>
              </a:spcBef>
              <a:spcAft>
                <a:spcPts val="0"/>
              </a:spcAft>
              <a:buClr>
                <a:schemeClr val="dk1"/>
              </a:buClr>
              <a:buSzPts val="1500"/>
              <a:buChar char="•"/>
              <a:defRPr sz="1500"/>
            </a:lvl8pPr>
            <a:lvl9pPr indent="-323850" lvl="8" marL="4114800" algn="l">
              <a:lnSpc>
                <a:spcPct val="90000"/>
              </a:lnSpc>
              <a:spcBef>
                <a:spcPts val="400"/>
              </a:spcBef>
              <a:spcAft>
                <a:spcPts val="0"/>
              </a:spcAft>
              <a:buClr>
                <a:schemeClr val="dk1"/>
              </a:buClr>
              <a:buSzPts val="1500"/>
              <a:buChar char="•"/>
              <a:defRPr sz="1500"/>
            </a:lvl9pPr>
          </a:lstStyle>
          <a:p/>
        </p:txBody>
      </p:sp>
      <p:sp>
        <p:nvSpPr>
          <p:cNvPr id="171" name="Google Shape;171;p23"/>
          <p:cNvSpPr txBox="1"/>
          <p:nvPr>
            <p:ph idx="2" type="body"/>
          </p:nvPr>
        </p:nvSpPr>
        <p:spPr>
          <a:xfrm>
            <a:off x="629841" y="1543050"/>
            <a:ext cx="2828977" cy="2858691"/>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200"/>
              <a:buNone/>
              <a:defRPr sz="1200"/>
            </a:lvl1pPr>
            <a:lvl2pPr indent="-228600" lvl="1" marL="914400" algn="l">
              <a:lnSpc>
                <a:spcPct val="90000"/>
              </a:lnSpc>
              <a:spcBef>
                <a:spcPts val="400"/>
              </a:spcBef>
              <a:spcAft>
                <a:spcPts val="0"/>
              </a:spcAft>
              <a:buClr>
                <a:schemeClr val="dk1"/>
              </a:buClr>
              <a:buSzPts val="1100"/>
              <a:buNone/>
              <a:defRPr sz="1100"/>
            </a:lvl2pPr>
            <a:lvl3pPr indent="-228600" lvl="2" marL="1371600" algn="l">
              <a:lnSpc>
                <a:spcPct val="90000"/>
              </a:lnSpc>
              <a:spcBef>
                <a:spcPts val="400"/>
              </a:spcBef>
              <a:spcAft>
                <a:spcPts val="0"/>
              </a:spcAft>
              <a:buClr>
                <a:schemeClr val="dk1"/>
              </a:buClr>
              <a:buSzPts val="900"/>
              <a:buNone/>
              <a:defRPr sz="900"/>
            </a:lvl3pPr>
            <a:lvl4pPr indent="-228600" lvl="3" marL="1828800" algn="l">
              <a:lnSpc>
                <a:spcPct val="90000"/>
              </a:lnSpc>
              <a:spcBef>
                <a:spcPts val="400"/>
              </a:spcBef>
              <a:spcAft>
                <a:spcPts val="0"/>
              </a:spcAft>
              <a:buClr>
                <a:schemeClr val="dk1"/>
              </a:buClr>
              <a:buSzPts val="800"/>
              <a:buNone/>
              <a:defRPr sz="800"/>
            </a:lvl4pPr>
            <a:lvl5pPr indent="-228600" lvl="4" marL="2286000" algn="l">
              <a:lnSpc>
                <a:spcPct val="90000"/>
              </a:lnSpc>
              <a:spcBef>
                <a:spcPts val="400"/>
              </a:spcBef>
              <a:spcAft>
                <a:spcPts val="0"/>
              </a:spcAft>
              <a:buClr>
                <a:schemeClr val="dk1"/>
              </a:buClr>
              <a:buSzPts val="800"/>
              <a:buNone/>
              <a:defRPr sz="800"/>
            </a:lvl5pPr>
            <a:lvl6pPr indent="-228600" lvl="5" marL="2743200" algn="l">
              <a:lnSpc>
                <a:spcPct val="90000"/>
              </a:lnSpc>
              <a:spcBef>
                <a:spcPts val="4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sp>
        <p:nvSpPr>
          <p:cNvPr id="172" name="Google Shape;172;p23"/>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73" name="Google Shape;173;p23"/>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74" name="Google Shape;174;p23"/>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pic>
        <p:nvPicPr>
          <p:cNvPr id="175" name="Google Shape;175;p23"/>
          <p:cNvPicPr preferRelativeResize="0"/>
          <p:nvPr/>
        </p:nvPicPr>
        <p:blipFill rotWithShape="1">
          <a:blip r:embed="rId3">
            <a:alphaModFix/>
          </a:blip>
          <a:srcRect b="0" l="0" r="0" t="0"/>
          <a:stretch/>
        </p:blipFill>
        <p:spPr>
          <a:xfrm>
            <a:off x="7859159" y="212693"/>
            <a:ext cx="1101125" cy="373096"/>
          </a:xfrm>
          <a:prstGeom prst="rect">
            <a:avLst/>
          </a:prstGeom>
          <a:noFill/>
          <a:ln>
            <a:noFill/>
          </a:ln>
        </p:spPr>
      </p:pic>
      <p:sp>
        <p:nvSpPr>
          <p:cNvPr id="176" name="Google Shape;176;p23"/>
          <p:cNvSpPr/>
          <p:nvPr/>
        </p:nvSpPr>
        <p:spPr>
          <a:xfrm rot="5400000">
            <a:off x="993214" y="2549388"/>
            <a:ext cx="5143500" cy="44726"/>
          </a:xfrm>
          <a:prstGeom prst="rect">
            <a:avLst/>
          </a:prstGeom>
          <a:solidFill>
            <a:srgbClr val="D8D8D8"/>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grpSp>
        <p:nvGrpSpPr>
          <p:cNvPr id="177" name="Google Shape;177;p23"/>
          <p:cNvGrpSpPr/>
          <p:nvPr/>
        </p:nvGrpSpPr>
        <p:grpSpPr>
          <a:xfrm>
            <a:off x="8947791" y="3675049"/>
            <a:ext cx="196209" cy="1092214"/>
            <a:chOff x="-7479" y="4982614"/>
            <a:chExt cx="261612" cy="1456285"/>
          </a:xfrm>
        </p:grpSpPr>
        <p:sp>
          <p:nvSpPr>
            <p:cNvPr id="178" name="Google Shape;178;p23"/>
            <p:cNvSpPr/>
            <p:nvPr/>
          </p:nvSpPr>
          <p:spPr>
            <a:xfrm>
              <a:off x="-7479" y="4982614"/>
              <a:ext cx="261612" cy="1456285"/>
            </a:xfrm>
            <a:prstGeom prst="rect">
              <a:avLst/>
            </a:prstGeom>
            <a:solidFill>
              <a:srgbClr val="262626"/>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179" name="Google Shape;179;p23"/>
            <p:cNvSpPr txBox="1"/>
            <p:nvPr/>
          </p:nvSpPr>
          <p:spPr>
            <a:xfrm rot="-5400000">
              <a:off x="-565323" y="5578170"/>
              <a:ext cx="1377301" cy="26161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b="1" i="0" lang="en" sz="800">
                  <a:solidFill>
                    <a:srgbClr val="F2F2F2"/>
                  </a:solidFill>
                  <a:latin typeface="Calibri"/>
                  <a:ea typeface="Calibri"/>
                  <a:cs typeface="Calibri"/>
                  <a:sym typeface="Calibri"/>
                </a:rPr>
                <a:t>www.utm.my</a:t>
              </a:r>
              <a:endParaRPr b="1" i="0" sz="800">
                <a:solidFill>
                  <a:schemeClr val="accent4"/>
                </a:solidFill>
                <a:latin typeface="Calibri"/>
                <a:ea typeface="Calibri"/>
                <a:cs typeface="Calibri"/>
                <a:sym typeface="Calibri"/>
              </a:endParaRPr>
            </a:p>
          </p:txBody>
        </p: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color" type="blank">
  <p:cSld name="BLANK">
    <p:spTree>
      <p:nvGrpSpPr>
        <p:cNvPr id="180" name="Shape 180"/>
        <p:cNvGrpSpPr/>
        <p:nvPr/>
      </p:nvGrpSpPr>
      <p:grpSpPr>
        <a:xfrm>
          <a:off x="0" y="0"/>
          <a:ext cx="0" cy="0"/>
          <a:chOff x="0" y="0"/>
          <a:chExt cx="0" cy="0"/>
        </a:xfrm>
      </p:grpSpPr>
      <p:sp>
        <p:nvSpPr>
          <p:cNvPr id="181" name="Google Shape;181;p24"/>
          <p:cNvSpPr/>
          <p:nvPr/>
        </p:nvSpPr>
        <p:spPr>
          <a:xfrm>
            <a:off x="-28575" y="0"/>
            <a:ext cx="9172575" cy="5143500"/>
          </a:xfrm>
          <a:prstGeom prst="rect">
            <a:avLst/>
          </a:prstGeom>
          <a:solidFill>
            <a:srgbClr val="6C1D35"/>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grpSp>
        <p:nvGrpSpPr>
          <p:cNvPr id="182" name="Google Shape;182;p24"/>
          <p:cNvGrpSpPr/>
          <p:nvPr/>
        </p:nvGrpSpPr>
        <p:grpSpPr>
          <a:xfrm>
            <a:off x="5385089" y="4855181"/>
            <a:ext cx="3758911" cy="293183"/>
            <a:chOff x="7180118" y="6489891"/>
            <a:chExt cx="5011881" cy="390911"/>
          </a:xfrm>
        </p:grpSpPr>
        <p:sp>
          <p:nvSpPr>
            <p:cNvPr id="183" name="Google Shape;183;p24"/>
            <p:cNvSpPr/>
            <p:nvPr/>
          </p:nvSpPr>
          <p:spPr>
            <a:xfrm rot="10800000">
              <a:off x="7393415" y="6489891"/>
              <a:ext cx="4798584" cy="390907"/>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184" name="Google Shape;184;p24"/>
            <p:cNvSpPr/>
            <p:nvPr/>
          </p:nvSpPr>
          <p:spPr>
            <a:xfrm flipH="1">
              <a:off x="7180118" y="6489895"/>
              <a:ext cx="213299" cy="390907"/>
            </a:xfrm>
            <a:prstGeom prst="rtTriangle">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grpSp>
      <p:pic>
        <p:nvPicPr>
          <p:cNvPr id="185" name="Google Shape;185;p24"/>
          <p:cNvPicPr preferRelativeResize="0"/>
          <p:nvPr/>
        </p:nvPicPr>
        <p:blipFill rotWithShape="1">
          <a:blip r:embed="rId2">
            <a:alphaModFix/>
          </a:blip>
          <a:srcRect b="0" l="0" r="0" t="0"/>
          <a:stretch/>
        </p:blipFill>
        <p:spPr>
          <a:xfrm>
            <a:off x="7857165" y="212692"/>
            <a:ext cx="1103119" cy="373096"/>
          </a:xfrm>
          <a:prstGeom prst="rect">
            <a:avLst/>
          </a:prstGeom>
          <a:noFill/>
          <a:ln>
            <a:noFill/>
          </a:ln>
        </p:spPr>
      </p:pic>
      <p:sp>
        <p:nvSpPr>
          <p:cNvPr id="186" name="Google Shape;186;p24"/>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87" name="Google Shape;187;p24"/>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88" name="Google Shape;188;p24"/>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grpSp>
        <p:nvGrpSpPr>
          <p:cNvPr id="189" name="Google Shape;189;p24"/>
          <p:cNvGrpSpPr/>
          <p:nvPr/>
        </p:nvGrpSpPr>
        <p:grpSpPr>
          <a:xfrm>
            <a:off x="-44161" y="0"/>
            <a:ext cx="1598115" cy="293181"/>
            <a:chOff x="-58882" y="0"/>
            <a:chExt cx="2130820" cy="390908"/>
          </a:xfrm>
        </p:grpSpPr>
        <p:sp>
          <p:nvSpPr>
            <p:cNvPr id="190" name="Google Shape;190;p24"/>
            <p:cNvSpPr/>
            <p:nvPr/>
          </p:nvSpPr>
          <p:spPr>
            <a:xfrm>
              <a:off x="-58882" y="1"/>
              <a:ext cx="1921715" cy="390907"/>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191" name="Google Shape;191;p24"/>
            <p:cNvSpPr/>
            <p:nvPr/>
          </p:nvSpPr>
          <p:spPr>
            <a:xfrm flipH="1" rot="10800000">
              <a:off x="1858639" y="0"/>
              <a:ext cx="213299" cy="390907"/>
            </a:xfrm>
            <a:prstGeom prst="rtTriangle">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grpSp>
      <p:grpSp>
        <p:nvGrpSpPr>
          <p:cNvPr id="192" name="Google Shape;192;p24"/>
          <p:cNvGrpSpPr/>
          <p:nvPr/>
        </p:nvGrpSpPr>
        <p:grpSpPr>
          <a:xfrm>
            <a:off x="8947791" y="3675049"/>
            <a:ext cx="196209" cy="1092214"/>
            <a:chOff x="-7479" y="4982614"/>
            <a:chExt cx="261612" cy="1456285"/>
          </a:xfrm>
        </p:grpSpPr>
        <p:sp>
          <p:nvSpPr>
            <p:cNvPr id="193" name="Google Shape;193;p24"/>
            <p:cNvSpPr/>
            <p:nvPr/>
          </p:nvSpPr>
          <p:spPr>
            <a:xfrm>
              <a:off x="-7479" y="4982614"/>
              <a:ext cx="261612" cy="1456285"/>
            </a:xfrm>
            <a:prstGeom prst="rect">
              <a:avLst/>
            </a:prstGeom>
            <a:solidFill>
              <a:srgbClr val="262626"/>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194" name="Google Shape;194;p24"/>
            <p:cNvSpPr txBox="1"/>
            <p:nvPr/>
          </p:nvSpPr>
          <p:spPr>
            <a:xfrm rot="-5400000">
              <a:off x="-565323" y="5578170"/>
              <a:ext cx="1377301" cy="26161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b="1" i="0" lang="en" sz="800">
                  <a:solidFill>
                    <a:srgbClr val="F2F2F2"/>
                  </a:solidFill>
                  <a:latin typeface="Calibri"/>
                  <a:ea typeface="Calibri"/>
                  <a:cs typeface="Calibri"/>
                  <a:sym typeface="Calibri"/>
                </a:rPr>
                <a:t>www.utm.my</a:t>
              </a:r>
              <a:endParaRPr b="1" i="0" sz="800">
                <a:solidFill>
                  <a:schemeClr val="accent4"/>
                </a:solidFill>
                <a:latin typeface="Calibri"/>
                <a:ea typeface="Calibri"/>
                <a:cs typeface="Calibri"/>
                <a:sym typeface="Calibri"/>
              </a:endParaRPr>
            </a:p>
          </p:txBody>
        </p:sp>
      </p:gr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195" name="Shape 195"/>
        <p:cNvGrpSpPr/>
        <p:nvPr/>
      </p:nvGrpSpPr>
      <p:grpSpPr>
        <a:xfrm>
          <a:off x="0" y="0"/>
          <a:ext cx="0" cy="0"/>
          <a:chOff x="0" y="0"/>
          <a:chExt cx="0" cy="0"/>
        </a:xfrm>
      </p:grpSpPr>
      <p:pic>
        <p:nvPicPr>
          <p:cNvPr id="196" name="Google Shape;196;p25"/>
          <p:cNvPicPr preferRelativeResize="0"/>
          <p:nvPr/>
        </p:nvPicPr>
        <p:blipFill rotWithShape="1">
          <a:blip r:embed="rId2">
            <a:alphaModFix/>
          </a:blip>
          <a:srcRect b="0" l="0" r="0" t="0"/>
          <a:stretch/>
        </p:blipFill>
        <p:spPr>
          <a:xfrm flipH="1">
            <a:off x="5074" y="952"/>
            <a:ext cx="5334040" cy="1373596"/>
          </a:xfrm>
          <a:prstGeom prst="rect">
            <a:avLst/>
          </a:prstGeom>
          <a:noFill/>
          <a:ln>
            <a:noFill/>
          </a:ln>
        </p:spPr>
      </p:pic>
      <p:sp>
        <p:nvSpPr>
          <p:cNvPr id="197" name="Google Shape;197;p25"/>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98" name="Google Shape;198;p25"/>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99" name="Google Shape;199;p25"/>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pic>
        <p:nvPicPr>
          <p:cNvPr id="200" name="Google Shape;200;p25"/>
          <p:cNvPicPr preferRelativeResize="0"/>
          <p:nvPr/>
        </p:nvPicPr>
        <p:blipFill rotWithShape="1">
          <a:blip r:embed="rId3">
            <a:alphaModFix/>
          </a:blip>
          <a:srcRect b="0" l="0" r="0" t="0"/>
          <a:stretch/>
        </p:blipFill>
        <p:spPr>
          <a:xfrm>
            <a:off x="7859159" y="212693"/>
            <a:ext cx="1101125" cy="373096"/>
          </a:xfrm>
          <a:prstGeom prst="rect">
            <a:avLst/>
          </a:prstGeom>
          <a:noFill/>
          <a:ln>
            <a:noFill/>
          </a:ln>
        </p:spPr>
      </p:pic>
      <p:grpSp>
        <p:nvGrpSpPr>
          <p:cNvPr id="201" name="Google Shape;201;p25"/>
          <p:cNvGrpSpPr/>
          <p:nvPr/>
        </p:nvGrpSpPr>
        <p:grpSpPr>
          <a:xfrm>
            <a:off x="8947791" y="3675049"/>
            <a:ext cx="196209" cy="1092214"/>
            <a:chOff x="-7479" y="4982614"/>
            <a:chExt cx="261612" cy="1456285"/>
          </a:xfrm>
        </p:grpSpPr>
        <p:sp>
          <p:nvSpPr>
            <p:cNvPr id="202" name="Google Shape;202;p25"/>
            <p:cNvSpPr/>
            <p:nvPr/>
          </p:nvSpPr>
          <p:spPr>
            <a:xfrm>
              <a:off x="-7479" y="4982614"/>
              <a:ext cx="261612" cy="1456285"/>
            </a:xfrm>
            <a:prstGeom prst="rect">
              <a:avLst/>
            </a:prstGeom>
            <a:solidFill>
              <a:srgbClr val="262626"/>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203" name="Google Shape;203;p25"/>
            <p:cNvSpPr txBox="1"/>
            <p:nvPr/>
          </p:nvSpPr>
          <p:spPr>
            <a:xfrm rot="-5400000">
              <a:off x="-565323" y="5578170"/>
              <a:ext cx="1377301" cy="26161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b="1" i="0" lang="en" sz="800">
                  <a:solidFill>
                    <a:srgbClr val="F2F2F2"/>
                  </a:solidFill>
                  <a:latin typeface="Calibri"/>
                  <a:ea typeface="Calibri"/>
                  <a:cs typeface="Calibri"/>
                  <a:sym typeface="Calibri"/>
                </a:rPr>
                <a:t>www.utm.my</a:t>
              </a:r>
              <a:endParaRPr b="1" i="0" sz="800">
                <a:solidFill>
                  <a:schemeClr val="accent4"/>
                </a:solidFill>
                <a:latin typeface="Calibri"/>
                <a:ea typeface="Calibri"/>
                <a:cs typeface="Calibri"/>
                <a:sym typeface="Calibri"/>
              </a:endParaRPr>
            </a:p>
          </p:txBody>
        </p:sp>
      </p:gr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Picture with Caption">
  <p:cSld name="1_Picture with Caption">
    <p:spTree>
      <p:nvGrpSpPr>
        <p:cNvPr id="204" name="Shape 204"/>
        <p:cNvGrpSpPr/>
        <p:nvPr/>
      </p:nvGrpSpPr>
      <p:grpSpPr>
        <a:xfrm>
          <a:off x="0" y="0"/>
          <a:ext cx="0" cy="0"/>
          <a:chOff x="0" y="0"/>
          <a:chExt cx="0" cy="0"/>
        </a:xfrm>
      </p:grpSpPr>
      <p:pic>
        <p:nvPicPr>
          <p:cNvPr id="205" name="Google Shape;205;p26"/>
          <p:cNvPicPr preferRelativeResize="0"/>
          <p:nvPr/>
        </p:nvPicPr>
        <p:blipFill rotWithShape="1">
          <a:blip r:embed="rId2">
            <a:alphaModFix/>
          </a:blip>
          <a:srcRect b="0" l="0" r="0" t="0"/>
          <a:stretch/>
        </p:blipFill>
        <p:spPr>
          <a:xfrm flipH="1">
            <a:off x="5074" y="952"/>
            <a:ext cx="5334040" cy="1373596"/>
          </a:xfrm>
          <a:prstGeom prst="rect">
            <a:avLst/>
          </a:prstGeom>
          <a:noFill/>
          <a:ln>
            <a:noFill/>
          </a:ln>
        </p:spPr>
      </p:pic>
      <p:sp>
        <p:nvSpPr>
          <p:cNvPr id="206" name="Google Shape;206;p26"/>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07" name="Google Shape;207;p26"/>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08" name="Google Shape;208;p26"/>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pic>
        <p:nvPicPr>
          <p:cNvPr id="209" name="Google Shape;209;p26"/>
          <p:cNvPicPr preferRelativeResize="0"/>
          <p:nvPr/>
        </p:nvPicPr>
        <p:blipFill rotWithShape="1">
          <a:blip r:embed="rId3">
            <a:alphaModFix/>
          </a:blip>
          <a:srcRect b="0" l="0" r="0" t="0"/>
          <a:stretch/>
        </p:blipFill>
        <p:spPr>
          <a:xfrm>
            <a:off x="7859159" y="212693"/>
            <a:ext cx="1101125" cy="373096"/>
          </a:xfrm>
          <a:prstGeom prst="rect">
            <a:avLst/>
          </a:prstGeom>
          <a:noFill/>
          <a:ln>
            <a:noFill/>
          </a:ln>
        </p:spPr>
      </p:pic>
      <p:grpSp>
        <p:nvGrpSpPr>
          <p:cNvPr id="210" name="Google Shape;210;p26"/>
          <p:cNvGrpSpPr/>
          <p:nvPr/>
        </p:nvGrpSpPr>
        <p:grpSpPr>
          <a:xfrm>
            <a:off x="8947791" y="3675049"/>
            <a:ext cx="196209" cy="1092214"/>
            <a:chOff x="-7479" y="4982614"/>
            <a:chExt cx="261612" cy="1456285"/>
          </a:xfrm>
        </p:grpSpPr>
        <p:sp>
          <p:nvSpPr>
            <p:cNvPr id="211" name="Google Shape;211;p26"/>
            <p:cNvSpPr/>
            <p:nvPr/>
          </p:nvSpPr>
          <p:spPr>
            <a:xfrm>
              <a:off x="-7479" y="4982614"/>
              <a:ext cx="261612" cy="1456285"/>
            </a:xfrm>
            <a:prstGeom prst="rect">
              <a:avLst/>
            </a:prstGeom>
            <a:solidFill>
              <a:srgbClr val="262626"/>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212" name="Google Shape;212;p26"/>
            <p:cNvSpPr txBox="1"/>
            <p:nvPr/>
          </p:nvSpPr>
          <p:spPr>
            <a:xfrm rot="-5400000">
              <a:off x="-565323" y="5578170"/>
              <a:ext cx="1377301" cy="26161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b="1" i="0" lang="en" sz="800">
                  <a:solidFill>
                    <a:srgbClr val="F2F2F2"/>
                  </a:solidFill>
                  <a:latin typeface="Calibri"/>
                  <a:ea typeface="Calibri"/>
                  <a:cs typeface="Calibri"/>
                  <a:sym typeface="Calibri"/>
                </a:rPr>
                <a:t>www.utm.my</a:t>
              </a:r>
              <a:endParaRPr b="1" i="0" sz="800">
                <a:solidFill>
                  <a:schemeClr val="accent4"/>
                </a:solidFill>
                <a:latin typeface="Calibri"/>
                <a:ea typeface="Calibri"/>
                <a:cs typeface="Calibri"/>
                <a:sym typeface="Calibri"/>
              </a:endParaRPr>
            </a:p>
          </p:txBody>
        </p:sp>
      </p:grpSp>
      <p:sp>
        <p:nvSpPr>
          <p:cNvPr id="213" name="Google Shape;213;p26"/>
          <p:cNvSpPr/>
          <p:nvPr/>
        </p:nvSpPr>
        <p:spPr>
          <a:xfrm rot="5400000">
            <a:off x="4559929" y="-4564571"/>
            <a:ext cx="34289" cy="9144000"/>
          </a:xfrm>
          <a:prstGeom prst="rect">
            <a:avLst/>
          </a:prstGeom>
          <a:solidFill>
            <a:srgbClr val="6C1D35"/>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214" name="Google Shape;214;p26"/>
          <p:cNvSpPr txBox="1"/>
          <p:nvPr>
            <p:ph type="title"/>
          </p:nvPr>
        </p:nvSpPr>
        <p:spPr>
          <a:xfrm>
            <a:off x="628649" y="585788"/>
            <a:ext cx="7886700" cy="994172"/>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3000"/>
              <a:buFont typeface="Calibri"/>
              <a:buNone/>
              <a:defRPr>
                <a:latin typeface="Calibri"/>
                <a:ea typeface="Calibri"/>
                <a:cs typeface="Calibri"/>
                <a:sym typeface="Calibri"/>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Picture with Caption">
    <p:spTree>
      <p:nvGrpSpPr>
        <p:cNvPr id="215" name="Shape 215"/>
        <p:cNvGrpSpPr/>
        <p:nvPr/>
      </p:nvGrpSpPr>
      <p:grpSpPr>
        <a:xfrm>
          <a:off x="0" y="0"/>
          <a:ext cx="0" cy="0"/>
          <a:chOff x="0" y="0"/>
          <a:chExt cx="0" cy="0"/>
        </a:xfrm>
      </p:grpSpPr>
      <p:pic>
        <p:nvPicPr>
          <p:cNvPr id="216" name="Google Shape;216;p27"/>
          <p:cNvPicPr preferRelativeResize="0"/>
          <p:nvPr/>
        </p:nvPicPr>
        <p:blipFill rotWithShape="1">
          <a:blip r:embed="rId2">
            <a:alphaModFix/>
          </a:blip>
          <a:srcRect b="0" l="0" r="0" t="0"/>
          <a:stretch/>
        </p:blipFill>
        <p:spPr>
          <a:xfrm flipH="1">
            <a:off x="5074" y="952"/>
            <a:ext cx="5334040" cy="1373596"/>
          </a:xfrm>
          <a:prstGeom prst="rect">
            <a:avLst/>
          </a:prstGeom>
          <a:noFill/>
          <a:ln>
            <a:noFill/>
          </a:ln>
        </p:spPr>
      </p:pic>
      <p:sp>
        <p:nvSpPr>
          <p:cNvPr id="217" name="Google Shape;217;p27"/>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18" name="Google Shape;218;p27"/>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19" name="Google Shape;219;p27"/>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pic>
        <p:nvPicPr>
          <p:cNvPr id="220" name="Google Shape;220;p27"/>
          <p:cNvPicPr preferRelativeResize="0"/>
          <p:nvPr/>
        </p:nvPicPr>
        <p:blipFill rotWithShape="1">
          <a:blip r:embed="rId3">
            <a:alphaModFix/>
          </a:blip>
          <a:srcRect b="0" l="0" r="0" t="0"/>
          <a:stretch/>
        </p:blipFill>
        <p:spPr>
          <a:xfrm>
            <a:off x="7859159" y="212693"/>
            <a:ext cx="1101125" cy="373096"/>
          </a:xfrm>
          <a:prstGeom prst="rect">
            <a:avLst/>
          </a:prstGeom>
          <a:noFill/>
          <a:ln>
            <a:noFill/>
          </a:ln>
        </p:spPr>
      </p:pic>
      <p:grpSp>
        <p:nvGrpSpPr>
          <p:cNvPr id="221" name="Google Shape;221;p27"/>
          <p:cNvGrpSpPr/>
          <p:nvPr/>
        </p:nvGrpSpPr>
        <p:grpSpPr>
          <a:xfrm>
            <a:off x="8947791" y="3675049"/>
            <a:ext cx="196209" cy="1092214"/>
            <a:chOff x="-7479" y="4982614"/>
            <a:chExt cx="261612" cy="1456285"/>
          </a:xfrm>
        </p:grpSpPr>
        <p:sp>
          <p:nvSpPr>
            <p:cNvPr id="222" name="Google Shape;222;p27"/>
            <p:cNvSpPr/>
            <p:nvPr/>
          </p:nvSpPr>
          <p:spPr>
            <a:xfrm>
              <a:off x="-7479" y="4982614"/>
              <a:ext cx="261612" cy="1456285"/>
            </a:xfrm>
            <a:prstGeom prst="rect">
              <a:avLst/>
            </a:prstGeom>
            <a:solidFill>
              <a:srgbClr val="262626"/>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223" name="Google Shape;223;p27"/>
            <p:cNvSpPr txBox="1"/>
            <p:nvPr/>
          </p:nvSpPr>
          <p:spPr>
            <a:xfrm rot="-5400000">
              <a:off x="-565323" y="5578170"/>
              <a:ext cx="1377301" cy="26161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b="1" i="0" lang="en" sz="800">
                  <a:solidFill>
                    <a:srgbClr val="F2F2F2"/>
                  </a:solidFill>
                  <a:latin typeface="Calibri"/>
                  <a:ea typeface="Calibri"/>
                  <a:cs typeface="Calibri"/>
                  <a:sym typeface="Calibri"/>
                </a:rPr>
                <a:t>www.utm.my</a:t>
              </a:r>
              <a:endParaRPr b="1" i="0" sz="800">
                <a:solidFill>
                  <a:schemeClr val="accent4"/>
                </a:solidFill>
                <a:latin typeface="Calibri"/>
                <a:ea typeface="Calibri"/>
                <a:cs typeface="Calibri"/>
                <a:sym typeface="Calibri"/>
              </a:endParaRPr>
            </a:p>
          </p:txBody>
        </p:sp>
      </p:grpSp>
      <p:sp>
        <p:nvSpPr>
          <p:cNvPr id="224" name="Google Shape;224;p27"/>
          <p:cNvSpPr/>
          <p:nvPr/>
        </p:nvSpPr>
        <p:spPr>
          <a:xfrm rot="5400000">
            <a:off x="4554854" y="570881"/>
            <a:ext cx="34289" cy="9144000"/>
          </a:xfrm>
          <a:prstGeom prst="rect">
            <a:avLst/>
          </a:prstGeom>
          <a:solidFill>
            <a:srgbClr val="6C1D35"/>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225" name="Google Shape;225;p27"/>
          <p:cNvSpPr txBox="1"/>
          <p:nvPr>
            <p:ph type="title"/>
          </p:nvPr>
        </p:nvSpPr>
        <p:spPr>
          <a:xfrm>
            <a:off x="628649" y="585788"/>
            <a:ext cx="7886700" cy="994172"/>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3000"/>
              <a:buFont typeface="Calibri"/>
              <a:buNone/>
              <a:defRPr>
                <a:latin typeface="Calibri"/>
                <a:ea typeface="Calibri"/>
                <a:cs typeface="Calibri"/>
                <a:sym typeface="Calibri"/>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yout20">
  <p:cSld name="Layout20">
    <p:bg>
      <p:bgPr>
        <a:solidFill>
          <a:srgbClr val="4B473E"/>
        </a:solidFill>
      </p:bgPr>
    </p:bg>
    <p:spTree>
      <p:nvGrpSpPr>
        <p:cNvPr id="226" name="Shape 226"/>
        <p:cNvGrpSpPr/>
        <p:nvPr/>
      </p:nvGrpSpPr>
      <p:grpSpPr>
        <a:xfrm>
          <a:off x="0" y="0"/>
          <a:ext cx="0" cy="0"/>
          <a:chOff x="0" y="0"/>
          <a:chExt cx="0" cy="0"/>
        </a:xfrm>
      </p:grpSpPr>
      <p:sp>
        <p:nvSpPr>
          <p:cNvPr id="227" name="Google Shape;227;p28"/>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lt1"/>
              </a:buClr>
              <a:buSzPts val="3000"/>
              <a:buFont typeface="Calibri"/>
              <a:buNone/>
              <a:defRPr>
                <a:solidFill>
                  <a:schemeClr val="l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228" name="Google Shape;228;p28"/>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cxnSp>
        <p:nvCxnSpPr>
          <p:cNvPr id="229" name="Google Shape;229;p28"/>
          <p:cNvCxnSpPr/>
          <p:nvPr/>
        </p:nvCxnSpPr>
        <p:spPr>
          <a:xfrm>
            <a:off x="-9525" y="76200"/>
            <a:ext cx="9144000" cy="0"/>
          </a:xfrm>
          <a:prstGeom prst="straightConnector1">
            <a:avLst/>
          </a:prstGeom>
          <a:noFill/>
          <a:ln cap="flat" cmpd="sng" w="9525">
            <a:solidFill>
              <a:schemeClr val="lt1"/>
            </a:solidFill>
            <a:prstDash val="solid"/>
            <a:miter lim="800000"/>
            <a:headEnd len="sm" w="sm" type="none"/>
            <a:tailEnd len="sm" w="sm" type="none"/>
          </a:ln>
        </p:spPr>
      </p:cxn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yout23">
  <p:cSld name="Layout23">
    <p:bg>
      <p:bgPr>
        <a:solidFill>
          <a:schemeClr val="lt1"/>
        </a:solidFill>
      </p:bgPr>
    </p:bg>
    <p:spTree>
      <p:nvGrpSpPr>
        <p:cNvPr id="230" name="Shape 230"/>
        <p:cNvGrpSpPr/>
        <p:nvPr/>
      </p:nvGrpSpPr>
      <p:grpSpPr>
        <a:xfrm>
          <a:off x="0" y="0"/>
          <a:ext cx="0" cy="0"/>
          <a:chOff x="0" y="0"/>
          <a:chExt cx="0" cy="0"/>
        </a:xfrm>
      </p:grpSpPr>
      <p:sp>
        <p:nvSpPr>
          <p:cNvPr id="231" name="Google Shape;231;p29"/>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232" name="Google Shape;232;p29"/>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233" name="Google Shape;233;p29"/>
          <p:cNvSpPr/>
          <p:nvPr/>
        </p:nvSpPr>
        <p:spPr>
          <a:xfrm rot="5400000">
            <a:off x="4553070" y="413672"/>
            <a:ext cx="34289" cy="8776099"/>
          </a:xfrm>
          <a:prstGeom prst="rect">
            <a:avLst/>
          </a:prstGeom>
          <a:solidFill>
            <a:srgbClr val="7F7F7F"/>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 page">
  <p:cSld name="end page">
    <p:spTree>
      <p:nvGrpSpPr>
        <p:cNvPr id="234" name="Shape 234"/>
        <p:cNvGrpSpPr/>
        <p:nvPr/>
      </p:nvGrpSpPr>
      <p:grpSpPr>
        <a:xfrm>
          <a:off x="0" y="0"/>
          <a:ext cx="0" cy="0"/>
          <a:chOff x="0" y="0"/>
          <a:chExt cx="0" cy="0"/>
        </a:xfrm>
      </p:grpSpPr>
      <p:sp>
        <p:nvSpPr>
          <p:cNvPr id="235" name="Google Shape;235;p30"/>
          <p:cNvSpPr/>
          <p:nvPr/>
        </p:nvSpPr>
        <p:spPr>
          <a:xfrm>
            <a:off x="0" y="-1"/>
            <a:ext cx="9172575" cy="5143501"/>
          </a:xfrm>
          <a:prstGeom prst="rect">
            <a:avLst/>
          </a:prstGeom>
          <a:solidFill>
            <a:srgbClr val="6C1D35"/>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pic>
        <p:nvPicPr>
          <p:cNvPr id="236" name="Google Shape;236;p30"/>
          <p:cNvPicPr preferRelativeResize="0"/>
          <p:nvPr/>
        </p:nvPicPr>
        <p:blipFill rotWithShape="1">
          <a:blip r:embed="rId2">
            <a:alphaModFix amt="32000"/>
          </a:blip>
          <a:srcRect b="0" l="20647" r="0" t="0"/>
          <a:stretch/>
        </p:blipFill>
        <p:spPr>
          <a:xfrm rot="-5400000">
            <a:off x="2014537" y="-2014538"/>
            <a:ext cx="5143500" cy="9172575"/>
          </a:xfrm>
          <a:prstGeom prst="rect">
            <a:avLst/>
          </a:prstGeom>
          <a:noFill/>
          <a:ln>
            <a:noFill/>
          </a:ln>
        </p:spPr>
      </p:pic>
      <p:sp>
        <p:nvSpPr>
          <p:cNvPr id="237" name="Google Shape;237;p30"/>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38" name="Google Shape;238;p30"/>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39" name="Google Shape;239;p30"/>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0" Type="http://schemas.openxmlformats.org/officeDocument/2006/relationships/slideLayout" Target="../slideLayouts/slideLayout21.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7" Type="http://schemas.openxmlformats.org/officeDocument/2006/relationships/slideLayout" Target="../slideLayouts/slideLayout28.xml"/><Relationship Id="rId16" Type="http://schemas.openxmlformats.org/officeDocument/2006/relationships/slideLayout" Target="../slideLayouts/slideLayout27.xml"/><Relationship Id="rId5" Type="http://schemas.openxmlformats.org/officeDocument/2006/relationships/slideLayout" Target="../slideLayouts/slideLayout16.xml"/><Relationship Id="rId6" Type="http://schemas.openxmlformats.org/officeDocument/2006/relationships/slideLayout" Target="../slideLayouts/slideLayout17.xml"/><Relationship Id="rId18" Type="http://schemas.openxmlformats.org/officeDocument/2006/relationships/theme" Target="../theme/theme1.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lvl1pPr lvl="0" marR="0" rtl="0" algn="l">
              <a:lnSpc>
                <a:spcPct val="90000"/>
              </a:lnSpc>
              <a:spcBef>
                <a:spcPts val="0"/>
              </a:spcBef>
              <a:spcAft>
                <a:spcPts val="0"/>
              </a:spcAft>
              <a:buClr>
                <a:schemeClr val="dk1"/>
              </a:buClr>
              <a:buSzPts val="3000"/>
              <a:buFont typeface="Calibri"/>
              <a:buNone/>
              <a:defRPr b="0" i="0" sz="3000" u="none" cap="none" strike="noStrike">
                <a:solidFill>
                  <a:schemeClr val="dk1"/>
                </a:solidFill>
                <a:latin typeface="Calibri"/>
                <a:ea typeface="Calibri"/>
                <a:cs typeface="Calibri"/>
                <a:sym typeface="Calibr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sp>
        <p:nvSpPr>
          <p:cNvPr id="52" name="Google Shape;52;p13"/>
          <p:cNvSpPr txBox="1"/>
          <p:nvPr>
            <p:ph idx="1" type="body"/>
          </p:nvPr>
        </p:nvSpPr>
        <p:spPr>
          <a:xfrm>
            <a:off x="628650" y="1369219"/>
            <a:ext cx="7886700" cy="3263504"/>
          </a:xfrm>
          <a:prstGeom prst="rect">
            <a:avLst/>
          </a:prstGeom>
          <a:noFill/>
          <a:ln>
            <a:noFill/>
          </a:ln>
        </p:spPr>
        <p:txBody>
          <a:bodyPr anchorCtr="0" anchor="t" bIns="34275" lIns="68575" spcFirstLastPara="1" rIns="68575" wrap="square" tIns="34275">
            <a:norm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53" name="Google Shape;53;p13"/>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marR="0" rtl="0" algn="l">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54" name="Google Shape;54;p13"/>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marR="0" rtl="0" algn="ctr">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55" name="Google Shape;55;p13"/>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i="0" sz="900" u="none" cap="none" strike="noStrike">
                <a:solidFill>
                  <a:srgbClr val="888888"/>
                </a:solidFill>
                <a:latin typeface="Calibri"/>
                <a:ea typeface="Calibri"/>
                <a:cs typeface="Calibri"/>
                <a:sym typeface="Calibri"/>
              </a:defRPr>
            </a:lvl1pPr>
            <a:lvl2pPr indent="0" lvl="1" marL="0" marR="0" rtl="0" algn="r">
              <a:spcBef>
                <a:spcPts val="0"/>
              </a:spcBef>
              <a:buNone/>
              <a:defRPr b="0" i="0" sz="900" u="none" cap="none" strike="noStrike">
                <a:solidFill>
                  <a:srgbClr val="888888"/>
                </a:solidFill>
                <a:latin typeface="Calibri"/>
                <a:ea typeface="Calibri"/>
                <a:cs typeface="Calibri"/>
                <a:sym typeface="Calibri"/>
              </a:defRPr>
            </a:lvl2pPr>
            <a:lvl3pPr indent="0" lvl="2" marL="0" marR="0" rtl="0" algn="r">
              <a:spcBef>
                <a:spcPts val="0"/>
              </a:spcBef>
              <a:buNone/>
              <a:defRPr b="0" i="0" sz="900" u="none" cap="none" strike="noStrike">
                <a:solidFill>
                  <a:srgbClr val="888888"/>
                </a:solidFill>
                <a:latin typeface="Calibri"/>
                <a:ea typeface="Calibri"/>
                <a:cs typeface="Calibri"/>
                <a:sym typeface="Calibri"/>
              </a:defRPr>
            </a:lvl3pPr>
            <a:lvl4pPr indent="0" lvl="3" marL="0" marR="0" rtl="0" algn="r">
              <a:spcBef>
                <a:spcPts val="0"/>
              </a:spcBef>
              <a:buNone/>
              <a:defRPr b="0" i="0" sz="900" u="none" cap="none" strike="noStrike">
                <a:solidFill>
                  <a:srgbClr val="888888"/>
                </a:solidFill>
                <a:latin typeface="Calibri"/>
                <a:ea typeface="Calibri"/>
                <a:cs typeface="Calibri"/>
                <a:sym typeface="Calibri"/>
              </a:defRPr>
            </a:lvl4pPr>
            <a:lvl5pPr indent="0" lvl="4" marL="0" marR="0" rtl="0" algn="r">
              <a:spcBef>
                <a:spcPts val="0"/>
              </a:spcBef>
              <a:buNone/>
              <a:defRPr b="0" i="0" sz="900" u="none" cap="none" strike="noStrike">
                <a:solidFill>
                  <a:srgbClr val="888888"/>
                </a:solidFill>
                <a:latin typeface="Calibri"/>
                <a:ea typeface="Calibri"/>
                <a:cs typeface="Calibri"/>
                <a:sym typeface="Calibri"/>
              </a:defRPr>
            </a:lvl5pPr>
            <a:lvl6pPr indent="0" lvl="5" marL="0" marR="0" rtl="0" algn="r">
              <a:spcBef>
                <a:spcPts val="0"/>
              </a:spcBef>
              <a:buNone/>
              <a:defRPr b="0" i="0" sz="900" u="none" cap="none" strike="noStrike">
                <a:solidFill>
                  <a:srgbClr val="888888"/>
                </a:solidFill>
                <a:latin typeface="Calibri"/>
                <a:ea typeface="Calibri"/>
                <a:cs typeface="Calibri"/>
                <a:sym typeface="Calibri"/>
              </a:defRPr>
            </a:lvl6pPr>
            <a:lvl7pPr indent="0" lvl="6" marL="0" marR="0" rtl="0" algn="r">
              <a:spcBef>
                <a:spcPts val="0"/>
              </a:spcBef>
              <a:buNone/>
              <a:defRPr b="0" i="0" sz="900" u="none" cap="none" strike="noStrike">
                <a:solidFill>
                  <a:srgbClr val="888888"/>
                </a:solidFill>
                <a:latin typeface="Calibri"/>
                <a:ea typeface="Calibri"/>
                <a:cs typeface="Calibri"/>
                <a:sym typeface="Calibri"/>
              </a:defRPr>
            </a:lvl7pPr>
            <a:lvl8pPr indent="0" lvl="7" marL="0" marR="0" rtl="0" algn="r">
              <a:spcBef>
                <a:spcPts val="0"/>
              </a:spcBef>
              <a:buNone/>
              <a:defRPr b="0" i="0" sz="900" u="none" cap="none" strike="noStrike">
                <a:solidFill>
                  <a:srgbClr val="888888"/>
                </a:solidFill>
                <a:latin typeface="Calibri"/>
                <a:ea typeface="Calibri"/>
                <a:cs typeface="Calibri"/>
                <a:sym typeface="Calibri"/>
              </a:defRPr>
            </a:lvl8pPr>
            <a:lvl9pPr indent="0" lvl="8" marL="0" marR="0" rtl="0" algn="r">
              <a:spcBef>
                <a:spcPts val="0"/>
              </a:spcBef>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 Id="rId3" Type="http://schemas.openxmlformats.org/officeDocument/2006/relationships/image" Target="../media/image29.png"/><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0.xml"/><Relationship Id="rId3" Type="http://schemas.openxmlformats.org/officeDocument/2006/relationships/image" Target="../media/image12.png"/><Relationship Id="rId4" Type="http://schemas.openxmlformats.org/officeDocument/2006/relationships/image" Target="../media/image24.png"/><Relationship Id="rId5" Type="http://schemas.openxmlformats.org/officeDocument/2006/relationships/image" Target="../media/image2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1.xml"/><Relationship Id="rId3" Type="http://schemas.openxmlformats.org/officeDocument/2006/relationships/image" Target="../media/image12.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2.xml"/><Relationship Id="rId3" Type="http://schemas.openxmlformats.org/officeDocument/2006/relationships/image" Target="../media/image12.png"/><Relationship Id="rId4" Type="http://schemas.openxmlformats.org/officeDocument/2006/relationships/image" Target="../media/image25.png"/><Relationship Id="rId5" Type="http://schemas.openxmlformats.org/officeDocument/2006/relationships/image" Target="../media/image2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3.xml"/><Relationship Id="rId3" Type="http://schemas.openxmlformats.org/officeDocument/2006/relationships/image" Target="../media/image12.png"/><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4.xml"/><Relationship Id="rId3" Type="http://schemas.openxmlformats.org/officeDocument/2006/relationships/image" Target="../media/image12.pn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5.xml"/><Relationship Id="rId3"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xml"/><Relationship Id="rId3"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xml"/><Relationship Id="rId3"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4.xml"/><Relationship Id="rId3" Type="http://schemas.openxmlformats.org/officeDocument/2006/relationships/image" Target="../media/image12.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5.xml"/><Relationship Id="rId3"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6.xml"/><Relationship Id="rId3" Type="http://schemas.openxmlformats.org/officeDocument/2006/relationships/image" Target="../media/image12.png"/><Relationship Id="rId4" Type="http://schemas.openxmlformats.org/officeDocument/2006/relationships/image" Target="../media/image15.png"/><Relationship Id="rId5"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7.xml"/><Relationship Id="rId3" Type="http://schemas.openxmlformats.org/officeDocument/2006/relationships/image" Target="../media/image12.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8.xml"/><Relationship Id="rId3" Type="http://schemas.openxmlformats.org/officeDocument/2006/relationships/image" Target="../media/image12.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9.xml"/><Relationship Id="rId3" Type="http://schemas.openxmlformats.org/officeDocument/2006/relationships/image" Target="../media/image12.png"/><Relationship Id="rId4" Type="http://schemas.openxmlformats.org/officeDocument/2006/relationships/image" Target="../media/image20.png"/><Relationship Id="rId5" Type="http://schemas.openxmlformats.org/officeDocument/2006/relationships/image" Target="../media/image16.png"/><Relationship Id="rId6"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31"/>
          <p:cNvSpPr txBox="1"/>
          <p:nvPr/>
        </p:nvSpPr>
        <p:spPr>
          <a:xfrm>
            <a:off x="1702840" y="3182956"/>
            <a:ext cx="4457700" cy="8082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lang="en" sz="1200">
                <a:solidFill>
                  <a:srgbClr val="3F3F3F"/>
                </a:solidFill>
                <a:latin typeface="Calibri"/>
                <a:ea typeface="Calibri"/>
                <a:cs typeface="Calibri"/>
                <a:sym typeface="Calibri"/>
              </a:rPr>
              <a:t>By Ho Wei Chun</a:t>
            </a:r>
            <a:endParaRPr b="1" sz="1200">
              <a:solidFill>
                <a:srgbClr val="3F3F3F"/>
              </a:solidFill>
              <a:latin typeface="Calibri"/>
              <a:ea typeface="Calibri"/>
              <a:cs typeface="Calibri"/>
              <a:sym typeface="Calibri"/>
            </a:endParaRPr>
          </a:p>
          <a:p>
            <a:pPr indent="0" lvl="0" marL="0" marR="0" rtl="0" algn="l">
              <a:spcBef>
                <a:spcPts val="0"/>
              </a:spcBef>
              <a:spcAft>
                <a:spcPts val="0"/>
              </a:spcAft>
              <a:buNone/>
            </a:pPr>
            <a:r>
              <a:t/>
            </a:r>
            <a:endParaRPr b="1" sz="1200">
              <a:solidFill>
                <a:srgbClr val="3F3F3F"/>
              </a:solidFill>
              <a:latin typeface="Calibri"/>
              <a:ea typeface="Calibri"/>
              <a:cs typeface="Calibri"/>
              <a:sym typeface="Calibri"/>
            </a:endParaRPr>
          </a:p>
          <a:p>
            <a:pPr indent="0" lvl="0" marL="0" marR="0" rtl="0" algn="l">
              <a:spcBef>
                <a:spcPts val="0"/>
              </a:spcBef>
              <a:spcAft>
                <a:spcPts val="0"/>
              </a:spcAft>
              <a:buNone/>
            </a:pPr>
            <a:r>
              <a:rPr b="1" lang="en" sz="1200">
                <a:solidFill>
                  <a:srgbClr val="3F3F3F"/>
                </a:solidFill>
                <a:latin typeface="Calibri"/>
                <a:ea typeface="Calibri"/>
                <a:cs typeface="Calibri"/>
                <a:sym typeface="Calibri"/>
              </a:rPr>
              <a:t>Organization Supervisor	: Choy Chin Tat</a:t>
            </a:r>
            <a:endParaRPr b="1" sz="1200">
              <a:solidFill>
                <a:srgbClr val="3F3F3F"/>
              </a:solidFill>
              <a:latin typeface="Calibri"/>
              <a:ea typeface="Calibri"/>
              <a:cs typeface="Calibri"/>
              <a:sym typeface="Calibri"/>
            </a:endParaRPr>
          </a:p>
          <a:p>
            <a:pPr indent="0" lvl="0" marL="0" marR="0" rtl="0" algn="l">
              <a:spcBef>
                <a:spcPts val="0"/>
              </a:spcBef>
              <a:spcAft>
                <a:spcPts val="0"/>
              </a:spcAft>
              <a:buNone/>
            </a:pPr>
            <a:r>
              <a:rPr b="1" lang="en" sz="1200">
                <a:solidFill>
                  <a:srgbClr val="3F3F3F"/>
                </a:solidFill>
                <a:latin typeface="Calibri"/>
                <a:ea typeface="Calibri"/>
                <a:cs typeface="Calibri"/>
                <a:sym typeface="Calibri"/>
              </a:rPr>
              <a:t>Faculty Supervisor		: Dr Farhan bin Mohamed</a:t>
            </a:r>
            <a:endParaRPr b="1" sz="1200">
              <a:solidFill>
                <a:srgbClr val="3F3F3F"/>
              </a:solidFill>
              <a:latin typeface="Calibri"/>
              <a:ea typeface="Calibri"/>
              <a:cs typeface="Calibri"/>
              <a:sym typeface="Calibri"/>
            </a:endParaRPr>
          </a:p>
        </p:txBody>
      </p:sp>
      <p:sp>
        <p:nvSpPr>
          <p:cNvPr id="245" name="Google Shape;245;p31"/>
          <p:cNvSpPr txBox="1"/>
          <p:nvPr/>
        </p:nvSpPr>
        <p:spPr>
          <a:xfrm>
            <a:off x="1702850" y="2638450"/>
            <a:ext cx="5197500" cy="4386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2400">
                <a:solidFill>
                  <a:srgbClr val="3F3F3F"/>
                </a:solidFill>
                <a:latin typeface="Calibri"/>
                <a:ea typeface="Calibri"/>
                <a:cs typeface="Calibri"/>
                <a:sym typeface="Calibri"/>
              </a:rPr>
              <a:t>QA in Software Development Life Cycle</a:t>
            </a:r>
            <a:endParaRPr sz="1100"/>
          </a:p>
        </p:txBody>
      </p:sp>
      <p:sp>
        <p:nvSpPr>
          <p:cNvPr id="246" name="Google Shape;246;p31"/>
          <p:cNvSpPr txBox="1"/>
          <p:nvPr/>
        </p:nvSpPr>
        <p:spPr>
          <a:xfrm>
            <a:off x="1702840" y="1657654"/>
            <a:ext cx="4824000" cy="10851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lang="en" sz="3300">
                <a:solidFill>
                  <a:srgbClr val="6C1D35"/>
                </a:solidFill>
                <a:latin typeface="Calibri"/>
                <a:ea typeface="Calibri"/>
                <a:cs typeface="Calibri"/>
                <a:sym typeface="Calibri"/>
              </a:rPr>
              <a:t>Industrial Training Presentation</a:t>
            </a:r>
            <a:endParaRPr sz="1100"/>
          </a:p>
        </p:txBody>
      </p:sp>
      <p:pic>
        <p:nvPicPr>
          <p:cNvPr id="247" name="Google Shape;247;p31"/>
          <p:cNvPicPr preferRelativeResize="0"/>
          <p:nvPr/>
        </p:nvPicPr>
        <p:blipFill rotWithShape="1">
          <a:blip r:embed="rId3">
            <a:alphaModFix/>
          </a:blip>
          <a:srcRect b="0" l="0" r="0" t="0"/>
          <a:stretch/>
        </p:blipFill>
        <p:spPr>
          <a:xfrm>
            <a:off x="1052700" y="102875"/>
            <a:ext cx="1207452" cy="403600"/>
          </a:xfrm>
          <a:prstGeom prst="rect">
            <a:avLst/>
          </a:prstGeom>
          <a:noFill/>
          <a:ln>
            <a:noFill/>
          </a:ln>
        </p:spPr>
      </p:pic>
      <p:pic>
        <p:nvPicPr>
          <p:cNvPr id="248" name="Google Shape;248;p31"/>
          <p:cNvPicPr preferRelativeResize="0"/>
          <p:nvPr/>
        </p:nvPicPr>
        <p:blipFill rotWithShape="1">
          <a:blip r:embed="rId4">
            <a:alphaModFix/>
          </a:blip>
          <a:srcRect b="11759" l="-6859" r="6859" t="-11760"/>
          <a:stretch/>
        </p:blipFill>
        <p:spPr>
          <a:xfrm>
            <a:off x="0" y="0"/>
            <a:ext cx="972075" cy="486050"/>
          </a:xfrm>
          <a:prstGeom prst="rect">
            <a:avLst/>
          </a:prstGeom>
          <a:noFill/>
          <a:ln>
            <a:noFill/>
          </a:ln>
          <a:effectLst>
            <a:outerShdw blurRad="57150" rotWithShape="0" algn="bl" dir="5400000" dist="19050">
              <a:srgbClr val="000000"/>
            </a:outerShdw>
          </a:effectLst>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sp>
        <p:nvSpPr>
          <p:cNvPr id="368" name="Google Shape;368;p40"/>
          <p:cNvSpPr txBox="1"/>
          <p:nvPr>
            <p:ph type="title"/>
          </p:nvPr>
        </p:nvSpPr>
        <p:spPr>
          <a:xfrm>
            <a:off x="1046250" y="348924"/>
            <a:ext cx="7051500" cy="888900"/>
          </a:xfrm>
          <a:prstGeom prst="rect">
            <a:avLst/>
          </a:prstGeom>
          <a:noFill/>
          <a:ln>
            <a:noFill/>
          </a:ln>
        </p:spPr>
        <p:txBody>
          <a:bodyPr anchorCtr="0" anchor="ctr" bIns="34275" lIns="68575" spcFirstLastPara="1" rIns="68575" wrap="square" tIns="34275">
            <a:normAutofit/>
          </a:bodyPr>
          <a:lstStyle/>
          <a:p>
            <a:pPr indent="0" lvl="0" marL="0" rtl="0" algn="ctr">
              <a:lnSpc>
                <a:spcPct val="90000"/>
              </a:lnSpc>
              <a:spcBef>
                <a:spcPts val="0"/>
              </a:spcBef>
              <a:spcAft>
                <a:spcPts val="0"/>
              </a:spcAft>
              <a:buClr>
                <a:schemeClr val="dk1"/>
              </a:buClr>
              <a:buSzPts val="3000"/>
              <a:buFont typeface="Calibri"/>
              <a:buNone/>
            </a:pPr>
            <a:r>
              <a:rPr lang="en" sz="2000"/>
              <a:t>Load Test and API Testing</a:t>
            </a:r>
            <a:endParaRPr sz="2000"/>
          </a:p>
        </p:txBody>
      </p:sp>
      <p:pic>
        <p:nvPicPr>
          <p:cNvPr id="369" name="Google Shape;369;p40"/>
          <p:cNvPicPr preferRelativeResize="0"/>
          <p:nvPr/>
        </p:nvPicPr>
        <p:blipFill rotWithShape="1">
          <a:blip r:embed="rId3">
            <a:alphaModFix/>
          </a:blip>
          <a:srcRect b="11759" l="-6859" r="6859" t="-11760"/>
          <a:stretch/>
        </p:blipFill>
        <p:spPr>
          <a:xfrm>
            <a:off x="6733403" y="71200"/>
            <a:ext cx="997075" cy="498550"/>
          </a:xfrm>
          <a:prstGeom prst="rect">
            <a:avLst/>
          </a:prstGeom>
          <a:noFill/>
          <a:ln>
            <a:noFill/>
          </a:ln>
          <a:effectLst>
            <a:outerShdw blurRad="57150" rotWithShape="0" algn="bl" dir="5400000" dist="19050">
              <a:srgbClr val="000000"/>
            </a:outerShdw>
          </a:effectLst>
        </p:spPr>
      </p:pic>
      <p:pic>
        <p:nvPicPr>
          <p:cNvPr id="370" name="Google Shape;370;p40"/>
          <p:cNvPicPr preferRelativeResize="0"/>
          <p:nvPr/>
        </p:nvPicPr>
        <p:blipFill>
          <a:blip r:embed="rId4">
            <a:alphaModFix/>
          </a:blip>
          <a:stretch>
            <a:fillRect/>
          </a:stretch>
        </p:blipFill>
        <p:spPr>
          <a:xfrm>
            <a:off x="302750" y="1032449"/>
            <a:ext cx="5188924" cy="2721750"/>
          </a:xfrm>
          <a:prstGeom prst="rect">
            <a:avLst/>
          </a:prstGeom>
          <a:noFill/>
          <a:ln>
            <a:noFill/>
          </a:ln>
        </p:spPr>
      </p:pic>
      <p:pic>
        <p:nvPicPr>
          <p:cNvPr id="371" name="Google Shape;371;p40"/>
          <p:cNvPicPr preferRelativeResize="0"/>
          <p:nvPr/>
        </p:nvPicPr>
        <p:blipFill>
          <a:blip r:embed="rId5">
            <a:alphaModFix/>
          </a:blip>
          <a:stretch>
            <a:fillRect/>
          </a:stretch>
        </p:blipFill>
        <p:spPr>
          <a:xfrm>
            <a:off x="3475875" y="1891072"/>
            <a:ext cx="5084274" cy="2666875"/>
          </a:xfrm>
          <a:prstGeom prst="rect">
            <a:avLst/>
          </a:prstGeom>
          <a:noFill/>
          <a:ln>
            <a:noFill/>
          </a:ln>
        </p:spPr>
      </p:pic>
      <p:sp>
        <p:nvSpPr>
          <p:cNvPr id="372" name="Google Shape;372;p40"/>
          <p:cNvSpPr txBox="1"/>
          <p:nvPr/>
        </p:nvSpPr>
        <p:spPr>
          <a:xfrm>
            <a:off x="682575" y="3817500"/>
            <a:ext cx="19287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1"/>
                </a:solidFill>
              </a:rPr>
              <a:t>Load test using JMeter</a:t>
            </a:r>
            <a:endParaRPr/>
          </a:p>
        </p:txBody>
      </p:sp>
      <p:sp>
        <p:nvSpPr>
          <p:cNvPr id="373" name="Google Shape;373;p40"/>
          <p:cNvSpPr txBox="1"/>
          <p:nvPr/>
        </p:nvSpPr>
        <p:spPr>
          <a:xfrm>
            <a:off x="6152089" y="1406075"/>
            <a:ext cx="21597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1"/>
                </a:solidFill>
              </a:rPr>
              <a:t>API testing using Postman</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7" name="Shape 377"/>
        <p:cNvGrpSpPr/>
        <p:nvPr/>
      </p:nvGrpSpPr>
      <p:grpSpPr>
        <a:xfrm>
          <a:off x="0" y="0"/>
          <a:ext cx="0" cy="0"/>
          <a:chOff x="0" y="0"/>
          <a:chExt cx="0" cy="0"/>
        </a:xfrm>
      </p:grpSpPr>
      <p:sp>
        <p:nvSpPr>
          <p:cNvPr id="378" name="Google Shape;378;p41"/>
          <p:cNvSpPr txBox="1"/>
          <p:nvPr>
            <p:ph type="title"/>
          </p:nvPr>
        </p:nvSpPr>
        <p:spPr>
          <a:xfrm>
            <a:off x="629841" y="273844"/>
            <a:ext cx="7886700" cy="994200"/>
          </a:xfrm>
          <a:prstGeom prst="rect">
            <a:avLst/>
          </a:prstGeom>
          <a:noFill/>
          <a:ln>
            <a:noFill/>
          </a:ln>
        </p:spPr>
        <p:txBody>
          <a:bodyPr anchorCtr="0" anchor="ctr" bIns="34275" lIns="68575" spcFirstLastPara="1" rIns="68575" wrap="square" tIns="34275">
            <a:normAutofit/>
          </a:bodyPr>
          <a:lstStyle/>
          <a:p>
            <a:pPr indent="0" lvl="0" marL="0" rtl="0" algn="l">
              <a:spcBef>
                <a:spcPts val="0"/>
              </a:spcBef>
              <a:spcAft>
                <a:spcPts val="0"/>
              </a:spcAft>
              <a:buClr>
                <a:schemeClr val="dk1"/>
              </a:buClr>
              <a:buSzPts val="1100"/>
              <a:buFont typeface="Arial"/>
              <a:buNone/>
            </a:pPr>
            <a:r>
              <a:rPr lang="en"/>
              <a:t>Test Reporting and Raise Ticket</a:t>
            </a:r>
            <a:endParaRPr/>
          </a:p>
        </p:txBody>
      </p:sp>
      <p:sp>
        <p:nvSpPr>
          <p:cNvPr id="379" name="Google Shape;379;p41"/>
          <p:cNvSpPr txBox="1"/>
          <p:nvPr/>
        </p:nvSpPr>
        <p:spPr>
          <a:xfrm>
            <a:off x="4187625" y="1499675"/>
            <a:ext cx="4485900" cy="2285700"/>
          </a:xfrm>
          <a:prstGeom prst="rect">
            <a:avLst/>
          </a:prstGeom>
          <a:noFill/>
          <a:ln>
            <a:noFill/>
          </a:ln>
        </p:spPr>
        <p:txBody>
          <a:bodyPr anchorCtr="0" anchor="t" bIns="34275" lIns="0" spcFirstLastPara="1" rIns="0" wrap="square" tIns="34275">
            <a:spAutoFit/>
          </a:bodyPr>
          <a:lstStyle/>
          <a:p>
            <a:pPr indent="-304800" lvl="0" marL="457200" rtl="0" algn="l">
              <a:spcBef>
                <a:spcPts val="0"/>
              </a:spcBef>
              <a:spcAft>
                <a:spcPts val="0"/>
              </a:spcAft>
              <a:buClr>
                <a:schemeClr val="dk1"/>
              </a:buClr>
              <a:buSzPts val="1200"/>
              <a:buChar char="●"/>
            </a:pPr>
            <a:r>
              <a:rPr lang="en" sz="1200">
                <a:solidFill>
                  <a:schemeClr val="dk1"/>
                </a:solidFill>
              </a:rPr>
              <a:t>Choose a concise and descriptive title for the bug</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Assigning bug tickets to the appropriate team member</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Specifying the relevant iteration and area path</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Clearly outlining the steps to reproduce the bug to ensure accuracy and reproducibility</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Including relevant screenshots, logs, or other files to provide additional context and facilitate understanding of the issue</a:t>
            </a:r>
            <a:endParaRPr sz="900">
              <a:solidFill>
                <a:schemeClr val="dk1"/>
              </a:solidFill>
              <a:latin typeface="Calibri"/>
              <a:ea typeface="Calibri"/>
              <a:cs typeface="Calibri"/>
              <a:sym typeface="Calibri"/>
            </a:endParaRPr>
          </a:p>
        </p:txBody>
      </p:sp>
      <p:pic>
        <p:nvPicPr>
          <p:cNvPr id="380" name="Google Shape;380;p41"/>
          <p:cNvPicPr preferRelativeResize="0"/>
          <p:nvPr/>
        </p:nvPicPr>
        <p:blipFill rotWithShape="1">
          <a:blip r:embed="rId3">
            <a:alphaModFix/>
          </a:blip>
          <a:srcRect b="11759" l="-6859" r="6859" t="-11760"/>
          <a:stretch/>
        </p:blipFill>
        <p:spPr>
          <a:xfrm>
            <a:off x="6733403" y="71200"/>
            <a:ext cx="997075" cy="498550"/>
          </a:xfrm>
          <a:prstGeom prst="rect">
            <a:avLst/>
          </a:prstGeom>
          <a:noFill/>
          <a:ln>
            <a:noFill/>
          </a:ln>
          <a:effectLst>
            <a:outerShdw blurRad="57150" rotWithShape="0" algn="bl" dir="5400000" dist="19050">
              <a:srgbClr val="000000"/>
            </a:outerShdw>
          </a:effectLst>
        </p:spPr>
      </p:pic>
      <p:pic>
        <p:nvPicPr>
          <p:cNvPr id="381" name="Google Shape;381;p41"/>
          <p:cNvPicPr preferRelativeResize="0"/>
          <p:nvPr/>
        </p:nvPicPr>
        <p:blipFill>
          <a:blip r:embed="rId4">
            <a:alphaModFix/>
          </a:blip>
          <a:stretch>
            <a:fillRect/>
          </a:stretch>
        </p:blipFill>
        <p:spPr>
          <a:xfrm>
            <a:off x="112825" y="1569050"/>
            <a:ext cx="4035226" cy="2005388"/>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5" name="Shape 385"/>
        <p:cNvGrpSpPr/>
        <p:nvPr/>
      </p:nvGrpSpPr>
      <p:grpSpPr>
        <a:xfrm>
          <a:off x="0" y="0"/>
          <a:ext cx="0" cy="0"/>
          <a:chOff x="0" y="0"/>
          <a:chExt cx="0" cy="0"/>
        </a:xfrm>
      </p:grpSpPr>
      <p:sp>
        <p:nvSpPr>
          <p:cNvPr id="386" name="Google Shape;386;p42"/>
          <p:cNvSpPr txBox="1"/>
          <p:nvPr>
            <p:ph type="title"/>
          </p:nvPr>
        </p:nvSpPr>
        <p:spPr>
          <a:xfrm>
            <a:off x="629841" y="273844"/>
            <a:ext cx="7886700" cy="994200"/>
          </a:xfrm>
          <a:prstGeom prst="rect">
            <a:avLst/>
          </a:prstGeom>
          <a:noFill/>
          <a:ln>
            <a:noFill/>
          </a:ln>
        </p:spPr>
        <p:txBody>
          <a:bodyPr anchorCtr="0" anchor="ctr" bIns="34275" lIns="68575" spcFirstLastPara="1" rIns="68575" wrap="square" tIns="34275">
            <a:normAutofit/>
          </a:bodyPr>
          <a:lstStyle/>
          <a:p>
            <a:pPr indent="0" lvl="0" marL="0" rtl="0" algn="l">
              <a:spcBef>
                <a:spcPts val="0"/>
              </a:spcBef>
              <a:spcAft>
                <a:spcPts val="0"/>
              </a:spcAft>
              <a:buClr>
                <a:schemeClr val="dk1"/>
              </a:buClr>
              <a:buSzPts val="1100"/>
              <a:buFont typeface="Arial"/>
              <a:buNone/>
            </a:pPr>
            <a:r>
              <a:rPr lang="en"/>
              <a:t>Bugfix Verification and Regression Testing</a:t>
            </a:r>
            <a:endParaRPr/>
          </a:p>
        </p:txBody>
      </p:sp>
      <p:sp>
        <p:nvSpPr>
          <p:cNvPr id="387" name="Google Shape;387;p42"/>
          <p:cNvSpPr txBox="1"/>
          <p:nvPr/>
        </p:nvSpPr>
        <p:spPr>
          <a:xfrm>
            <a:off x="4290498" y="1613550"/>
            <a:ext cx="4186500" cy="1546800"/>
          </a:xfrm>
          <a:prstGeom prst="rect">
            <a:avLst/>
          </a:prstGeom>
          <a:noFill/>
          <a:ln>
            <a:noFill/>
          </a:ln>
        </p:spPr>
        <p:txBody>
          <a:bodyPr anchorCtr="0" anchor="t" bIns="34275" lIns="0" spcFirstLastPara="1" rIns="0" wrap="square" tIns="34275">
            <a:spAutoFit/>
          </a:bodyPr>
          <a:lstStyle/>
          <a:p>
            <a:pPr indent="-304800" lvl="0" marL="457200" rtl="0" algn="l">
              <a:spcBef>
                <a:spcPts val="0"/>
              </a:spcBef>
              <a:spcAft>
                <a:spcPts val="0"/>
              </a:spcAft>
              <a:buClr>
                <a:schemeClr val="dk1"/>
              </a:buClr>
              <a:buSzPts val="1200"/>
              <a:buChar char="●"/>
            </a:pPr>
            <a:r>
              <a:rPr lang="en" sz="1200">
                <a:solidFill>
                  <a:schemeClr val="dk1"/>
                </a:solidFill>
              </a:rPr>
              <a:t>Analyzing detailed bug ticket to understand the nature of the defect, its impact, and the steps required to reproduce the issue</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Conduct</a:t>
            </a:r>
            <a:r>
              <a:rPr lang="en" sz="1200">
                <a:solidFill>
                  <a:schemeClr val="dk1"/>
                </a:solidFill>
              </a:rPr>
              <a:t> regression tests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Update bug status in Azure DevOps</a:t>
            </a:r>
            <a:endParaRPr sz="1200">
              <a:solidFill>
                <a:schemeClr val="dk1"/>
              </a:solidFill>
            </a:endParaRPr>
          </a:p>
          <a:p>
            <a:pPr indent="0" lvl="0" marL="457200" rtl="0" algn="l">
              <a:spcBef>
                <a:spcPts val="0"/>
              </a:spcBef>
              <a:spcAft>
                <a:spcPts val="0"/>
              </a:spcAft>
              <a:buNone/>
            </a:pPr>
            <a:r>
              <a:rPr lang="en" sz="1200">
                <a:solidFill>
                  <a:schemeClr val="dk1"/>
                </a:solidFill>
              </a:rPr>
              <a:t>QA Verified / Closed / Reopened</a:t>
            </a:r>
            <a:endParaRPr sz="1200">
              <a:solidFill>
                <a:schemeClr val="dk1"/>
              </a:solidFill>
            </a:endParaRPr>
          </a:p>
        </p:txBody>
      </p:sp>
      <p:pic>
        <p:nvPicPr>
          <p:cNvPr id="388" name="Google Shape;388;p42"/>
          <p:cNvPicPr preferRelativeResize="0"/>
          <p:nvPr/>
        </p:nvPicPr>
        <p:blipFill rotWithShape="1">
          <a:blip r:embed="rId3">
            <a:alphaModFix/>
          </a:blip>
          <a:srcRect b="11759" l="-6859" r="6859" t="-11760"/>
          <a:stretch/>
        </p:blipFill>
        <p:spPr>
          <a:xfrm>
            <a:off x="6733403" y="71200"/>
            <a:ext cx="997075" cy="498550"/>
          </a:xfrm>
          <a:prstGeom prst="rect">
            <a:avLst/>
          </a:prstGeom>
          <a:noFill/>
          <a:ln>
            <a:noFill/>
          </a:ln>
          <a:effectLst>
            <a:outerShdw blurRad="57150" rotWithShape="0" algn="bl" dir="5400000" dist="19050">
              <a:srgbClr val="000000"/>
            </a:outerShdw>
          </a:effectLst>
        </p:spPr>
      </p:pic>
      <p:pic>
        <p:nvPicPr>
          <p:cNvPr id="389" name="Google Shape;389;p42"/>
          <p:cNvPicPr preferRelativeResize="0"/>
          <p:nvPr/>
        </p:nvPicPr>
        <p:blipFill>
          <a:blip r:embed="rId4">
            <a:alphaModFix/>
          </a:blip>
          <a:stretch>
            <a:fillRect/>
          </a:stretch>
        </p:blipFill>
        <p:spPr>
          <a:xfrm>
            <a:off x="453075" y="1072300"/>
            <a:ext cx="3392675" cy="1723250"/>
          </a:xfrm>
          <a:prstGeom prst="rect">
            <a:avLst/>
          </a:prstGeom>
          <a:noFill/>
          <a:ln>
            <a:noFill/>
          </a:ln>
        </p:spPr>
      </p:pic>
      <p:pic>
        <p:nvPicPr>
          <p:cNvPr id="390" name="Google Shape;390;p42"/>
          <p:cNvPicPr preferRelativeResize="0"/>
          <p:nvPr/>
        </p:nvPicPr>
        <p:blipFill>
          <a:blip r:embed="rId5">
            <a:alphaModFix/>
          </a:blip>
          <a:stretch>
            <a:fillRect/>
          </a:stretch>
        </p:blipFill>
        <p:spPr>
          <a:xfrm>
            <a:off x="453075" y="2888725"/>
            <a:ext cx="3392674" cy="1698423"/>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4" name="Shape 394"/>
        <p:cNvGrpSpPr/>
        <p:nvPr/>
      </p:nvGrpSpPr>
      <p:grpSpPr>
        <a:xfrm>
          <a:off x="0" y="0"/>
          <a:ext cx="0" cy="0"/>
          <a:chOff x="0" y="0"/>
          <a:chExt cx="0" cy="0"/>
        </a:xfrm>
      </p:grpSpPr>
      <p:sp>
        <p:nvSpPr>
          <p:cNvPr id="395" name="Google Shape;395;p43"/>
          <p:cNvSpPr txBox="1"/>
          <p:nvPr>
            <p:ph type="title"/>
          </p:nvPr>
        </p:nvSpPr>
        <p:spPr>
          <a:xfrm>
            <a:off x="629841" y="273844"/>
            <a:ext cx="7886700" cy="9942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3000"/>
              <a:buFont typeface="Calibri"/>
              <a:buNone/>
            </a:pPr>
            <a:r>
              <a:rPr lang="en"/>
              <a:t>UAT Test Script Development</a:t>
            </a:r>
            <a:endParaRPr/>
          </a:p>
        </p:txBody>
      </p:sp>
      <p:sp>
        <p:nvSpPr>
          <p:cNvPr id="396" name="Google Shape;396;p43"/>
          <p:cNvSpPr txBox="1"/>
          <p:nvPr/>
        </p:nvSpPr>
        <p:spPr>
          <a:xfrm>
            <a:off x="558348" y="3018300"/>
            <a:ext cx="4186500" cy="1500600"/>
          </a:xfrm>
          <a:prstGeom prst="rect">
            <a:avLst/>
          </a:prstGeom>
          <a:noFill/>
          <a:ln>
            <a:noFill/>
          </a:ln>
        </p:spPr>
        <p:txBody>
          <a:bodyPr anchorCtr="0" anchor="t" bIns="34275" lIns="0" spcFirstLastPara="1" rIns="0" wrap="square" tIns="34275">
            <a:spAutoFit/>
          </a:bodyPr>
          <a:lstStyle/>
          <a:p>
            <a:pPr indent="-304800" lvl="0" marL="457200" rtl="0" algn="l">
              <a:spcBef>
                <a:spcPts val="0"/>
              </a:spcBef>
              <a:spcAft>
                <a:spcPts val="0"/>
              </a:spcAft>
              <a:buClr>
                <a:schemeClr val="dk1"/>
              </a:buClr>
              <a:buSzPts val="1200"/>
              <a:buChar char="●"/>
            </a:pPr>
            <a:r>
              <a:rPr lang="en" sz="1200">
                <a:solidFill>
                  <a:schemeClr val="dk1"/>
                </a:solidFill>
              </a:rPr>
              <a:t>Analyzing business requirements,understand user needs and functional specifications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Create user scenarios that reflect actual workflows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Writing detailed test scripts outlining step-by-step procedures, expected results for each scenario</a:t>
            </a:r>
            <a:endParaRPr sz="1200">
              <a:solidFill>
                <a:schemeClr val="dk1"/>
              </a:solidFill>
            </a:endParaRPr>
          </a:p>
          <a:p>
            <a:pPr indent="0" lvl="0" marL="0" rtl="0" algn="l">
              <a:spcBef>
                <a:spcPts val="0"/>
              </a:spcBef>
              <a:spcAft>
                <a:spcPts val="0"/>
              </a:spcAft>
              <a:buNone/>
            </a:pPr>
            <a:r>
              <a:t/>
            </a:r>
            <a:endParaRPr sz="900">
              <a:solidFill>
                <a:schemeClr val="dk1"/>
              </a:solidFill>
              <a:latin typeface="Calibri"/>
              <a:ea typeface="Calibri"/>
              <a:cs typeface="Calibri"/>
              <a:sym typeface="Calibri"/>
            </a:endParaRPr>
          </a:p>
        </p:txBody>
      </p:sp>
      <p:pic>
        <p:nvPicPr>
          <p:cNvPr id="397" name="Google Shape;397;p43"/>
          <p:cNvPicPr preferRelativeResize="0"/>
          <p:nvPr/>
        </p:nvPicPr>
        <p:blipFill rotWithShape="1">
          <a:blip r:embed="rId3">
            <a:alphaModFix/>
          </a:blip>
          <a:srcRect b="11759" l="-6859" r="6859" t="-11760"/>
          <a:stretch/>
        </p:blipFill>
        <p:spPr>
          <a:xfrm>
            <a:off x="6733403" y="71200"/>
            <a:ext cx="997075" cy="498550"/>
          </a:xfrm>
          <a:prstGeom prst="rect">
            <a:avLst/>
          </a:prstGeom>
          <a:noFill/>
          <a:ln>
            <a:noFill/>
          </a:ln>
          <a:effectLst>
            <a:outerShdw blurRad="57150" rotWithShape="0" algn="bl" dir="5400000" dist="19050">
              <a:srgbClr val="000000"/>
            </a:outerShdw>
          </a:effectLst>
        </p:spPr>
      </p:pic>
      <p:sp>
        <p:nvSpPr>
          <p:cNvPr id="398" name="Google Shape;398;p43"/>
          <p:cNvSpPr txBox="1"/>
          <p:nvPr/>
        </p:nvSpPr>
        <p:spPr>
          <a:xfrm>
            <a:off x="4955625" y="2915975"/>
            <a:ext cx="3630000" cy="1847100"/>
          </a:xfrm>
          <a:prstGeom prst="rect">
            <a:avLst/>
          </a:prstGeom>
          <a:noFill/>
          <a:ln>
            <a:noFill/>
          </a:ln>
        </p:spPr>
        <p:txBody>
          <a:bodyPr anchorCtr="0" anchor="t" bIns="91425" lIns="91425" spcFirstLastPara="1" rIns="91425" wrap="square" tIns="91425">
            <a:spAutoFit/>
          </a:bodyPr>
          <a:lstStyle/>
          <a:p>
            <a:pPr indent="-304800" lvl="0" marL="457200" rtl="0" algn="l">
              <a:spcBef>
                <a:spcPts val="0"/>
              </a:spcBef>
              <a:spcAft>
                <a:spcPts val="0"/>
              </a:spcAft>
              <a:buClr>
                <a:schemeClr val="dk1"/>
              </a:buClr>
              <a:buSzPts val="1200"/>
              <a:buChar char="●"/>
            </a:pPr>
            <a:r>
              <a:rPr lang="en" sz="1200">
                <a:solidFill>
                  <a:schemeClr val="dk1"/>
                </a:solidFill>
              </a:rPr>
              <a:t>Collaborating with team members to review test cases for accuracy and completeness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Coordinating with project manager to schedule and execute UAT, ensuring that all test scripts are followed accurately</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Review UAT feedback to see if the system need to have any changes</a:t>
            </a:r>
            <a:endParaRPr sz="1200">
              <a:solidFill>
                <a:schemeClr val="dk1"/>
              </a:solidFill>
            </a:endParaRPr>
          </a:p>
        </p:txBody>
      </p:sp>
      <p:pic>
        <p:nvPicPr>
          <p:cNvPr id="399" name="Google Shape;399;p43"/>
          <p:cNvPicPr preferRelativeResize="0"/>
          <p:nvPr/>
        </p:nvPicPr>
        <p:blipFill>
          <a:blip r:embed="rId4">
            <a:alphaModFix/>
          </a:blip>
          <a:stretch>
            <a:fillRect/>
          </a:stretch>
        </p:blipFill>
        <p:spPr>
          <a:xfrm>
            <a:off x="1734846" y="988025"/>
            <a:ext cx="5674303" cy="184709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3" name="Shape 403"/>
        <p:cNvGrpSpPr/>
        <p:nvPr/>
      </p:nvGrpSpPr>
      <p:grpSpPr>
        <a:xfrm>
          <a:off x="0" y="0"/>
          <a:ext cx="0" cy="0"/>
          <a:chOff x="0" y="0"/>
          <a:chExt cx="0" cy="0"/>
        </a:xfrm>
      </p:grpSpPr>
      <p:sp>
        <p:nvSpPr>
          <p:cNvPr id="404" name="Google Shape;404;p44"/>
          <p:cNvSpPr txBox="1"/>
          <p:nvPr>
            <p:ph type="title"/>
          </p:nvPr>
        </p:nvSpPr>
        <p:spPr>
          <a:xfrm>
            <a:off x="628650" y="227794"/>
            <a:ext cx="7886700" cy="994200"/>
          </a:xfrm>
          <a:prstGeom prst="rect">
            <a:avLst/>
          </a:prstGeom>
          <a:noFill/>
          <a:ln>
            <a:noFill/>
          </a:ln>
        </p:spPr>
        <p:txBody>
          <a:bodyPr anchorCtr="0" anchor="ctr" bIns="34275" lIns="68575" spcFirstLastPara="1" rIns="68575" wrap="square" tIns="34275">
            <a:normAutofit/>
          </a:bodyPr>
          <a:lstStyle/>
          <a:p>
            <a:pPr indent="0" lvl="0" marL="0" rtl="0" algn="ctr">
              <a:lnSpc>
                <a:spcPct val="90000"/>
              </a:lnSpc>
              <a:spcBef>
                <a:spcPts val="0"/>
              </a:spcBef>
              <a:spcAft>
                <a:spcPts val="0"/>
              </a:spcAft>
              <a:buClr>
                <a:schemeClr val="dk1"/>
              </a:buClr>
              <a:buSzPts val="3000"/>
              <a:buFont typeface="Calibri"/>
              <a:buNone/>
            </a:pPr>
            <a:r>
              <a:rPr lang="en"/>
              <a:t>Training Timeline</a:t>
            </a:r>
            <a:endParaRPr/>
          </a:p>
        </p:txBody>
      </p:sp>
      <p:pic>
        <p:nvPicPr>
          <p:cNvPr id="405" name="Google Shape;405;p44"/>
          <p:cNvPicPr preferRelativeResize="0"/>
          <p:nvPr/>
        </p:nvPicPr>
        <p:blipFill rotWithShape="1">
          <a:blip r:embed="rId3">
            <a:alphaModFix/>
          </a:blip>
          <a:srcRect b="11759" l="-6859" r="6859" t="-11760"/>
          <a:stretch/>
        </p:blipFill>
        <p:spPr>
          <a:xfrm>
            <a:off x="6733403" y="71200"/>
            <a:ext cx="997075" cy="498550"/>
          </a:xfrm>
          <a:prstGeom prst="rect">
            <a:avLst/>
          </a:prstGeom>
          <a:noFill/>
          <a:ln>
            <a:noFill/>
          </a:ln>
          <a:effectLst>
            <a:outerShdw blurRad="57150" rotWithShape="0" algn="bl" dir="5400000" dist="19050">
              <a:srgbClr val="000000"/>
            </a:outerShdw>
          </a:effectLst>
        </p:spPr>
      </p:pic>
      <p:pic>
        <p:nvPicPr>
          <p:cNvPr id="406" name="Google Shape;406;p44"/>
          <p:cNvPicPr preferRelativeResize="0"/>
          <p:nvPr/>
        </p:nvPicPr>
        <p:blipFill>
          <a:blip r:embed="rId4">
            <a:alphaModFix/>
          </a:blip>
          <a:stretch>
            <a:fillRect/>
          </a:stretch>
        </p:blipFill>
        <p:spPr>
          <a:xfrm>
            <a:off x="935038" y="915626"/>
            <a:ext cx="7273924" cy="415729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0" name="Shape 410"/>
        <p:cNvGrpSpPr/>
        <p:nvPr/>
      </p:nvGrpSpPr>
      <p:grpSpPr>
        <a:xfrm>
          <a:off x="0" y="0"/>
          <a:ext cx="0" cy="0"/>
          <a:chOff x="0" y="0"/>
          <a:chExt cx="0" cy="0"/>
        </a:xfrm>
      </p:grpSpPr>
      <p:pic>
        <p:nvPicPr>
          <p:cNvPr id="411" name="Google Shape;411;p45"/>
          <p:cNvPicPr preferRelativeResize="0"/>
          <p:nvPr/>
        </p:nvPicPr>
        <p:blipFill rotWithShape="1">
          <a:blip r:embed="rId3">
            <a:alphaModFix/>
          </a:blip>
          <a:srcRect b="11759" l="-6859" r="6859" t="-11760"/>
          <a:stretch/>
        </p:blipFill>
        <p:spPr>
          <a:xfrm>
            <a:off x="6733403" y="71200"/>
            <a:ext cx="997075" cy="498550"/>
          </a:xfrm>
          <a:prstGeom prst="rect">
            <a:avLst/>
          </a:prstGeom>
          <a:noFill/>
          <a:ln>
            <a:noFill/>
          </a:ln>
          <a:effectLst>
            <a:outerShdw blurRad="57150" rotWithShape="0" algn="bl" dir="5400000" dist="19050">
              <a:srgbClr val="000000"/>
            </a:outerShdw>
          </a:effectLst>
        </p:spPr>
      </p:pic>
      <p:sp>
        <p:nvSpPr>
          <p:cNvPr id="412" name="Google Shape;412;p45"/>
          <p:cNvSpPr txBox="1"/>
          <p:nvPr>
            <p:ph type="title"/>
          </p:nvPr>
        </p:nvSpPr>
        <p:spPr>
          <a:xfrm>
            <a:off x="623879" y="71194"/>
            <a:ext cx="7886700" cy="9942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3000"/>
              <a:buFont typeface="Calibri"/>
              <a:buNone/>
            </a:pPr>
            <a:r>
              <a:rPr lang="en"/>
              <a:t>Conclusion</a:t>
            </a:r>
            <a:endParaRPr/>
          </a:p>
        </p:txBody>
      </p:sp>
      <p:sp>
        <p:nvSpPr>
          <p:cNvPr id="413" name="Google Shape;413;p45"/>
          <p:cNvSpPr/>
          <p:nvPr/>
        </p:nvSpPr>
        <p:spPr>
          <a:xfrm>
            <a:off x="356850" y="1173778"/>
            <a:ext cx="1971000" cy="2790600"/>
          </a:xfrm>
          <a:prstGeom prst="roundRect">
            <a:avLst>
              <a:gd fmla="val 16667" name="adj"/>
            </a:avLst>
          </a:prstGeom>
          <a:solidFill>
            <a:schemeClr val="accent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414" name="Google Shape;414;p45"/>
          <p:cNvSpPr/>
          <p:nvPr/>
        </p:nvSpPr>
        <p:spPr>
          <a:xfrm>
            <a:off x="2473900" y="1173775"/>
            <a:ext cx="1971000" cy="2790600"/>
          </a:xfrm>
          <a:prstGeom prst="roundRect">
            <a:avLst>
              <a:gd fmla="val 16667" name="adj"/>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415" name="Google Shape;415;p45"/>
          <p:cNvSpPr/>
          <p:nvPr/>
        </p:nvSpPr>
        <p:spPr>
          <a:xfrm>
            <a:off x="4590950" y="1150225"/>
            <a:ext cx="1971000" cy="2790600"/>
          </a:xfrm>
          <a:prstGeom prst="roundRect">
            <a:avLst>
              <a:gd fmla="val 16667" name="adj"/>
            </a:avLst>
          </a:prstGeom>
          <a:solidFill>
            <a:schemeClr val="accent4"/>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416" name="Google Shape;416;p45"/>
          <p:cNvSpPr txBox="1"/>
          <p:nvPr/>
        </p:nvSpPr>
        <p:spPr>
          <a:xfrm>
            <a:off x="932831" y="1201091"/>
            <a:ext cx="819000" cy="439200"/>
          </a:xfrm>
          <a:prstGeom prst="rect">
            <a:avLst/>
          </a:prstGeom>
          <a:no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lt1"/>
              </a:buClr>
              <a:buSzPts val="2100"/>
              <a:buFont typeface="Arial"/>
              <a:buNone/>
            </a:pPr>
            <a:r>
              <a:rPr b="1" lang="en" sz="2100">
                <a:solidFill>
                  <a:schemeClr val="lt1"/>
                </a:solidFill>
                <a:latin typeface="Calibri"/>
                <a:ea typeface="Calibri"/>
                <a:cs typeface="Calibri"/>
                <a:sym typeface="Calibri"/>
              </a:rPr>
              <a:t>01</a:t>
            </a:r>
            <a:endParaRPr sz="1100"/>
          </a:p>
        </p:txBody>
      </p:sp>
      <p:sp>
        <p:nvSpPr>
          <p:cNvPr id="417" name="Google Shape;417;p45"/>
          <p:cNvSpPr txBox="1"/>
          <p:nvPr/>
        </p:nvSpPr>
        <p:spPr>
          <a:xfrm>
            <a:off x="485699" y="1737961"/>
            <a:ext cx="1727700" cy="2538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b="1" lang="en" sz="1200">
                <a:solidFill>
                  <a:schemeClr val="lt1"/>
                </a:solidFill>
                <a:latin typeface="Calibri"/>
                <a:ea typeface="Calibri"/>
                <a:cs typeface="Calibri"/>
                <a:sym typeface="Calibri"/>
              </a:rPr>
              <a:t>Technical Proficiency</a:t>
            </a:r>
            <a:endParaRPr b="1" sz="1200">
              <a:solidFill>
                <a:schemeClr val="lt1"/>
              </a:solidFill>
              <a:latin typeface="Calibri"/>
              <a:ea typeface="Calibri"/>
              <a:cs typeface="Calibri"/>
              <a:sym typeface="Calibri"/>
            </a:endParaRPr>
          </a:p>
        </p:txBody>
      </p:sp>
      <p:sp>
        <p:nvSpPr>
          <p:cNvPr id="418" name="Google Shape;418;p45"/>
          <p:cNvSpPr txBox="1"/>
          <p:nvPr/>
        </p:nvSpPr>
        <p:spPr>
          <a:xfrm>
            <a:off x="3000640" y="1173776"/>
            <a:ext cx="929400" cy="498600"/>
          </a:xfrm>
          <a:prstGeom prst="rect">
            <a:avLst/>
          </a:prstGeom>
          <a:no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lt1"/>
              </a:buClr>
              <a:buSzPts val="2100"/>
              <a:buFont typeface="Arial"/>
              <a:buNone/>
            </a:pPr>
            <a:r>
              <a:rPr b="1" lang="en" sz="2100">
                <a:solidFill>
                  <a:schemeClr val="lt1"/>
                </a:solidFill>
                <a:latin typeface="Calibri"/>
                <a:ea typeface="Calibri"/>
                <a:cs typeface="Calibri"/>
                <a:sym typeface="Calibri"/>
              </a:rPr>
              <a:t>02</a:t>
            </a:r>
            <a:endParaRPr sz="1100"/>
          </a:p>
        </p:txBody>
      </p:sp>
      <p:sp>
        <p:nvSpPr>
          <p:cNvPr id="419" name="Google Shape;419;p45"/>
          <p:cNvSpPr txBox="1"/>
          <p:nvPr/>
        </p:nvSpPr>
        <p:spPr>
          <a:xfrm>
            <a:off x="2595701" y="2176538"/>
            <a:ext cx="1727400" cy="992700"/>
          </a:xfrm>
          <a:prstGeom prst="rect">
            <a:avLst/>
          </a:prstGeom>
          <a:noFill/>
          <a:ln>
            <a:noFill/>
          </a:ln>
        </p:spPr>
        <p:txBody>
          <a:bodyPr anchorCtr="0" anchor="t" bIns="34275" lIns="68575" spcFirstLastPara="1" rIns="68575" wrap="square" tIns="34275">
            <a:spAutoFit/>
          </a:bodyPr>
          <a:lstStyle/>
          <a:p>
            <a:pPr indent="0" lvl="0" marL="0" marR="0" rtl="0" algn="just">
              <a:spcBef>
                <a:spcPts val="0"/>
              </a:spcBef>
              <a:spcAft>
                <a:spcPts val="0"/>
              </a:spcAft>
              <a:buNone/>
            </a:pPr>
            <a:r>
              <a:rPr lang="en" sz="1200">
                <a:solidFill>
                  <a:schemeClr val="lt1"/>
                </a:solidFill>
                <a:latin typeface="Calibri"/>
                <a:ea typeface="Calibri"/>
                <a:cs typeface="Calibri"/>
                <a:sym typeface="Calibri"/>
              </a:rPr>
              <a:t>Improved ability to identify and resolve complex software issues, ensuring the delivery of high-quality products.</a:t>
            </a:r>
            <a:endParaRPr sz="1200">
              <a:solidFill>
                <a:schemeClr val="lt1"/>
              </a:solidFill>
              <a:latin typeface="Calibri"/>
              <a:ea typeface="Calibri"/>
              <a:cs typeface="Calibri"/>
              <a:sym typeface="Calibri"/>
            </a:endParaRPr>
          </a:p>
        </p:txBody>
      </p:sp>
      <p:sp>
        <p:nvSpPr>
          <p:cNvPr id="420" name="Google Shape;420;p45"/>
          <p:cNvSpPr txBox="1"/>
          <p:nvPr/>
        </p:nvSpPr>
        <p:spPr>
          <a:xfrm>
            <a:off x="5111736" y="1147701"/>
            <a:ext cx="929400" cy="498600"/>
          </a:xfrm>
          <a:prstGeom prst="rect">
            <a:avLst/>
          </a:prstGeom>
          <a:no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lt1"/>
              </a:buClr>
              <a:buSzPts val="2100"/>
              <a:buFont typeface="Arial"/>
              <a:buNone/>
            </a:pPr>
            <a:r>
              <a:rPr b="1" lang="en" sz="2100">
                <a:solidFill>
                  <a:schemeClr val="lt1"/>
                </a:solidFill>
                <a:latin typeface="Calibri"/>
                <a:ea typeface="Calibri"/>
                <a:cs typeface="Calibri"/>
                <a:sym typeface="Calibri"/>
              </a:rPr>
              <a:t>03</a:t>
            </a:r>
            <a:endParaRPr sz="1100"/>
          </a:p>
        </p:txBody>
      </p:sp>
      <p:sp>
        <p:nvSpPr>
          <p:cNvPr id="421" name="Google Shape;421;p45"/>
          <p:cNvSpPr txBox="1"/>
          <p:nvPr/>
        </p:nvSpPr>
        <p:spPr>
          <a:xfrm>
            <a:off x="4712762" y="2176538"/>
            <a:ext cx="1727400" cy="992700"/>
          </a:xfrm>
          <a:prstGeom prst="rect">
            <a:avLst/>
          </a:prstGeom>
          <a:noFill/>
          <a:ln>
            <a:noFill/>
          </a:ln>
        </p:spPr>
        <p:txBody>
          <a:bodyPr anchorCtr="0" anchor="t" bIns="34275" lIns="68575" spcFirstLastPara="1" rIns="68575" wrap="square" tIns="34275">
            <a:spAutoFit/>
          </a:bodyPr>
          <a:lstStyle/>
          <a:p>
            <a:pPr indent="0" lvl="0" marL="0" marR="0" rtl="0" algn="just">
              <a:spcBef>
                <a:spcPts val="0"/>
              </a:spcBef>
              <a:spcAft>
                <a:spcPts val="0"/>
              </a:spcAft>
              <a:buNone/>
            </a:pPr>
            <a:r>
              <a:rPr lang="en" sz="1200">
                <a:solidFill>
                  <a:schemeClr val="lt1"/>
                </a:solidFill>
                <a:latin typeface="Calibri"/>
                <a:ea typeface="Calibri"/>
                <a:cs typeface="Calibri"/>
                <a:sym typeface="Calibri"/>
              </a:rPr>
              <a:t>Developed effective communication and teamwork skills through collaboration with different project teams.</a:t>
            </a:r>
            <a:endParaRPr sz="1200">
              <a:solidFill>
                <a:schemeClr val="lt1"/>
              </a:solidFill>
              <a:latin typeface="Calibri"/>
              <a:ea typeface="Calibri"/>
              <a:cs typeface="Calibri"/>
              <a:sym typeface="Calibri"/>
            </a:endParaRPr>
          </a:p>
        </p:txBody>
      </p:sp>
      <p:sp>
        <p:nvSpPr>
          <p:cNvPr id="422" name="Google Shape;422;p45"/>
          <p:cNvSpPr txBox="1"/>
          <p:nvPr/>
        </p:nvSpPr>
        <p:spPr>
          <a:xfrm>
            <a:off x="2595549" y="1737948"/>
            <a:ext cx="1727700" cy="2538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b="1" lang="en" sz="1200">
                <a:solidFill>
                  <a:schemeClr val="lt1"/>
                </a:solidFill>
                <a:latin typeface="Calibri"/>
                <a:ea typeface="Calibri"/>
                <a:cs typeface="Calibri"/>
                <a:sym typeface="Calibri"/>
              </a:rPr>
              <a:t>Analytical Skills</a:t>
            </a:r>
            <a:endParaRPr b="1" sz="1200">
              <a:solidFill>
                <a:schemeClr val="lt1"/>
              </a:solidFill>
              <a:latin typeface="Calibri"/>
              <a:ea typeface="Calibri"/>
              <a:cs typeface="Calibri"/>
              <a:sym typeface="Calibri"/>
            </a:endParaRPr>
          </a:p>
        </p:txBody>
      </p:sp>
      <p:sp>
        <p:nvSpPr>
          <p:cNvPr id="423" name="Google Shape;423;p45"/>
          <p:cNvSpPr txBox="1"/>
          <p:nvPr/>
        </p:nvSpPr>
        <p:spPr>
          <a:xfrm>
            <a:off x="4712599" y="1645561"/>
            <a:ext cx="1727700" cy="4386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b="1" lang="en" sz="1200">
                <a:solidFill>
                  <a:schemeClr val="lt1"/>
                </a:solidFill>
                <a:latin typeface="Calibri"/>
                <a:ea typeface="Calibri"/>
                <a:cs typeface="Calibri"/>
                <a:sym typeface="Calibri"/>
              </a:rPr>
              <a:t>Communication and Collaboration</a:t>
            </a:r>
            <a:endParaRPr b="1" sz="1200">
              <a:solidFill>
                <a:schemeClr val="lt1"/>
              </a:solidFill>
              <a:latin typeface="Calibri"/>
              <a:ea typeface="Calibri"/>
              <a:cs typeface="Calibri"/>
              <a:sym typeface="Calibri"/>
            </a:endParaRPr>
          </a:p>
        </p:txBody>
      </p:sp>
      <p:sp>
        <p:nvSpPr>
          <p:cNvPr id="424" name="Google Shape;424;p45"/>
          <p:cNvSpPr txBox="1"/>
          <p:nvPr/>
        </p:nvSpPr>
        <p:spPr>
          <a:xfrm>
            <a:off x="486026" y="2176538"/>
            <a:ext cx="1727400" cy="1546800"/>
          </a:xfrm>
          <a:prstGeom prst="rect">
            <a:avLst/>
          </a:prstGeom>
          <a:noFill/>
          <a:ln>
            <a:noFill/>
          </a:ln>
        </p:spPr>
        <p:txBody>
          <a:bodyPr anchorCtr="0" anchor="t" bIns="34275" lIns="68575" spcFirstLastPara="1" rIns="68575" wrap="square" tIns="34275">
            <a:spAutoFit/>
          </a:bodyPr>
          <a:lstStyle/>
          <a:p>
            <a:pPr indent="0" lvl="0" marL="0" rtl="0" algn="just">
              <a:spcBef>
                <a:spcPts val="0"/>
              </a:spcBef>
              <a:spcAft>
                <a:spcPts val="0"/>
              </a:spcAft>
              <a:buSzPts val="1100"/>
              <a:buNone/>
            </a:pPr>
            <a:r>
              <a:rPr lang="en" sz="1200">
                <a:solidFill>
                  <a:schemeClr val="lt1"/>
                </a:solidFill>
                <a:latin typeface="Calibri"/>
                <a:ea typeface="Calibri"/>
                <a:cs typeface="Calibri"/>
                <a:sym typeface="Calibri"/>
              </a:rPr>
              <a:t>Enhanced skills in Quality Assurance (QA) processes, including test automation using JMeter and Postman, and bug tracking with Azure DevOps.</a:t>
            </a:r>
            <a:endParaRPr sz="1200">
              <a:solidFill>
                <a:schemeClr val="lt1"/>
              </a:solidFill>
              <a:latin typeface="Calibri"/>
              <a:ea typeface="Calibri"/>
              <a:cs typeface="Calibri"/>
              <a:sym typeface="Calibri"/>
            </a:endParaRPr>
          </a:p>
          <a:p>
            <a:pPr indent="0" lvl="0" marL="0" marR="0" rtl="0" algn="just">
              <a:spcBef>
                <a:spcPts val="0"/>
              </a:spcBef>
              <a:spcAft>
                <a:spcPts val="0"/>
              </a:spcAft>
              <a:buNone/>
            </a:pPr>
            <a:r>
              <a:t/>
            </a:r>
            <a:endParaRPr sz="1200">
              <a:solidFill>
                <a:schemeClr val="lt1"/>
              </a:solidFill>
              <a:latin typeface="Calibri"/>
              <a:ea typeface="Calibri"/>
              <a:cs typeface="Calibri"/>
              <a:sym typeface="Calibri"/>
            </a:endParaRPr>
          </a:p>
        </p:txBody>
      </p:sp>
      <p:sp>
        <p:nvSpPr>
          <p:cNvPr id="425" name="Google Shape;425;p45"/>
          <p:cNvSpPr/>
          <p:nvPr/>
        </p:nvSpPr>
        <p:spPr>
          <a:xfrm>
            <a:off x="6708000" y="1173778"/>
            <a:ext cx="1971000" cy="2790600"/>
          </a:xfrm>
          <a:prstGeom prst="roundRect">
            <a:avLst>
              <a:gd fmla="val 16667" name="adj"/>
            </a:avLst>
          </a:prstGeom>
          <a:solidFill>
            <a:schemeClr val="accent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426" name="Google Shape;426;p45"/>
          <p:cNvSpPr txBox="1"/>
          <p:nvPr/>
        </p:nvSpPr>
        <p:spPr>
          <a:xfrm>
            <a:off x="7283981" y="1201091"/>
            <a:ext cx="819000" cy="439200"/>
          </a:xfrm>
          <a:prstGeom prst="rect">
            <a:avLst/>
          </a:prstGeom>
          <a:no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lt1"/>
              </a:buClr>
              <a:buSzPts val="2100"/>
              <a:buFont typeface="Arial"/>
              <a:buNone/>
            </a:pPr>
            <a:r>
              <a:rPr b="1" lang="en" sz="2100">
                <a:solidFill>
                  <a:schemeClr val="lt1"/>
                </a:solidFill>
                <a:latin typeface="Calibri"/>
                <a:ea typeface="Calibri"/>
                <a:cs typeface="Calibri"/>
                <a:sym typeface="Calibri"/>
              </a:rPr>
              <a:t>04</a:t>
            </a:r>
            <a:endParaRPr sz="1100"/>
          </a:p>
        </p:txBody>
      </p:sp>
      <p:sp>
        <p:nvSpPr>
          <p:cNvPr id="427" name="Google Shape;427;p45"/>
          <p:cNvSpPr txBox="1"/>
          <p:nvPr/>
        </p:nvSpPr>
        <p:spPr>
          <a:xfrm>
            <a:off x="6829624" y="1553161"/>
            <a:ext cx="1727700" cy="6234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b="1" lang="en" sz="1200">
                <a:solidFill>
                  <a:schemeClr val="lt1"/>
                </a:solidFill>
                <a:latin typeface="Calibri"/>
                <a:ea typeface="Calibri"/>
                <a:cs typeface="Calibri"/>
                <a:sym typeface="Calibri"/>
              </a:rPr>
              <a:t>Understanding of Software Development Lifecycle</a:t>
            </a:r>
            <a:endParaRPr b="1" sz="1200">
              <a:solidFill>
                <a:schemeClr val="lt1"/>
              </a:solidFill>
              <a:latin typeface="Calibri"/>
              <a:ea typeface="Calibri"/>
              <a:cs typeface="Calibri"/>
              <a:sym typeface="Calibri"/>
            </a:endParaRPr>
          </a:p>
        </p:txBody>
      </p:sp>
      <p:sp>
        <p:nvSpPr>
          <p:cNvPr id="428" name="Google Shape;428;p45"/>
          <p:cNvSpPr txBox="1"/>
          <p:nvPr/>
        </p:nvSpPr>
        <p:spPr>
          <a:xfrm>
            <a:off x="6829800" y="2176548"/>
            <a:ext cx="1727400" cy="1177500"/>
          </a:xfrm>
          <a:prstGeom prst="rect">
            <a:avLst/>
          </a:prstGeom>
          <a:noFill/>
          <a:ln>
            <a:noFill/>
          </a:ln>
        </p:spPr>
        <p:txBody>
          <a:bodyPr anchorCtr="0" anchor="t" bIns="34275" lIns="68575" spcFirstLastPara="1" rIns="68575" wrap="square" tIns="34275">
            <a:spAutoFit/>
          </a:bodyPr>
          <a:lstStyle/>
          <a:p>
            <a:pPr indent="0" lvl="0" marL="0" marR="0" rtl="0" algn="just">
              <a:spcBef>
                <a:spcPts val="0"/>
              </a:spcBef>
              <a:spcAft>
                <a:spcPts val="0"/>
              </a:spcAft>
              <a:buNone/>
            </a:pPr>
            <a:r>
              <a:rPr lang="en" sz="1200">
                <a:solidFill>
                  <a:schemeClr val="lt1"/>
                </a:solidFill>
                <a:latin typeface="Calibri"/>
                <a:ea typeface="Calibri"/>
                <a:cs typeface="Calibri"/>
                <a:sym typeface="Calibri"/>
              </a:rPr>
              <a:t>Gained comprehensive insights into the software development lifecycle, emphasizing the importance of QA at each stage.</a:t>
            </a:r>
            <a:endParaRPr sz="1200">
              <a:solidFill>
                <a:schemeClr val="lt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2" name="Shape 432"/>
        <p:cNvGrpSpPr/>
        <p:nvPr/>
      </p:nvGrpSpPr>
      <p:grpSpPr>
        <a:xfrm>
          <a:off x="0" y="0"/>
          <a:ext cx="0" cy="0"/>
          <a:chOff x="0" y="0"/>
          <a:chExt cx="0" cy="0"/>
        </a:xfrm>
      </p:grpSpPr>
      <p:sp>
        <p:nvSpPr>
          <p:cNvPr id="433" name="Google Shape;433;p46"/>
          <p:cNvSpPr txBox="1"/>
          <p:nvPr/>
        </p:nvSpPr>
        <p:spPr>
          <a:xfrm>
            <a:off x="2735336" y="1987314"/>
            <a:ext cx="3530204" cy="761747"/>
          </a:xfrm>
          <a:prstGeom prst="rect">
            <a:avLst/>
          </a:prstGeom>
          <a:noFill/>
          <a:ln>
            <a:noFill/>
          </a:ln>
        </p:spPr>
        <p:txBody>
          <a:bodyPr anchorCtr="0" anchor="ctr" bIns="34275" lIns="68575" spcFirstLastPara="1" rIns="68575" wrap="square" tIns="34275">
            <a:spAutoFit/>
          </a:bodyPr>
          <a:lstStyle/>
          <a:p>
            <a:pPr indent="0" lvl="0" marL="0" marR="0" rtl="0" algn="ctr">
              <a:spcBef>
                <a:spcPts val="0"/>
              </a:spcBef>
              <a:spcAft>
                <a:spcPts val="0"/>
              </a:spcAft>
              <a:buNone/>
            </a:pPr>
            <a:r>
              <a:rPr b="1" lang="en" sz="4500">
                <a:solidFill>
                  <a:schemeClr val="lt1"/>
                </a:solidFill>
                <a:latin typeface="Calibri"/>
                <a:ea typeface="Calibri"/>
                <a:cs typeface="Calibri"/>
                <a:sym typeface="Calibri"/>
              </a:rPr>
              <a:t>THANK YOU</a:t>
            </a:r>
            <a:endParaRPr sz="11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grpSp>
        <p:nvGrpSpPr>
          <p:cNvPr id="253" name="Google Shape;253;p32"/>
          <p:cNvGrpSpPr/>
          <p:nvPr/>
        </p:nvGrpSpPr>
        <p:grpSpPr>
          <a:xfrm>
            <a:off x="4131741" y="1109100"/>
            <a:ext cx="4084520" cy="484748"/>
            <a:chOff x="5292036" y="974450"/>
            <a:chExt cx="5446027" cy="646331"/>
          </a:xfrm>
        </p:grpSpPr>
        <p:sp>
          <p:nvSpPr>
            <p:cNvPr id="254" name="Google Shape;254;p32"/>
            <p:cNvSpPr txBox="1"/>
            <p:nvPr/>
          </p:nvSpPr>
          <p:spPr>
            <a:xfrm>
              <a:off x="6230371" y="1052382"/>
              <a:ext cx="4507692" cy="400110"/>
            </a:xfrm>
            <a:prstGeom prst="rect">
              <a:avLst/>
            </a:prstGeom>
            <a:noFill/>
            <a:ln>
              <a:noFill/>
            </a:ln>
          </p:spPr>
          <p:txBody>
            <a:bodyPr anchorCtr="0" anchor="t" bIns="34275" lIns="81000" spcFirstLastPara="1" rIns="81000" wrap="square" tIns="34275">
              <a:spAutoFit/>
            </a:bodyPr>
            <a:lstStyle/>
            <a:p>
              <a:pPr indent="0" lvl="0" marL="0" marR="0" rtl="0" algn="l">
                <a:spcBef>
                  <a:spcPts val="0"/>
                </a:spcBef>
                <a:spcAft>
                  <a:spcPts val="0"/>
                </a:spcAft>
                <a:buNone/>
              </a:pPr>
              <a:r>
                <a:rPr b="1" lang="en" sz="1500">
                  <a:solidFill>
                    <a:schemeClr val="dk1"/>
                  </a:solidFill>
                  <a:latin typeface="Calibri"/>
                  <a:ea typeface="Calibri"/>
                  <a:cs typeface="Calibri"/>
                  <a:sym typeface="Calibri"/>
                </a:rPr>
                <a:t>About Agmo</a:t>
              </a:r>
              <a:endParaRPr b="1" sz="1500">
                <a:solidFill>
                  <a:schemeClr val="dk1"/>
                </a:solidFill>
                <a:latin typeface="Calibri"/>
                <a:ea typeface="Calibri"/>
                <a:cs typeface="Calibri"/>
                <a:sym typeface="Calibri"/>
              </a:endParaRPr>
            </a:p>
          </p:txBody>
        </p:sp>
        <p:sp>
          <p:nvSpPr>
            <p:cNvPr id="255" name="Google Shape;255;p32"/>
            <p:cNvSpPr txBox="1"/>
            <p:nvPr/>
          </p:nvSpPr>
          <p:spPr>
            <a:xfrm>
              <a:off x="5292036" y="974450"/>
              <a:ext cx="958096" cy="646331"/>
            </a:xfrm>
            <a:prstGeom prst="rect">
              <a:avLst/>
            </a:prstGeom>
            <a:noFill/>
            <a:ln>
              <a:noFill/>
            </a:ln>
          </p:spPr>
          <p:txBody>
            <a:bodyPr anchorCtr="0" anchor="t" bIns="34275" lIns="81000" spcFirstLastPara="1" rIns="81000" wrap="square" tIns="34275">
              <a:spAutoFit/>
            </a:bodyPr>
            <a:lstStyle/>
            <a:p>
              <a:pPr indent="0" lvl="0" marL="0" marR="0" rtl="0" algn="ctr">
                <a:spcBef>
                  <a:spcPts val="0"/>
                </a:spcBef>
                <a:spcAft>
                  <a:spcPts val="0"/>
                </a:spcAft>
                <a:buNone/>
              </a:pPr>
              <a:r>
                <a:rPr b="1" lang="en" sz="2700">
                  <a:solidFill>
                    <a:schemeClr val="dk1"/>
                  </a:solidFill>
                  <a:latin typeface="Calibri"/>
                  <a:ea typeface="Calibri"/>
                  <a:cs typeface="Calibri"/>
                  <a:sym typeface="Calibri"/>
                </a:rPr>
                <a:t>01</a:t>
              </a:r>
              <a:endParaRPr b="1" sz="2700">
                <a:solidFill>
                  <a:schemeClr val="dk1"/>
                </a:solidFill>
                <a:latin typeface="Calibri"/>
                <a:ea typeface="Calibri"/>
                <a:cs typeface="Calibri"/>
                <a:sym typeface="Calibri"/>
              </a:endParaRPr>
            </a:p>
          </p:txBody>
        </p:sp>
      </p:grpSp>
      <p:grpSp>
        <p:nvGrpSpPr>
          <p:cNvPr id="256" name="Google Shape;256;p32"/>
          <p:cNvGrpSpPr/>
          <p:nvPr/>
        </p:nvGrpSpPr>
        <p:grpSpPr>
          <a:xfrm>
            <a:off x="4131691" y="1714513"/>
            <a:ext cx="4084601" cy="484748"/>
            <a:chOff x="5292036" y="974450"/>
            <a:chExt cx="5446135" cy="646331"/>
          </a:xfrm>
        </p:grpSpPr>
        <p:sp>
          <p:nvSpPr>
            <p:cNvPr id="257" name="Google Shape;257;p32"/>
            <p:cNvSpPr txBox="1"/>
            <p:nvPr/>
          </p:nvSpPr>
          <p:spPr>
            <a:xfrm>
              <a:off x="6230371" y="1052382"/>
              <a:ext cx="4507800" cy="400200"/>
            </a:xfrm>
            <a:prstGeom prst="rect">
              <a:avLst/>
            </a:prstGeom>
            <a:noFill/>
            <a:ln>
              <a:noFill/>
            </a:ln>
          </p:spPr>
          <p:txBody>
            <a:bodyPr anchorCtr="0" anchor="t" bIns="34275" lIns="81000" spcFirstLastPara="1" rIns="81000" wrap="square" tIns="34275">
              <a:spAutoFit/>
            </a:bodyPr>
            <a:lstStyle/>
            <a:p>
              <a:pPr indent="0" lvl="0" marL="0" marR="0" rtl="0" algn="l">
                <a:spcBef>
                  <a:spcPts val="0"/>
                </a:spcBef>
                <a:spcAft>
                  <a:spcPts val="0"/>
                </a:spcAft>
                <a:buNone/>
              </a:pPr>
              <a:r>
                <a:rPr b="1" lang="en" sz="1500">
                  <a:solidFill>
                    <a:schemeClr val="dk1"/>
                  </a:solidFill>
                  <a:latin typeface="Calibri"/>
                  <a:ea typeface="Calibri"/>
                  <a:cs typeface="Calibri"/>
                  <a:sym typeface="Calibri"/>
                </a:rPr>
                <a:t>Industrial Training Objectives</a:t>
              </a:r>
              <a:endParaRPr b="1" sz="1500">
                <a:solidFill>
                  <a:schemeClr val="dk1"/>
                </a:solidFill>
                <a:latin typeface="Calibri"/>
                <a:ea typeface="Calibri"/>
                <a:cs typeface="Calibri"/>
                <a:sym typeface="Calibri"/>
              </a:endParaRPr>
            </a:p>
          </p:txBody>
        </p:sp>
        <p:sp>
          <p:nvSpPr>
            <p:cNvPr id="258" name="Google Shape;258;p32"/>
            <p:cNvSpPr txBox="1"/>
            <p:nvPr/>
          </p:nvSpPr>
          <p:spPr>
            <a:xfrm>
              <a:off x="5292036" y="974450"/>
              <a:ext cx="958096" cy="646331"/>
            </a:xfrm>
            <a:prstGeom prst="rect">
              <a:avLst/>
            </a:prstGeom>
            <a:noFill/>
            <a:ln>
              <a:noFill/>
            </a:ln>
          </p:spPr>
          <p:txBody>
            <a:bodyPr anchorCtr="0" anchor="t" bIns="34275" lIns="81000" spcFirstLastPara="1" rIns="81000" wrap="square" tIns="34275">
              <a:spAutoFit/>
            </a:bodyPr>
            <a:lstStyle/>
            <a:p>
              <a:pPr indent="0" lvl="0" marL="0" marR="0" rtl="0" algn="ctr">
                <a:spcBef>
                  <a:spcPts val="0"/>
                </a:spcBef>
                <a:spcAft>
                  <a:spcPts val="0"/>
                </a:spcAft>
                <a:buNone/>
              </a:pPr>
              <a:r>
                <a:rPr b="1" lang="en" sz="2700">
                  <a:solidFill>
                    <a:schemeClr val="dk1"/>
                  </a:solidFill>
                  <a:latin typeface="Calibri"/>
                  <a:ea typeface="Calibri"/>
                  <a:cs typeface="Calibri"/>
                  <a:sym typeface="Calibri"/>
                </a:rPr>
                <a:t>02</a:t>
              </a:r>
              <a:endParaRPr b="1" sz="2700">
                <a:solidFill>
                  <a:schemeClr val="dk1"/>
                </a:solidFill>
                <a:latin typeface="Calibri"/>
                <a:ea typeface="Calibri"/>
                <a:cs typeface="Calibri"/>
                <a:sym typeface="Calibri"/>
              </a:endParaRPr>
            </a:p>
          </p:txBody>
        </p:sp>
      </p:grpSp>
      <p:grpSp>
        <p:nvGrpSpPr>
          <p:cNvPr id="259" name="Google Shape;259;p32"/>
          <p:cNvGrpSpPr/>
          <p:nvPr/>
        </p:nvGrpSpPr>
        <p:grpSpPr>
          <a:xfrm>
            <a:off x="4131691" y="2985602"/>
            <a:ext cx="4084601" cy="484748"/>
            <a:chOff x="5292036" y="974450"/>
            <a:chExt cx="5446135" cy="646331"/>
          </a:xfrm>
        </p:grpSpPr>
        <p:sp>
          <p:nvSpPr>
            <p:cNvPr id="260" name="Google Shape;260;p32"/>
            <p:cNvSpPr txBox="1"/>
            <p:nvPr/>
          </p:nvSpPr>
          <p:spPr>
            <a:xfrm>
              <a:off x="6230371" y="1052382"/>
              <a:ext cx="4507800" cy="400200"/>
            </a:xfrm>
            <a:prstGeom prst="rect">
              <a:avLst/>
            </a:prstGeom>
            <a:noFill/>
            <a:ln>
              <a:noFill/>
            </a:ln>
          </p:spPr>
          <p:txBody>
            <a:bodyPr anchorCtr="0" anchor="t" bIns="34275" lIns="81000" spcFirstLastPara="1" rIns="81000" wrap="square" tIns="34275">
              <a:spAutoFit/>
            </a:bodyPr>
            <a:lstStyle/>
            <a:p>
              <a:pPr indent="0" lvl="0" marL="0" marR="0" rtl="0" algn="l">
                <a:spcBef>
                  <a:spcPts val="0"/>
                </a:spcBef>
                <a:spcAft>
                  <a:spcPts val="0"/>
                </a:spcAft>
                <a:buNone/>
              </a:pPr>
              <a:r>
                <a:rPr b="1" lang="en" sz="1500">
                  <a:solidFill>
                    <a:schemeClr val="dk1"/>
                  </a:solidFill>
                  <a:latin typeface="Calibri"/>
                  <a:ea typeface="Calibri"/>
                  <a:cs typeface="Calibri"/>
                  <a:sym typeface="Calibri"/>
                </a:rPr>
                <a:t>Training Timeline</a:t>
              </a:r>
              <a:endParaRPr b="1" sz="1500">
                <a:solidFill>
                  <a:schemeClr val="dk1"/>
                </a:solidFill>
                <a:latin typeface="Calibri"/>
                <a:ea typeface="Calibri"/>
                <a:cs typeface="Calibri"/>
                <a:sym typeface="Calibri"/>
              </a:endParaRPr>
            </a:p>
          </p:txBody>
        </p:sp>
        <p:sp>
          <p:nvSpPr>
            <p:cNvPr id="261" name="Google Shape;261;p32"/>
            <p:cNvSpPr txBox="1"/>
            <p:nvPr/>
          </p:nvSpPr>
          <p:spPr>
            <a:xfrm>
              <a:off x="5292036" y="974450"/>
              <a:ext cx="958096" cy="646331"/>
            </a:xfrm>
            <a:prstGeom prst="rect">
              <a:avLst/>
            </a:prstGeom>
            <a:noFill/>
            <a:ln>
              <a:noFill/>
            </a:ln>
          </p:spPr>
          <p:txBody>
            <a:bodyPr anchorCtr="0" anchor="t" bIns="34275" lIns="81000" spcFirstLastPara="1" rIns="81000" wrap="square" tIns="34275">
              <a:spAutoFit/>
            </a:bodyPr>
            <a:lstStyle/>
            <a:p>
              <a:pPr indent="0" lvl="0" marL="0" marR="0" rtl="0" algn="ctr">
                <a:spcBef>
                  <a:spcPts val="0"/>
                </a:spcBef>
                <a:spcAft>
                  <a:spcPts val="0"/>
                </a:spcAft>
                <a:buNone/>
              </a:pPr>
              <a:r>
                <a:rPr b="1" lang="en" sz="2700">
                  <a:solidFill>
                    <a:schemeClr val="dk1"/>
                  </a:solidFill>
                  <a:latin typeface="Calibri"/>
                  <a:ea typeface="Calibri"/>
                  <a:cs typeface="Calibri"/>
                  <a:sym typeface="Calibri"/>
                </a:rPr>
                <a:t>04</a:t>
              </a:r>
              <a:endParaRPr b="1" sz="2700">
                <a:solidFill>
                  <a:schemeClr val="dk1"/>
                </a:solidFill>
                <a:latin typeface="Calibri"/>
                <a:ea typeface="Calibri"/>
                <a:cs typeface="Calibri"/>
                <a:sym typeface="Calibri"/>
              </a:endParaRPr>
            </a:p>
          </p:txBody>
        </p:sp>
      </p:grpSp>
      <p:grpSp>
        <p:nvGrpSpPr>
          <p:cNvPr id="262" name="Google Shape;262;p32"/>
          <p:cNvGrpSpPr/>
          <p:nvPr/>
        </p:nvGrpSpPr>
        <p:grpSpPr>
          <a:xfrm>
            <a:off x="4131741" y="3591040"/>
            <a:ext cx="4084520" cy="484748"/>
            <a:chOff x="5292036" y="974450"/>
            <a:chExt cx="5446027" cy="646331"/>
          </a:xfrm>
        </p:grpSpPr>
        <p:sp>
          <p:nvSpPr>
            <p:cNvPr id="263" name="Google Shape;263;p32"/>
            <p:cNvSpPr txBox="1"/>
            <p:nvPr/>
          </p:nvSpPr>
          <p:spPr>
            <a:xfrm>
              <a:off x="6230371" y="1052382"/>
              <a:ext cx="4507692" cy="400110"/>
            </a:xfrm>
            <a:prstGeom prst="rect">
              <a:avLst/>
            </a:prstGeom>
            <a:noFill/>
            <a:ln>
              <a:noFill/>
            </a:ln>
          </p:spPr>
          <p:txBody>
            <a:bodyPr anchorCtr="0" anchor="t" bIns="34275" lIns="81000" spcFirstLastPara="1" rIns="81000" wrap="square" tIns="34275">
              <a:spAutoFit/>
            </a:bodyPr>
            <a:lstStyle/>
            <a:p>
              <a:pPr indent="0" lvl="0" marL="0" marR="0" rtl="0" algn="l">
                <a:spcBef>
                  <a:spcPts val="0"/>
                </a:spcBef>
                <a:spcAft>
                  <a:spcPts val="0"/>
                </a:spcAft>
                <a:buNone/>
              </a:pPr>
              <a:r>
                <a:rPr b="1" lang="en" sz="1500">
                  <a:solidFill>
                    <a:schemeClr val="dk1"/>
                  </a:solidFill>
                  <a:latin typeface="Calibri"/>
                  <a:ea typeface="Calibri"/>
                  <a:cs typeface="Calibri"/>
                  <a:sym typeface="Calibri"/>
                </a:rPr>
                <a:t>Conclusion</a:t>
              </a:r>
              <a:endParaRPr b="1" sz="1500">
                <a:solidFill>
                  <a:schemeClr val="dk1"/>
                </a:solidFill>
                <a:latin typeface="Calibri"/>
                <a:ea typeface="Calibri"/>
                <a:cs typeface="Calibri"/>
                <a:sym typeface="Calibri"/>
              </a:endParaRPr>
            </a:p>
          </p:txBody>
        </p:sp>
        <p:sp>
          <p:nvSpPr>
            <p:cNvPr id="264" name="Google Shape;264;p32"/>
            <p:cNvSpPr txBox="1"/>
            <p:nvPr/>
          </p:nvSpPr>
          <p:spPr>
            <a:xfrm>
              <a:off x="5292036" y="974450"/>
              <a:ext cx="958096" cy="646331"/>
            </a:xfrm>
            <a:prstGeom prst="rect">
              <a:avLst/>
            </a:prstGeom>
            <a:noFill/>
            <a:ln>
              <a:noFill/>
            </a:ln>
          </p:spPr>
          <p:txBody>
            <a:bodyPr anchorCtr="0" anchor="t" bIns="34275" lIns="81000" spcFirstLastPara="1" rIns="81000" wrap="square" tIns="34275">
              <a:spAutoFit/>
            </a:bodyPr>
            <a:lstStyle/>
            <a:p>
              <a:pPr indent="0" lvl="0" marL="0" marR="0" rtl="0" algn="ctr">
                <a:spcBef>
                  <a:spcPts val="0"/>
                </a:spcBef>
                <a:spcAft>
                  <a:spcPts val="0"/>
                </a:spcAft>
                <a:buNone/>
              </a:pPr>
              <a:r>
                <a:rPr b="1" lang="en" sz="2700">
                  <a:solidFill>
                    <a:schemeClr val="dk1"/>
                  </a:solidFill>
                  <a:latin typeface="Calibri"/>
                  <a:ea typeface="Calibri"/>
                  <a:cs typeface="Calibri"/>
                  <a:sym typeface="Calibri"/>
                </a:rPr>
                <a:t>05</a:t>
              </a:r>
              <a:endParaRPr b="1" sz="2700">
                <a:solidFill>
                  <a:schemeClr val="dk1"/>
                </a:solidFill>
                <a:latin typeface="Calibri"/>
                <a:ea typeface="Calibri"/>
                <a:cs typeface="Calibri"/>
                <a:sym typeface="Calibri"/>
              </a:endParaRPr>
            </a:p>
          </p:txBody>
        </p:sp>
      </p:grpSp>
      <p:sp>
        <p:nvSpPr>
          <p:cNvPr id="265" name="Google Shape;265;p32"/>
          <p:cNvSpPr txBox="1"/>
          <p:nvPr/>
        </p:nvSpPr>
        <p:spPr>
          <a:xfrm>
            <a:off x="335725" y="2271600"/>
            <a:ext cx="3000000" cy="6417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0"/>
              </a:spcBef>
              <a:spcAft>
                <a:spcPts val="0"/>
              </a:spcAft>
              <a:buNone/>
            </a:pPr>
            <a:r>
              <a:rPr lang="en" sz="3300">
                <a:solidFill>
                  <a:schemeClr val="lt1"/>
                </a:solidFill>
                <a:latin typeface="Calibri"/>
                <a:ea typeface="Calibri"/>
                <a:cs typeface="Calibri"/>
                <a:sym typeface="Calibri"/>
              </a:rPr>
              <a:t>Table of Content</a:t>
            </a:r>
            <a:endParaRPr sz="1700">
              <a:solidFill>
                <a:schemeClr val="lt1"/>
              </a:solidFill>
            </a:endParaRPr>
          </a:p>
        </p:txBody>
      </p:sp>
      <p:pic>
        <p:nvPicPr>
          <p:cNvPr id="266" name="Google Shape;266;p32"/>
          <p:cNvPicPr preferRelativeResize="0"/>
          <p:nvPr/>
        </p:nvPicPr>
        <p:blipFill rotWithShape="1">
          <a:blip r:embed="rId3">
            <a:alphaModFix/>
          </a:blip>
          <a:srcRect b="11759" l="-6859" r="6859" t="-11760"/>
          <a:stretch/>
        </p:blipFill>
        <p:spPr>
          <a:xfrm>
            <a:off x="6733403" y="71200"/>
            <a:ext cx="997075" cy="498550"/>
          </a:xfrm>
          <a:prstGeom prst="rect">
            <a:avLst/>
          </a:prstGeom>
          <a:noFill/>
          <a:ln>
            <a:noFill/>
          </a:ln>
          <a:effectLst>
            <a:outerShdw blurRad="57150" rotWithShape="0" algn="bl" dir="5400000" dist="19050">
              <a:srgbClr val="000000"/>
            </a:outerShdw>
          </a:effectLst>
        </p:spPr>
      </p:pic>
      <p:grpSp>
        <p:nvGrpSpPr>
          <p:cNvPr id="267" name="Google Shape;267;p32"/>
          <p:cNvGrpSpPr/>
          <p:nvPr/>
        </p:nvGrpSpPr>
        <p:grpSpPr>
          <a:xfrm>
            <a:off x="4131691" y="2350101"/>
            <a:ext cx="4084601" cy="484650"/>
            <a:chOff x="5292036" y="974450"/>
            <a:chExt cx="5446135" cy="646200"/>
          </a:xfrm>
        </p:grpSpPr>
        <p:sp>
          <p:nvSpPr>
            <p:cNvPr id="268" name="Google Shape;268;p32"/>
            <p:cNvSpPr txBox="1"/>
            <p:nvPr/>
          </p:nvSpPr>
          <p:spPr>
            <a:xfrm>
              <a:off x="6230371" y="1052382"/>
              <a:ext cx="4507800" cy="400200"/>
            </a:xfrm>
            <a:prstGeom prst="rect">
              <a:avLst/>
            </a:prstGeom>
            <a:noFill/>
            <a:ln>
              <a:noFill/>
            </a:ln>
          </p:spPr>
          <p:txBody>
            <a:bodyPr anchorCtr="0" anchor="t" bIns="34275" lIns="81000" spcFirstLastPara="1" rIns="81000" wrap="square" tIns="34275">
              <a:spAutoFit/>
            </a:bodyPr>
            <a:lstStyle/>
            <a:p>
              <a:pPr indent="0" lvl="0" marL="0" marR="0" rtl="0" algn="l">
                <a:spcBef>
                  <a:spcPts val="0"/>
                </a:spcBef>
                <a:spcAft>
                  <a:spcPts val="0"/>
                </a:spcAft>
                <a:buNone/>
              </a:pPr>
              <a:r>
                <a:rPr b="1" lang="en" sz="1500">
                  <a:solidFill>
                    <a:schemeClr val="dk1"/>
                  </a:solidFill>
                  <a:latin typeface="Calibri"/>
                  <a:ea typeface="Calibri"/>
                  <a:cs typeface="Calibri"/>
                  <a:sym typeface="Calibri"/>
                </a:rPr>
                <a:t>Task in QA </a:t>
              </a:r>
              <a:r>
                <a:rPr b="1" lang="en" sz="1500">
                  <a:solidFill>
                    <a:schemeClr val="dk1"/>
                  </a:solidFill>
                  <a:latin typeface="Calibri"/>
                  <a:ea typeface="Calibri"/>
                  <a:cs typeface="Calibri"/>
                  <a:sym typeface="Calibri"/>
                </a:rPr>
                <a:t>Department</a:t>
              </a:r>
              <a:endParaRPr b="1" sz="1500">
                <a:solidFill>
                  <a:schemeClr val="dk1"/>
                </a:solidFill>
                <a:latin typeface="Calibri"/>
                <a:ea typeface="Calibri"/>
                <a:cs typeface="Calibri"/>
                <a:sym typeface="Calibri"/>
              </a:endParaRPr>
            </a:p>
          </p:txBody>
        </p:sp>
        <p:sp>
          <p:nvSpPr>
            <p:cNvPr id="269" name="Google Shape;269;p32"/>
            <p:cNvSpPr txBox="1"/>
            <p:nvPr/>
          </p:nvSpPr>
          <p:spPr>
            <a:xfrm>
              <a:off x="5292036" y="974450"/>
              <a:ext cx="958200" cy="646200"/>
            </a:xfrm>
            <a:prstGeom prst="rect">
              <a:avLst/>
            </a:prstGeom>
            <a:noFill/>
            <a:ln>
              <a:noFill/>
            </a:ln>
          </p:spPr>
          <p:txBody>
            <a:bodyPr anchorCtr="0" anchor="t" bIns="34275" lIns="81000" spcFirstLastPara="1" rIns="81000" wrap="square" tIns="34275">
              <a:spAutoFit/>
            </a:bodyPr>
            <a:lstStyle/>
            <a:p>
              <a:pPr indent="0" lvl="0" marL="0" marR="0" rtl="0" algn="ctr">
                <a:spcBef>
                  <a:spcPts val="0"/>
                </a:spcBef>
                <a:spcAft>
                  <a:spcPts val="0"/>
                </a:spcAft>
                <a:buNone/>
              </a:pPr>
              <a:r>
                <a:rPr b="1" lang="en" sz="2700">
                  <a:solidFill>
                    <a:schemeClr val="dk1"/>
                  </a:solidFill>
                  <a:latin typeface="Calibri"/>
                  <a:ea typeface="Calibri"/>
                  <a:cs typeface="Calibri"/>
                  <a:sym typeface="Calibri"/>
                </a:rPr>
                <a:t>03</a:t>
              </a:r>
              <a:endParaRPr b="1" sz="2700">
                <a:solidFill>
                  <a:schemeClr val="dk1"/>
                </a:solidFill>
                <a:latin typeface="Calibri"/>
                <a:ea typeface="Calibri"/>
                <a:cs typeface="Calibri"/>
                <a:sym typeface="Calibri"/>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p33"/>
          <p:cNvSpPr txBox="1"/>
          <p:nvPr/>
        </p:nvSpPr>
        <p:spPr>
          <a:xfrm>
            <a:off x="1143000" y="1060770"/>
            <a:ext cx="6858000" cy="3393900"/>
          </a:xfrm>
          <a:prstGeom prst="rect">
            <a:avLst/>
          </a:prstGeom>
          <a:noFill/>
          <a:ln>
            <a:noFill/>
          </a:ln>
        </p:spPr>
        <p:txBody>
          <a:bodyPr anchorCtr="0" anchor="t" bIns="34275" lIns="0" spcFirstLastPara="1" rIns="0" wrap="square" tIns="34275">
            <a:spAutoFit/>
          </a:bodyPr>
          <a:lstStyle/>
          <a:p>
            <a:pPr indent="-342900" lvl="0" marL="457200" marR="0" rtl="0" algn="l">
              <a:spcBef>
                <a:spcPts val="0"/>
              </a:spcBef>
              <a:spcAft>
                <a:spcPts val="0"/>
              </a:spcAft>
              <a:buClr>
                <a:schemeClr val="dk1"/>
              </a:buClr>
              <a:buSzPts val="1800"/>
              <a:buFont typeface="Calibri"/>
              <a:buChar char="●"/>
            </a:pPr>
            <a:r>
              <a:rPr lang="en" sz="1800">
                <a:solidFill>
                  <a:schemeClr val="dk1"/>
                </a:solidFill>
                <a:latin typeface="Calibri"/>
                <a:ea typeface="Calibri"/>
                <a:cs typeface="Calibri"/>
                <a:sym typeface="Calibri"/>
              </a:rPr>
              <a:t>Founded in 2012</a:t>
            </a:r>
            <a:endParaRPr sz="1800">
              <a:solidFill>
                <a:schemeClr val="dk1"/>
              </a:solidFill>
              <a:latin typeface="Calibri"/>
              <a:ea typeface="Calibri"/>
              <a:cs typeface="Calibri"/>
              <a:sym typeface="Calibri"/>
            </a:endParaRPr>
          </a:p>
          <a:p>
            <a:pPr indent="0" lvl="0" marL="457200" marR="0" rtl="0" algn="l">
              <a:spcBef>
                <a:spcPts val="0"/>
              </a:spcBef>
              <a:spcAft>
                <a:spcPts val="0"/>
              </a:spcAft>
              <a:buNone/>
            </a:pPr>
            <a:r>
              <a:t/>
            </a:r>
            <a:endParaRPr sz="1800">
              <a:solidFill>
                <a:schemeClr val="dk1"/>
              </a:solidFill>
              <a:latin typeface="Calibri"/>
              <a:ea typeface="Calibri"/>
              <a:cs typeface="Calibri"/>
              <a:sym typeface="Calibri"/>
            </a:endParaRPr>
          </a:p>
          <a:p>
            <a:pPr indent="-342900" lvl="0" marL="457200" marR="0" rtl="0" algn="l">
              <a:spcBef>
                <a:spcPts val="0"/>
              </a:spcBef>
              <a:spcAft>
                <a:spcPts val="0"/>
              </a:spcAft>
              <a:buClr>
                <a:schemeClr val="dk1"/>
              </a:buClr>
              <a:buSzPts val="1800"/>
              <a:buFont typeface="Calibri"/>
              <a:buChar char="●"/>
            </a:pPr>
            <a:r>
              <a:rPr lang="en" sz="1800">
                <a:solidFill>
                  <a:schemeClr val="dk1"/>
                </a:solidFill>
                <a:latin typeface="Calibri"/>
                <a:ea typeface="Calibri"/>
                <a:cs typeface="Calibri"/>
                <a:sym typeface="Calibri"/>
              </a:rPr>
              <a:t>Based in Petaling Jaya, Selangor</a:t>
            </a:r>
            <a:endParaRPr sz="1800">
              <a:solidFill>
                <a:schemeClr val="dk1"/>
              </a:solidFill>
              <a:latin typeface="Calibri"/>
              <a:ea typeface="Calibri"/>
              <a:cs typeface="Calibri"/>
              <a:sym typeface="Calibri"/>
            </a:endParaRPr>
          </a:p>
          <a:p>
            <a:pPr indent="0" lvl="0" marL="457200" marR="0" rtl="0" algn="l">
              <a:spcBef>
                <a:spcPts val="0"/>
              </a:spcBef>
              <a:spcAft>
                <a:spcPts val="0"/>
              </a:spcAft>
              <a:buNone/>
            </a:pPr>
            <a:r>
              <a:t/>
            </a:r>
            <a:endParaRPr sz="1800">
              <a:solidFill>
                <a:schemeClr val="dk1"/>
              </a:solidFill>
              <a:latin typeface="Calibri"/>
              <a:ea typeface="Calibri"/>
              <a:cs typeface="Calibri"/>
              <a:sym typeface="Calibri"/>
            </a:endParaRPr>
          </a:p>
          <a:p>
            <a:pPr indent="-342900" lvl="0" marL="457200" marR="0" rtl="0" algn="l">
              <a:spcBef>
                <a:spcPts val="0"/>
              </a:spcBef>
              <a:spcAft>
                <a:spcPts val="0"/>
              </a:spcAft>
              <a:buClr>
                <a:schemeClr val="dk1"/>
              </a:buClr>
              <a:buSzPts val="1800"/>
              <a:buFont typeface="Calibri"/>
              <a:buChar char="●"/>
            </a:pPr>
            <a:r>
              <a:rPr lang="en" sz="1800">
                <a:solidFill>
                  <a:schemeClr val="dk1"/>
                </a:solidFill>
                <a:latin typeface="Calibri"/>
                <a:ea typeface="Calibri"/>
                <a:cs typeface="Calibri"/>
                <a:sym typeface="Calibri"/>
              </a:rPr>
              <a:t>Leading Software Development Firm that specializes in mobile, blockchain, and web solutions</a:t>
            </a:r>
            <a:endParaRPr sz="1800">
              <a:solidFill>
                <a:schemeClr val="dk1"/>
              </a:solidFill>
              <a:latin typeface="Calibri"/>
              <a:ea typeface="Calibri"/>
              <a:cs typeface="Calibri"/>
              <a:sym typeface="Calibri"/>
            </a:endParaRPr>
          </a:p>
          <a:p>
            <a:pPr indent="0" lvl="0" marL="457200" marR="0" rtl="0" algn="l">
              <a:spcBef>
                <a:spcPts val="0"/>
              </a:spcBef>
              <a:spcAft>
                <a:spcPts val="0"/>
              </a:spcAft>
              <a:buNone/>
            </a:pPr>
            <a:r>
              <a:t/>
            </a:r>
            <a:endParaRPr sz="1800">
              <a:solidFill>
                <a:schemeClr val="dk1"/>
              </a:solidFill>
              <a:latin typeface="Calibri"/>
              <a:ea typeface="Calibri"/>
              <a:cs typeface="Calibri"/>
              <a:sym typeface="Calibri"/>
            </a:endParaRPr>
          </a:p>
          <a:p>
            <a:pPr indent="-342900" lvl="0" marL="457200" marR="0" rtl="0" algn="l">
              <a:spcBef>
                <a:spcPts val="0"/>
              </a:spcBef>
              <a:spcAft>
                <a:spcPts val="0"/>
              </a:spcAft>
              <a:buClr>
                <a:schemeClr val="dk1"/>
              </a:buClr>
              <a:buSzPts val="1800"/>
              <a:buFont typeface="Calibri"/>
              <a:buChar char="●"/>
            </a:pPr>
            <a:r>
              <a:rPr lang="en" sz="1800">
                <a:solidFill>
                  <a:schemeClr val="dk1"/>
                </a:solidFill>
                <a:latin typeface="Calibri"/>
                <a:ea typeface="Calibri"/>
                <a:cs typeface="Calibri"/>
                <a:sym typeface="Calibri"/>
              </a:rPr>
              <a:t>Clients include 10 Fortune Global 500 companies and top listed companies in Malaysia, Singapore and Hong Kong</a:t>
            </a:r>
            <a:endParaRPr sz="1800">
              <a:solidFill>
                <a:schemeClr val="dk1"/>
              </a:solidFill>
              <a:latin typeface="Calibri"/>
              <a:ea typeface="Calibri"/>
              <a:cs typeface="Calibri"/>
              <a:sym typeface="Calibri"/>
            </a:endParaRPr>
          </a:p>
          <a:p>
            <a:pPr indent="0" lvl="0" marL="457200" marR="0" rtl="0" algn="l">
              <a:spcBef>
                <a:spcPts val="0"/>
              </a:spcBef>
              <a:spcAft>
                <a:spcPts val="0"/>
              </a:spcAft>
              <a:buNone/>
            </a:pPr>
            <a:r>
              <a:t/>
            </a:r>
            <a:endParaRPr sz="1800">
              <a:solidFill>
                <a:schemeClr val="dk1"/>
              </a:solidFill>
              <a:latin typeface="Calibri"/>
              <a:ea typeface="Calibri"/>
              <a:cs typeface="Calibri"/>
              <a:sym typeface="Calibri"/>
            </a:endParaRPr>
          </a:p>
          <a:p>
            <a:pPr indent="-342900" lvl="0" marL="457200" marR="0" rtl="0" algn="l">
              <a:spcBef>
                <a:spcPts val="0"/>
              </a:spcBef>
              <a:spcAft>
                <a:spcPts val="0"/>
              </a:spcAft>
              <a:buClr>
                <a:schemeClr val="dk1"/>
              </a:buClr>
              <a:buSzPts val="1800"/>
              <a:buFont typeface="Calibri"/>
              <a:buChar char="●"/>
            </a:pPr>
            <a:r>
              <a:rPr lang="en" sz="1800">
                <a:solidFill>
                  <a:schemeClr val="dk1"/>
                </a:solidFill>
                <a:latin typeface="Calibri"/>
                <a:ea typeface="Calibri"/>
                <a:cs typeface="Calibri"/>
                <a:sym typeface="Calibri"/>
              </a:rPr>
              <a:t>Provide services such as business analysis, UI/UX </a:t>
            </a:r>
            <a:r>
              <a:rPr lang="en" sz="1800">
                <a:solidFill>
                  <a:schemeClr val="dk1"/>
                </a:solidFill>
                <a:latin typeface="Calibri"/>
                <a:ea typeface="Calibri"/>
                <a:cs typeface="Calibri"/>
                <a:sym typeface="Calibri"/>
              </a:rPr>
              <a:t>design</a:t>
            </a:r>
            <a:r>
              <a:rPr lang="en" sz="1800">
                <a:solidFill>
                  <a:schemeClr val="dk1"/>
                </a:solidFill>
                <a:latin typeface="Calibri"/>
                <a:ea typeface="Calibri"/>
                <a:cs typeface="Calibri"/>
                <a:sym typeface="Calibri"/>
              </a:rPr>
              <a:t>, Mobile/Web app development and Backend/Blockchain solutions</a:t>
            </a:r>
            <a:endParaRPr sz="1800">
              <a:solidFill>
                <a:schemeClr val="dk1"/>
              </a:solidFill>
              <a:latin typeface="Calibri"/>
              <a:ea typeface="Calibri"/>
              <a:cs typeface="Calibri"/>
              <a:sym typeface="Calibri"/>
            </a:endParaRPr>
          </a:p>
        </p:txBody>
      </p:sp>
      <p:sp>
        <p:nvSpPr>
          <p:cNvPr id="275" name="Google Shape;275;p33"/>
          <p:cNvSpPr txBox="1"/>
          <p:nvPr>
            <p:ph type="ctrTitle"/>
          </p:nvPr>
        </p:nvSpPr>
        <p:spPr>
          <a:xfrm>
            <a:off x="1143000" y="543599"/>
            <a:ext cx="6858000" cy="498600"/>
          </a:xfrm>
          <a:prstGeom prst="rect">
            <a:avLst/>
          </a:prstGeom>
          <a:noFill/>
          <a:ln>
            <a:noFill/>
          </a:ln>
        </p:spPr>
        <p:txBody>
          <a:bodyPr anchorCtr="0" anchor="t" bIns="34275" lIns="68575" spcFirstLastPara="1" rIns="68575" wrap="square" tIns="34275">
            <a:normAutofit/>
          </a:bodyPr>
          <a:lstStyle/>
          <a:p>
            <a:pPr indent="0" lvl="0" marL="0" rtl="0" algn="ctr">
              <a:lnSpc>
                <a:spcPct val="90000"/>
              </a:lnSpc>
              <a:spcBef>
                <a:spcPts val="0"/>
              </a:spcBef>
              <a:spcAft>
                <a:spcPts val="0"/>
              </a:spcAft>
              <a:buClr>
                <a:schemeClr val="dk1"/>
              </a:buClr>
              <a:buSzPts val="3000"/>
              <a:buFont typeface="Calibri"/>
              <a:buNone/>
            </a:pPr>
            <a:r>
              <a:rPr lang="en"/>
              <a:t>About Agmo</a:t>
            </a:r>
            <a:endParaRPr/>
          </a:p>
        </p:txBody>
      </p:sp>
      <p:pic>
        <p:nvPicPr>
          <p:cNvPr id="276" name="Google Shape;276;p33"/>
          <p:cNvPicPr preferRelativeResize="0"/>
          <p:nvPr/>
        </p:nvPicPr>
        <p:blipFill rotWithShape="1">
          <a:blip r:embed="rId3">
            <a:alphaModFix/>
          </a:blip>
          <a:srcRect b="11759" l="-6859" r="6859" t="-11760"/>
          <a:stretch/>
        </p:blipFill>
        <p:spPr>
          <a:xfrm>
            <a:off x="6733403" y="71200"/>
            <a:ext cx="997075" cy="498550"/>
          </a:xfrm>
          <a:prstGeom prst="rect">
            <a:avLst/>
          </a:prstGeom>
          <a:noFill/>
          <a:ln>
            <a:noFill/>
          </a:ln>
          <a:effectLst>
            <a:outerShdw blurRad="57150" rotWithShape="0" algn="bl" dir="5400000" dist="19050">
              <a:srgbClr val="000000"/>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p34"/>
          <p:cNvSpPr txBox="1"/>
          <p:nvPr>
            <p:ph type="title"/>
          </p:nvPr>
        </p:nvSpPr>
        <p:spPr>
          <a:xfrm>
            <a:off x="628650" y="346494"/>
            <a:ext cx="7886700" cy="994200"/>
          </a:xfrm>
          <a:prstGeom prst="rect">
            <a:avLst/>
          </a:prstGeom>
          <a:noFill/>
          <a:ln>
            <a:noFill/>
          </a:ln>
        </p:spPr>
        <p:txBody>
          <a:bodyPr anchorCtr="0" anchor="ctr" bIns="34275" lIns="68575" spcFirstLastPara="1" rIns="68575" wrap="square" tIns="34275">
            <a:normAutofit/>
          </a:bodyPr>
          <a:lstStyle/>
          <a:p>
            <a:pPr indent="0" lvl="0" marL="0" rtl="0" algn="ctr">
              <a:lnSpc>
                <a:spcPct val="90000"/>
              </a:lnSpc>
              <a:spcBef>
                <a:spcPts val="0"/>
              </a:spcBef>
              <a:spcAft>
                <a:spcPts val="0"/>
              </a:spcAft>
              <a:buClr>
                <a:schemeClr val="dk1"/>
              </a:buClr>
              <a:buSzPts val="3000"/>
              <a:buFont typeface="Calibri"/>
              <a:buNone/>
            </a:pPr>
            <a:r>
              <a:rPr lang="en" sz="2000"/>
              <a:t>Organization Structure</a:t>
            </a:r>
            <a:endParaRPr sz="2000"/>
          </a:p>
        </p:txBody>
      </p:sp>
      <p:pic>
        <p:nvPicPr>
          <p:cNvPr id="282" name="Google Shape;282;p34"/>
          <p:cNvPicPr preferRelativeResize="0"/>
          <p:nvPr/>
        </p:nvPicPr>
        <p:blipFill rotWithShape="1">
          <a:blip r:embed="rId3">
            <a:alphaModFix/>
          </a:blip>
          <a:srcRect b="11759" l="-6859" r="6859" t="-11760"/>
          <a:stretch/>
        </p:blipFill>
        <p:spPr>
          <a:xfrm>
            <a:off x="6733403" y="71200"/>
            <a:ext cx="997075" cy="498550"/>
          </a:xfrm>
          <a:prstGeom prst="rect">
            <a:avLst/>
          </a:prstGeom>
          <a:noFill/>
          <a:ln>
            <a:noFill/>
          </a:ln>
          <a:effectLst>
            <a:outerShdw blurRad="57150" rotWithShape="0" algn="bl" dir="5400000" dist="19050">
              <a:srgbClr val="000000"/>
            </a:outerShdw>
          </a:effectLst>
        </p:spPr>
      </p:pic>
      <p:pic>
        <p:nvPicPr>
          <p:cNvPr id="283" name="Google Shape;283;p34"/>
          <p:cNvPicPr preferRelativeResize="0"/>
          <p:nvPr/>
        </p:nvPicPr>
        <p:blipFill>
          <a:blip r:embed="rId4">
            <a:alphaModFix/>
          </a:blip>
          <a:stretch>
            <a:fillRect/>
          </a:stretch>
        </p:blipFill>
        <p:spPr>
          <a:xfrm>
            <a:off x="1841438" y="1168925"/>
            <a:ext cx="5461124" cy="37241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p35"/>
          <p:cNvSpPr txBox="1"/>
          <p:nvPr>
            <p:ph type="title"/>
          </p:nvPr>
        </p:nvSpPr>
        <p:spPr>
          <a:xfrm>
            <a:off x="628650" y="227794"/>
            <a:ext cx="7886700" cy="994200"/>
          </a:xfrm>
          <a:prstGeom prst="rect">
            <a:avLst/>
          </a:prstGeom>
          <a:noFill/>
          <a:ln>
            <a:noFill/>
          </a:ln>
        </p:spPr>
        <p:txBody>
          <a:bodyPr anchorCtr="0" anchor="ctr" bIns="34275" lIns="68575" spcFirstLastPara="1" rIns="68575" wrap="square" tIns="34275">
            <a:normAutofit/>
          </a:bodyPr>
          <a:lstStyle/>
          <a:p>
            <a:pPr indent="0" lvl="0" marL="0" rtl="0" algn="ctr">
              <a:lnSpc>
                <a:spcPct val="90000"/>
              </a:lnSpc>
              <a:spcBef>
                <a:spcPts val="0"/>
              </a:spcBef>
              <a:spcAft>
                <a:spcPts val="0"/>
              </a:spcAft>
              <a:buClr>
                <a:schemeClr val="dk1"/>
              </a:buClr>
              <a:buSzPts val="3000"/>
              <a:buFont typeface="Calibri"/>
              <a:buNone/>
            </a:pPr>
            <a:r>
              <a:rPr lang="en"/>
              <a:t>Training Objectives</a:t>
            </a:r>
            <a:endParaRPr/>
          </a:p>
        </p:txBody>
      </p:sp>
      <p:pic>
        <p:nvPicPr>
          <p:cNvPr id="289" name="Google Shape;289;p35"/>
          <p:cNvPicPr preferRelativeResize="0"/>
          <p:nvPr/>
        </p:nvPicPr>
        <p:blipFill rotWithShape="1">
          <a:blip r:embed="rId3">
            <a:alphaModFix/>
          </a:blip>
          <a:srcRect b="11759" l="-6859" r="6859" t="-11760"/>
          <a:stretch/>
        </p:blipFill>
        <p:spPr>
          <a:xfrm>
            <a:off x="6733403" y="71200"/>
            <a:ext cx="997075" cy="498550"/>
          </a:xfrm>
          <a:prstGeom prst="rect">
            <a:avLst/>
          </a:prstGeom>
          <a:noFill/>
          <a:ln>
            <a:noFill/>
          </a:ln>
          <a:effectLst>
            <a:outerShdw blurRad="57150" rotWithShape="0" algn="bl" dir="5400000" dist="19050">
              <a:srgbClr val="000000"/>
            </a:outerShdw>
          </a:effectLst>
        </p:spPr>
      </p:pic>
      <p:sp>
        <p:nvSpPr>
          <p:cNvPr id="290" name="Google Shape;290;p35"/>
          <p:cNvSpPr txBox="1"/>
          <p:nvPr/>
        </p:nvSpPr>
        <p:spPr>
          <a:xfrm>
            <a:off x="1143000" y="1221995"/>
            <a:ext cx="6858000" cy="3172200"/>
          </a:xfrm>
          <a:prstGeom prst="rect">
            <a:avLst/>
          </a:prstGeom>
          <a:noFill/>
          <a:ln>
            <a:noFill/>
          </a:ln>
        </p:spPr>
        <p:txBody>
          <a:bodyPr anchorCtr="0" anchor="t" bIns="34275" lIns="0" spcFirstLastPara="1" rIns="0" wrap="square" tIns="34275">
            <a:spAutoFit/>
          </a:bodyPr>
          <a:lstStyle/>
          <a:p>
            <a:pPr indent="-342900" lvl="0" marL="457200" marR="0" rtl="0" algn="l">
              <a:lnSpc>
                <a:spcPct val="80000"/>
              </a:lnSpc>
              <a:spcBef>
                <a:spcPts val="0"/>
              </a:spcBef>
              <a:spcAft>
                <a:spcPts val="0"/>
              </a:spcAft>
              <a:buClr>
                <a:schemeClr val="dk1"/>
              </a:buClr>
              <a:buSzPts val="1800"/>
              <a:buFont typeface="Calibri"/>
              <a:buChar char="●"/>
            </a:pPr>
            <a:r>
              <a:rPr lang="en" sz="1800">
                <a:solidFill>
                  <a:schemeClr val="dk1"/>
                </a:solidFill>
                <a:latin typeface="Calibri"/>
                <a:ea typeface="Calibri"/>
                <a:cs typeface="Calibri"/>
                <a:sym typeface="Calibri"/>
              </a:rPr>
              <a:t>Ensuring application tested and deployments are supported in line with QA processes and business requirements to a high standard</a:t>
            </a:r>
            <a:endParaRPr sz="1800">
              <a:solidFill>
                <a:schemeClr val="dk1"/>
              </a:solidFill>
              <a:latin typeface="Calibri"/>
              <a:ea typeface="Calibri"/>
              <a:cs typeface="Calibri"/>
              <a:sym typeface="Calibri"/>
            </a:endParaRPr>
          </a:p>
          <a:p>
            <a:pPr indent="0" lvl="0" marL="457200" marR="0" rtl="0" algn="l">
              <a:lnSpc>
                <a:spcPct val="80000"/>
              </a:lnSpc>
              <a:spcBef>
                <a:spcPts val="0"/>
              </a:spcBef>
              <a:spcAft>
                <a:spcPts val="0"/>
              </a:spcAft>
              <a:buNone/>
            </a:pPr>
            <a:r>
              <a:t/>
            </a:r>
            <a:endParaRPr sz="1800">
              <a:solidFill>
                <a:schemeClr val="dk1"/>
              </a:solidFill>
              <a:latin typeface="Calibri"/>
              <a:ea typeface="Calibri"/>
              <a:cs typeface="Calibri"/>
              <a:sym typeface="Calibri"/>
            </a:endParaRPr>
          </a:p>
          <a:p>
            <a:pPr indent="-342900" lvl="0" marL="457200" marR="0" rtl="0" algn="l">
              <a:lnSpc>
                <a:spcPct val="80000"/>
              </a:lnSpc>
              <a:spcBef>
                <a:spcPts val="0"/>
              </a:spcBef>
              <a:spcAft>
                <a:spcPts val="0"/>
              </a:spcAft>
              <a:buClr>
                <a:schemeClr val="dk1"/>
              </a:buClr>
              <a:buSzPts val="1800"/>
              <a:buFont typeface="Calibri"/>
              <a:buChar char="●"/>
            </a:pPr>
            <a:r>
              <a:rPr lang="en" sz="1800">
                <a:solidFill>
                  <a:schemeClr val="dk1"/>
                </a:solidFill>
                <a:latin typeface="Calibri"/>
                <a:ea typeface="Calibri"/>
                <a:cs typeface="Calibri"/>
                <a:sym typeface="Calibri"/>
              </a:rPr>
              <a:t>Prepare test plan and strategy as per the product development timeline</a:t>
            </a:r>
            <a:endParaRPr sz="1800">
              <a:solidFill>
                <a:schemeClr val="dk1"/>
              </a:solidFill>
              <a:latin typeface="Calibri"/>
              <a:ea typeface="Calibri"/>
              <a:cs typeface="Calibri"/>
              <a:sym typeface="Calibri"/>
            </a:endParaRPr>
          </a:p>
          <a:p>
            <a:pPr indent="0" lvl="0" marL="457200" marR="0" rtl="0" algn="l">
              <a:lnSpc>
                <a:spcPct val="80000"/>
              </a:lnSpc>
              <a:spcBef>
                <a:spcPts val="0"/>
              </a:spcBef>
              <a:spcAft>
                <a:spcPts val="0"/>
              </a:spcAft>
              <a:buNone/>
            </a:pPr>
            <a:r>
              <a:t/>
            </a:r>
            <a:endParaRPr sz="1800">
              <a:solidFill>
                <a:schemeClr val="dk1"/>
              </a:solidFill>
              <a:latin typeface="Calibri"/>
              <a:ea typeface="Calibri"/>
              <a:cs typeface="Calibri"/>
              <a:sym typeface="Calibri"/>
            </a:endParaRPr>
          </a:p>
          <a:p>
            <a:pPr indent="-342900" lvl="0" marL="457200" marR="0" rtl="0" algn="l">
              <a:lnSpc>
                <a:spcPct val="80000"/>
              </a:lnSpc>
              <a:spcBef>
                <a:spcPts val="0"/>
              </a:spcBef>
              <a:spcAft>
                <a:spcPts val="0"/>
              </a:spcAft>
              <a:buClr>
                <a:schemeClr val="dk1"/>
              </a:buClr>
              <a:buSzPts val="1800"/>
              <a:buFont typeface="Calibri"/>
              <a:buChar char="●"/>
            </a:pPr>
            <a:r>
              <a:rPr lang="en" sz="1800">
                <a:solidFill>
                  <a:schemeClr val="dk1"/>
                </a:solidFill>
                <a:latin typeface="Calibri"/>
                <a:ea typeface="Calibri"/>
                <a:cs typeface="Calibri"/>
                <a:sym typeface="Calibri"/>
              </a:rPr>
              <a:t>Test execution on planned test plan and test activities to ensure release quality</a:t>
            </a:r>
            <a:endParaRPr sz="1800">
              <a:solidFill>
                <a:schemeClr val="dk1"/>
              </a:solidFill>
              <a:latin typeface="Calibri"/>
              <a:ea typeface="Calibri"/>
              <a:cs typeface="Calibri"/>
              <a:sym typeface="Calibri"/>
            </a:endParaRPr>
          </a:p>
          <a:p>
            <a:pPr indent="0" lvl="0" marL="457200" marR="0" rtl="0" algn="l">
              <a:lnSpc>
                <a:spcPct val="80000"/>
              </a:lnSpc>
              <a:spcBef>
                <a:spcPts val="0"/>
              </a:spcBef>
              <a:spcAft>
                <a:spcPts val="0"/>
              </a:spcAft>
              <a:buNone/>
            </a:pPr>
            <a:r>
              <a:t/>
            </a:r>
            <a:endParaRPr sz="1800">
              <a:solidFill>
                <a:schemeClr val="dk1"/>
              </a:solidFill>
              <a:latin typeface="Calibri"/>
              <a:ea typeface="Calibri"/>
              <a:cs typeface="Calibri"/>
              <a:sym typeface="Calibri"/>
            </a:endParaRPr>
          </a:p>
          <a:p>
            <a:pPr indent="-342900" lvl="0" marL="457200" marR="0" rtl="0" algn="l">
              <a:lnSpc>
                <a:spcPct val="80000"/>
              </a:lnSpc>
              <a:spcBef>
                <a:spcPts val="0"/>
              </a:spcBef>
              <a:spcAft>
                <a:spcPts val="0"/>
              </a:spcAft>
              <a:buClr>
                <a:schemeClr val="dk1"/>
              </a:buClr>
              <a:buSzPts val="1800"/>
              <a:buFont typeface="Calibri"/>
              <a:buChar char="●"/>
            </a:pPr>
            <a:r>
              <a:rPr lang="en" sz="1800">
                <a:solidFill>
                  <a:schemeClr val="dk1"/>
                </a:solidFill>
                <a:latin typeface="Calibri"/>
                <a:ea typeface="Calibri"/>
                <a:cs typeface="Calibri"/>
                <a:sym typeface="Calibri"/>
              </a:rPr>
              <a:t>Responsible in document test results and assist with defect management</a:t>
            </a:r>
            <a:endParaRPr sz="1800">
              <a:solidFill>
                <a:schemeClr val="dk1"/>
              </a:solidFill>
              <a:latin typeface="Calibri"/>
              <a:ea typeface="Calibri"/>
              <a:cs typeface="Calibri"/>
              <a:sym typeface="Calibri"/>
            </a:endParaRPr>
          </a:p>
          <a:p>
            <a:pPr indent="0" lvl="0" marL="457200" marR="0" rtl="0" algn="l">
              <a:lnSpc>
                <a:spcPct val="80000"/>
              </a:lnSpc>
              <a:spcBef>
                <a:spcPts val="0"/>
              </a:spcBef>
              <a:spcAft>
                <a:spcPts val="0"/>
              </a:spcAft>
              <a:buNone/>
            </a:pPr>
            <a:r>
              <a:t/>
            </a:r>
            <a:endParaRPr sz="1800">
              <a:solidFill>
                <a:schemeClr val="dk1"/>
              </a:solidFill>
              <a:latin typeface="Calibri"/>
              <a:ea typeface="Calibri"/>
              <a:cs typeface="Calibri"/>
              <a:sym typeface="Calibri"/>
            </a:endParaRPr>
          </a:p>
          <a:p>
            <a:pPr indent="-342900" lvl="0" marL="457200" marR="0" rtl="0" algn="l">
              <a:lnSpc>
                <a:spcPct val="80000"/>
              </a:lnSpc>
              <a:spcBef>
                <a:spcPts val="0"/>
              </a:spcBef>
              <a:spcAft>
                <a:spcPts val="0"/>
              </a:spcAft>
              <a:buClr>
                <a:schemeClr val="dk1"/>
              </a:buClr>
              <a:buSzPts val="1800"/>
              <a:buFont typeface="Calibri"/>
              <a:buChar char="●"/>
            </a:pPr>
            <a:r>
              <a:rPr lang="en" sz="1800">
                <a:solidFill>
                  <a:schemeClr val="dk1"/>
                </a:solidFill>
                <a:latin typeface="Calibri"/>
                <a:ea typeface="Calibri"/>
                <a:cs typeface="Calibri"/>
                <a:sym typeface="Calibri"/>
              </a:rPr>
              <a:t>Proactive review the use of testing software and other available solutions, provide suggestions for continuous improvement</a:t>
            </a:r>
            <a:endParaRPr sz="1800">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
        <p:nvSpPr>
          <p:cNvPr id="295" name="Google Shape;295;p36"/>
          <p:cNvSpPr txBox="1"/>
          <p:nvPr>
            <p:ph type="title"/>
          </p:nvPr>
        </p:nvSpPr>
        <p:spPr>
          <a:xfrm>
            <a:off x="599000" y="452544"/>
            <a:ext cx="7886700" cy="994200"/>
          </a:xfrm>
          <a:prstGeom prst="rect">
            <a:avLst/>
          </a:prstGeom>
          <a:noFill/>
          <a:ln>
            <a:noFill/>
          </a:ln>
        </p:spPr>
        <p:txBody>
          <a:bodyPr anchorCtr="0" anchor="ctr" bIns="34275" lIns="68575" spcFirstLastPara="1" rIns="68575" wrap="square" tIns="34275">
            <a:normAutofit/>
          </a:bodyPr>
          <a:lstStyle/>
          <a:p>
            <a:pPr indent="0" lvl="0" marL="0" rtl="0" algn="ctr">
              <a:lnSpc>
                <a:spcPct val="90000"/>
              </a:lnSpc>
              <a:spcBef>
                <a:spcPts val="0"/>
              </a:spcBef>
              <a:spcAft>
                <a:spcPts val="0"/>
              </a:spcAft>
              <a:buClr>
                <a:schemeClr val="dk1"/>
              </a:buClr>
              <a:buSzPts val="3000"/>
              <a:buFont typeface="Calibri"/>
              <a:buNone/>
            </a:pPr>
            <a:r>
              <a:rPr lang="en"/>
              <a:t>Tasks in QA Department</a:t>
            </a:r>
            <a:endParaRPr/>
          </a:p>
        </p:txBody>
      </p:sp>
      <p:sp>
        <p:nvSpPr>
          <p:cNvPr id="296" name="Google Shape;296;p36"/>
          <p:cNvSpPr/>
          <p:nvPr/>
        </p:nvSpPr>
        <p:spPr>
          <a:xfrm>
            <a:off x="1011303" y="2031658"/>
            <a:ext cx="1167900" cy="1167900"/>
          </a:xfrm>
          <a:prstGeom prst="ellipse">
            <a:avLst/>
          </a:prstGeom>
          <a:noFill/>
          <a:ln cap="flat" cmpd="sng" w="69850">
            <a:solidFill>
              <a:srgbClr val="BFBFBF">
                <a:alpha val="29803"/>
              </a:srgbClr>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000">
              <a:solidFill>
                <a:schemeClr val="lt1"/>
              </a:solidFill>
              <a:latin typeface="Calibri"/>
              <a:ea typeface="Calibri"/>
              <a:cs typeface="Calibri"/>
              <a:sym typeface="Calibri"/>
            </a:endParaRPr>
          </a:p>
        </p:txBody>
      </p:sp>
      <p:sp>
        <p:nvSpPr>
          <p:cNvPr id="297" name="Google Shape;297;p36"/>
          <p:cNvSpPr/>
          <p:nvPr/>
        </p:nvSpPr>
        <p:spPr>
          <a:xfrm>
            <a:off x="1011913" y="2032268"/>
            <a:ext cx="1167000" cy="1167000"/>
          </a:xfrm>
          <a:prstGeom prst="arc">
            <a:avLst>
              <a:gd fmla="val 10766207" name="adj1"/>
              <a:gd fmla="val 0" name="adj2"/>
            </a:avLst>
          </a:prstGeom>
          <a:noFill/>
          <a:ln cap="rnd" cmpd="sng" w="69850">
            <a:solidFill>
              <a:schemeClr val="accent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000">
              <a:solidFill>
                <a:schemeClr val="dk1"/>
              </a:solidFill>
              <a:latin typeface="Calibri"/>
              <a:ea typeface="Calibri"/>
              <a:cs typeface="Calibri"/>
              <a:sym typeface="Calibri"/>
            </a:endParaRPr>
          </a:p>
        </p:txBody>
      </p:sp>
      <p:sp>
        <p:nvSpPr>
          <p:cNvPr id="298" name="Google Shape;298;p36"/>
          <p:cNvSpPr/>
          <p:nvPr/>
        </p:nvSpPr>
        <p:spPr>
          <a:xfrm>
            <a:off x="2179485" y="2031658"/>
            <a:ext cx="1167900" cy="1167900"/>
          </a:xfrm>
          <a:prstGeom prst="ellipse">
            <a:avLst/>
          </a:prstGeom>
          <a:noFill/>
          <a:ln cap="flat" cmpd="sng" w="69850">
            <a:solidFill>
              <a:srgbClr val="BFBFBF">
                <a:alpha val="29803"/>
              </a:srgbClr>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000">
              <a:solidFill>
                <a:schemeClr val="lt1"/>
              </a:solidFill>
              <a:latin typeface="Calibri"/>
              <a:ea typeface="Calibri"/>
              <a:cs typeface="Calibri"/>
              <a:sym typeface="Calibri"/>
            </a:endParaRPr>
          </a:p>
        </p:txBody>
      </p:sp>
      <p:sp>
        <p:nvSpPr>
          <p:cNvPr id="299" name="Google Shape;299;p36"/>
          <p:cNvSpPr/>
          <p:nvPr/>
        </p:nvSpPr>
        <p:spPr>
          <a:xfrm rot="10800000">
            <a:off x="2180057" y="2032231"/>
            <a:ext cx="1167000" cy="1167000"/>
          </a:xfrm>
          <a:prstGeom prst="arc">
            <a:avLst>
              <a:gd fmla="val 10766207" name="adj1"/>
              <a:gd fmla="val 0" name="adj2"/>
            </a:avLst>
          </a:prstGeom>
          <a:noFill/>
          <a:ln cap="rnd" cmpd="sng" w="69850">
            <a:solidFill>
              <a:schemeClr val="accent2"/>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000">
              <a:solidFill>
                <a:schemeClr val="dk1"/>
              </a:solidFill>
              <a:latin typeface="Calibri"/>
              <a:ea typeface="Calibri"/>
              <a:cs typeface="Calibri"/>
              <a:sym typeface="Calibri"/>
            </a:endParaRPr>
          </a:p>
        </p:txBody>
      </p:sp>
      <p:sp>
        <p:nvSpPr>
          <p:cNvPr id="300" name="Google Shape;300;p36"/>
          <p:cNvSpPr/>
          <p:nvPr/>
        </p:nvSpPr>
        <p:spPr>
          <a:xfrm>
            <a:off x="3347164" y="2031658"/>
            <a:ext cx="1167900" cy="1167900"/>
          </a:xfrm>
          <a:prstGeom prst="ellipse">
            <a:avLst/>
          </a:prstGeom>
          <a:noFill/>
          <a:ln cap="flat" cmpd="sng" w="69850">
            <a:solidFill>
              <a:srgbClr val="BFBFBF">
                <a:alpha val="29803"/>
              </a:srgbClr>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000">
              <a:solidFill>
                <a:schemeClr val="lt1"/>
              </a:solidFill>
              <a:latin typeface="Calibri"/>
              <a:ea typeface="Calibri"/>
              <a:cs typeface="Calibri"/>
              <a:sym typeface="Calibri"/>
            </a:endParaRPr>
          </a:p>
        </p:txBody>
      </p:sp>
      <p:sp>
        <p:nvSpPr>
          <p:cNvPr id="301" name="Google Shape;301;p36"/>
          <p:cNvSpPr/>
          <p:nvPr/>
        </p:nvSpPr>
        <p:spPr>
          <a:xfrm>
            <a:off x="3347774" y="2032268"/>
            <a:ext cx="1167000" cy="1167000"/>
          </a:xfrm>
          <a:prstGeom prst="arc">
            <a:avLst>
              <a:gd fmla="val 10766207" name="adj1"/>
              <a:gd fmla="val 0" name="adj2"/>
            </a:avLst>
          </a:prstGeom>
          <a:noFill/>
          <a:ln cap="rnd" cmpd="sng" w="69850">
            <a:solidFill>
              <a:schemeClr val="accent3"/>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000">
              <a:solidFill>
                <a:schemeClr val="dk1"/>
              </a:solidFill>
              <a:latin typeface="Calibri"/>
              <a:ea typeface="Calibri"/>
              <a:cs typeface="Calibri"/>
              <a:sym typeface="Calibri"/>
            </a:endParaRPr>
          </a:p>
        </p:txBody>
      </p:sp>
      <p:sp>
        <p:nvSpPr>
          <p:cNvPr id="302" name="Google Shape;302;p36"/>
          <p:cNvSpPr/>
          <p:nvPr/>
        </p:nvSpPr>
        <p:spPr>
          <a:xfrm>
            <a:off x="4515346" y="2031658"/>
            <a:ext cx="1167900" cy="1167900"/>
          </a:xfrm>
          <a:prstGeom prst="ellipse">
            <a:avLst/>
          </a:prstGeom>
          <a:noFill/>
          <a:ln cap="flat" cmpd="sng" w="69850">
            <a:solidFill>
              <a:srgbClr val="BFBFBF">
                <a:alpha val="29803"/>
              </a:srgbClr>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000">
              <a:solidFill>
                <a:schemeClr val="lt1"/>
              </a:solidFill>
              <a:latin typeface="Calibri"/>
              <a:ea typeface="Calibri"/>
              <a:cs typeface="Calibri"/>
              <a:sym typeface="Calibri"/>
            </a:endParaRPr>
          </a:p>
        </p:txBody>
      </p:sp>
      <p:sp>
        <p:nvSpPr>
          <p:cNvPr id="303" name="Google Shape;303;p36"/>
          <p:cNvSpPr/>
          <p:nvPr/>
        </p:nvSpPr>
        <p:spPr>
          <a:xfrm rot="10800000">
            <a:off x="4515918" y="2032231"/>
            <a:ext cx="1167000" cy="1167000"/>
          </a:xfrm>
          <a:prstGeom prst="arc">
            <a:avLst>
              <a:gd fmla="val 10766207" name="adj1"/>
              <a:gd fmla="val 0" name="adj2"/>
            </a:avLst>
          </a:prstGeom>
          <a:noFill/>
          <a:ln cap="rnd" cmpd="sng" w="69850">
            <a:solidFill>
              <a:schemeClr val="accent4"/>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000">
              <a:solidFill>
                <a:schemeClr val="dk1"/>
              </a:solidFill>
              <a:latin typeface="Calibri"/>
              <a:ea typeface="Calibri"/>
              <a:cs typeface="Calibri"/>
              <a:sym typeface="Calibri"/>
            </a:endParaRPr>
          </a:p>
        </p:txBody>
      </p:sp>
      <p:sp>
        <p:nvSpPr>
          <p:cNvPr id="304" name="Google Shape;304;p36"/>
          <p:cNvSpPr/>
          <p:nvPr/>
        </p:nvSpPr>
        <p:spPr>
          <a:xfrm>
            <a:off x="1482324" y="1931746"/>
            <a:ext cx="225900" cy="225900"/>
          </a:xfrm>
          <a:prstGeom prst="ellipse">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lang="en" sz="1000">
                <a:solidFill>
                  <a:schemeClr val="lt1"/>
                </a:solidFill>
                <a:latin typeface="Calibri"/>
                <a:ea typeface="Calibri"/>
                <a:cs typeface="Calibri"/>
                <a:sym typeface="Calibri"/>
              </a:rPr>
              <a:t>1</a:t>
            </a:r>
            <a:endParaRPr sz="1100"/>
          </a:p>
        </p:txBody>
      </p:sp>
      <p:sp>
        <p:nvSpPr>
          <p:cNvPr id="305" name="Google Shape;305;p36"/>
          <p:cNvSpPr/>
          <p:nvPr/>
        </p:nvSpPr>
        <p:spPr>
          <a:xfrm>
            <a:off x="2649296" y="3080606"/>
            <a:ext cx="225900" cy="225900"/>
          </a:xfrm>
          <a:prstGeom prst="ellipse">
            <a:avLst/>
          </a:prstGeom>
          <a:solidFill>
            <a:schemeClr val="accent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lang="en" sz="1000">
                <a:solidFill>
                  <a:schemeClr val="lt1"/>
                </a:solidFill>
                <a:latin typeface="Calibri"/>
                <a:ea typeface="Calibri"/>
                <a:cs typeface="Calibri"/>
                <a:sym typeface="Calibri"/>
              </a:rPr>
              <a:t>2</a:t>
            </a:r>
            <a:endParaRPr sz="1100"/>
          </a:p>
        </p:txBody>
      </p:sp>
      <p:sp>
        <p:nvSpPr>
          <p:cNvPr id="306" name="Google Shape;306;p36"/>
          <p:cNvSpPr/>
          <p:nvPr/>
        </p:nvSpPr>
        <p:spPr>
          <a:xfrm>
            <a:off x="3805730" y="1931305"/>
            <a:ext cx="225900" cy="225900"/>
          </a:xfrm>
          <a:prstGeom prst="ellipse">
            <a:avLst/>
          </a:prstGeom>
          <a:solidFill>
            <a:schemeClr val="accent3"/>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lang="en" sz="1000">
                <a:solidFill>
                  <a:schemeClr val="lt1"/>
                </a:solidFill>
                <a:latin typeface="Calibri"/>
                <a:ea typeface="Calibri"/>
                <a:cs typeface="Calibri"/>
                <a:sym typeface="Calibri"/>
              </a:rPr>
              <a:t>3</a:t>
            </a:r>
            <a:endParaRPr sz="1100"/>
          </a:p>
        </p:txBody>
      </p:sp>
      <p:sp>
        <p:nvSpPr>
          <p:cNvPr id="307" name="Google Shape;307;p36"/>
          <p:cNvSpPr/>
          <p:nvPr/>
        </p:nvSpPr>
        <p:spPr>
          <a:xfrm>
            <a:off x="4985147" y="3086466"/>
            <a:ext cx="225900" cy="225900"/>
          </a:xfrm>
          <a:prstGeom prst="ellipse">
            <a:avLst/>
          </a:prstGeom>
          <a:solidFill>
            <a:schemeClr val="accent4"/>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lang="en" sz="1000">
                <a:solidFill>
                  <a:schemeClr val="lt1"/>
                </a:solidFill>
                <a:latin typeface="Calibri"/>
                <a:ea typeface="Calibri"/>
                <a:cs typeface="Calibri"/>
                <a:sym typeface="Calibri"/>
              </a:rPr>
              <a:t>4</a:t>
            </a:r>
            <a:endParaRPr sz="1100"/>
          </a:p>
        </p:txBody>
      </p:sp>
      <p:sp>
        <p:nvSpPr>
          <p:cNvPr id="308" name="Google Shape;308;p36"/>
          <p:cNvSpPr txBox="1"/>
          <p:nvPr/>
        </p:nvSpPr>
        <p:spPr>
          <a:xfrm>
            <a:off x="1924363" y="3455413"/>
            <a:ext cx="1678500" cy="2385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lang="en" sz="1100">
                <a:solidFill>
                  <a:schemeClr val="dk1"/>
                </a:solidFill>
                <a:latin typeface="Calibri"/>
                <a:ea typeface="Calibri"/>
                <a:cs typeface="Calibri"/>
                <a:sym typeface="Calibri"/>
              </a:rPr>
              <a:t>Test Case </a:t>
            </a:r>
            <a:r>
              <a:rPr lang="en" sz="1100">
                <a:solidFill>
                  <a:schemeClr val="dk1"/>
                </a:solidFill>
                <a:latin typeface="Calibri"/>
                <a:ea typeface="Calibri"/>
                <a:cs typeface="Calibri"/>
                <a:sym typeface="Calibri"/>
              </a:rPr>
              <a:t>Development</a:t>
            </a:r>
            <a:endParaRPr sz="1100"/>
          </a:p>
        </p:txBody>
      </p:sp>
      <p:sp>
        <p:nvSpPr>
          <p:cNvPr id="309" name="Google Shape;309;p36"/>
          <p:cNvSpPr txBox="1"/>
          <p:nvPr/>
        </p:nvSpPr>
        <p:spPr>
          <a:xfrm>
            <a:off x="2996750" y="1446751"/>
            <a:ext cx="1843800" cy="4080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lang="en" sz="1100">
                <a:solidFill>
                  <a:schemeClr val="dk1"/>
                </a:solidFill>
                <a:latin typeface="Calibri"/>
                <a:ea typeface="Calibri"/>
                <a:cs typeface="Calibri"/>
                <a:sym typeface="Calibri"/>
              </a:rPr>
              <a:t>Testing in Different Environments and Platforms</a:t>
            </a:r>
            <a:endParaRPr sz="1100"/>
          </a:p>
        </p:txBody>
      </p:sp>
      <p:sp>
        <p:nvSpPr>
          <p:cNvPr id="310" name="Google Shape;310;p36"/>
          <p:cNvSpPr txBox="1"/>
          <p:nvPr/>
        </p:nvSpPr>
        <p:spPr>
          <a:xfrm>
            <a:off x="4176190" y="3358402"/>
            <a:ext cx="1843800" cy="4080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lang="en" sz="1100">
                <a:solidFill>
                  <a:schemeClr val="dk1"/>
                </a:solidFill>
                <a:latin typeface="Calibri"/>
                <a:ea typeface="Calibri"/>
                <a:cs typeface="Calibri"/>
                <a:sym typeface="Calibri"/>
              </a:rPr>
              <a:t>Test Reporting and Raise</a:t>
            </a:r>
            <a:r>
              <a:rPr lang="en" sz="1100">
                <a:solidFill>
                  <a:schemeClr val="dk1"/>
                </a:solidFill>
                <a:latin typeface="Calibri"/>
                <a:ea typeface="Calibri"/>
                <a:cs typeface="Calibri"/>
                <a:sym typeface="Calibri"/>
              </a:rPr>
              <a:t> Ticket</a:t>
            </a:r>
            <a:endParaRPr sz="1100"/>
          </a:p>
        </p:txBody>
      </p:sp>
      <p:sp>
        <p:nvSpPr>
          <p:cNvPr id="311" name="Google Shape;311;p36"/>
          <p:cNvSpPr txBox="1"/>
          <p:nvPr/>
        </p:nvSpPr>
        <p:spPr>
          <a:xfrm>
            <a:off x="5346208" y="1446751"/>
            <a:ext cx="1843800" cy="4080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lang="en" sz="1100">
                <a:solidFill>
                  <a:schemeClr val="dk1"/>
                </a:solidFill>
                <a:latin typeface="Calibri"/>
                <a:ea typeface="Calibri"/>
                <a:cs typeface="Calibri"/>
                <a:sym typeface="Calibri"/>
              </a:rPr>
              <a:t>Bugfix Verification</a:t>
            </a:r>
            <a:r>
              <a:rPr lang="en" sz="1100">
                <a:solidFill>
                  <a:schemeClr val="dk1"/>
                </a:solidFill>
                <a:latin typeface="Calibri"/>
                <a:ea typeface="Calibri"/>
                <a:cs typeface="Calibri"/>
                <a:sym typeface="Calibri"/>
              </a:rPr>
              <a:t> and Regression Testing</a:t>
            </a:r>
            <a:endParaRPr sz="1100"/>
          </a:p>
        </p:txBody>
      </p:sp>
      <p:pic>
        <p:nvPicPr>
          <p:cNvPr id="312" name="Google Shape;312;p36"/>
          <p:cNvPicPr preferRelativeResize="0"/>
          <p:nvPr/>
        </p:nvPicPr>
        <p:blipFill rotWithShape="1">
          <a:blip r:embed="rId3">
            <a:alphaModFix/>
          </a:blip>
          <a:srcRect b="11759" l="-6859" r="6859" t="-11760"/>
          <a:stretch/>
        </p:blipFill>
        <p:spPr>
          <a:xfrm>
            <a:off x="6733403" y="71200"/>
            <a:ext cx="997075" cy="498550"/>
          </a:xfrm>
          <a:prstGeom prst="rect">
            <a:avLst/>
          </a:prstGeom>
          <a:noFill/>
          <a:ln>
            <a:noFill/>
          </a:ln>
          <a:effectLst>
            <a:outerShdw blurRad="57150" rotWithShape="0" algn="bl" dir="5400000" dist="19050">
              <a:srgbClr val="000000"/>
            </a:outerShdw>
          </a:effectLst>
        </p:spPr>
      </p:pic>
      <p:sp>
        <p:nvSpPr>
          <p:cNvPr id="313" name="Google Shape;313;p36"/>
          <p:cNvSpPr/>
          <p:nvPr/>
        </p:nvSpPr>
        <p:spPr>
          <a:xfrm>
            <a:off x="5681094" y="2032292"/>
            <a:ext cx="1167000" cy="1167000"/>
          </a:xfrm>
          <a:prstGeom prst="arc">
            <a:avLst>
              <a:gd fmla="val 10766207" name="adj1"/>
              <a:gd fmla="val 0" name="adj2"/>
            </a:avLst>
          </a:prstGeom>
          <a:noFill/>
          <a:ln cap="rnd" cmpd="sng" w="69850">
            <a:solidFill>
              <a:schemeClr val="accent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000">
              <a:solidFill>
                <a:schemeClr val="dk1"/>
              </a:solidFill>
              <a:latin typeface="Calibri"/>
              <a:ea typeface="Calibri"/>
              <a:cs typeface="Calibri"/>
              <a:sym typeface="Calibri"/>
            </a:endParaRPr>
          </a:p>
        </p:txBody>
      </p:sp>
      <p:sp>
        <p:nvSpPr>
          <p:cNvPr id="314" name="Google Shape;314;p36"/>
          <p:cNvSpPr/>
          <p:nvPr/>
        </p:nvSpPr>
        <p:spPr>
          <a:xfrm>
            <a:off x="5684161" y="2031730"/>
            <a:ext cx="1167900" cy="1167900"/>
          </a:xfrm>
          <a:prstGeom prst="ellipse">
            <a:avLst/>
          </a:prstGeom>
          <a:noFill/>
          <a:ln cap="flat" cmpd="sng" w="69850">
            <a:solidFill>
              <a:srgbClr val="BFBFBF">
                <a:alpha val="29800"/>
              </a:srgbClr>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000">
              <a:solidFill>
                <a:schemeClr val="lt1"/>
              </a:solidFill>
              <a:latin typeface="Calibri"/>
              <a:ea typeface="Calibri"/>
              <a:cs typeface="Calibri"/>
              <a:sym typeface="Calibri"/>
            </a:endParaRPr>
          </a:p>
        </p:txBody>
      </p:sp>
      <p:sp>
        <p:nvSpPr>
          <p:cNvPr id="315" name="Google Shape;315;p36"/>
          <p:cNvSpPr txBox="1"/>
          <p:nvPr/>
        </p:nvSpPr>
        <p:spPr>
          <a:xfrm>
            <a:off x="6543485" y="3358392"/>
            <a:ext cx="1785000" cy="2385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lang="en" sz="1100">
                <a:solidFill>
                  <a:schemeClr val="dk1"/>
                </a:solidFill>
                <a:latin typeface="Calibri"/>
                <a:ea typeface="Calibri"/>
                <a:cs typeface="Calibri"/>
                <a:sym typeface="Calibri"/>
              </a:rPr>
              <a:t>UAT Test Script Development</a:t>
            </a:r>
            <a:endParaRPr sz="1100"/>
          </a:p>
        </p:txBody>
      </p:sp>
      <p:sp>
        <p:nvSpPr>
          <p:cNvPr id="316" name="Google Shape;316;p36"/>
          <p:cNvSpPr/>
          <p:nvPr/>
        </p:nvSpPr>
        <p:spPr>
          <a:xfrm>
            <a:off x="6129105" y="1931313"/>
            <a:ext cx="225900" cy="225900"/>
          </a:xfrm>
          <a:prstGeom prst="ellipse">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lang="en" sz="1000">
                <a:solidFill>
                  <a:schemeClr val="lt1"/>
                </a:solidFill>
                <a:latin typeface="Calibri"/>
                <a:ea typeface="Calibri"/>
                <a:cs typeface="Calibri"/>
                <a:sym typeface="Calibri"/>
              </a:rPr>
              <a:t>5</a:t>
            </a:r>
            <a:endParaRPr sz="1100"/>
          </a:p>
        </p:txBody>
      </p:sp>
      <p:grpSp>
        <p:nvGrpSpPr>
          <p:cNvPr id="317" name="Google Shape;317;p36"/>
          <p:cNvGrpSpPr/>
          <p:nvPr/>
        </p:nvGrpSpPr>
        <p:grpSpPr>
          <a:xfrm>
            <a:off x="1397232" y="2419804"/>
            <a:ext cx="393265" cy="392254"/>
            <a:chOff x="-33646250" y="3586425"/>
            <a:chExt cx="293000" cy="292225"/>
          </a:xfrm>
        </p:grpSpPr>
        <p:sp>
          <p:nvSpPr>
            <p:cNvPr id="318" name="Google Shape;318;p36"/>
            <p:cNvSpPr/>
            <p:nvPr/>
          </p:nvSpPr>
          <p:spPr>
            <a:xfrm>
              <a:off x="-33646250" y="3739225"/>
              <a:ext cx="141775" cy="139425"/>
            </a:xfrm>
            <a:custGeom>
              <a:rect b="b" l="l" r="r" t="t"/>
              <a:pathLst>
                <a:path extrusionOk="0" h="5577" w="5671">
                  <a:moveTo>
                    <a:pt x="4190" y="1"/>
                  </a:moveTo>
                  <a:cubicBezTo>
                    <a:pt x="4001" y="316"/>
                    <a:pt x="3970" y="725"/>
                    <a:pt x="4127" y="1040"/>
                  </a:cubicBezTo>
                  <a:lnTo>
                    <a:pt x="3497" y="1670"/>
                  </a:lnTo>
                  <a:cubicBezTo>
                    <a:pt x="3345" y="1589"/>
                    <a:pt x="3194" y="1550"/>
                    <a:pt x="3047" y="1550"/>
                  </a:cubicBezTo>
                  <a:cubicBezTo>
                    <a:pt x="2797" y="1550"/>
                    <a:pt x="2561" y="1661"/>
                    <a:pt x="2363" y="1859"/>
                  </a:cubicBezTo>
                  <a:lnTo>
                    <a:pt x="378" y="3813"/>
                  </a:lnTo>
                  <a:cubicBezTo>
                    <a:pt x="0" y="4222"/>
                    <a:pt x="0" y="4884"/>
                    <a:pt x="378" y="5293"/>
                  </a:cubicBezTo>
                  <a:cubicBezTo>
                    <a:pt x="583" y="5482"/>
                    <a:pt x="851" y="5577"/>
                    <a:pt x="1115" y="5577"/>
                  </a:cubicBezTo>
                  <a:cubicBezTo>
                    <a:pt x="1378" y="5577"/>
                    <a:pt x="1638" y="5482"/>
                    <a:pt x="1827" y="5293"/>
                  </a:cubicBezTo>
                  <a:lnTo>
                    <a:pt x="3812" y="3309"/>
                  </a:lnTo>
                  <a:cubicBezTo>
                    <a:pt x="4096" y="3025"/>
                    <a:pt x="4190" y="2553"/>
                    <a:pt x="4001" y="2143"/>
                  </a:cubicBezTo>
                  <a:lnTo>
                    <a:pt x="4631" y="1513"/>
                  </a:lnTo>
                  <a:cubicBezTo>
                    <a:pt x="4789" y="1576"/>
                    <a:pt x="4915" y="1607"/>
                    <a:pt x="5072" y="1607"/>
                  </a:cubicBezTo>
                  <a:cubicBezTo>
                    <a:pt x="5261" y="1607"/>
                    <a:pt x="5450" y="1544"/>
                    <a:pt x="5671" y="1418"/>
                  </a:cubicBezTo>
                  <a:cubicBezTo>
                    <a:pt x="5041" y="1040"/>
                    <a:pt x="4568" y="568"/>
                    <a:pt x="4190" y="1"/>
                  </a:cubicBezTo>
                  <a:close/>
                </a:path>
              </a:pathLst>
            </a:custGeom>
            <a:solidFill>
              <a:srgbClr val="6C1D35"/>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19" name="Google Shape;319;p36"/>
            <p:cNvSpPr/>
            <p:nvPr/>
          </p:nvSpPr>
          <p:spPr>
            <a:xfrm>
              <a:off x="-33541500" y="3586425"/>
              <a:ext cx="188250" cy="187475"/>
            </a:xfrm>
            <a:custGeom>
              <a:rect b="b" l="l" r="r" t="t"/>
              <a:pathLst>
                <a:path extrusionOk="0" h="7499" w="7530">
                  <a:moveTo>
                    <a:pt x="3718" y="1387"/>
                  </a:moveTo>
                  <a:cubicBezTo>
                    <a:pt x="4253" y="1387"/>
                    <a:pt x="4726" y="1859"/>
                    <a:pt x="4726" y="2427"/>
                  </a:cubicBezTo>
                  <a:cubicBezTo>
                    <a:pt x="4789" y="2805"/>
                    <a:pt x="4505" y="3214"/>
                    <a:pt x="4096" y="3372"/>
                  </a:cubicBezTo>
                  <a:lnTo>
                    <a:pt x="4096" y="3750"/>
                  </a:lnTo>
                  <a:cubicBezTo>
                    <a:pt x="4096" y="3939"/>
                    <a:pt x="3938" y="4096"/>
                    <a:pt x="3749" y="4096"/>
                  </a:cubicBezTo>
                  <a:cubicBezTo>
                    <a:pt x="3560" y="4096"/>
                    <a:pt x="3403" y="3939"/>
                    <a:pt x="3403" y="3750"/>
                  </a:cubicBezTo>
                  <a:lnTo>
                    <a:pt x="3403" y="3372"/>
                  </a:lnTo>
                  <a:cubicBezTo>
                    <a:pt x="3403" y="3088"/>
                    <a:pt x="3592" y="2805"/>
                    <a:pt x="3875" y="2742"/>
                  </a:cubicBezTo>
                  <a:cubicBezTo>
                    <a:pt x="4001" y="2679"/>
                    <a:pt x="4096" y="2521"/>
                    <a:pt x="4096" y="2427"/>
                  </a:cubicBezTo>
                  <a:cubicBezTo>
                    <a:pt x="4096" y="2206"/>
                    <a:pt x="3938" y="2049"/>
                    <a:pt x="3749" y="2049"/>
                  </a:cubicBezTo>
                  <a:cubicBezTo>
                    <a:pt x="3560" y="2049"/>
                    <a:pt x="3403" y="2206"/>
                    <a:pt x="3403" y="2427"/>
                  </a:cubicBezTo>
                  <a:cubicBezTo>
                    <a:pt x="3403" y="2616"/>
                    <a:pt x="3245" y="2773"/>
                    <a:pt x="3056" y="2773"/>
                  </a:cubicBezTo>
                  <a:cubicBezTo>
                    <a:pt x="2836" y="2773"/>
                    <a:pt x="2678" y="2616"/>
                    <a:pt x="2678" y="2427"/>
                  </a:cubicBezTo>
                  <a:cubicBezTo>
                    <a:pt x="2678" y="1859"/>
                    <a:pt x="3151" y="1387"/>
                    <a:pt x="3718" y="1387"/>
                  </a:cubicBezTo>
                  <a:close/>
                  <a:moveTo>
                    <a:pt x="3749" y="4726"/>
                  </a:moveTo>
                  <a:cubicBezTo>
                    <a:pt x="3938" y="4726"/>
                    <a:pt x="4096" y="4884"/>
                    <a:pt x="4096" y="5104"/>
                  </a:cubicBezTo>
                  <a:cubicBezTo>
                    <a:pt x="4096" y="5294"/>
                    <a:pt x="3938" y="5451"/>
                    <a:pt x="3749" y="5451"/>
                  </a:cubicBezTo>
                  <a:cubicBezTo>
                    <a:pt x="3560" y="5451"/>
                    <a:pt x="3403" y="5294"/>
                    <a:pt x="3403" y="5104"/>
                  </a:cubicBezTo>
                  <a:cubicBezTo>
                    <a:pt x="3403" y="4884"/>
                    <a:pt x="3560" y="4726"/>
                    <a:pt x="3749" y="4726"/>
                  </a:cubicBezTo>
                  <a:close/>
                  <a:moveTo>
                    <a:pt x="3749" y="1"/>
                  </a:moveTo>
                  <a:cubicBezTo>
                    <a:pt x="1670" y="1"/>
                    <a:pt x="0" y="1702"/>
                    <a:pt x="0" y="3750"/>
                  </a:cubicBezTo>
                  <a:cubicBezTo>
                    <a:pt x="0" y="5829"/>
                    <a:pt x="1702" y="7499"/>
                    <a:pt x="3749" y="7499"/>
                  </a:cubicBezTo>
                  <a:cubicBezTo>
                    <a:pt x="5829" y="7499"/>
                    <a:pt x="7498" y="5798"/>
                    <a:pt x="7498" y="3750"/>
                  </a:cubicBezTo>
                  <a:cubicBezTo>
                    <a:pt x="7530" y="1670"/>
                    <a:pt x="5829" y="1"/>
                    <a:pt x="3749" y="1"/>
                  </a:cubicBezTo>
                  <a:close/>
                </a:path>
              </a:pathLst>
            </a:custGeom>
            <a:solidFill>
              <a:srgbClr val="6C1D35"/>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320" name="Google Shape;320;p36"/>
          <p:cNvGrpSpPr/>
          <p:nvPr/>
        </p:nvGrpSpPr>
        <p:grpSpPr>
          <a:xfrm>
            <a:off x="3734786" y="2421611"/>
            <a:ext cx="393233" cy="388066"/>
            <a:chOff x="-1951475" y="3597450"/>
            <a:chExt cx="295375" cy="291450"/>
          </a:xfrm>
        </p:grpSpPr>
        <p:sp>
          <p:nvSpPr>
            <p:cNvPr id="321" name="Google Shape;321;p36"/>
            <p:cNvSpPr/>
            <p:nvPr/>
          </p:nvSpPr>
          <p:spPr>
            <a:xfrm>
              <a:off x="-1951475" y="3597450"/>
              <a:ext cx="170925" cy="34675"/>
            </a:xfrm>
            <a:custGeom>
              <a:rect b="b" l="l" r="r" t="t"/>
              <a:pathLst>
                <a:path extrusionOk="0" h="1387" w="6837">
                  <a:moveTo>
                    <a:pt x="1008" y="1"/>
                  </a:moveTo>
                  <a:cubicBezTo>
                    <a:pt x="473" y="1"/>
                    <a:pt x="0" y="473"/>
                    <a:pt x="0" y="1040"/>
                  </a:cubicBezTo>
                  <a:lnTo>
                    <a:pt x="0" y="1387"/>
                  </a:lnTo>
                  <a:lnTo>
                    <a:pt x="6837" y="1387"/>
                  </a:lnTo>
                  <a:lnTo>
                    <a:pt x="6837" y="1040"/>
                  </a:lnTo>
                  <a:cubicBezTo>
                    <a:pt x="6837" y="473"/>
                    <a:pt x="6364" y="1"/>
                    <a:pt x="5829" y="1"/>
                  </a:cubicBezTo>
                  <a:close/>
                </a:path>
              </a:pathLst>
            </a:custGeom>
            <a:solidFill>
              <a:srgbClr val="6C1D35"/>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22" name="Google Shape;322;p36"/>
            <p:cNvSpPr/>
            <p:nvPr/>
          </p:nvSpPr>
          <p:spPr>
            <a:xfrm>
              <a:off x="-1949900" y="3648650"/>
              <a:ext cx="171725" cy="173300"/>
            </a:xfrm>
            <a:custGeom>
              <a:rect b="b" l="l" r="r" t="t"/>
              <a:pathLst>
                <a:path extrusionOk="0" h="6932" w="6869">
                  <a:moveTo>
                    <a:pt x="0" y="1"/>
                  </a:moveTo>
                  <a:lnTo>
                    <a:pt x="0" y="6932"/>
                  </a:lnTo>
                  <a:lnTo>
                    <a:pt x="2426" y="6932"/>
                  </a:lnTo>
                  <a:cubicBezTo>
                    <a:pt x="2521" y="6585"/>
                    <a:pt x="2836" y="6333"/>
                    <a:pt x="3245" y="6270"/>
                  </a:cubicBezTo>
                  <a:lnTo>
                    <a:pt x="1166" y="4191"/>
                  </a:lnTo>
                  <a:cubicBezTo>
                    <a:pt x="693" y="3718"/>
                    <a:pt x="693" y="2962"/>
                    <a:pt x="1166" y="2489"/>
                  </a:cubicBezTo>
                  <a:cubicBezTo>
                    <a:pt x="1386" y="2237"/>
                    <a:pt x="1670" y="2143"/>
                    <a:pt x="2017" y="2143"/>
                  </a:cubicBezTo>
                  <a:cubicBezTo>
                    <a:pt x="2363" y="2143"/>
                    <a:pt x="2647" y="2237"/>
                    <a:pt x="2899" y="2489"/>
                  </a:cubicBezTo>
                  <a:lnTo>
                    <a:pt x="3560" y="3151"/>
                  </a:lnTo>
                  <a:cubicBezTo>
                    <a:pt x="3592" y="2994"/>
                    <a:pt x="3718" y="2836"/>
                    <a:pt x="3844" y="2710"/>
                  </a:cubicBezTo>
                  <a:cubicBezTo>
                    <a:pt x="4064" y="2489"/>
                    <a:pt x="4348" y="2363"/>
                    <a:pt x="4694" y="2363"/>
                  </a:cubicBezTo>
                  <a:cubicBezTo>
                    <a:pt x="4694" y="2048"/>
                    <a:pt x="4820" y="1733"/>
                    <a:pt x="5041" y="1513"/>
                  </a:cubicBezTo>
                  <a:cubicBezTo>
                    <a:pt x="5293" y="1261"/>
                    <a:pt x="5577" y="1135"/>
                    <a:pt x="5923" y="1135"/>
                  </a:cubicBezTo>
                  <a:cubicBezTo>
                    <a:pt x="6112" y="1135"/>
                    <a:pt x="6301" y="1198"/>
                    <a:pt x="6459" y="1261"/>
                  </a:cubicBezTo>
                  <a:cubicBezTo>
                    <a:pt x="6522" y="1072"/>
                    <a:pt x="6616" y="914"/>
                    <a:pt x="6774" y="757"/>
                  </a:cubicBezTo>
                  <a:lnTo>
                    <a:pt x="6868" y="662"/>
                  </a:lnTo>
                  <a:lnTo>
                    <a:pt x="6868" y="1"/>
                  </a:lnTo>
                  <a:close/>
                </a:path>
              </a:pathLst>
            </a:custGeom>
            <a:solidFill>
              <a:srgbClr val="6C1D35"/>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23" name="Google Shape;323;p36"/>
            <p:cNvSpPr/>
            <p:nvPr/>
          </p:nvSpPr>
          <p:spPr>
            <a:xfrm>
              <a:off x="-1951475" y="3838475"/>
              <a:ext cx="170925" cy="50425"/>
            </a:xfrm>
            <a:custGeom>
              <a:rect b="b" l="l" r="r" t="t"/>
              <a:pathLst>
                <a:path extrusionOk="0" h="2017" w="6837">
                  <a:moveTo>
                    <a:pt x="0" y="0"/>
                  </a:moveTo>
                  <a:lnTo>
                    <a:pt x="0" y="1008"/>
                  </a:lnTo>
                  <a:cubicBezTo>
                    <a:pt x="0" y="1544"/>
                    <a:pt x="473" y="2017"/>
                    <a:pt x="1008" y="2017"/>
                  </a:cubicBezTo>
                  <a:lnTo>
                    <a:pt x="5829" y="2017"/>
                  </a:lnTo>
                  <a:cubicBezTo>
                    <a:pt x="6333" y="2017"/>
                    <a:pt x="6774" y="1670"/>
                    <a:pt x="6837" y="1166"/>
                  </a:cubicBezTo>
                  <a:lnTo>
                    <a:pt x="6679" y="1071"/>
                  </a:lnTo>
                  <a:lnTo>
                    <a:pt x="3466" y="1071"/>
                  </a:lnTo>
                  <a:cubicBezTo>
                    <a:pt x="2867" y="1071"/>
                    <a:pt x="2363" y="599"/>
                    <a:pt x="2269" y="0"/>
                  </a:cubicBezTo>
                  <a:close/>
                </a:path>
              </a:pathLst>
            </a:custGeom>
            <a:solidFill>
              <a:srgbClr val="6C1D35"/>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24" name="Google Shape;324;p36"/>
            <p:cNvSpPr/>
            <p:nvPr/>
          </p:nvSpPr>
          <p:spPr>
            <a:xfrm>
              <a:off x="-1912900" y="3675825"/>
              <a:ext cx="256800" cy="202825"/>
            </a:xfrm>
            <a:custGeom>
              <a:rect b="b" l="l" r="r" t="t"/>
              <a:pathLst>
                <a:path extrusionOk="0" h="8113" w="10272">
                  <a:moveTo>
                    <a:pt x="6085" y="0"/>
                  </a:moveTo>
                  <a:cubicBezTo>
                    <a:pt x="5955" y="0"/>
                    <a:pt x="5829" y="48"/>
                    <a:pt x="5735" y="142"/>
                  </a:cubicBezTo>
                  <a:cubicBezTo>
                    <a:pt x="5546" y="331"/>
                    <a:pt x="5546" y="646"/>
                    <a:pt x="5735" y="835"/>
                  </a:cubicBezTo>
                  <a:lnTo>
                    <a:pt x="6081" y="1213"/>
                  </a:lnTo>
                  <a:cubicBezTo>
                    <a:pt x="6207" y="1308"/>
                    <a:pt x="6207" y="1560"/>
                    <a:pt x="6081" y="1655"/>
                  </a:cubicBezTo>
                  <a:cubicBezTo>
                    <a:pt x="6034" y="1718"/>
                    <a:pt x="5948" y="1749"/>
                    <a:pt x="5857" y="1749"/>
                  </a:cubicBezTo>
                  <a:cubicBezTo>
                    <a:pt x="5766" y="1749"/>
                    <a:pt x="5672" y="1718"/>
                    <a:pt x="5609" y="1655"/>
                  </a:cubicBezTo>
                  <a:lnTo>
                    <a:pt x="4758" y="804"/>
                  </a:lnTo>
                  <a:cubicBezTo>
                    <a:pt x="4664" y="709"/>
                    <a:pt x="4538" y="662"/>
                    <a:pt x="4408" y="662"/>
                  </a:cubicBezTo>
                  <a:cubicBezTo>
                    <a:pt x="4278" y="662"/>
                    <a:pt x="4144" y="709"/>
                    <a:pt x="4034" y="804"/>
                  </a:cubicBezTo>
                  <a:cubicBezTo>
                    <a:pt x="3845" y="993"/>
                    <a:pt x="3845" y="1308"/>
                    <a:pt x="4034" y="1528"/>
                  </a:cubicBezTo>
                  <a:cubicBezTo>
                    <a:pt x="4034" y="1655"/>
                    <a:pt x="4884" y="2505"/>
                    <a:pt x="4821" y="2505"/>
                  </a:cubicBezTo>
                  <a:cubicBezTo>
                    <a:pt x="4947" y="2631"/>
                    <a:pt x="4947" y="2852"/>
                    <a:pt x="4821" y="2978"/>
                  </a:cubicBezTo>
                  <a:cubicBezTo>
                    <a:pt x="4774" y="3041"/>
                    <a:pt x="4687" y="3072"/>
                    <a:pt x="4601" y="3072"/>
                  </a:cubicBezTo>
                  <a:cubicBezTo>
                    <a:pt x="4514" y="3072"/>
                    <a:pt x="4427" y="3041"/>
                    <a:pt x="4380" y="2978"/>
                  </a:cubicBezTo>
                  <a:lnTo>
                    <a:pt x="3498" y="2096"/>
                  </a:lnTo>
                  <a:cubicBezTo>
                    <a:pt x="3403" y="2001"/>
                    <a:pt x="3277" y="1954"/>
                    <a:pt x="3151" y="1954"/>
                  </a:cubicBezTo>
                  <a:cubicBezTo>
                    <a:pt x="3025" y="1954"/>
                    <a:pt x="2899" y="2001"/>
                    <a:pt x="2805" y="2096"/>
                  </a:cubicBezTo>
                  <a:cubicBezTo>
                    <a:pt x="2584" y="2316"/>
                    <a:pt x="2584" y="2631"/>
                    <a:pt x="2805" y="2820"/>
                  </a:cubicBezTo>
                  <a:lnTo>
                    <a:pt x="3656" y="3671"/>
                  </a:lnTo>
                  <a:cubicBezTo>
                    <a:pt x="3782" y="3797"/>
                    <a:pt x="3782" y="4017"/>
                    <a:pt x="3656" y="4143"/>
                  </a:cubicBezTo>
                  <a:cubicBezTo>
                    <a:pt x="3593" y="4206"/>
                    <a:pt x="3506" y="4238"/>
                    <a:pt x="3419" y="4238"/>
                  </a:cubicBezTo>
                  <a:cubicBezTo>
                    <a:pt x="3333" y="4238"/>
                    <a:pt x="3246" y="4206"/>
                    <a:pt x="3183" y="4143"/>
                  </a:cubicBezTo>
                  <a:lnTo>
                    <a:pt x="883" y="1875"/>
                  </a:lnTo>
                  <a:cubicBezTo>
                    <a:pt x="789" y="1765"/>
                    <a:pt x="663" y="1710"/>
                    <a:pt x="537" y="1710"/>
                  </a:cubicBezTo>
                  <a:cubicBezTo>
                    <a:pt x="411" y="1710"/>
                    <a:pt x="284" y="1765"/>
                    <a:pt x="190" y="1875"/>
                  </a:cubicBezTo>
                  <a:cubicBezTo>
                    <a:pt x="1" y="2064"/>
                    <a:pt x="1" y="2379"/>
                    <a:pt x="190" y="2568"/>
                  </a:cubicBezTo>
                  <a:lnTo>
                    <a:pt x="1797" y="4206"/>
                  </a:lnTo>
                  <a:lnTo>
                    <a:pt x="3403" y="5845"/>
                  </a:lnTo>
                  <a:lnTo>
                    <a:pt x="1954" y="5845"/>
                  </a:lnTo>
                  <a:cubicBezTo>
                    <a:pt x="1671" y="5845"/>
                    <a:pt x="1450" y="6097"/>
                    <a:pt x="1450" y="6349"/>
                  </a:cubicBezTo>
                  <a:cubicBezTo>
                    <a:pt x="1450" y="6632"/>
                    <a:pt x="1671" y="6884"/>
                    <a:pt x="1954" y="6884"/>
                  </a:cubicBezTo>
                  <a:lnTo>
                    <a:pt x="5451" y="6884"/>
                  </a:lnTo>
                  <a:cubicBezTo>
                    <a:pt x="5514" y="6916"/>
                    <a:pt x="6491" y="7829"/>
                    <a:pt x="6491" y="7829"/>
                  </a:cubicBezTo>
                  <a:cubicBezTo>
                    <a:pt x="6680" y="8018"/>
                    <a:pt x="6948" y="8113"/>
                    <a:pt x="7216" y="8113"/>
                  </a:cubicBezTo>
                  <a:cubicBezTo>
                    <a:pt x="7483" y="8113"/>
                    <a:pt x="7751" y="8018"/>
                    <a:pt x="7940" y="7829"/>
                  </a:cubicBezTo>
                  <a:lnTo>
                    <a:pt x="9862" y="5876"/>
                  </a:lnTo>
                  <a:cubicBezTo>
                    <a:pt x="10272" y="5498"/>
                    <a:pt x="10272" y="4836"/>
                    <a:pt x="9862" y="4427"/>
                  </a:cubicBezTo>
                  <a:lnTo>
                    <a:pt x="9452" y="3986"/>
                  </a:lnTo>
                  <a:cubicBezTo>
                    <a:pt x="9326" y="3608"/>
                    <a:pt x="9043" y="3198"/>
                    <a:pt x="8822" y="2820"/>
                  </a:cubicBezTo>
                  <a:cubicBezTo>
                    <a:pt x="8570" y="2411"/>
                    <a:pt x="8350" y="2064"/>
                    <a:pt x="8035" y="1718"/>
                  </a:cubicBezTo>
                  <a:lnTo>
                    <a:pt x="6459" y="142"/>
                  </a:lnTo>
                  <a:cubicBezTo>
                    <a:pt x="6349" y="48"/>
                    <a:pt x="6215" y="0"/>
                    <a:pt x="6085" y="0"/>
                  </a:cubicBezTo>
                  <a:close/>
                </a:path>
              </a:pathLst>
            </a:custGeom>
            <a:solidFill>
              <a:srgbClr val="6C1D35"/>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325" name="Google Shape;325;p36"/>
          <p:cNvGrpSpPr/>
          <p:nvPr/>
        </p:nvGrpSpPr>
        <p:grpSpPr>
          <a:xfrm>
            <a:off x="7246078" y="2428895"/>
            <a:ext cx="393248" cy="374019"/>
            <a:chOff x="-6690625" y="3631325"/>
            <a:chExt cx="307225" cy="292225"/>
          </a:xfrm>
        </p:grpSpPr>
        <p:sp>
          <p:nvSpPr>
            <p:cNvPr id="326" name="Google Shape;326;p36"/>
            <p:cNvSpPr/>
            <p:nvPr/>
          </p:nvSpPr>
          <p:spPr>
            <a:xfrm>
              <a:off x="-6690625" y="3631325"/>
              <a:ext cx="222925" cy="292225"/>
            </a:xfrm>
            <a:custGeom>
              <a:rect b="b" l="l" r="r" t="t"/>
              <a:pathLst>
                <a:path extrusionOk="0" h="11689" w="8917">
                  <a:moveTo>
                    <a:pt x="5861" y="2773"/>
                  </a:moveTo>
                  <a:cubicBezTo>
                    <a:pt x="6270" y="2773"/>
                    <a:pt x="6333" y="3435"/>
                    <a:pt x="5861" y="3435"/>
                  </a:cubicBezTo>
                  <a:lnTo>
                    <a:pt x="3813" y="3435"/>
                  </a:lnTo>
                  <a:cubicBezTo>
                    <a:pt x="3372" y="3435"/>
                    <a:pt x="3340" y="2773"/>
                    <a:pt x="3813" y="2773"/>
                  </a:cubicBezTo>
                  <a:close/>
                  <a:moveTo>
                    <a:pt x="2742" y="0"/>
                  </a:moveTo>
                  <a:lnTo>
                    <a:pt x="2742" y="2395"/>
                  </a:lnTo>
                  <a:cubicBezTo>
                    <a:pt x="2742" y="2584"/>
                    <a:pt x="2584" y="2741"/>
                    <a:pt x="2395" y="2741"/>
                  </a:cubicBezTo>
                  <a:lnTo>
                    <a:pt x="1" y="2741"/>
                  </a:lnTo>
                  <a:lnTo>
                    <a:pt x="1" y="10649"/>
                  </a:lnTo>
                  <a:cubicBezTo>
                    <a:pt x="1" y="11216"/>
                    <a:pt x="473" y="11689"/>
                    <a:pt x="1009" y="11689"/>
                  </a:cubicBezTo>
                  <a:lnTo>
                    <a:pt x="7909" y="11689"/>
                  </a:lnTo>
                  <a:cubicBezTo>
                    <a:pt x="8444" y="11689"/>
                    <a:pt x="8917" y="11248"/>
                    <a:pt x="8917" y="10649"/>
                  </a:cubicBezTo>
                  <a:lnTo>
                    <a:pt x="8917" y="7751"/>
                  </a:lnTo>
                  <a:lnTo>
                    <a:pt x="6491" y="10177"/>
                  </a:lnTo>
                  <a:cubicBezTo>
                    <a:pt x="6491" y="10271"/>
                    <a:pt x="6428" y="10303"/>
                    <a:pt x="6365" y="10303"/>
                  </a:cubicBezTo>
                  <a:lnTo>
                    <a:pt x="4317" y="10901"/>
                  </a:lnTo>
                  <a:cubicBezTo>
                    <a:pt x="4198" y="10938"/>
                    <a:pt x="4080" y="10955"/>
                    <a:pt x="3967" y="10955"/>
                  </a:cubicBezTo>
                  <a:cubicBezTo>
                    <a:pt x="3209" y="10955"/>
                    <a:pt x="2625" y="10192"/>
                    <a:pt x="2899" y="9452"/>
                  </a:cubicBezTo>
                  <a:lnTo>
                    <a:pt x="3057" y="8979"/>
                  </a:lnTo>
                  <a:lnTo>
                    <a:pt x="1765" y="8979"/>
                  </a:lnTo>
                  <a:cubicBezTo>
                    <a:pt x="1324" y="8979"/>
                    <a:pt x="1293" y="8255"/>
                    <a:pt x="1765" y="8255"/>
                  </a:cubicBezTo>
                  <a:lnTo>
                    <a:pt x="3277" y="8255"/>
                  </a:lnTo>
                  <a:lnTo>
                    <a:pt x="3529" y="7593"/>
                  </a:lnTo>
                  <a:lnTo>
                    <a:pt x="1797" y="7593"/>
                  </a:lnTo>
                  <a:cubicBezTo>
                    <a:pt x="1356" y="7593"/>
                    <a:pt x="1324" y="6869"/>
                    <a:pt x="1797" y="6869"/>
                  </a:cubicBezTo>
                  <a:lnTo>
                    <a:pt x="4034" y="6869"/>
                  </a:lnTo>
                  <a:lnTo>
                    <a:pt x="4695" y="6207"/>
                  </a:lnTo>
                  <a:lnTo>
                    <a:pt x="1765" y="6207"/>
                  </a:lnTo>
                  <a:cubicBezTo>
                    <a:pt x="1324" y="6207"/>
                    <a:pt x="1293" y="5514"/>
                    <a:pt x="1765" y="5514"/>
                  </a:cubicBezTo>
                  <a:lnTo>
                    <a:pt x="5388" y="5514"/>
                  </a:lnTo>
                  <a:lnTo>
                    <a:pt x="6050" y="4821"/>
                  </a:lnTo>
                  <a:lnTo>
                    <a:pt x="1734" y="4821"/>
                  </a:lnTo>
                  <a:cubicBezTo>
                    <a:pt x="1293" y="4821"/>
                    <a:pt x="1261" y="4128"/>
                    <a:pt x="1734" y="4128"/>
                  </a:cubicBezTo>
                  <a:lnTo>
                    <a:pt x="6711" y="4128"/>
                  </a:lnTo>
                  <a:cubicBezTo>
                    <a:pt x="6963" y="3876"/>
                    <a:pt x="8696" y="2080"/>
                    <a:pt x="8917" y="1891"/>
                  </a:cubicBezTo>
                  <a:lnTo>
                    <a:pt x="8917" y="1009"/>
                  </a:lnTo>
                  <a:cubicBezTo>
                    <a:pt x="8917" y="473"/>
                    <a:pt x="8507" y="0"/>
                    <a:pt x="7909" y="0"/>
                  </a:cubicBezTo>
                  <a:close/>
                </a:path>
              </a:pathLst>
            </a:custGeom>
            <a:solidFill>
              <a:srgbClr val="6C1D35"/>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27" name="Google Shape;327;p36"/>
            <p:cNvSpPr/>
            <p:nvPr/>
          </p:nvSpPr>
          <p:spPr>
            <a:xfrm>
              <a:off x="-6604350" y="3832175"/>
              <a:ext cx="58675" cy="56550"/>
            </a:xfrm>
            <a:custGeom>
              <a:rect b="b" l="l" r="r" t="t"/>
              <a:pathLst>
                <a:path extrusionOk="0" h="2262" w="2347">
                  <a:moveTo>
                    <a:pt x="614" y="0"/>
                  </a:moveTo>
                  <a:lnTo>
                    <a:pt x="110" y="1607"/>
                  </a:lnTo>
                  <a:cubicBezTo>
                    <a:pt x="1" y="1934"/>
                    <a:pt x="222" y="2262"/>
                    <a:pt x="550" y="2262"/>
                  </a:cubicBezTo>
                  <a:cubicBezTo>
                    <a:pt x="600" y="2262"/>
                    <a:pt x="654" y="2254"/>
                    <a:pt x="709" y="2237"/>
                  </a:cubicBezTo>
                  <a:lnTo>
                    <a:pt x="2347" y="1701"/>
                  </a:lnTo>
                  <a:lnTo>
                    <a:pt x="614" y="0"/>
                  </a:lnTo>
                  <a:close/>
                </a:path>
              </a:pathLst>
            </a:custGeom>
            <a:solidFill>
              <a:srgbClr val="6C1D35"/>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28" name="Google Shape;328;p36"/>
            <p:cNvSpPr/>
            <p:nvPr/>
          </p:nvSpPr>
          <p:spPr>
            <a:xfrm>
              <a:off x="-6470875" y="3684775"/>
              <a:ext cx="87475" cy="71800"/>
            </a:xfrm>
            <a:custGeom>
              <a:rect b="b" l="l" r="r" t="t"/>
              <a:pathLst>
                <a:path extrusionOk="0" h="2872" w="3499">
                  <a:moveTo>
                    <a:pt x="1479" y="1"/>
                  </a:moveTo>
                  <a:cubicBezTo>
                    <a:pt x="1176" y="1"/>
                    <a:pt x="868" y="114"/>
                    <a:pt x="599" y="383"/>
                  </a:cubicBezTo>
                  <a:lnTo>
                    <a:pt x="1" y="950"/>
                  </a:lnTo>
                  <a:lnTo>
                    <a:pt x="1954" y="2872"/>
                  </a:lnTo>
                  <a:lnTo>
                    <a:pt x="2521" y="2305"/>
                  </a:lnTo>
                  <a:cubicBezTo>
                    <a:pt x="3498" y="1352"/>
                    <a:pt x="2524" y="1"/>
                    <a:pt x="1479" y="1"/>
                  </a:cubicBezTo>
                  <a:close/>
                </a:path>
              </a:pathLst>
            </a:custGeom>
            <a:solidFill>
              <a:srgbClr val="6C1D35"/>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29" name="Google Shape;329;p36"/>
            <p:cNvSpPr/>
            <p:nvPr/>
          </p:nvSpPr>
          <p:spPr>
            <a:xfrm>
              <a:off x="-6578775" y="3721900"/>
              <a:ext cx="143375" cy="143375"/>
            </a:xfrm>
            <a:custGeom>
              <a:rect b="b" l="l" r="r" t="t"/>
              <a:pathLst>
                <a:path extrusionOk="0" h="5735" w="5735">
                  <a:moveTo>
                    <a:pt x="3813" y="1"/>
                  </a:moveTo>
                  <a:lnTo>
                    <a:pt x="1" y="3813"/>
                  </a:lnTo>
                  <a:lnTo>
                    <a:pt x="1922" y="5734"/>
                  </a:lnTo>
                  <a:lnTo>
                    <a:pt x="4474" y="3183"/>
                  </a:lnTo>
                  <a:lnTo>
                    <a:pt x="5734" y="1922"/>
                  </a:lnTo>
                  <a:lnTo>
                    <a:pt x="3813" y="1"/>
                  </a:lnTo>
                  <a:close/>
                </a:path>
              </a:pathLst>
            </a:custGeom>
            <a:solidFill>
              <a:srgbClr val="6C1D35"/>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30" name="Google Shape;330;p36"/>
            <p:cNvSpPr/>
            <p:nvPr/>
          </p:nvSpPr>
          <p:spPr>
            <a:xfrm>
              <a:off x="-6685100" y="3636850"/>
              <a:ext cx="47275" cy="46475"/>
            </a:xfrm>
            <a:custGeom>
              <a:rect b="b" l="l" r="r" t="t"/>
              <a:pathLst>
                <a:path extrusionOk="0" h="1859" w="1891">
                  <a:moveTo>
                    <a:pt x="1891" y="0"/>
                  </a:moveTo>
                  <a:lnTo>
                    <a:pt x="0" y="1859"/>
                  </a:lnTo>
                  <a:lnTo>
                    <a:pt x="1891" y="1859"/>
                  </a:lnTo>
                  <a:lnTo>
                    <a:pt x="1891" y="0"/>
                  </a:lnTo>
                  <a:close/>
                </a:path>
              </a:pathLst>
            </a:custGeom>
            <a:solidFill>
              <a:srgbClr val="6C1D35"/>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331" name="Google Shape;331;p36"/>
          <p:cNvSpPr/>
          <p:nvPr/>
        </p:nvSpPr>
        <p:spPr>
          <a:xfrm>
            <a:off x="6075299" y="2443568"/>
            <a:ext cx="384740" cy="344242"/>
          </a:xfrm>
          <a:custGeom>
            <a:rect b="b" l="l" r="r" t="t"/>
            <a:pathLst>
              <a:path extrusionOk="0" h="524" w="587">
                <a:moveTo>
                  <a:pt x="558" y="431"/>
                </a:moveTo>
                <a:lnTo>
                  <a:pt x="558" y="431"/>
                </a:lnTo>
                <a:cubicBezTo>
                  <a:pt x="417" y="431"/>
                  <a:pt x="417" y="431"/>
                  <a:pt x="417" y="431"/>
                </a:cubicBezTo>
                <a:cubicBezTo>
                  <a:pt x="381" y="431"/>
                  <a:pt x="381" y="431"/>
                  <a:pt x="381" y="431"/>
                </a:cubicBezTo>
                <a:cubicBezTo>
                  <a:pt x="381" y="480"/>
                  <a:pt x="381" y="480"/>
                  <a:pt x="381" y="480"/>
                </a:cubicBezTo>
                <a:cubicBezTo>
                  <a:pt x="417" y="516"/>
                  <a:pt x="417" y="516"/>
                  <a:pt x="417" y="516"/>
                </a:cubicBezTo>
                <a:cubicBezTo>
                  <a:pt x="417" y="523"/>
                  <a:pt x="417" y="523"/>
                  <a:pt x="417" y="523"/>
                </a:cubicBezTo>
                <a:cubicBezTo>
                  <a:pt x="169" y="523"/>
                  <a:pt x="169" y="523"/>
                  <a:pt x="169" y="523"/>
                </a:cubicBezTo>
                <a:cubicBezTo>
                  <a:pt x="169" y="516"/>
                  <a:pt x="169" y="516"/>
                  <a:pt x="169" y="516"/>
                </a:cubicBezTo>
                <a:cubicBezTo>
                  <a:pt x="212" y="480"/>
                  <a:pt x="212" y="480"/>
                  <a:pt x="212" y="480"/>
                </a:cubicBezTo>
                <a:cubicBezTo>
                  <a:pt x="212" y="431"/>
                  <a:pt x="212" y="431"/>
                  <a:pt x="212" y="431"/>
                </a:cubicBezTo>
                <a:cubicBezTo>
                  <a:pt x="169" y="431"/>
                  <a:pt x="169" y="431"/>
                  <a:pt x="169" y="431"/>
                </a:cubicBezTo>
                <a:cubicBezTo>
                  <a:pt x="28" y="431"/>
                  <a:pt x="28" y="431"/>
                  <a:pt x="28" y="431"/>
                </a:cubicBezTo>
                <a:cubicBezTo>
                  <a:pt x="14" y="431"/>
                  <a:pt x="0" y="417"/>
                  <a:pt x="0" y="403"/>
                </a:cubicBezTo>
                <a:cubicBezTo>
                  <a:pt x="0" y="28"/>
                  <a:pt x="0" y="28"/>
                  <a:pt x="0" y="28"/>
                </a:cubicBezTo>
                <a:cubicBezTo>
                  <a:pt x="0" y="7"/>
                  <a:pt x="14" y="0"/>
                  <a:pt x="28" y="0"/>
                </a:cubicBezTo>
                <a:cubicBezTo>
                  <a:pt x="558" y="0"/>
                  <a:pt x="558" y="0"/>
                  <a:pt x="558" y="0"/>
                </a:cubicBezTo>
                <a:cubicBezTo>
                  <a:pt x="572" y="0"/>
                  <a:pt x="586" y="7"/>
                  <a:pt x="586" y="28"/>
                </a:cubicBezTo>
                <a:cubicBezTo>
                  <a:pt x="586" y="403"/>
                  <a:pt x="586" y="403"/>
                  <a:pt x="586" y="403"/>
                </a:cubicBezTo>
                <a:cubicBezTo>
                  <a:pt x="586" y="417"/>
                  <a:pt x="572" y="431"/>
                  <a:pt x="558" y="431"/>
                </a:cubicBezTo>
                <a:close/>
                <a:moveTo>
                  <a:pt x="551" y="35"/>
                </a:moveTo>
                <a:lnTo>
                  <a:pt x="551" y="35"/>
                </a:lnTo>
                <a:cubicBezTo>
                  <a:pt x="42" y="35"/>
                  <a:pt x="42" y="35"/>
                  <a:pt x="42" y="35"/>
                </a:cubicBezTo>
                <a:cubicBezTo>
                  <a:pt x="42" y="353"/>
                  <a:pt x="42" y="353"/>
                  <a:pt x="42" y="353"/>
                </a:cubicBezTo>
                <a:cubicBezTo>
                  <a:pt x="551" y="353"/>
                  <a:pt x="551" y="353"/>
                  <a:pt x="551" y="353"/>
                </a:cubicBezTo>
                <a:lnTo>
                  <a:pt x="551" y="35"/>
                </a:lnTo>
                <a:close/>
                <a:moveTo>
                  <a:pt x="240" y="169"/>
                </a:moveTo>
                <a:lnTo>
                  <a:pt x="240" y="169"/>
                </a:lnTo>
                <a:cubicBezTo>
                  <a:pt x="247" y="169"/>
                  <a:pt x="254" y="169"/>
                  <a:pt x="254" y="176"/>
                </a:cubicBezTo>
                <a:cubicBezTo>
                  <a:pt x="275" y="191"/>
                  <a:pt x="275" y="191"/>
                  <a:pt x="275" y="191"/>
                </a:cubicBezTo>
                <a:cubicBezTo>
                  <a:pt x="332" y="141"/>
                  <a:pt x="332" y="141"/>
                  <a:pt x="332" y="141"/>
                </a:cubicBezTo>
                <a:cubicBezTo>
                  <a:pt x="339" y="134"/>
                  <a:pt x="346" y="127"/>
                  <a:pt x="353" y="127"/>
                </a:cubicBezTo>
                <a:cubicBezTo>
                  <a:pt x="367" y="127"/>
                  <a:pt x="381" y="141"/>
                  <a:pt x="381" y="155"/>
                </a:cubicBezTo>
                <a:cubicBezTo>
                  <a:pt x="381" y="162"/>
                  <a:pt x="374" y="169"/>
                  <a:pt x="367" y="176"/>
                </a:cubicBezTo>
                <a:cubicBezTo>
                  <a:pt x="297" y="254"/>
                  <a:pt x="297" y="254"/>
                  <a:pt x="297" y="254"/>
                </a:cubicBezTo>
                <a:cubicBezTo>
                  <a:pt x="290" y="261"/>
                  <a:pt x="282" y="261"/>
                  <a:pt x="275" y="261"/>
                </a:cubicBezTo>
                <a:cubicBezTo>
                  <a:pt x="268" y="261"/>
                  <a:pt x="261" y="261"/>
                  <a:pt x="254" y="254"/>
                </a:cubicBezTo>
                <a:cubicBezTo>
                  <a:pt x="219" y="212"/>
                  <a:pt x="219" y="212"/>
                  <a:pt x="219" y="212"/>
                </a:cubicBezTo>
                <a:cubicBezTo>
                  <a:pt x="212" y="212"/>
                  <a:pt x="212" y="205"/>
                  <a:pt x="212" y="198"/>
                </a:cubicBezTo>
                <a:cubicBezTo>
                  <a:pt x="212" y="176"/>
                  <a:pt x="219" y="169"/>
                  <a:pt x="240" y="169"/>
                </a:cubicBezTo>
                <a:close/>
              </a:path>
            </a:pathLst>
          </a:custGeom>
          <a:solidFill>
            <a:schemeClr val="dk1"/>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pic>
        <p:nvPicPr>
          <p:cNvPr id="332" name="Google Shape;332;p36"/>
          <p:cNvPicPr preferRelativeResize="0"/>
          <p:nvPr/>
        </p:nvPicPr>
        <p:blipFill>
          <a:blip r:embed="rId4">
            <a:alphaModFix/>
          </a:blip>
          <a:stretch>
            <a:fillRect/>
          </a:stretch>
        </p:blipFill>
        <p:spPr>
          <a:xfrm>
            <a:off x="4860046" y="2376031"/>
            <a:ext cx="479286" cy="479286"/>
          </a:xfrm>
          <a:prstGeom prst="rect">
            <a:avLst/>
          </a:prstGeom>
          <a:noFill/>
          <a:ln>
            <a:noFill/>
          </a:ln>
        </p:spPr>
      </p:pic>
      <p:sp>
        <p:nvSpPr>
          <p:cNvPr id="333" name="Google Shape;333;p36"/>
          <p:cNvSpPr/>
          <p:nvPr/>
        </p:nvSpPr>
        <p:spPr>
          <a:xfrm rot="10800000">
            <a:off x="6852402" y="2032317"/>
            <a:ext cx="1167000" cy="1167000"/>
          </a:xfrm>
          <a:prstGeom prst="arc">
            <a:avLst>
              <a:gd fmla="val 10766207" name="adj1"/>
              <a:gd fmla="val 0" name="adj2"/>
            </a:avLst>
          </a:prstGeom>
          <a:noFill/>
          <a:ln cap="rnd" cmpd="sng" w="69850">
            <a:solidFill>
              <a:schemeClr val="accent2"/>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000">
              <a:solidFill>
                <a:schemeClr val="dk1"/>
              </a:solidFill>
              <a:latin typeface="Calibri"/>
              <a:ea typeface="Calibri"/>
              <a:cs typeface="Calibri"/>
              <a:sym typeface="Calibri"/>
            </a:endParaRPr>
          </a:p>
        </p:txBody>
      </p:sp>
      <p:sp>
        <p:nvSpPr>
          <p:cNvPr id="334" name="Google Shape;334;p36"/>
          <p:cNvSpPr/>
          <p:nvPr/>
        </p:nvSpPr>
        <p:spPr>
          <a:xfrm>
            <a:off x="6852397" y="2031673"/>
            <a:ext cx="1167900" cy="1167900"/>
          </a:xfrm>
          <a:prstGeom prst="ellipse">
            <a:avLst/>
          </a:prstGeom>
          <a:noFill/>
          <a:ln cap="flat" cmpd="sng" w="69850">
            <a:solidFill>
              <a:srgbClr val="BFBFBF">
                <a:alpha val="29800"/>
              </a:srgbClr>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000">
              <a:solidFill>
                <a:schemeClr val="lt1"/>
              </a:solidFill>
              <a:latin typeface="Calibri"/>
              <a:ea typeface="Calibri"/>
              <a:cs typeface="Calibri"/>
              <a:sym typeface="Calibri"/>
            </a:endParaRPr>
          </a:p>
        </p:txBody>
      </p:sp>
      <p:sp>
        <p:nvSpPr>
          <p:cNvPr id="335" name="Google Shape;335;p36"/>
          <p:cNvSpPr/>
          <p:nvPr/>
        </p:nvSpPr>
        <p:spPr>
          <a:xfrm>
            <a:off x="7325218" y="3086465"/>
            <a:ext cx="225900" cy="225900"/>
          </a:xfrm>
          <a:prstGeom prst="ellipse">
            <a:avLst/>
          </a:prstGeom>
          <a:solidFill>
            <a:schemeClr val="accent1"/>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rPr lang="en" sz="1000">
                <a:solidFill>
                  <a:schemeClr val="lt1"/>
                </a:solidFill>
                <a:latin typeface="Calibri"/>
                <a:ea typeface="Calibri"/>
                <a:cs typeface="Calibri"/>
                <a:sym typeface="Calibri"/>
              </a:rPr>
              <a:t>6</a:t>
            </a:r>
            <a:endParaRPr sz="1100"/>
          </a:p>
        </p:txBody>
      </p:sp>
      <p:pic>
        <p:nvPicPr>
          <p:cNvPr id="336" name="Google Shape;336;p36"/>
          <p:cNvPicPr preferRelativeResize="0"/>
          <p:nvPr/>
        </p:nvPicPr>
        <p:blipFill>
          <a:blip r:embed="rId5">
            <a:alphaModFix/>
          </a:blip>
          <a:stretch>
            <a:fillRect/>
          </a:stretch>
        </p:blipFill>
        <p:spPr>
          <a:xfrm>
            <a:off x="2523401" y="2376030"/>
            <a:ext cx="479269" cy="479267"/>
          </a:xfrm>
          <a:prstGeom prst="rect">
            <a:avLst/>
          </a:prstGeom>
          <a:noFill/>
          <a:ln>
            <a:noFill/>
          </a:ln>
        </p:spPr>
      </p:pic>
      <p:sp>
        <p:nvSpPr>
          <p:cNvPr id="337" name="Google Shape;337;p36"/>
          <p:cNvSpPr txBox="1"/>
          <p:nvPr/>
        </p:nvSpPr>
        <p:spPr>
          <a:xfrm>
            <a:off x="756212" y="1543782"/>
            <a:ext cx="1678500" cy="2385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lang="en" sz="1100">
                <a:solidFill>
                  <a:schemeClr val="dk1"/>
                </a:solidFill>
                <a:latin typeface="Calibri"/>
                <a:ea typeface="Calibri"/>
                <a:cs typeface="Calibri"/>
                <a:sym typeface="Calibri"/>
              </a:rPr>
              <a:t>Requirement Analysis</a:t>
            </a:r>
            <a:endParaRPr sz="11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sp>
        <p:nvSpPr>
          <p:cNvPr id="342" name="Google Shape;342;p37"/>
          <p:cNvSpPr txBox="1"/>
          <p:nvPr>
            <p:ph type="title"/>
          </p:nvPr>
        </p:nvSpPr>
        <p:spPr>
          <a:xfrm>
            <a:off x="629841" y="273844"/>
            <a:ext cx="7886700" cy="994172"/>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3000"/>
              <a:buFont typeface="Calibri"/>
              <a:buNone/>
            </a:pPr>
            <a:r>
              <a:rPr lang="en"/>
              <a:t>Requirement Analysis</a:t>
            </a:r>
            <a:endParaRPr/>
          </a:p>
        </p:txBody>
      </p:sp>
      <p:sp>
        <p:nvSpPr>
          <p:cNvPr id="343" name="Google Shape;343;p37"/>
          <p:cNvSpPr txBox="1"/>
          <p:nvPr/>
        </p:nvSpPr>
        <p:spPr>
          <a:xfrm>
            <a:off x="4312098" y="1947300"/>
            <a:ext cx="4186500" cy="1177500"/>
          </a:xfrm>
          <a:prstGeom prst="rect">
            <a:avLst/>
          </a:prstGeom>
          <a:noFill/>
          <a:ln>
            <a:noFill/>
          </a:ln>
        </p:spPr>
        <p:txBody>
          <a:bodyPr anchorCtr="0" anchor="t" bIns="34275" lIns="0" spcFirstLastPara="1" rIns="0" wrap="square" tIns="34275">
            <a:spAutoFit/>
          </a:bodyPr>
          <a:lstStyle/>
          <a:p>
            <a:pPr indent="-304800" lvl="0" marL="457200" rtl="0" algn="l">
              <a:spcBef>
                <a:spcPts val="0"/>
              </a:spcBef>
              <a:spcAft>
                <a:spcPts val="0"/>
              </a:spcAft>
              <a:buClr>
                <a:schemeClr val="dk1"/>
              </a:buClr>
              <a:buSzPts val="1200"/>
              <a:buChar char="●"/>
            </a:pPr>
            <a:r>
              <a:rPr lang="en" sz="1200">
                <a:solidFill>
                  <a:schemeClr val="dk1"/>
                </a:solidFill>
              </a:rPr>
              <a:t>Project manager provides SRS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Thoroughly reviewing software requirements </a:t>
            </a:r>
            <a:endParaRPr sz="1200">
              <a:solidFill>
                <a:schemeClr val="dk1"/>
              </a:solidFill>
            </a:endParaRPr>
          </a:p>
          <a:p>
            <a:pPr indent="0" lvl="0" marL="457200" rtl="0" algn="l">
              <a:spcBef>
                <a:spcPts val="0"/>
              </a:spcBef>
              <a:spcAft>
                <a:spcPts val="0"/>
              </a:spcAft>
              <a:buClr>
                <a:schemeClr val="dk1"/>
              </a:buClr>
              <a:buSzPts val="1100"/>
              <a:buFont typeface="Arial"/>
              <a:buNone/>
            </a:pPr>
            <a:r>
              <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Determining various scenarios and use cases that need to be tested</a:t>
            </a:r>
            <a:endParaRPr sz="1200">
              <a:solidFill>
                <a:schemeClr val="dk1"/>
              </a:solidFill>
            </a:endParaRPr>
          </a:p>
        </p:txBody>
      </p:sp>
      <p:pic>
        <p:nvPicPr>
          <p:cNvPr id="344" name="Google Shape;344;p37"/>
          <p:cNvPicPr preferRelativeResize="0"/>
          <p:nvPr/>
        </p:nvPicPr>
        <p:blipFill rotWithShape="1">
          <a:blip r:embed="rId3">
            <a:alphaModFix/>
          </a:blip>
          <a:srcRect b="11759" l="-6859" r="6859" t="-11760"/>
          <a:stretch/>
        </p:blipFill>
        <p:spPr>
          <a:xfrm>
            <a:off x="6733403" y="71200"/>
            <a:ext cx="997075" cy="498550"/>
          </a:xfrm>
          <a:prstGeom prst="rect">
            <a:avLst/>
          </a:prstGeom>
          <a:noFill/>
          <a:ln>
            <a:noFill/>
          </a:ln>
          <a:effectLst>
            <a:outerShdw blurRad="57150" rotWithShape="0" algn="bl" dir="5400000" dist="19050">
              <a:srgbClr val="000000"/>
            </a:outerShdw>
          </a:effectLst>
        </p:spPr>
      </p:pic>
      <p:pic>
        <p:nvPicPr>
          <p:cNvPr id="345" name="Google Shape;345;p37"/>
          <p:cNvPicPr preferRelativeResize="0"/>
          <p:nvPr/>
        </p:nvPicPr>
        <p:blipFill>
          <a:blip r:embed="rId4">
            <a:alphaModFix/>
          </a:blip>
          <a:stretch>
            <a:fillRect/>
          </a:stretch>
        </p:blipFill>
        <p:spPr>
          <a:xfrm>
            <a:off x="1229779" y="1469100"/>
            <a:ext cx="2143174" cy="214317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 name="Shape 349"/>
        <p:cNvGrpSpPr/>
        <p:nvPr/>
      </p:nvGrpSpPr>
      <p:grpSpPr>
        <a:xfrm>
          <a:off x="0" y="0"/>
          <a:ext cx="0" cy="0"/>
          <a:chOff x="0" y="0"/>
          <a:chExt cx="0" cy="0"/>
        </a:xfrm>
      </p:grpSpPr>
      <p:sp>
        <p:nvSpPr>
          <p:cNvPr id="350" name="Google Shape;350;p38"/>
          <p:cNvSpPr txBox="1"/>
          <p:nvPr>
            <p:ph type="title"/>
          </p:nvPr>
        </p:nvSpPr>
        <p:spPr>
          <a:xfrm>
            <a:off x="629841" y="273844"/>
            <a:ext cx="7886700" cy="9942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3000"/>
              <a:buFont typeface="Calibri"/>
              <a:buNone/>
            </a:pPr>
            <a:r>
              <a:rPr lang="en"/>
              <a:t>Test Case Development</a:t>
            </a:r>
            <a:endParaRPr/>
          </a:p>
        </p:txBody>
      </p:sp>
      <p:sp>
        <p:nvSpPr>
          <p:cNvPr id="351" name="Google Shape;351;p38"/>
          <p:cNvSpPr txBox="1"/>
          <p:nvPr/>
        </p:nvSpPr>
        <p:spPr>
          <a:xfrm>
            <a:off x="4303448" y="1643450"/>
            <a:ext cx="4186500" cy="1731600"/>
          </a:xfrm>
          <a:prstGeom prst="rect">
            <a:avLst/>
          </a:prstGeom>
          <a:noFill/>
          <a:ln>
            <a:noFill/>
          </a:ln>
        </p:spPr>
        <p:txBody>
          <a:bodyPr anchorCtr="0" anchor="t" bIns="34275" lIns="0" spcFirstLastPara="1" rIns="0" wrap="square" tIns="34275">
            <a:spAutoFit/>
          </a:bodyPr>
          <a:lstStyle/>
          <a:p>
            <a:pPr indent="-304800" lvl="0" marL="457200" rtl="0" algn="l">
              <a:spcBef>
                <a:spcPts val="0"/>
              </a:spcBef>
              <a:spcAft>
                <a:spcPts val="0"/>
              </a:spcAft>
              <a:buClr>
                <a:schemeClr val="dk1"/>
              </a:buClr>
              <a:buSzPts val="1200"/>
              <a:buChar char="●"/>
            </a:pPr>
            <a:r>
              <a:rPr lang="en" sz="1200">
                <a:solidFill>
                  <a:schemeClr val="dk1"/>
                </a:solidFill>
              </a:rPr>
              <a:t>Creating detailed test cases that include test scenarios, </a:t>
            </a:r>
            <a:r>
              <a:rPr lang="en" sz="1200">
                <a:solidFill>
                  <a:schemeClr val="dk1"/>
                </a:solidFill>
              </a:rPr>
              <a:t>modules, </a:t>
            </a:r>
            <a:r>
              <a:rPr lang="en" sz="1200">
                <a:solidFill>
                  <a:schemeClr val="dk1"/>
                </a:solidFill>
              </a:rPr>
              <a:t>test steps, preconditions, and expected results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Collaborating with team members to review test cases for accuracy and completeness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Structuring and prioritizing test cases to align with testing objectives and project timelines</a:t>
            </a:r>
            <a:endParaRPr sz="900">
              <a:solidFill>
                <a:schemeClr val="dk1"/>
              </a:solidFill>
              <a:latin typeface="Calibri"/>
              <a:ea typeface="Calibri"/>
              <a:cs typeface="Calibri"/>
              <a:sym typeface="Calibri"/>
            </a:endParaRPr>
          </a:p>
        </p:txBody>
      </p:sp>
      <p:pic>
        <p:nvPicPr>
          <p:cNvPr id="352" name="Google Shape;352;p38"/>
          <p:cNvPicPr preferRelativeResize="0"/>
          <p:nvPr/>
        </p:nvPicPr>
        <p:blipFill rotWithShape="1">
          <a:blip r:embed="rId3">
            <a:alphaModFix/>
          </a:blip>
          <a:srcRect b="11759" l="-6859" r="6859" t="-11760"/>
          <a:stretch/>
        </p:blipFill>
        <p:spPr>
          <a:xfrm>
            <a:off x="6733403" y="71200"/>
            <a:ext cx="997075" cy="498550"/>
          </a:xfrm>
          <a:prstGeom prst="rect">
            <a:avLst/>
          </a:prstGeom>
          <a:noFill/>
          <a:ln>
            <a:noFill/>
          </a:ln>
          <a:effectLst>
            <a:outerShdw blurRad="57150" rotWithShape="0" algn="bl" dir="5400000" dist="19050">
              <a:srgbClr val="000000"/>
            </a:outerShdw>
          </a:effectLst>
        </p:spPr>
      </p:pic>
      <p:pic>
        <p:nvPicPr>
          <p:cNvPr id="353" name="Google Shape;353;p38"/>
          <p:cNvPicPr preferRelativeResize="0"/>
          <p:nvPr/>
        </p:nvPicPr>
        <p:blipFill>
          <a:blip r:embed="rId4">
            <a:alphaModFix/>
          </a:blip>
          <a:stretch>
            <a:fillRect/>
          </a:stretch>
        </p:blipFill>
        <p:spPr>
          <a:xfrm>
            <a:off x="239450" y="1420416"/>
            <a:ext cx="3985699" cy="199284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7" name="Shape 357"/>
        <p:cNvGrpSpPr/>
        <p:nvPr/>
      </p:nvGrpSpPr>
      <p:grpSpPr>
        <a:xfrm>
          <a:off x="0" y="0"/>
          <a:ext cx="0" cy="0"/>
          <a:chOff x="0" y="0"/>
          <a:chExt cx="0" cy="0"/>
        </a:xfrm>
      </p:grpSpPr>
      <p:sp>
        <p:nvSpPr>
          <p:cNvPr id="358" name="Google Shape;358;p39"/>
          <p:cNvSpPr txBox="1"/>
          <p:nvPr>
            <p:ph type="title"/>
          </p:nvPr>
        </p:nvSpPr>
        <p:spPr>
          <a:xfrm>
            <a:off x="628641" y="442394"/>
            <a:ext cx="7886700" cy="9942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3000"/>
              <a:buFont typeface="Calibri"/>
              <a:buNone/>
            </a:pPr>
            <a:r>
              <a:rPr lang="en"/>
              <a:t>Testing in Different </a:t>
            </a:r>
            <a:r>
              <a:rPr lang="en"/>
              <a:t>Environments</a:t>
            </a:r>
            <a:r>
              <a:rPr lang="en"/>
              <a:t> and Platforms</a:t>
            </a:r>
            <a:endParaRPr/>
          </a:p>
        </p:txBody>
      </p:sp>
      <p:sp>
        <p:nvSpPr>
          <p:cNvPr id="359" name="Google Shape;359;p39"/>
          <p:cNvSpPr txBox="1"/>
          <p:nvPr/>
        </p:nvSpPr>
        <p:spPr>
          <a:xfrm>
            <a:off x="4282598" y="1649100"/>
            <a:ext cx="4186500" cy="2100900"/>
          </a:xfrm>
          <a:prstGeom prst="rect">
            <a:avLst/>
          </a:prstGeom>
          <a:noFill/>
          <a:ln>
            <a:noFill/>
          </a:ln>
        </p:spPr>
        <p:txBody>
          <a:bodyPr anchorCtr="0" anchor="t" bIns="34275" lIns="0" spcFirstLastPara="1" rIns="0" wrap="square" tIns="34275">
            <a:spAutoFit/>
          </a:bodyPr>
          <a:lstStyle/>
          <a:p>
            <a:pPr indent="-304800" lvl="0" marL="457200" rtl="0" algn="l">
              <a:spcBef>
                <a:spcPts val="0"/>
              </a:spcBef>
              <a:spcAft>
                <a:spcPts val="0"/>
              </a:spcAft>
              <a:buClr>
                <a:schemeClr val="dk1"/>
              </a:buClr>
              <a:buSzPts val="1200"/>
              <a:buChar char="●"/>
            </a:pPr>
            <a:r>
              <a:rPr lang="en" sz="1200">
                <a:solidFill>
                  <a:schemeClr val="dk1"/>
                </a:solidFill>
              </a:rPr>
              <a:t>Execute test cases across different environments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Testing in different operating system such as Android, iOS or web browser</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Testing in </a:t>
            </a:r>
            <a:r>
              <a:rPr lang="en" sz="1200">
                <a:solidFill>
                  <a:schemeClr val="dk1"/>
                </a:solidFill>
              </a:rPr>
              <a:t>different</a:t>
            </a:r>
            <a:r>
              <a:rPr lang="en" sz="1200">
                <a:solidFill>
                  <a:schemeClr val="dk1"/>
                </a:solidFill>
              </a:rPr>
              <a:t> environment such as staging or production</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Detecting discrepancies or defects during testing and documenting them accurately for further analysis and resolution</a:t>
            </a:r>
            <a:endParaRPr sz="900">
              <a:solidFill>
                <a:schemeClr val="dk1"/>
              </a:solidFill>
              <a:latin typeface="Calibri"/>
              <a:ea typeface="Calibri"/>
              <a:cs typeface="Calibri"/>
              <a:sym typeface="Calibri"/>
            </a:endParaRPr>
          </a:p>
        </p:txBody>
      </p:sp>
      <p:pic>
        <p:nvPicPr>
          <p:cNvPr id="360" name="Google Shape;360;p39"/>
          <p:cNvPicPr preferRelativeResize="0"/>
          <p:nvPr/>
        </p:nvPicPr>
        <p:blipFill rotWithShape="1">
          <a:blip r:embed="rId3">
            <a:alphaModFix/>
          </a:blip>
          <a:srcRect b="11759" l="-6859" r="6859" t="-11760"/>
          <a:stretch/>
        </p:blipFill>
        <p:spPr>
          <a:xfrm>
            <a:off x="6733403" y="71200"/>
            <a:ext cx="997075" cy="498550"/>
          </a:xfrm>
          <a:prstGeom prst="rect">
            <a:avLst/>
          </a:prstGeom>
          <a:noFill/>
          <a:ln>
            <a:noFill/>
          </a:ln>
          <a:effectLst>
            <a:outerShdw blurRad="57150" rotWithShape="0" algn="bl" dir="5400000" dist="19050">
              <a:srgbClr val="000000"/>
            </a:outerShdw>
          </a:effectLst>
        </p:spPr>
      </p:pic>
      <p:pic>
        <p:nvPicPr>
          <p:cNvPr id="361" name="Google Shape;361;p39"/>
          <p:cNvPicPr preferRelativeResize="0"/>
          <p:nvPr/>
        </p:nvPicPr>
        <p:blipFill>
          <a:blip r:embed="rId4">
            <a:alphaModFix/>
          </a:blip>
          <a:stretch>
            <a:fillRect/>
          </a:stretch>
        </p:blipFill>
        <p:spPr>
          <a:xfrm>
            <a:off x="263175" y="1221278"/>
            <a:ext cx="2338698" cy="1754024"/>
          </a:xfrm>
          <a:prstGeom prst="rect">
            <a:avLst/>
          </a:prstGeom>
          <a:noFill/>
          <a:ln>
            <a:noFill/>
          </a:ln>
        </p:spPr>
      </p:pic>
      <p:pic>
        <p:nvPicPr>
          <p:cNvPr id="362" name="Google Shape;362;p39"/>
          <p:cNvPicPr preferRelativeResize="0"/>
          <p:nvPr/>
        </p:nvPicPr>
        <p:blipFill>
          <a:blip r:embed="rId5">
            <a:alphaModFix/>
          </a:blip>
          <a:stretch>
            <a:fillRect/>
          </a:stretch>
        </p:blipFill>
        <p:spPr>
          <a:xfrm>
            <a:off x="2089050" y="1392675"/>
            <a:ext cx="1533100" cy="1533100"/>
          </a:xfrm>
          <a:prstGeom prst="rect">
            <a:avLst/>
          </a:prstGeom>
          <a:noFill/>
          <a:ln>
            <a:noFill/>
          </a:ln>
        </p:spPr>
      </p:pic>
      <p:pic>
        <p:nvPicPr>
          <p:cNvPr id="363" name="Google Shape;363;p39"/>
          <p:cNvPicPr preferRelativeResize="0"/>
          <p:nvPr/>
        </p:nvPicPr>
        <p:blipFill>
          <a:blip r:embed="rId6">
            <a:alphaModFix/>
          </a:blip>
          <a:stretch>
            <a:fillRect/>
          </a:stretch>
        </p:blipFill>
        <p:spPr>
          <a:xfrm>
            <a:off x="1341700" y="2783825"/>
            <a:ext cx="1508326" cy="1508326"/>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Custom 2">
      <a:dk1>
        <a:srgbClr val="000000"/>
      </a:dk1>
      <a:lt1>
        <a:srgbClr val="FFFFFF"/>
      </a:lt1>
      <a:dk2>
        <a:srgbClr val="696464"/>
      </a:dk2>
      <a:lt2>
        <a:srgbClr val="E9E5DC"/>
      </a:lt2>
      <a:accent1>
        <a:srgbClr val="6C1D35"/>
      </a:accent1>
      <a:accent2>
        <a:srgbClr val="9B2D1F"/>
      </a:accent2>
      <a:accent3>
        <a:srgbClr val="A28E6A"/>
      </a:accent3>
      <a:accent4>
        <a:srgbClr val="956251"/>
      </a:accent4>
      <a:accent5>
        <a:srgbClr val="918485"/>
      </a:accent5>
      <a:accent6>
        <a:srgbClr val="6C3636"/>
      </a:accent6>
      <a:hlink>
        <a:srgbClr val="CC9900"/>
      </a:hlink>
      <a:folHlink>
        <a:srgbClr val="96A9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