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3" r:id="rId1"/>
  </p:sldMasterIdLst>
  <p:notesMasterIdLst>
    <p:notesMasterId r:id="rId66"/>
  </p:notesMasterIdLst>
  <p:sldIdLst>
    <p:sldId id="338" r:id="rId2"/>
    <p:sldId id="851" r:id="rId3"/>
    <p:sldId id="598" r:id="rId4"/>
    <p:sldId id="638" r:id="rId5"/>
    <p:sldId id="339" r:id="rId6"/>
    <p:sldId id="599" r:id="rId7"/>
    <p:sldId id="601" r:id="rId8"/>
    <p:sldId id="639" r:id="rId9"/>
    <p:sldId id="600" r:id="rId10"/>
    <p:sldId id="422" r:id="rId11"/>
    <p:sldId id="330" r:id="rId12"/>
    <p:sldId id="273" r:id="rId13"/>
    <p:sldId id="275" r:id="rId14"/>
    <p:sldId id="276" r:id="rId15"/>
    <p:sldId id="282" r:id="rId16"/>
    <p:sldId id="283" r:id="rId17"/>
    <p:sldId id="284" r:id="rId18"/>
    <p:sldId id="290" r:id="rId19"/>
    <p:sldId id="291" r:id="rId20"/>
    <p:sldId id="292" r:id="rId21"/>
    <p:sldId id="293" r:id="rId22"/>
    <p:sldId id="285" r:id="rId23"/>
    <p:sldId id="286" r:id="rId24"/>
    <p:sldId id="637" r:id="rId25"/>
    <p:sldId id="408" r:id="rId26"/>
    <p:sldId id="409" r:id="rId27"/>
    <p:sldId id="410" r:id="rId28"/>
    <p:sldId id="411" r:id="rId29"/>
    <p:sldId id="412" r:id="rId30"/>
    <p:sldId id="325" r:id="rId31"/>
    <p:sldId id="353" r:id="rId32"/>
    <p:sldId id="354" r:id="rId33"/>
    <p:sldId id="398" r:id="rId34"/>
    <p:sldId id="356" r:id="rId35"/>
    <p:sldId id="399" r:id="rId36"/>
    <p:sldId id="357" r:id="rId37"/>
    <p:sldId id="358" r:id="rId38"/>
    <p:sldId id="359" r:id="rId39"/>
    <p:sldId id="360" r:id="rId40"/>
    <p:sldId id="400" r:id="rId41"/>
    <p:sldId id="401" r:id="rId42"/>
    <p:sldId id="361" r:id="rId43"/>
    <p:sldId id="403" r:id="rId44"/>
    <p:sldId id="258" r:id="rId45"/>
    <p:sldId id="259" r:id="rId46"/>
    <p:sldId id="260" r:id="rId47"/>
    <p:sldId id="261" r:id="rId48"/>
    <p:sldId id="265" r:id="rId49"/>
    <p:sldId id="262" r:id="rId50"/>
    <p:sldId id="263" r:id="rId51"/>
    <p:sldId id="264" r:id="rId52"/>
    <p:sldId id="266" r:id="rId53"/>
    <p:sldId id="267" r:id="rId54"/>
    <p:sldId id="268" r:id="rId55"/>
    <p:sldId id="269" r:id="rId56"/>
    <p:sldId id="270" r:id="rId57"/>
    <p:sldId id="271" r:id="rId58"/>
    <p:sldId id="272" r:id="rId59"/>
    <p:sldId id="404" r:id="rId60"/>
    <p:sldId id="405" r:id="rId61"/>
    <p:sldId id="406" r:id="rId62"/>
    <p:sldId id="277" r:id="rId63"/>
    <p:sldId id="413" r:id="rId64"/>
    <p:sldId id="415" r:id="rId65"/>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1pPr>
    <a:lvl2pPr marL="457200"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2pPr>
    <a:lvl3pPr marL="914400"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3pPr>
    <a:lvl4pPr marL="1371600"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4pPr>
    <a:lvl5pPr marL="1828800"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5pPr>
    <a:lvl6pPr marL="2286000" algn="l" defTabSz="914400" rtl="0" eaLnBrk="1" latinLnBrk="0" hangingPunct="1">
      <a:defRPr kern="1200">
        <a:solidFill>
          <a:schemeClr val="tx1"/>
        </a:solidFill>
        <a:latin typeface="Tahoma" panose="020B0604030504040204" pitchFamily="34" charset="0"/>
        <a:ea typeface="+mn-ea"/>
        <a:cs typeface="+mn-cs"/>
      </a:defRPr>
    </a:lvl6pPr>
    <a:lvl7pPr marL="2743200" algn="l" defTabSz="914400" rtl="0" eaLnBrk="1" latinLnBrk="0" hangingPunct="1">
      <a:defRPr kern="1200">
        <a:solidFill>
          <a:schemeClr val="tx1"/>
        </a:solidFill>
        <a:latin typeface="Tahoma" panose="020B0604030504040204" pitchFamily="34" charset="0"/>
        <a:ea typeface="+mn-ea"/>
        <a:cs typeface="+mn-cs"/>
      </a:defRPr>
    </a:lvl7pPr>
    <a:lvl8pPr marL="3200400" algn="l" defTabSz="914400" rtl="0" eaLnBrk="1" latinLnBrk="0" hangingPunct="1">
      <a:defRPr kern="1200">
        <a:solidFill>
          <a:schemeClr val="tx1"/>
        </a:solidFill>
        <a:latin typeface="Tahoma" panose="020B0604030504040204" pitchFamily="34" charset="0"/>
        <a:ea typeface="+mn-ea"/>
        <a:cs typeface="+mn-cs"/>
      </a:defRPr>
    </a:lvl8pPr>
    <a:lvl9pPr marL="3657600" algn="l" defTabSz="914400" rtl="0" eaLnBrk="1" latinLnBrk="0" hangingPunct="1">
      <a:defRPr kern="1200">
        <a:solidFill>
          <a:schemeClr val="tx1"/>
        </a:solidFill>
        <a:latin typeface="Tahoma" panose="020B060403050404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3300"/>
    <a:srgbClr val="000066"/>
    <a:srgbClr val="0000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AC33D93-C821-43F4-91A0-2FED51949758}" v="414" dt="2020-11-03T16:03:57.49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009" autoAdjust="0"/>
    <p:restoredTop sz="94694"/>
  </p:normalViewPr>
  <p:slideViewPr>
    <p:cSldViewPr>
      <p:cViewPr varScale="1">
        <p:scale>
          <a:sx n="59" d="100"/>
          <a:sy n="59" d="100"/>
        </p:scale>
        <p:origin x="1148" y="60"/>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71"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microsoft.com/office/2015/10/relationships/revisionInfo" Target="revisionInfo.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mlinasiibah@outlook.com" userId="1a43151021ed10f8" providerId="LiveId" clId="{BAC33D93-C821-43F4-91A0-2FED51949758}"/>
    <pc:docChg chg="undo custSel addSld modSld sldOrd">
      <pc:chgData name="ramlinasiibah@outlook.com" userId="1a43151021ed10f8" providerId="LiveId" clId="{BAC33D93-C821-43F4-91A0-2FED51949758}" dt="2020-11-03T16:04:46.311" v="1341" actId="478"/>
      <pc:docMkLst>
        <pc:docMk/>
      </pc:docMkLst>
      <pc:sldChg chg="modSp mod">
        <pc:chgData name="ramlinasiibah@outlook.com" userId="1a43151021ed10f8" providerId="LiveId" clId="{BAC33D93-C821-43F4-91A0-2FED51949758}" dt="2020-11-02T08:47:58.003" v="893" actId="20577"/>
        <pc:sldMkLst>
          <pc:docMk/>
          <pc:sldMk cId="1794072575" sldId="273"/>
        </pc:sldMkLst>
        <pc:spChg chg="mod">
          <ac:chgData name="ramlinasiibah@outlook.com" userId="1a43151021ed10f8" providerId="LiveId" clId="{BAC33D93-C821-43F4-91A0-2FED51949758}" dt="2020-11-02T08:47:58.003" v="893" actId="20577"/>
          <ac:spMkLst>
            <pc:docMk/>
            <pc:sldMk cId="1794072575" sldId="273"/>
            <ac:spMk id="4" creationId="{00000000-0000-0000-0000-000000000000}"/>
          </ac:spMkLst>
        </pc:spChg>
      </pc:sldChg>
      <pc:sldChg chg="addSp modSp mod">
        <pc:chgData name="ramlinasiibah@outlook.com" userId="1a43151021ed10f8" providerId="LiveId" clId="{BAC33D93-C821-43F4-91A0-2FED51949758}" dt="2020-11-02T08:23:04.266" v="239" actId="5793"/>
        <pc:sldMkLst>
          <pc:docMk/>
          <pc:sldMk cId="979913057" sldId="339"/>
        </pc:sldMkLst>
        <pc:spChg chg="mod">
          <ac:chgData name="ramlinasiibah@outlook.com" userId="1a43151021ed10f8" providerId="LiveId" clId="{BAC33D93-C821-43F4-91A0-2FED51949758}" dt="2020-11-02T08:23:04.266" v="239" actId="5793"/>
          <ac:spMkLst>
            <pc:docMk/>
            <pc:sldMk cId="979913057" sldId="339"/>
            <ac:spMk id="3" creationId="{EF4AF4D9-245D-CE48-817B-2DA24688C3B4}"/>
          </ac:spMkLst>
        </pc:spChg>
        <pc:spChg chg="add mod">
          <ac:chgData name="ramlinasiibah@outlook.com" userId="1a43151021ed10f8" providerId="LiveId" clId="{BAC33D93-C821-43F4-91A0-2FED51949758}" dt="2020-11-02T08:18:20.165" v="235" actId="403"/>
          <ac:spMkLst>
            <pc:docMk/>
            <pc:sldMk cId="979913057" sldId="339"/>
            <ac:spMk id="5" creationId="{90535430-0B0E-477F-80A7-ABF4741F97D5}"/>
          </ac:spMkLst>
        </pc:spChg>
      </pc:sldChg>
      <pc:sldChg chg="addSp delSp modSp mod">
        <pc:chgData name="ramlinasiibah@outlook.com" userId="1a43151021ed10f8" providerId="LiveId" clId="{BAC33D93-C821-43F4-91A0-2FED51949758}" dt="2020-11-03T16:02:42.464" v="1320" actId="1076"/>
        <pc:sldMkLst>
          <pc:docMk/>
          <pc:sldMk cId="3286705687" sldId="599"/>
        </pc:sldMkLst>
        <pc:spChg chg="mod">
          <ac:chgData name="ramlinasiibah@outlook.com" userId="1a43151021ed10f8" providerId="LiveId" clId="{BAC33D93-C821-43F4-91A0-2FED51949758}" dt="2020-11-03T16:02:42.464" v="1320" actId="1076"/>
          <ac:spMkLst>
            <pc:docMk/>
            <pc:sldMk cId="3286705687" sldId="599"/>
            <ac:spMk id="2" creationId="{ADB9C3DF-D0F6-AF41-9943-44F08110EEFD}"/>
          </ac:spMkLst>
        </pc:spChg>
        <pc:spChg chg="del mod">
          <ac:chgData name="ramlinasiibah@outlook.com" userId="1a43151021ed10f8" providerId="LiveId" clId="{BAC33D93-C821-43F4-91A0-2FED51949758}" dt="2020-11-02T08:38:43.988" v="633" actId="1032"/>
          <ac:spMkLst>
            <pc:docMk/>
            <pc:sldMk cId="3286705687" sldId="599"/>
            <ac:spMk id="3" creationId="{6A83D83B-B571-2044-8DD4-BED26B7C1A4F}"/>
          </ac:spMkLst>
        </pc:spChg>
        <pc:graphicFrameChg chg="add mod modGraphic">
          <ac:chgData name="ramlinasiibah@outlook.com" userId="1a43151021ed10f8" providerId="LiveId" clId="{BAC33D93-C821-43F4-91A0-2FED51949758}" dt="2020-11-03T16:02:26.802" v="1319" actId="1076"/>
          <ac:graphicFrameMkLst>
            <pc:docMk/>
            <pc:sldMk cId="3286705687" sldId="599"/>
            <ac:graphicFrameMk id="5" creationId="{AD11197E-6E2C-4F91-B6C2-07D94C18D55E}"/>
          </ac:graphicFrameMkLst>
        </pc:graphicFrameChg>
      </pc:sldChg>
      <pc:sldChg chg="addSp delSp modSp mod ord">
        <pc:chgData name="ramlinasiibah@outlook.com" userId="1a43151021ed10f8" providerId="LiveId" clId="{BAC33D93-C821-43F4-91A0-2FED51949758}" dt="2020-11-03T16:04:46.311" v="1341" actId="478"/>
        <pc:sldMkLst>
          <pc:docMk/>
          <pc:sldMk cId="860111646" sldId="601"/>
        </pc:sldMkLst>
        <pc:spChg chg="del mod">
          <ac:chgData name="ramlinasiibah@outlook.com" userId="1a43151021ed10f8" providerId="LiveId" clId="{BAC33D93-C821-43F4-91A0-2FED51949758}" dt="2020-11-03T15:10:09.037" v="897" actId="478"/>
          <ac:spMkLst>
            <pc:docMk/>
            <pc:sldMk cId="860111646" sldId="601"/>
            <ac:spMk id="2" creationId="{D3A14D51-E528-A34E-9876-2A5CA93F5E3B}"/>
          </ac:spMkLst>
        </pc:spChg>
        <pc:spChg chg="del">
          <ac:chgData name="ramlinasiibah@outlook.com" userId="1a43151021ed10f8" providerId="LiveId" clId="{BAC33D93-C821-43F4-91A0-2FED51949758}" dt="2020-11-03T15:10:13.080" v="898" actId="478"/>
          <ac:spMkLst>
            <pc:docMk/>
            <pc:sldMk cId="860111646" sldId="601"/>
            <ac:spMk id="3" creationId="{68A30EF9-3FEC-F248-990C-2C73F9702D4E}"/>
          </ac:spMkLst>
        </pc:spChg>
        <pc:spChg chg="add mod">
          <ac:chgData name="ramlinasiibah@outlook.com" userId="1a43151021ed10f8" providerId="LiveId" clId="{BAC33D93-C821-43F4-91A0-2FED51949758}" dt="2020-11-03T15:24:42.858" v="970" actId="1076"/>
          <ac:spMkLst>
            <pc:docMk/>
            <pc:sldMk cId="860111646" sldId="601"/>
            <ac:spMk id="10" creationId="{374C1973-65B9-4DCA-A16D-92BC0B28CBB9}"/>
          </ac:spMkLst>
        </pc:spChg>
        <pc:spChg chg="add mod ord">
          <ac:chgData name="ramlinasiibah@outlook.com" userId="1a43151021ed10f8" providerId="LiveId" clId="{BAC33D93-C821-43F4-91A0-2FED51949758}" dt="2020-11-03T15:24:27.332" v="967" actId="1076"/>
          <ac:spMkLst>
            <pc:docMk/>
            <pc:sldMk cId="860111646" sldId="601"/>
            <ac:spMk id="11" creationId="{4A01066A-A9E7-47EB-B49D-4FA4606E9840}"/>
          </ac:spMkLst>
        </pc:spChg>
        <pc:spChg chg="add mod ord">
          <ac:chgData name="ramlinasiibah@outlook.com" userId="1a43151021ed10f8" providerId="LiveId" clId="{BAC33D93-C821-43F4-91A0-2FED51949758}" dt="2020-11-03T15:57:47.244" v="1269" actId="1076"/>
          <ac:spMkLst>
            <pc:docMk/>
            <pc:sldMk cId="860111646" sldId="601"/>
            <ac:spMk id="12" creationId="{128C66A1-C675-4E77-9A79-7D7663B0F0FE}"/>
          </ac:spMkLst>
        </pc:spChg>
        <pc:spChg chg="add mod">
          <ac:chgData name="ramlinasiibah@outlook.com" userId="1a43151021ed10f8" providerId="LiveId" clId="{BAC33D93-C821-43F4-91A0-2FED51949758}" dt="2020-11-03T16:00:39.306" v="1309" actId="688"/>
          <ac:spMkLst>
            <pc:docMk/>
            <pc:sldMk cId="860111646" sldId="601"/>
            <ac:spMk id="13" creationId="{647249D0-BCD6-4A0C-81A1-0555CF3E967F}"/>
          </ac:spMkLst>
        </pc:spChg>
        <pc:spChg chg="add mod">
          <ac:chgData name="ramlinasiibah@outlook.com" userId="1a43151021ed10f8" providerId="LiveId" clId="{BAC33D93-C821-43F4-91A0-2FED51949758}" dt="2020-11-03T15:58:01.642" v="1271" actId="1076"/>
          <ac:spMkLst>
            <pc:docMk/>
            <pc:sldMk cId="860111646" sldId="601"/>
            <ac:spMk id="14" creationId="{D0B5D069-8DCB-465B-8131-2B7464A1BD15}"/>
          </ac:spMkLst>
        </pc:spChg>
        <pc:spChg chg="add del mod ord">
          <ac:chgData name="ramlinasiibah@outlook.com" userId="1a43151021ed10f8" providerId="LiveId" clId="{BAC33D93-C821-43F4-91A0-2FED51949758}" dt="2020-11-03T16:04:37.299" v="1340" actId="478"/>
          <ac:spMkLst>
            <pc:docMk/>
            <pc:sldMk cId="860111646" sldId="601"/>
            <ac:spMk id="16" creationId="{908DB813-EC82-47CA-B9F4-E7861DF0C3A6}"/>
          </ac:spMkLst>
        </pc:spChg>
        <pc:spChg chg="add del mod">
          <ac:chgData name="ramlinasiibah@outlook.com" userId="1a43151021ed10f8" providerId="LiveId" clId="{BAC33D93-C821-43F4-91A0-2FED51949758}" dt="2020-11-03T15:54:54.455" v="1248" actId="478"/>
          <ac:spMkLst>
            <pc:docMk/>
            <pc:sldMk cId="860111646" sldId="601"/>
            <ac:spMk id="17" creationId="{F4282F01-7F29-4B71-8968-AFFDCA709C2F}"/>
          </ac:spMkLst>
        </pc:spChg>
        <pc:spChg chg="add del mod">
          <ac:chgData name="ramlinasiibah@outlook.com" userId="1a43151021ed10f8" providerId="LiveId" clId="{BAC33D93-C821-43F4-91A0-2FED51949758}" dt="2020-11-03T15:55:01.027" v="1249" actId="478"/>
          <ac:spMkLst>
            <pc:docMk/>
            <pc:sldMk cId="860111646" sldId="601"/>
            <ac:spMk id="18" creationId="{C8823A3A-F3F6-4C51-92DF-BD8B0B697894}"/>
          </ac:spMkLst>
        </pc:spChg>
        <pc:spChg chg="add mod ord">
          <ac:chgData name="ramlinasiibah@outlook.com" userId="1a43151021ed10f8" providerId="LiveId" clId="{BAC33D93-C821-43F4-91A0-2FED51949758}" dt="2020-11-03T15:58:28.177" v="1274" actId="14100"/>
          <ac:spMkLst>
            <pc:docMk/>
            <pc:sldMk cId="860111646" sldId="601"/>
            <ac:spMk id="19" creationId="{B14A92D7-49CC-4A53-AB20-5865147BFCC1}"/>
          </ac:spMkLst>
        </pc:spChg>
        <pc:spChg chg="add mod">
          <ac:chgData name="ramlinasiibah@outlook.com" userId="1a43151021ed10f8" providerId="LiveId" clId="{BAC33D93-C821-43F4-91A0-2FED51949758}" dt="2020-11-03T15:54:47.606" v="1247" actId="1076"/>
          <ac:spMkLst>
            <pc:docMk/>
            <pc:sldMk cId="860111646" sldId="601"/>
            <ac:spMk id="20" creationId="{8FE56917-2285-4A0F-8018-D268C0F80E7F}"/>
          </ac:spMkLst>
        </pc:spChg>
        <pc:spChg chg="add mod">
          <ac:chgData name="ramlinasiibah@outlook.com" userId="1a43151021ed10f8" providerId="LiveId" clId="{BAC33D93-C821-43F4-91A0-2FED51949758}" dt="2020-11-03T15:57:35.331" v="1268" actId="1076"/>
          <ac:spMkLst>
            <pc:docMk/>
            <pc:sldMk cId="860111646" sldId="601"/>
            <ac:spMk id="21" creationId="{5CBFA799-39E8-4F93-AD42-0B5FD807CCED}"/>
          </ac:spMkLst>
        </pc:spChg>
        <pc:spChg chg="add mod">
          <ac:chgData name="ramlinasiibah@outlook.com" userId="1a43151021ed10f8" providerId="LiveId" clId="{BAC33D93-C821-43F4-91A0-2FED51949758}" dt="2020-11-03T15:59:28.997" v="1292" actId="1076"/>
          <ac:spMkLst>
            <pc:docMk/>
            <pc:sldMk cId="860111646" sldId="601"/>
            <ac:spMk id="22" creationId="{E3E60DDC-28D9-475E-85AF-ED3C02E72E25}"/>
          </ac:spMkLst>
        </pc:spChg>
        <pc:spChg chg="add mod">
          <ac:chgData name="ramlinasiibah@outlook.com" userId="1a43151021ed10f8" providerId="LiveId" clId="{BAC33D93-C821-43F4-91A0-2FED51949758}" dt="2020-11-03T16:00:18.121" v="1305" actId="1076"/>
          <ac:spMkLst>
            <pc:docMk/>
            <pc:sldMk cId="860111646" sldId="601"/>
            <ac:spMk id="23" creationId="{CBBE0B44-96F6-43E8-A8BD-890E70CFD825}"/>
          </ac:spMkLst>
        </pc:spChg>
        <pc:spChg chg="add mod">
          <ac:chgData name="ramlinasiibah@outlook.com" userId="1a43151021ed10f8" providerId="LiveId" clId="{BAC33D93-C821-43F4-91A0-2FED51949758}" dt="2020-11-03T16:03:36.700" v="1328" actId="1076"/>
          <ac:spMkLst>
            <pc:docMk/>
            <pc:sldMk cId="860111646" sldId="601"/>
            <ac:spMk id="24" creationId="{AB6DEB7A-1C96-4A94-A40F-C027A5FB1C64}"/>
          </ac:spMkLst>
        </pc:spChg>
        <pc:spChg chg="add del mod">
          <ac:chgData name="ramlinasiibah@outlook.com" userId="1a43151021ed10f8" providerId="LiveId" clId="{BAC33D93-C821-43F4-91A0-2FED51949758}" dt="2020-11-03T16:04:46.311" v="1341" actId="478"/>
          <ac:spMkLst>
            <pc:docMk/>
            <pc:sldMk cId="860111646" sldId="601"/>
            <ac:spMk id="25" creationId="{18E4A9A1-A680-4CBB-BD1C-FFBB528B9DD2}"/>
          </ac:spMkLst>
        </pc:spChg>
        <pc:graphicFrameChg chg="add del mod">
          <ac:chgData name="ramlinasiibah@outlook.com" userId="1a43151021ed10f8" providerId="LiveId" clId="{BAC33D93-C821-43F4-91A0-2FED51949758}" dt="2020-11-03T15:13:43.845" v="905" actId="478"/>
          <ac:graphicFrameMkLst>
            <pc:docMk/>
            <pc:sldMk cId="860111646" sldId="601"/>
            <ac:graphicFrameMk id="8" creationId="{79BF90D1-27BC-4A66-B8D7-58FD56B97CA3}"/>
          </ac:graphicFrameMkLst>
        </pc:graphicFrameChg>
        <pc:graphicFrameChg chg="add mod modGraphic">
          <ac:chgData name="ramlinasiibah@outlook.com" userId="1a43151021ed10f8" providerId="LiveId" clId="{BAC33D93-C821-43F4-91A0-2FED51949758}" dt="2020-11-03T15:57:55.397" v="1270" actId="1076"/>
          <ac:graphicFrameMkLst>
            <pc:docMk/>
            <pc:sldMk cId="860111646" sldId="601"/>
            <ac:graphicFrameMk id="9" creationId="{7B60CC56-A272-41D1-B280-0717EB8EC712}"/>
          </ac:graphicFrameMkLst>
        </pc:graphicFrameChg>
        <pc:graphicFrameChg chg="add del mod modGraphic">
          <ac:chgData name="ramlinasiibah@outlook.com" userId="1a43151021ed10f8" providerId="LiveId" clId="{BAC33D93-C821-43F4-91A0-2FED51949758}" dt="2020-11-03T15:35:45.158" v="1066" actId="478"/>
          <ac:graphicFrameMkLst>
            <pc:docMk/>
            <pc:sldMk cId="860111646" sldId="601"/>
            <ac:graphicFrameMk id="15" creationId="{D79EB55A-666D-4E78-9D72-3F957A984F82}"/>
          </ac:graphicFrameMkLst>
        </pc:graphicFrameChg>
      </pc:sldChg>
      <pc:sldChg chg="modSp new mod">
        <pc:chgData name="ramlinasiibah@outlook.com" userId="1a43151021ed10f8" providerId="LiveId" clId="{BAC33D93-C821-43F4-91A0-2FED51949758}" dt="2020-11-02T08:35:42.585" v="631" actId="20577"/>
        <pc:sldMkLst>
          <pc:docMk/>
          <pc:sldMk cId="3373040713" sldId="638"/>
        </pc:sldMkLst>
        <pc:spChg chg="mod">
          <ac:chgData name="ramlinasiibah@outlook.com" userId="1a43151021ed10f8" providerId="LiveId" clId="{BAC33D93-C821-43F4-91A0-2FED51949758}" dt="2020-11-02T08:28:16.930" v="260" actId="20577"/>
          <ac:spMkLst>
            <pc:docMk/>
            <pc:sldMk cId="3373040713" sldId="638"/>
            <ac:spMk id="2" creationId="{81B97EB3-EC31-4369-AE48-B2B05F766C5B}"/>
          </ac:spMkLst>
        </pc:spChg>
        <pc:spChg chg="mod">
          <ac:chgData name="ramlinasiibah@outlook.com" userId="1a43151021ed10f8" providerId="LiveId" clId="{BAC33D93-C821-43F4-91A0-2FED51949758}" dt="2020-11-02T08:35:42.585" v="631" actId="20577"/>
          <ac:spMkLst>
            <pc:docMk/>
            <pc:sldMk cId="3373040713" sldId="638"/>
            <ac:spMk id="3" creationId="{5A5B7998-5BA6-4591-9B27-0F36CA6382F2}"/>
          </ac:spMkLst>
        </pc:spChg>
      </pc:sldChg>
      <pc:sldChg chg="addSp delSp modSp new mod">
        <pc:chgData name="ramlinasiibah@outlook.com" userId="1a43151021ed10f8" providerId="LiveId" clId="{BAC33D93-C821-43F4-91A0-2FED51949758}" dt="2020-11-03T15:46:49.137" v="1173" actId="27309"/>
        <pc:sldMkLst>
          <pc:docMk/>
          <pc:sldMk cId="1547754630" sldId="639"/>
        </pc:sldMkLst>
        <pc:spChg chg="del">
          <ac:chgData name="ramlinasiibah@outlook.com" userId="1a43151021ed10f8" providerId="LiveId" clId="{BAC33D93-C821-43F4-91A0-2FED51949758}" dt="2020-11-03T15:35:54.016" v="1067" actId="478"/>
          <ac:spMkLst>
            <pc:docMk/>
            <pc:sldMk cId="1547754630" sldId="639"/>
            <ac:spMk id="2" creationId="{2DDE7BE5-43A7-4C4B-AB91-A5DDDCF1C829}"/>
          </ac:spMkLst>
        </pc:spChg>
        <pc:spChg chg="del">
          <ac:chgData name="ramlinasiibah@outlook.com" userId="1a43151021ed10f8" providerId="LiveId" clId="{BAC33D93-C821-43F4-91A0-2FED51949758}" dt="2020-11-03T15:35:57.348" v="1068" actId="478"/>
          <ac:spMkLst>
            <pc:docMk/>
            <pc:sldMk cId="1547754630" sldId="639"/>
            <ac:spMk id="3" creationId="{DE417234-C065-4042-B403-EE1587B7FD33}"/>
          </ac:spMkLst>
        </pc:spChg>
        <pc:graphicFrameChg chg="add mod modGraphic">
          <ac:chgData name="ramlinasiibah@outlook.com" userId="1a43151021ed10f8" providerId="LiveId" clId="{BAC33D93-C821-43F4-91A0-2FED51949758}" dt="2020-11-03T15:45:51.713" v="1168"/>
          <ac:graphicFrameMkLst>
            <pc:docMk/>
            <pc:sldMk cId="1547754630" sldId="639"/>
            <ac:graphicFrameMk id="5" creationId="{1AE1BC11-0694-4123-8BE4-4AB41C939AB6}"/>
          </ac:graphicFrameMkLst>
        </pc:graphicFrameChg>
        <pc:graphicFrameChg chg="add mod modGraphic">
          <ac:chgData name="ramlinasiibah@outlook.com" userId="1a43151021ed10f8" providerId="LiveId" clId="{BAC33D93-C821-43F4-91A0-2FED51949758}" dt="2020-11-03T15:46:20.676" v="1169" actId="207"/>
          <ac:graphicFrameMkLst>
            <pc:docMk/>
            <pc:sldMk cId="1547754630" sldId="639"/>
            <ac:graphicFrameMk id="6" creationId="{0863926C-664F-41A3-BA7A-E604BBF78BF4}"/>
          </ac:graphicFrameMkLst>
        </pc:graphicFrameChg>
        <pc:graphicFrameChg chg="add mod">
          <ac:chgData name="ramlinasiibah@outlook.com" userId="1a43151021ed10f8" providerId="LiveId" clId="{BAC33D93-C821-43F4-91A0-2FED51949758}" dt="2020-11-03T15:46:34.968" v="1170" actId="207"/>
          <ac:graphicFrameMkLst>
            <pc:docMk/>
            <pc:sldMk cId="1547754630" sldId="639"/>
            <ac:graphicFrameMk id="8" creationId="{A4117D89-D1EE-44DA-AB46-ED288D22CC1A}"/>
          </ac:graphicFrameMkLst>
        </pc:graphicFrameChg>
        <pc:graphicFrameChg chg="add mod">
          <ac:chgData name="ramlinasiibah@outlook.com" userId="1a43151021ed10f8" providerId="LiveId" clId="{BAC33D93-C821-43F4-91A0-2FED51949758}" dt="2020-11-03T15:46:43.044" v="1171" actId="207"/>
          <ac:graphicFrameMkLst>
            <pc:docMk/>
            <pc:sldMk cId="1547754630" sldId="639"/>
            <ac:graphicFrameMk id="10" creationId="{D33C245C-C65E-4E11-B8CE-69A64A1010FD}"/>
          </ac:graphicFrameMkLst>
        </pc:graphicFrameChg>
        <pc:graphicFrameChg chg="add del modGraphic">
          <ac:chgData name="ramlinasiibah@outlook.com" userId="1a43151021ed10f8" providerId="LiveId" clId="{BAC33D93-C821-43F4-91A0-2FED51949758}" dt="2020-11-03T15:46:49.137" v="1173" actId="27309"/>
          <ac:graphicFrameMkLst>
            <pc:docMk/>
            <pc:sldMk cId="1547754630" sldId="639"/>
            <ac:graphicFrameMk id="12" creationId="{D2DE907B-ABDC-4BCA-BCA1-3A9BB5EB8C49}"/>
          </ac:graphicFrameMkLst>
        </pc:graphicFrame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E7245B1-D5EF-4464-A13A-0D5EE61AE31F}" type="doc">
      <dgm:prSet loTypeId="urn:microsoft.com/office/officeart/2008/layout/RadialCluster" loCatId="relationship" qsTypeId="urn:microsoft.com/office/officeart/2005/8/quickstyle/simple1" qsCatId="simple" csTypeId="urn:microsoft.com/office/officeart/2005/8/colors/accent1_2" csCatId="accent1" phldr="1"/>
      <dgm:spPr/>
      <dgm:t>
        <a:bodyPr/>
        <a:lstStyle/>
        <a:p>
          <a:endParaRPr lang="en-MY"/>
        </a:p>
      </dgm:t>
    </dgm:pt>
    <dgm:pt modelId="{82C544A2-B549-4DE3-A4CE-FBCF12195729}">
      <dgm:prSet phldrT="[Text]"/>
      <dgm:spPr>
        <a:solidFill>
          <a:schemeClr val="bg2">
            <a:lumMod val="40000"/>
            <a:lumOff val="60000"/>
          </a:schemeClr>
        </a:solidFill>
      </dgm:spPr>
      <dgm:t>
        <a:bodyPr/>
        <a:lstStyle/>
        <a:p>
          <a:r>
            <a:rPr lang="en-MY" dirty="0"/>
            <a:t>Tauhid </a:t>
          </a:r>
        </a:p>
        <a:p>
          <a:r>
            <a:rPr lang="en-MY" dirty="0"/>
            <a:t>(</a:t>
          </a:r>
          <a:r>
            <a:rPr lang="en-MY" dirty="0" err="1"/>
            <a:t>Asas</a:t>
          </a:r>
          <a:r>
            <a:rPr lang="en-MY" dirty="0"/>
            <a:t>)</a:t>
          </a:r>
        </a:p>
      </dgm:t>
    </dgm:pt>
    <dgm:pt modelId="{B0BFD6D8-F445-4672-BCD2-E4EE3158A81C}" type="parTrans" cxnId="{6EA64089-B70B-40F8-9299-1C89F961CFDF}">
      <dgm:prSet/>
      <dgm:spPr/>
      <dgm:t>
        <a:bodyPr/>
        <a:lstStyle/>
        <a:p>
          <a:endParaRPr lang="en-MY"/>
        </a:p>
      </dgm:t>
    </dgm:pt>
    <dgm:pt modelId="{94D47CF7-679A-4D4D-A952-67F82595BD7C}" type="sibTrans" cxnId="{6EA64089-B70B-40F8-9299-1C89F961CFDF}">
      <dgm:prSet/>
      <dgm:spPr/>
      <dgm:t>
        <a:bodyPr/>
        <a:lstStyle/>
        <a:p>
          <a:endParaRPr lang="en-MY"/>
        </a:p>
      </dgm:t>
    </dgm:pt>
    <dgm:pt modelId="{C7A865E9-CD92-4011-BA78-0C68C0A88EAC}">
      <dgm:prSet phldrT="[Text]"/>
      <dgm:spPr>
        <a:solidFill>
          <a:schemeClr val="bg2">
            <a:lumMod val="40000"/>
            <a:lumOff val="60000"/>
          </a:schemeClr>
        </a:solidFill>
      </dgm:spPr>
      <dgm:t>
        <a:bodyPr/>
        <a:lstStyle/>
        <a:p>
          <a:r>
            <a:rPr lang="en-MY" dirty="0" err="1"/>
            <a:t>Sarat</a:t>
          </a:r>
          <a:r>
            <a:rPr lang="en-MY" dirty="0"/>
            <a:t> </a:t>
          </a:r>
          <a:r>
            <a:rPr lang="en-MY" dirty="0" err="1"/>
            <a:t>dengan</a:t>
          </a:r>
          <a:r>
            <a:rPr lang="en-MY" dirty="0"/>
            <a:t> </a:t>
          </a:r>
          <a:r>
            <a:rPr lang="en-MY" dirty="0" err="1"/>
            <a:t>nilai</a:t>
          </a:r>
          <a:r>
            <a:rPr lang="en-MY" dirty="0"/>
            <a:t> dan agama</a:t>
          </a:r>
        </a:p>
      </dgm:t>
    </dgm:pt>
    <dgm:pt modelId="{C4ED6788-759D-4468-915C-FB9AFA04D9A3}" type="parTrans" cxnId="{39456E19-1606-4684-B619-11C98459A489}">
      <dgm:prSet/>
      <dgm:spPr/>
      <dgm:t>
        <a:bodyPr/>
        <a:lstStyle/>
        <a:p>
          <a:endParaRPr lang="en-MY"/>
        </a:p>
      </dgm:t>
    </dgm:pt>
    <dgm:pt modelId="{77421E40-D77C-4176-B6A2-92E8C394A4D7}" type="sibTrans" cxnId="{39456E19-1606-4684-B619-11C98459A489}">
      <dgm:prSet/>
      <dgm:spPr/>
      <dgm:t>
        <a:bodyPr/>
        <a:lstStyle/>
        <a:p>
          <a:endParaRPr lang="en-MY"/>
        </a:p>
      </dgm:t>
    </dgm:pt>
    <dgm:pt modelId="{4E837192-5EEC-4CBF-9640-364BB020D84A}">
      <dgm:prSet phldrT="[Text]"/>
      <dgm:spPr>
        <a:solidFill>
          <a:schemeClr val="bg2">
            <a:lumMod val="40000"/>
            <a:lumOff val="60000"/>
          </a:schemeClr>
        </a:solidFill>
      </dgm:spPr>
      <dgm:t>
        <a:bodyPr/>
        <a:lstStyle/>
        <a:p>
          <a:r>
            <a:rPr lang="en-MY" dirty="0" err="1"/>
            <a:t>Tidak</a:t>
          </a:r>
          <a:r>
            <a:rPr lang="en-MY" dirty="0"/>
            <a:t> </a:t>
          </a:r>
          <a:r>
            <a:rPr lang="en-MY" dirty="0" err="1"/>
            <a:t>melanggar</a:t>
          </a:r>
          <a:r>
            <a:rPr lang="en-MY" dirty="0"/>
            <a:t> </a:t>
          </a:r>
          <a:r>
            <a:rPr lang="en-MY" dirty="0" err="1"/>
            <a:t>sempadan</a:t>
          </a:r>
          <a:r>
            <a:rPr lang="en-MY" dirty="0"/>
            <a:t> </a:t>
          </a:r>
          <a:r>
            <a:rPr lang="en-MY" dirty="0" err="1"/>
            <a:t>etika</a:t>
          </a:r>
          <a:r>
            <a:rPr lang="en-MY" dirty="0"/>
            <a:t> moral </a:t>
          </a:r>
          <a:r>
            <a:rPr lang="en-MY" dirty="0" err="1"/>
            <a:t>menurut</a:t>
          </a:r>
          <a:r>
            <a:rPr lang="en-MY" dirty="0"/>
            <a:t> Syariah</a:t>
          </a:r>
        </a:p>
      </dgm:t>
    </dgm:pt>
    <dgm:pt modelId="{CAFA97B5-1978-4B5D-B8EE-49C8BCA1A59E}" type="parTrans" cxnId="{D715C607-ED64-4E29-B9FF-D12217B8F83E}">
      <dgm:prSet/>
      <dgm:spPr/>
      <dgm:t>
        <a:bodyPr/>
        <a:lstStyle/>
        <a:p>
          <a:endParaRPr lang="en-MY"/>
        </a:p>
      </dgm:t>
    </dgm:pt>
    <dgm:pt modelId="{16FE3625-5DBB-42B2-AC03-7A2763A2FCE1}" type="sibTrans" cxnId="{D715C607-ED64-4E29-B9FF-D12217B8F83E}">
      <dgm:prSet/>
      <dgm:spPr/>
      <dgm:t>
        <a:bodyPr/>
        <a:lstStyle/>
        <a:p>
          <a:endParaRPr lang="en-MY"/>
        </a:p>
      </dgm:t>
    </dgm:pt>
    <dgm:pt modelId="{4DF7B577-AD4E-455E-9CBA-6D7975A5264E}">
      <dgm:prSet phldrT="[Text]"/>
      <dgm:spPr>
        <a:solidFill>
          <a:schemeClr val="bg2">
            <a:lumMod val="40000"/>
            <a:lumOff val="60000"/>
          </a:schemeClr>
        </a:solidFill>
      </dgm:spPr>
      <dgm:t>
        <a:bodyPr/>
        <a:lstStyle/>
        <a:p>
          <a:r>
            <a:rPr lang="en-MY" dirty="0" err="1"/>
            <a:t>Wasatiyyah</a:t>
          </a:r>
          <a:r>
            <a:rPr lang="en-MY" dirty="0"/>
            <a:t> dan </a:t>
          </a:r>
          <a:r>
            <a:rPr lang="en-MY" dirty="0" err="1"/>
            <a:t>seimbang</a:t>
          </a:r>
          <a:endParaRPr lang="en-MY" dirty="0"/>
        </a:p>
      </dgm:t>
    </dgm:pt>
    <dgm:pt modelId="{2FC4847D-9716-4DCE-957F-943372BC6607}" type="parTrans" cxnId="{742F26F4-A5AD-4E2A-94FD-5526A905F490}">
      <dgm:prSet/>
      <dgm:spPr/>
      <dgm:t>
        <a:bodyPr/>
        <a:lstStyle/>
        <a:p>
          <a:endParaRPr lang="en-MY"/>
        </a:p>
      </dgm:t>
    </dgm:pt>
    <dgm:pt modelId="{C7B00F5D-D1C0-4BB0-A009-83FE72BACD75}" type="sibTrans" cxnId="{742F26F4-A5AD-4E2A-94FD-5526A905F490}">
      <dgm:prSet/>
      <dgm:spPr/>
      <dgm:t>
        <a:bodyPr/>
        <a:lstStyle/>
        <a:p>
          <a:endParaRPr lang="en-MY"/>
        </a:p>
      </dgm:t>
    </dgm:pt>
    <dgm:pt modelId="{558D515C-7569-4EB8-8220-F8AF0A43D99F}">
      <dgm:prSet phldrT="[Text]"/>
      <dgm:spPr>
        <a:solidFill>
          <a:schemeClr val="bg2">
            <a:lumMod val="40000"/>
            <a:lumOff val="60000"/>
          </a:schemeClr>
        </a:solidFill>
      </dgm:spPr>
      <dgm:t>
        <a:bodyPr/>
        <a:lstStyle/>
        <a:p>
          <a:r>
            <a:rPr lang="en-MY" dirty="0" err="1"/>
            <a:t>Penggunaan</a:t>
          </a:r>
          <a:r>
            <a:rPr lang="en-MY" dirty="0"/>
            <a:t> </a:t>
          </a:r>
          <a:r>
            <a:rPr lang="en-MY" b="1" i="1" dirty="0" err="1"/>
            <a:t>maqasid</a:t>
          </a:r>
          <a:r>
            <a:rPr lang="en-MY" b="1" i="1" dirty="0"/>
            <a:t> shariah </a:t>
          </a:r>
          <a:r>
            <a:rPr lang="en-MY" i="0" dirty="0" err="1"/>
            <a:t>dalam</a:t>
          </a:r>
          <a:r>
            <a:rPr lang="en-MY" i="0" dirty="0"/>
            <a:t> </a:t>
          </a:r>
          <a:r>
            <a:rPr lang="en-MY" i="0" dirty="0" err="1"/>
            <a:t>penerimaan</a:t>
          </a:r>
          <a:r>
            <a:rPr lang="en-MY" i="0" dirty="0"/>
            <a:t> </a:t>
          </a:r>
          <a:r>
            <a:rPr lang="en-MY" i="0" dirty="0" err="1"/>
            <a:t>teknologi</a:t>
          </a:r>
          <a:endParaRPr lang="en-MY" i="0" dirty="0"/>
        </a:p>
      </dgm:t>
    </dgm:pt>
    <dgm:pt modelId="{6CD75173-2861-4FCB-83D6-BFB0ABF6DC38}" type="parTrans" cxnId="{3523ED0C-447B-4063-917C-7FF802CED03F}">
      <dgm:prSet/>
      <dgm:spPr/>
      <dgm:t>
        <a:bodyPr/>
        <a:lstStyle/>
        <a:p>
          <a:endParaRPr lang="en-MY"/>
        </a:p>
      </dgm:t>
    </dgm:pt>
    <dgm:pt modelId="{7A321712-80FF-49EB-B95F-FB899CB1605D}" type="sibTrans" cxnId="{3523ED0C-447B-4063-917C-7FF802CED03F}">
      <dgm:prSet/>
      <dgm:spPr/>
      <dgm:t>
        <a:bodyPr/>
        <a:lstStyle/>
        <a:p>
          <a:endParaRPr lang="en-MY"/>
        </a:p>
      </dgm:t>
    </dgm:pt>
    <dgm:pt modelId="{46B7F853-0324-438A-A230-44A0281C3983}" type="pres">
      <dgm:prSet presAssocID="{7E7245B1-D5EF-4464-A13A-0D5EE61AE31F}" presName="Name0" presStyleCnt="0">
        <dgm:presLayoutVars>
          <dgm:chMax val="1"/>
          <dgm:chPref val="1"/>
          <dgm:dir/>
          <dgm:animOne val="branch"/>
          <dgm:animLvl val="lvl"/>
        </dgm:presLayoutVars>
      </dgm:prSet>
      <dgm:spPr/>
    </dgm:pt>
    <dgm:pt modelId="{6549732D-442C-4EE3-8075-0591D23D44F0}" type="pres">
      <dgm:prSet presAssocID="{82C544A2-B549-4DE3-A4CE-FBCF12195729}" presName="singleCycle" presStyleCnt="0"/>
      <dgm:spPr/>
    </dgm:pt>
    <dgm:pt modelId="{368F1259-B9D1-44BB-9D0D-C19D0904C936}" type="pres">
      <dgm:prSet presAssocID="{82C544A2-B549-4DE3-A4CE-FBCF12195729}" presName="singleCenter" presStyleLbl="node1" presStyleIdx="0" presStyleCnt="5">
        <dgm:presLayoutVars>
          <dgm:chMax val="7"/>
          <dgm:chPref val="7"/>
        </dgm:presLayoutVars>
      </dgm:prSet>
      <dgm:spPr/>
    </dgm:pt>
    <dgm:pt modelId="{6C51BD26-D52C-4258-A657-5BA69C49FEC1}" type="pres">
      <dgm:prSet presAssocID="{C4ED6788-759D-4468-915C-FB9AFA04D9A3}" presName="Name56" presStyleLbl="parChTrans1D2" presStyleIdx="0" presStyleCnt="4"/>
      <dgm:spPr/>
    </dgm:pt>
    <dgm:pt modelId="{60E36698-C90A-4B7D-9C5A-1F7EF10FDFCB}" type="pres">
      <dgm:prSet presAssocID="{C7A865E9-CD92-4011-BA78-0C68C0A88EAC}" presName="text0" presStyleLbl="node1" presStyleIdx="1" presStyleCnt="5" custScaleX="118250" custScaleY="133283" custRadScaleRad="96005" custRadScaleInc="187">
        <dgm:presLayoutVars>
          <dgm:bulletEnabled val="1"/>
        </dgm:presLayoutVars>
      </dgm:prSet>
      <dgm:spPr/>
    </dgm:pt>
    <dgm:pt modelId="{BB8D1EDB-094E-4E47-BBBB-070C6FFE1CBD}" type="pres">
      <dgm:prSet presAssocID="{CAFA97B5-1978-4B5D-B8EE-49C8BCA1A59E}" presName="Name56" presStyleLbl="parChTrans1D2" presStyleIdx="1" presStyleCnt="4"/>
      <dgm:spPr/>
    </dgm:pt>
    <dgm:pt modelId="{2F3E4D36-180C-4496-B4A6-12D405F7F29F}" type="pres">
      <dgm:prSet presAssocID="{4E837192-5EEC-4CBF-9640-364BB020D84A}" presName="text0" presStyleLbl="node1" presStyleIdx="2" presStyleCnt="5" custScaleX="135455" custScaleY="158609">
        <dgm:presLayoutVars>
          <dgm:bulletEnabled val="1"/>
        </dgm:presLayoutVars>
      </dgm:prSet>
      <dgm:spPr/>
    </dgm:pt>
    <dgm:pt modelId="{AA182910-0093-433B-9B0D-76A09F62F272}" type="pres">
      <dgm:prSet presAssocID="{2FC4847D-9716-4DCE-957F-943372BC6607}" presName="Name56" presStyleLbl="parChTrans1D2" presStyleIdx="2" presStyleCnt="4"/>
      <dgm:spPr/>
    </dgm:pt>
    <dgm:pt modelId="{C11AAF0C-BAC9-467E-A37A-2B9F3522F0F6}" type="pres">
      <dgm:prSet presAssocID="{4DF7B577-AD4E-455E-9CBA-6D7975A5264E}" presName="text0" presStyleLbl="node1" presStyleIdx="3" presStyleCnt="5" custScaleX="119368" custScaleY="127590">
        <dgm:presLayoutVars>
          <dgm:bulletEnabled val="1"/>
        </dgm:presLayoutVars>
      </dgm:prSet>
      <dgm:spPr/>
    </dgm:pt>
    <dgm:pt modelId="{967727F8-CC93-4208-93C6-01EB3734E2B2}" type="pres">
      <dgm:prSet presAssocID="{6CD75173-2861-4FCB-83D6-BFB0ABF6DC38}" presName="Name56" presStyleLbl="parChTrans1D2" presStyleIdx="3" presStyleCnt="4"/>
      <dgm:spPr/>
    </dgm:pt>
    <dgm:pt modelId="{D97F8E2A-0335-4773-9E49-F8DB2459AE0A}" type="pres">
      <dgm:prSet presAssocID="{558D515C-7569-4EB8-8220-F8AF0A43D99F}" presName="text0" presStyleLbl="node1" presStyleIdx="4" presStyleCnt="5" custScaleX="134337" custScaleY="167266">
        <dgm:presLayoutVars>
          <dgm:bulletEnabled val="1"/>
        </dgm:presLayoutVars>
      </dgm:prSet>
      <dgm:spPr/>
    </dgm:pt>
  </dgm:ptLst>
  <dgm:cxnLst>
    <dgm:cxn modelId="{D715C607-ED64-4E29-B9FF-D12217B8F83E}" srcId="{82C544A2-B549-4DE3-A4CE-FBCF12195729}" destId="{4E837192-5EEC-4CBF-9640-364BB020D84A}" srcOrd="1" destOrd="0" parTransId="{CAFA97B5-1978-4B5D-B8EE-49C8BCA1A59E}" sibTransId="{16FE3625-5DBB-42B2-AC03-7A2763A2FCE1}"/>
    <dgm:cxn modelId="{0ACD4E0B-91EB-4E98-8530-EB0CBE6D1059}" type="presOf" srcId="{7E7245B1-D5EF-4464-A13A-0D5EE61AE31F}" destId="{46B7F853-0324-438A-A230-44A0281C3983}" srcOrd="0" destOrd="0" presId="urn:microsoft.com/office/officeart/2008/layout/RadialCluster"/>
    <dgm:cxn modelId="{3523ED0C-447B-4063-917C-7FF802CED03F}" srcId="{82C544A2-B549-4DE3-A4CE-FBCF12195729}" destId="{558D515C-7569-4EB8-8220-F8AF0A43D99F}" srcOrd="3" destOrd="0" parTransId="{6CD75173-2861-4FCB-83D6-BFB0ABF6DC38}" sibTransId="{7A321712-80FF-49EB-B95F-FB899CB1605D}"/>
    <dgm:cxn modelId="{B8E6AB15-BDE2-4BC8-9B0C-EC2299A7C267}" type="presOf" srcId="{CAFA97B5-1978-4B5D-B8EE-49C8BCA1A59E}" destId="{BB8D1EDB-094E-4E47-BBBB-070C6FFE1CBD}" srcOrd="0" destOrd="0" presId="urn:microsoft.com/office/officeart/2008/layout/RadialCluster"/>
    <dgm:cxn modelId="{39456E19-1606-4684-B619-11C98459A489}" srcId="{82C544A2-B549-4DE3-A4CE-FBCF12195729}" destId="{C7A865E9-CD92-4011-BA78-0C68C0A88EAC}" srcOrd="0" destOrd="0" parTransId="{C4ED6788-759D-4468-915C-FB9AFA04D9A3}" sibTransId="{77421E40-D77C-4176-B6A2-92E8C394A4D7}"/>
    <dgm:cxn modelId="{C355425D-D8B3-4BA6-8171-007D5E40CE20}" type="presOf" srcId="{C7A865E9-CD92-4011-BA78-0C68C0A88EAC}" destId="{60E36698-C90A-4B7D-9C5A-1F7EF10FDFCB}" srcOrd="0" destOrd="0" presId="urn:microsoft.com/office/officeart/2008/layout/RadialCluster"/>
    <dgm:cxn modelId="{1282A245-FB75-4FBC-8D95-02ACF5E3DEA9}" type="presOf" srcId="{4DF7B577-AD4E-455E-9CBA-6D7975A5264E}" destId="{C11AAF0C-BAC9-467E-A37A-2B9F3522F0F6}" srcOrd="0" destOrd="0" presId="urn:microsoft.com/office/officeart/2008/layout/RadialCluster"/>
    <dgm:cxn modelId="{9247356E-391F-41E1-9F5A-6A5996434DD9}" type="presOf" srcId="{2FC4847D-9716-4DCE-957F-943372BC6607}" destId="{AA182910-0093-433B-9B0D-76A09F62F272}" srcOrd="0" destOrd="0" presId="urn:microsoft.com/office/officeart/2008/layout/RadialCluster"/>
    <dgm:cxn modelId="{61E1DA7F-1C06-4024-8A8C-B105D014260F}" type="presOf" srcId="{6CD75173-2861-4FCB-83D6-BFB0ABF6DC38}" destId="{967727F8-CC93-4208-93C6-01EB3734E2B2}" srcOrd="0" destOrd="0" presId="urn:microsoft.com/office/officeart/2008/layout/RadialCluster"/>
    <dgm:cxn modelId="{6EA64089-B70B-40F8-9299-1C89F961CFDF}" srcId="{7E7245B1-D5EF-4464-A13A-0D5EE61AE31F}" destId="{82C544A2-B549-4DE3-A4CE-FBCF12195729}" srcOrd="0" destOrd="0" parTransId="{B0BFD6D8-F445-4672-BCD2-E4EE3158A81C}" sibTransId="{94D47CF7-679A-4D4D-A952-67F82595BD7C}"/>
    <dgm:cxn modelId="{B98B098C-4190-4D18-A5A7-4AAB3CD90BCA}" type="presOf" srcId="{C4ED6788-759D-4468-915C-FB9AFA04D9A3}" destId="{6C51BD26-D52C-4258-A657-5BA69C49FEC1}" srcOrd="0" destOrd="0" presId="urn:microsoft.com/office/officeart/2008/layout/RadialCluster"/>
    <dgm:cxn modelId="{39ECF3BF-7944-4DD8-9B72-FBB02EF3E4A1}" type="presOf" srcId="{82C544A2-B549-4DE3-A4CE-FBCF12195729}" destId="{368F1259-B9D1-44BB-9D0D-C19D0904C936}" srcOrd="0" destOrd="0" presId="urn:microsoft.com/office/officeart/2008/layout/RadialCluster"/>
    <dgm:cxn modelId="{E38695D1-7EA5-4C8C-9191-081A477E9576}" type="presOf" srcId="{558D515C-7569-4EB8-8220-F8AF0A43D99F}" destId="{D97F8E2A-0335-4773-9E49-F8DB2459AE0A}" srcOrd="0" destOrd="0" presId="urn:microsoft.com/office/officeart/2008/layout/RadialCluster"/>
    <dgm:cxn modelId="{742F26F4-A5AD-4E2A-94FD-5526A905F490}" srcId="{82C544A2-B549-4DE3-A4CE-FBCF12195729}" destId="{4DF7B577-AD4E-455E-9CBA-6D7975A5264E}" srcOrd="2" destOrd="0" parTransId="{2FC4847D-9716-4DCE-957F-943372BC6607}" sibTransId="{C7B00F5D-D1C0-4BB0-A009-83FE72BACD75}"/>
    <dgm:cxn modelId="{57F405F5-5DC1-48E6-A7D2-638411DC82E3}" type="presOf" srcId="{4E837192-5EEC-4CBF-9640-364BB020D84A}" destId="{2F3E4D36-180C-4496-B4A6-12D405F7F29F}" srcOrd="0" destOrd="0" presId="urn:microsoft.com/office/officeart/2008/layout/RadialCluster"/>
    <dgm:cxn modelId="{502069DA-0423-404D-A31C-4911A658BDFE}" type="presParOf" srcId="{46B7F853-0324-438A-A230-44A0281C3983}" destId="{6549732D-442C-4EE3-8075-0591D23D44F0}" srcOrd="0" destOrd="0" presId="urn:microsoft.com/office/officeart/2008/layout/RadialCluster"/>
    <dgm:cxn modelId="{51AD8A23-35F0-4124-B05A-670038EB8FB2}" type="presParOf" srcId="{6549732D-442C-4EE3-8075-0591D23D44F0}" destId="{368F1259-B9D1-44BB-9D0D-C19D0904C936}" srcOrd="0" destOrd="0" presId="urn:microsoft.com/office/officeart/2008/layout/RadialCluster"/>
    <dgm:cxn modelId="{C6147BAA-0B66-49E1-9B45-935EB747A656}" type="presParOf" srcId="{6549732D-442C-4EE3-8075-0591D23D44F0}" destId="{6C51BD26-D52C-4258-A657-5BA69C49FEC1}" srcOrd="1" destOrd="0" presId="urn:microsoft.com/office/officeart/2008/layout/RadialCluster"/>
    <dgm:cxn modelId="{5B2374A2-AB6E-4434-89BA-6DAAE4C75652}" type="presParOf" srcId="{6549732D-442C-4EE3-8075-0591D23D44F0}" destId="{60E36698-C90A-4B7D-9C5A-1F7EF10FDFCB}" srcOrd="2" destOrd="0" presId="urn:microsoft.com/office/officeart/2008/layout/RadialCluster"/>
    <dgm:cxn modelId="{53F5227B-178F-4EF2-9A95-DBBFB325FF01}" type="presParOf" srcId="{6549732D-442C-4EE3-8075-0591D23D44F0}" destId="{BB8D1EDB-094E-4E47-BBBB-070C6FFE1CBD}" srcOrd="3" destOrd="0" presId="urn:microsoft.com/office/officeart/2008/layout/RadialCluster"/>
    <dgm:cxn modelId="{F7D34428-A24B-425A-9178-294FDEF4644F}" type="presParOf" srcId="{6549732D-442C-4EE3-8075-0591D23D44F0}" destId="{2F3E4D36-180C-4496-B4A6-12D405F7F29F}" srcOrd="4" destOrd="0" presId="urn:microsoft.com/office/officeart/2008/layout/RadialCluster"/>
    <dgm:cxn modelId="{4AFCCEB1-E6E3-430E-ACA1-FA7F0A3FD411}" type="presParOf" srcId="{6549732D-442C-4EE3-8075-0591D23D44F0}" destId="{AA182910-0093-433B-9B0D-76A09F62F272}" srcOrd="5" destOrd="0" presId="urn:microsoft.com/office/officeart/2008/layout/RadialCluster"/>
    <dgm:cxn modelId="{4C08EC03-629D-4D32-8160-1809E981963E}" type="presParOf" srcId="{6549732D-442C-4EE3-8075-0591D23D44F0}" destId="{C11AAF0C-BAC9-467E-A37A-2B9F3522F0F6}" srcOrd="6" destOrd="0" presId="urn:microsoft.com/office/officeart/2008/layout/RadialCluster"/>
    <dgm:cxn modelId="{4BF7E7C1-CEB4-41E5-9E84-8251656FFA08}" type="presParOf" srcId="{6549732D-442C-4EE3-8075-0591D23D44F0}" destId="{967727F8-CC93-4208-93C6-01EB3734E2B2}" srcOrd="7" destOrd="0" presId="urn:microsoft.com/office/officeart/2008/layout/RadialCluster"/>
    <dgm:cxn modelId="{9045BE54-1961-4D58-A17A-2109174C0E6B}" type="presParOf" srcId="{6549732D-442C-4EE3-8075-0591D23D44F0}" destId="{D97F8E2A-0335-4773-9E49-F8DB2459AE0A}" srcOrd="8" destOrd="0" presId="urn:microsoft.com/office/officeart/2008/layout/Radial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CEE3C622-DE3D-4D6C-9A24-A78D56C1D38B}" type="doc">
      <dgm:prSet loTypeId="urn:microsoft.com/office/officeart/2008/layout/LinedList" loCatId="list" qsTypeId="urn:microsoft.com/office/officeart/2005/8/quickstyle/simple4" qsCatId="simple" csTypeId="urn:microsoft.com/office/officeart/2005/8/colors/colorful1" csCatId="colorful" phldr="1"/>
      <dgm:spPr/>
      <dgm:t>
        <a:bodyPr/>
        <a:lstStyle/>
        <a:p>
          <a:endParaRPr lang="en-US"/>
        </a:p>
      </dgm:t>
    </dgm:pt>
    <dgm:pt modelId="{F87D361D-BB81-493C-9CD9-4A16ADBA8E6B}">
      <dgm:prSet/>
      <dgm:spPr/>
      <dgm:t>
        <a:bodyPr/>
        <a:lstStyle/>
        <a:p>
          <a:r>
            <a:rPr lang="en-MY" dirty="0"/>
            <a:t>1) </a:t>
          </a:r>
          <a:r>
            <a:rPr lang="en-MY" dirty="0" err="1"/>
            <a:t>Pengumpulan</a:t>
          </a:r>
          <a:r>
            <a:rPr lang="en-MY" dirty="0"/>
            <a:t> </a:t>
          </a:r>
          <a:r>
            <a:rPr lang="en-MY" dirty="0" err="1"/>
            <a:t>dan</a:t>
          </a:r>
          <a:r>
            <a:rPr lang="en-MY" dirty="0"/>
            <a:t> </a:t>
          </a:r>
          <a:r>
            <a:rPr lang="en-MY" dirty="0" err="1"/>
            <a:t>penyusunan</a:t>
          </a:r>
          <a:r>
            <a:rPr lang="en-MY" dirty="0"/>
            <a:t> </a:t>
          </a:r>
          <a:r>
            <a:rPr lang="en-MY" dirty="0" err="1"/>
            <a:t>manuskrip</a:t>
          </a:r>
          <a:endParaRPr lang="en-US" dirty="0"/>
        </a:p>
      </dgm:t>
    </dgm:pt>
    <dgm:pt modelId="{1B1F863B-407A-4412-9FA5-BAB3E9B680A3}" type="parTrans" cxnId="{E0B9176B-21AD-45D6-9853-D4F93EFD289B}">
      <dgm:prSet/>
      <dgm:spPr/>
      <dgm:t>
        <a:bodyPr/>
        <a:lstStyle/>
        <a:p>
          <a:endParaRPr lang="en-US"/>
        </a:p>
      </dgm:t>
    </dgm:pt>
    <dgm:pt modelId="{24395713-5F2E-4252-821E-5A5482823F2D}" type="sibTrans" cxnId="{E0B9176B-21AD-45D6-9853-D4F93EFD289B}">
      <dgm:prSet/>
      <dgm:spPr/>
      <dgm:t>
        <a:bodyPr/>
        <a:lstStyle/>
        <a:p>
          <a:endParaRPr lang="en-US"/>
        </a:p>
      </dgm:t>
    </dgm:pt>
    <dgm:pt modelId="{583BD316-16A2-42B8-A381-7FD662D78EC0}">
      <dgm:prSet/>
      <dgm:spPr/>
      <dgm:t>
        <a:bodyPr/>
        <a:lstStyle/>
        <a:p>
          <a:r>
            <a:rPr lang="en-MY" dirty="0"/>
            <a:t>2) </a:t>
          </a:r>
          <a:r>
            <a:rPr lang="en-MY" dirty="0" err="1"/>
            <a:t>Mentashih</a:t>
          </a:r>
          <a:r>
            <a:rPr lang="en-MY" dirty="0"/>
            <a:t> </a:t>
          </a:r>
          <a:r>
            <a:rPr lang="en-MY" dirty="0" err="1"/>
            <a:t>terjemahan</a:t>
          </a:r>
          <a:r>
            <a:rPr lang="en-MY" dirty="0"/>
            <a:t> </a:t>
          </a:r>
          <a:r>
            <a:rPr lang="en-MY" dirty="0" err="1"/>
            <a:t>daripada</a:t>
          </a:r>
          <a:r>
            <a:rPr lang="en-MY" dirty="0"/>
            <a:t> </a:t>
          </a:r>
          <a:r>
            <a:rPr lang="en-MY" dirty="0" err="1"/>
            <a:t>tamadun</a:t>
          </a:r>
          <a:r>
            <a:rPr lang="en-MY" dirty="0"/>
            <a:t> </a:t>
          </a:r>
          <a:r>
            <a:rPr lang="en-MY" dirty="0" err="1"/>
            <a:t>silam</a:t>
          </a:r>
          <a:endParaRPr lang="en-US" dirty="0"/>
        </a:p>
      </dgm:t>
    </dgm:pt>
    <dgm:pt modelId="{B8534944-3DDF-4845-9A62-1045390FAC55}" type="parTrans" cxnId="{A9DD75A9-744D-404C-8D2A-2B8E148E2370}">
      <dgm:prSet/>
      <dgm:spPr/>
      <dgm:t>
        <a:bodyPr/>
        <a:lstStyle/>
        <a:p>
          <a:endParaRPr lang="en-US"/>
        </a:p>
      </dgm:t>
    </dgm:pt>
    <dgm:pt modelId="{365FE304-2A0D-4C46-AD4D-83E9531FAEC3}" type="sibTrans" cxnId="{A9DD75A9-744D-404C-8D2A-2B8E148E2370}">
      <dgm:prSet/>
      <dgm:spPr/>
      <dgm:t>
        <a:bodyPr/>
        <a:lstStyle/>
        <a:p>
          <a:endParaRPr lang="en-US"/>
        </a:p>
      </dgm:t>
    </dgm:pt>
    <dgm:pt modelId="{E89BE766-6FDB-4EDB-81E4-7D2E57BCED6D}">
      <dgm:prSet/>
      <dgm:spPr/>
      <dgm:t>
        <a:bodyPr/>
        <a:lstStyle/>
        <a:p>
          <a:r>
            <a:rPr lang="en-MY" dirty="0"/>
            <a:t>3) </a:t>
          </a:r>
          <a:r>
            <a:rPr lang="en-MY" dirty="0" err="1"/>
            <a:t>Kegiatan</a:t>
          </a:r>
          <a:r>
            <a:rPr lang="en-MY" dirty="0"/>
            <a:t> </a:t>
          </a:r>
          <a:r>
            <a:rPr lang="en-MY" dirty="0" err="1"/>
            <a:t>penterjemahan</a:t>
          </a:r>
          <a:endParaRPr lang="en-US" dirty="0"/>
        </a:p>
      </dgm:t>
    </dgm:pt>
    <dgm:pt modelId="{F447D9A5-A1B2-44BA-A949-180B93764F1C}" type="parTrans" cxnId="{7E506963-C5B3-47F4-A32C-5138B9BAD232}">
      <dgm:prSet/>
      <dgm:spPr/>
      <dgm:t>
        <a:bodyPr/>
        <a:lstStyle/>
        <a:p>
          <a:endParaRPr lang="en-US"/>
        </a:p>
      </dgm:t>
    </dgm:pt>
    <dgm:pt modelId="{193C29AF-F341-48A2-A71F-B056ED8CAA73}" type="sibTrans" cxnId="{7E506963-C5B3-47F4-A32C-5138B9BAD232}">
      <dgm:prSet/>
      <dgm:spPr/>
      <dgm:t>
        <a:bodyPr/>
        <a:lstStyle/>
        <a:p>
          <a:endParaRPr lang="en-US"/>
        </a:p>
      </dgm:t>
    </dgm:pt>
    <dgm:pt modelId="{49E31BD6-C839-4F37-9688-D89CD5F5042E}">
      <dgm:prSet/>
      <dgm:spPr/>
      <dgm:t>
        <a:bodyPr/>
        <a:lstStyle/>
        <a:p>
          <a:r>
            <a:rPr lang="en-MY" dirty="0"/>
            <a:t>4) </a:t>
          </a:r>
          <a:r>
            <a:rPr lang="en-MY" dirty="0" err="1"/>
            <a:t>Penyalinan</a:t>
          </a:r>
          <a:r>
            <a:rPr lang="en-MY" dirty="0"/>
            <a:t> </a:t>
          </a:r>
          <a:r>
            <a:rPr lang="en-MY" dirty="0" err="1"/>
            <a:t>buku</a:t>
          </a:r>
          <a:endParaRPr lang="en-MY" dirty="0"/>
        </a:p>
        <a:p>
          <a:r>
            <a:rPr lang="en-MY" dirty="0"/>
            <a:t>5) Pusat </a:t>
          </a:r>
          <a:r>
            <a:rPr lang="en-MY" dirty="0" err="1"/>
            <a:t>observatori</a:t>
          </a:r>
          <a:r>
            <a:rPr lang="en-MY"/>
            <a:t>  astronomi</a:t>
          </a:r>
          <a:endParaRPr lang="en-US" dirty="0"/>
        </a:p>
      </dgm:t>
    </dgm:pt>
    <dgm:pt modelId="{74FF0A33-5E33-4D7F-9F94-07755D263ED9}" type="parTrans" cxnId="{0706A149-9EE4-4B54-9CF2-E34ECB1FD2F9}">
      <dgm:prSet/>
      <dgm:spPr/>
      <dgm:t>
        <a:bodyPr/>
        <a:lstStyle/>
        <a:p>
          <a:endParaRPr lang="en-US"/>
        </a:p>
      </dgm:t>
    </dgm:pt>
    <dgm:pt modelId="{A2A77752-1B7D-4D68-BB07-D20025599CDE}" type="sibTrans" cxnId="{0706A149-9EE4-4B54-9CF2-E34ECB1FD2F9}">
      <dgm:prSet/>
      <dgm:spPr/>
      <dgm:t>
        <a:bodyPr/>
        <a:lstStyle/>
        <a:p>
          <a:endParaRPr lang="en-US"/>
        </a:p>
      </dgm:t>
    </dgm:pt>
    <dgm:pt modelId="{192456B9-32C1-DD45-9D8B-AD9C46D5679A}" type="pres">
      <dgm:prSet presAssocID="{CEE3C622-DE3D-4D6C-9A24-A78D56C1D38B}" presName="vert0" presStyleCnt="0">
        <dgm:presLayoutVars>
          <dgm:dir/>
          <dgm:animOne val="branch"/>
          <dgm:animLvl val="lvl"/>
        </dgm:presLayoutVars>
      </dgm:prSet>
      <dgm:spPr/>
    </dgm:pt>
    <dgm:pt modelId="{32C3FF10-D997-924D-A815-D093BFF0A905}" type="pres">
      <dgm:prSet presAssocID="{F87D361D-BB81-493C-9CD9-4A16ADBA8E6B}" presName="thickLine" presStyleLbl="alignNode1" presStyleIdx="0" presStyleCnt="4"/>
      <dgm:spPr/>
    </dgm:pt>
    <dgm:pt modelId="{954EC591-E494-B347-ACC4-D6B60EF0DDD8}" type="pres">
      <dgm:prSet presAssocID="{F87D361D-BB81-493C-9CD9-4A16ADBA8E6B}" presName="horz1" presStyleCnt="0"/>
      <dgm:spPr/>
    </dgm:pt>
    <dgm:pt modelId="{631E134E-29DD-C647-B42C-C70755A3774E}" type="pres">
      <dgm:prSet presAssocID="{F87D361D-BB81-493C-9CD9-4A16ADBA8E6B}" presName="tx1" presStyleLbl="revTx" presStyleIdx="0" presStyleCnt="4"/>
      <dgm:spPr/>
    </dgm:pt>
    <dgm:pt modelId="{82480621-C0D0-F04E-8001-236FF021AA28}" type="pres">
      <dgm:prSet presAssocID="{F87D361D-BB81-493C-9CD9-4A16ADBA8E6B}" presName="vert1" presStyleCnt="0"/>
      <dgm:spPr/>
    </dgm:pt>
    <dgm:pt modelId="{B78B7A92-EC58-264C-A977-35C2A1FB8E28}" type="pres">
      <dgm:prSet presAssocID="{583BD316-16A2-42B8-A381-7FD662D78EC0}" presName="thickLine" presStyleLbl="alignNode1" presStyleIdx="1" presStyleCnt="4"/>
      <dgm:spPr/>
    </dgm:pt>
    <dgm:pt modelId="{1C3E0E1F-4EEE-1146-8FC9-248EEA9B4968}" type="pres">
      <dgm:prSet presAssocID="{583BD316-16A2-42B8-A381-7FD662D78EC0}" presName="horz1" presStyleCnt="0"/>
      <dgm:spPr/>
    </dgm:pt>
    <dgm:pt modelId="{1C0D839F-6123-E34D-B7C8-E5E282DF3535}" type="pres">
      <dgm:prSet presAssocID="{583BD316-16A2-42B8-A381-7FD662D78EC0}" presName="tx1" presStyleLbl="revTx" presStyleIdx="1" presStyleCnt="4"/>
      <dgm:spPr/>
    </dgm:pt>
    <dgm:pt modelId="{8CFB0E62-8BEE-2A48-9E29-EE79408168ED}" type="pres">
      <dgm:prSet presAssocID="{583BD316-16A2-42B8-A381-7FD662D78EC0}" presName="vert1" presStyleCnt="0"/>
      <dgm:spPr/>
    </dgm:pt>
    <dgm:pt modelId="{BE270960-891F-0A4F-AA14-173D221708C1}" type="pres">
      <dgm:prSet presAssocID="{E89BE766-6FDB-4EDB-81E4-7D2E57BCED6D}" presName="thickLine" presStyleLbl="alignNode1" presStyleIdx="2" presStyleCnt="4"/>
      <dgm:spPr/>
    </dgm:pt>
    <dgm:pt modelId="{3747FB62-02CB-1F4F-93DA-33F1225E1113}" type="pres">
      <dgm:prSet presAssocID="{E89BE766-6FDB-4EDB-81E4-7D2E57BCED6D}" presName="horz1" presStyleCnt="0"/>
      <dgm:spPr/>
    </dgm:pt>
    <dgm:pt modelId="{69DFC0BC-50C9-884E-8E2A-B97CA57C7410}" type="pres">
      <dgm:prSet presAssocID="{E89BE766-6FDB-4EDB-81E4-7D2E57BCED6D}" presName="tx1" presStyleLbl="revTx" presStyleIdx="2" presStyleCnt="4"/>
      <dgm:spPr/>
    </dgm:pt>
    <dgm:pt modelId="{C351ED19-17FB-1B48-BC47-A046CB5794B0}" type="pres">
      <dgm:prSet presAssocID="{E89BE766-6FDB-4EDB-81E4-7D2E57BCED6D}" presName="vert1" presStyleCnt="0"/>
      <dgm:spPr/>
    </dgm:pt>
    <dgm:pt modelId="{C9BDB556-4629-4341-962B-19F51F6C78CF}" type="pres">
      <dgm:prSet presAssocID="{49E31BD6-C839-4F37-9688-D89CD5F5042E}" presName="thickLine" presStyleLbl="alignNode1" presStyleIdx="3" presStyleCnt="4"/>
      <dgm:spPr/>
    </dgm:pt>
    <dgm:pt modelId="{01D7B197-610D-6940-A9E7-276FD6C54053}" type="pres">
      <dgm:prSet presAssocID="{49E31BD6-C839-4F37-9688-D89CD5F5042E}" presName="horz1" presStyleCnt="0"/>
      <dgm:spPr/>
    </dgm:pt>
    <dgm:pt modelId="{6C8EB378-F8F6-4E4E-9C3A-BA82B3DAE509}" type="pres">
      <dgm:prSet presAssocID="{49E31BD6-C839-4F37-9688-D89CD5F5042E}" presName="tx1" presStyleLbl="revTx" presStyleIdx="3" presStyleCnt="4"/>
      <dgm:spPr/>
    </dgm:pt>
    <dgm:pt modelId="{ECFFC9F1-D667-D048-8FF1-AB9CD4BF3CB1}" type="pres">
      <dgm:prSet presAssocID="{49E31BD6-C839-4F37-9688-D89CD5F5042E}" presName="vert1" presStyleCnt="0"/>
      <dgm:spPr/>
    </dgm:pt>
  </dgm:ptLst>
  <dgm:cxnLst>
    <dgm:cxn modelId="{7E506963-C5B3-47F4-A32C-5138B9BAD232}" srcId="{CEE3C622-DE3D-4D6C-9A24-A78D56C1D38B}" destId="{E89BE766-6FDB-4EDB-81E4-7D2E57BCED6D}" srcOrd="2" destOrd="0" parTransId="{F447D9A5-A1B2-44BA-A949-180B93764F1C}" sibTransId="{193C29AF-F341-48A2-A71F-B056ED8CAA73}"/>
    <dgm:cxn modelId="{0706A149-9EE4-4B54-9CF2-E34ECB1FD2F9}" srcId="{CEE3C622-DE3D-4D6C-9A24-A78D56C1D38B}" destId="{49E31BD6-C839-4F37-9688-D89CD5F5042E}" srcOrd="3" destOrd="0" parTransId="{74FF0A33-5E33-4D7F-9F94-07755D263ED9}" sibTransId="{A2A77752-1B7D-4D68-BB07-D20025599CDE}"/>
    <dgm:cxn modelId="{E0B9176B-21AD-45D6-9853-D4F93EFD289B}" srcId="{CEE3C622-DE3D-4D6C-9A24-A78D56C1D38B}" destId="{F87D361D-BB81-493C-9CD9-4A16ADBA8E6B}" srcOrd="0" destOrd="0" parTransId="{1B1F863B-407A-4412-9FA5-BAB3E9B680A3}" sibTransId="{24395713-5F2E-4252-821E-5A5482823F2D}"/>
    <dgm:cxn modelId="{B250EA79-CF24-462A-8844-BAC6B6C1DBDB}" type="presOf" srcId="{CEE3C622-DE3D-4D6C-9A24-A78D56C1D38B}" destId="{192456B9-32C1-DD45-9D8B-AD9C46D5679A}" srcOrd="0" destOrd="0" presId="urn:microsoft.com/office/officeart/2008/layout/LinedList"/>
    <dgm:cxn modelId="{374BF65A-0CFE-4388-BE22-C619E8E1354D}" type="presOf" srcId="{49E31BD6-C839-4F37-9688-D89CD5F5042E}" destId="{6C8EB378-F8F6-4E4E-9C3A-BA82B3DAE509}" srcOrd="0" destOrd="0" presId="urn:microsoft.com/office/officeart/2008/layout/LinedList"/>
    <dgm:cxn modelId="{73607B90-550E-4156-9393-81B8D12EA35F}" type="presOf" srcId="{F87D361D-BB81-493C-9CD9-4A16ADBA8E6B}" destId="{631E134E-29DD-C647-B42C-C70755A3774E}" srcOrd="0" destOrd="0" presId="urn:microsoft.com/office/officeart/2008/layout/LinedList"/>
    <dgm:cxn modelId="{4F5F6693-DFAD-4D62-92DF-8605F197BA77}" type="presOf" srcId="{E89BE766-6FDB-4EDB-81E4-7D2E57BCED6D}" destId="{69DFC0BC-50C9-884E-8E2A-B97CA57C7410}" srcOrd="0" destOrd="0" presId="urn:microsoft.com/office/officeart/2008/layout/LinedList"/>
    <dgm:cxn modelId="{A9DD75A9-744D-404C-8D2A-2B8E148E2370}" srcId="{CEE3C622-DE3D-4D6C-9A24-A78D56C1D38B}" destId="{583BD316-16A2-42B8-A381-7FD662D78EC0}" srcOrd="1" destOrd="0" parTransId="{B8534944-3DDF-4845-9A62-1045390FAC55}" sibTransId="{365FE304-2A0D-4C46-AD4D-83E9531FAEC3}"/>
    <dgm:cxn modelId="{EF608BD3-F67B-4B24-8347-EDA49DD12F41}" type="presOf" srcId="{583BD316-16A2-42B8-A381-7FD662D78EC0}" destId="{1C0D839F-6123-E34D-B7C8-E5E282DF3535}" srcOrd="0" destOrd="0" presId="urn:microsoft.com/office/officeart/2008/layout/LinedList"/>
    <dgm:cxn modelId="{18B7939A-6770-4695-A593-32C2420BB3DF}" type="presParOf" srcId="{192456B9-32C1-DD45-9D8B-AD9C46D5679A}" destId="{32C3FF10-D997-924D-A815-D093BFF0A905}" srcOrd="0" destOrd="0" presId="urn:microsoft.com/office/officeart/2008/layout/LinedList"/>
    <dgm:cxn modelId="{218F3B21-52C6-4EB2-8732-AB60F6DF8E81}" type="presParOf" srcId="{192456B9-32C1-DD45-9D8B-AD9C46D5679A}" destId="{954EC591-E494-B347-ACC4-D6B60EF0DDD8}" srcOrd="1" destOrd="0" presId="urn:microsoft.com/office/officeart/2008/layout/LinedList"/>
    <dgm:cxn modelId="{B7A9D313-F00C-4570-906C-037184C91469}" type="presParOf" srcId="{954EC591-E494-B347-ACC4-D6B60EF0DDD8}" destId="{631E134E-29DD-C647-B42C-C70755A3774E}" srcOrd="0" destOrd="0" presId="urn:microsoft.com/office/officeart/2008/layout/LinedList"/>
    <dgm:cxn modelId="{21EB73AC-E46B-4103-9C2B-D828F10349D1}" type="presParOf" srcId="{954EC591-E494-B347-ACC4-D6B60EF0DDD8}" destId="{82480621-C0D0-F04E-8001-236FF021AA28}" srcOrd="1" destOrd="0" presId="urn:microsoft.com/office/officeart/2008/layout/LinedList"/>
    <dgm:cxn modelId="{C2222CD1-15CD-47CC-B47B-C77800E29267}" type="presParOf" srcId="{192456B9-32C1-DD45-9D8B-AD9C46D5679A}" destId="{B78B7A92-EC58-264C-A977-35C2A1FB8E28}" srcOrd="2" destOrd="0" presId="urn:microsoft.com/office/officeart/2008/layout/LinedList"/>
    <dgm:cxn modelId="{2B0CBAFB-BFDD-4D34-81E5-9796EB79235F}" type="presParOf" srcId="{192456B9-32C1-DD45-9D8B-AD9C46D5679A}" destId="{1C3E0E1F-4EEE-1146-8FC9-248EEA9B4968}" srcOrd="3" destOrd="0" presId="urn:microsoft.com/office/officeart/2008/layout/LinedList"/>
    <dgm:cxn modelId="{07C54019-4A27-4CE5-847D-68F5169FDB0B}" type="presParOf" srcId="{1C3E0E1F-4EEE-1146-8FC9-248EEA9B4968}" destId="{1C0D839F-6123-E34D-B7C8-E5E282DF3535}" srcOrd="0" destOrd="0" presId="urn:microsoft.com/office/officeart/2008/layout/LinedList"/>
    <dgm:cxn modelId="{FC7FFE13-725B-4137-A973-D89AEF0204FF}" type="presParOf" srcId="{1C3E0E1F-4EEE-1146-8FC9-248EEA9B4968}" destId="{8CFB0E62-8BEE-2A48-9E29-EE79408168ED}" srcOrd="1" destOrd="0" presId="urn:microsoft.com/office/officeart/2008/layout/LinedList"/>
    <dgm:cxn modelId="{EB9F1F45-BBF7-476F-880D-FCE8268706A0}" type="presParOf" srcId="{192456B9-32C1-DD45-9D8B-AD9C46D5679A}" destId="{BE270960-891F-0A4F-AA14-173D221708C1}" srcOrd="4" destOrd="0" presId="urn:microsoft.com/office/officeart/2008/layout/LinedList"/>
    <dgm:cxn modelId="{05D8C68A-FB76-4AA7-8F19-AD32578DA669}" type="presParOf" srcId="{192456B9-32C1-DD45-9D8B-AD9C46D5679A}" destId="{3747FB62-02CB-1F4F-93DA-33F1225E1113}" srcOrd="5" destOrd="0" presId="urn:microsoft.com/office/officeart/2008/layout/LinedList"/>
    <dgm:cxn modelId="{F9DF747B-CAFA-4564-BCE9-0C64EC866A06}" type="presParOf" srcId="{3747FB62-02CB-1F4F-93DA-33F1225E1113}" destId="{69DFC0BC-50C9-884E-8E2A-B97CA57C7410}" srcOrd="0" destOrd="0" presId="urn:microsoft.com/office/officeart/2008/layout/LinedList"/>
    <dgm:cxn modelId="{414F81C4-B533-4E50-B0CB-D0F4C12E4C03}" type="presParOf" srcId="{3747FB62-02CB-1F4F-93DA-33F1225E1113}" destId="{C351ED19-17FB-1B48-BC47-A046CB5794B0}" srcOrd="1" destOrd="0" presId="urn:microsoft.com/office/officeart/2008/layout/LinedList"/>
    <dgm:cxn modelId="{D560ABF7-212F-4CD3-8FB6-C4E2F8AD4A48}" type="presParOf" srcId="{192456B9-32C1-DD45-9D8B-AD9C46D5679A}" destId="{C9BDB556-4629-4341-962B-19F51F6C78CF}" srcOrd="6" destOrd="0" presId="urn:microsoft.com/office/officeart/2008/layout/LinedList"/>
    <dgm:cxn modelId="{B8169EA4-0A3F-4F9D-85FB-5DDFD9724968}" type="presParOf" srcId="{192456B9-32C1-DD45-9D8B-AD9C46D5679A}" destId="{01D7B197-610D-6940-A9E7-276FD6C54053}" srcOrd="7" destOrd="0" presId="urn:microsoft.com/office/officeart/2008/layout/LinedList"/>
    <dgm:cxn modelId="{428AC509-C8FE-43FD-A586-27A4F2ABD689}" type="presParOf" srcId="{01D7B197-610D-6940-A9E7-276FD6C54053}" destId="{6C8EB378-F8F6-4E4E-9C3A-BA82B3DAE509}" srcOrd="0" destOrd="0" presId="urn:microsoft.com/office/officeart/2008/layout/LinedList"/>
    <dgm:cxn modelId="{1BFAD9F4-6056-4C3C-8FC0-474938A30855}" type="presParOf" srcId="{01D7B197-610D-6940-A9E7-276FD6C54053}" destId="{ECFFC9F1-D667-D048-8FF1-AB9CD4BF3CB1}"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B546AB3-1955-4C56-8C02-7828EB4B281B}" type="doc">
      <dgm:prSet loTypeId="urn:microsoft.com/office/officeart/2005/8/layout/venn1" loCatId="relationship" qsTypeId="urn:microsoft.com/office/officeart/2005/8/quickstyle/simple1" qsCatId="simple" csTypeId="urn:microsoft.com/office/officeart/2005/8/colors/accent1_2" csCatId="accent1" phldr="1"/>
      <dgm:spPr/>
    </dgm:pt>
    <dgm:pt modelId="{DECF58FB-D458-4BAC-AC30-DB586ACC008E}">
      <dgm:prSet phldrT="[Text]"/>
      <dgm:spPr/>
      <dgm:t>
        <a:bodyPr/>
        <a:lstStyle/>
        <a:p>
          <a:r>
            <a:rPr lang="en-MY" dirty="0" err="1">
              <a:solidFill>
                <a:schemeClr val="bg1"/>
              </a:solidFill>
            </a:rPr>
            <a:t>Khilafah</a:t>
          </a:r>
          <a:r>
            <a:rPr lang="en-MY" dirty="0">
              <a:solidFill>
                <a:schemeClr val="bg1"/>
              </a:solidFill>
            </a:rPr>
            <a:t> (</a:t>
          </a:r>
          <a:r>
            <a:rPr lang="en-MY" dirty="0" err="1">
              <a:solidFill>
                <a:schemeClr val="bg1"/>
              </a:solidFill>
            </a:rPr>
            <a:t>Amanah</a:t>
          </a:r>
          <a:r>
            <a:rPr lang="en-MY" dirty="0">
              <a:solidFill>
                <a:schemeClr val="bg1"/>
              </a:solidFill>
            </a:rPr>
            <a:t>)</a:t>
          </a:r>
        </a:p>
      </dgm:t>
    </dgm:pt>
    <dgm:pt modelId="{E3BB28EE-FB90-4B3B-A615-9B6426660040}" type="parTrans" cxnId="{2BB7D791-7591-4AE8-AAF7-AA358BD12D85}">
      <dgm:prSet/>
      <dgm:spPr/>
      <dgm:t>
        <a:bodyPr/>
        <a:lstStyle/>
        <a:p>
          <a:endParaRPr lang="en-MY"/>
        </a:p>
      </dgm:t>
    </dgm:pt>
    <dgm:pt modelId="{D821113F-C7AB-4F72-BCF3-2B2744B578C1}" type="sibTrans" cxnId="{2BB7D791-7591-4AE8-AAF7-AA358BD12D85}">
      <dgm:prSet/>
      <dgm:spPr/>
      <dgm:t>
        <a:bodyPr/>
        <a:lstStyle/>
        <a:p>
          <a:endParaRPr lang="en-MY"/>
        </a:p>
      </dgm:t>
    </dgm:pt>
    <dgm:pt modelId="{7215294F-6A9A-45EE-ACE2-854510B7FEAC}">
      <dgm:prSet phldrT="[Text]"/>
      <dgm:spPr/>
      <dgm:t>
        <a:bodyPr/>
        <a:lstStyle/>
        <a:p>
          <a:r>
            <a:rPr lang="en-MY" dirty="0" err="1">
              <a:solidFill>
                <a:schemeClr val="bg1"/>
              </a:solidFill>
            </a:rPr>
            <a:t>Ilmu</a:t>
          </a:r>
          <a:endParaRPr lang="en-MY" dirty="0">
            <a:solidFill>
              <a:schemeClr val="bg1"/>
            </a:solidFill>
          </a:endParaRPr>
        </a:p>
      </dgm:t>
    </dgm:pt>
    <dgm:pt modelId="{5BFDA4B7-1ADF-444B-A48E-AEB4666A4FAF}" type="parTrans" cxnId="{0309791A-6946-44E5-826C-902D2C9ECBB8}">
      <dgm:prSet/>
      <dgm:spPr/>
      <dgm:t>
        <a:bodyPr/>
        <a:lstStyle/>
        <a:p>
          <a:endParaRPr lang="en-MY"/>
        </a:p>
      </dgm:t>
    </dgm:pt>
    <dgm:pt modelId="{3D630C71-4062-4FB4-9F0C-6EC6CCEA060D}" type="sibTrans" cxnId="{0309791A-6946-44E5-826C-902D2C9ECBB8}">
      <dgm:prSet/>
      <dgm:spPr/>
      <dgm:t>
        <a:bodyPr/>
        <a:lstStyle/>
        <a:p>
          <a:endParaRPr lang="en-MY"/>
        </a:p>
      </dgm:t>
    </dgm:pt>
    <dgm:pt modelId="{A5A643AA-475E-4309-A5AD-87D35D610C27}">
      <dgm:prSet phldrT="[Text]"/>
      <dgm:spPr/>
      <dgm:t>
        <a:bodyPr/>
        <a:lstStyle/>
        <a:p>
          <a:r>
            <a:rPr lang="en-MY" dirty="0">
              <a:solidFill>
                <a:schemeClr val="bg1"/>
              </a:solidFill>
            </a:rPr>
            <a:t>Ibadah</a:t>
          </a:r>
        </a:p>
      </dgm:t>
    </dgm:pt>
    <dgm:pt modelId="{ACF452E3-7E84-4D06-B5E2-1487E33FB353}" type="parTrans" cxnId="{019E1B22-B488-4818-ADFB-97008516EA1D}">
      <dgm:prSet/>
      <dgm:spPr/>
      <dgm:t>
        <a:bodyPr/>
        <a:lstStyle/>
        <a:p>
          <a:endParaRPr lang="en-MY"/>
        </a:p>
      </dgm:t>
    </dgm:pt>
    <dgm:pt modelId="{CEADF203-E465-47EB-B846-8458FB9D40C8}" type="sibTrans" cxnId="{019E1B22-B488-4818-ADFB-97008516EA1D}">
      <dgm:prSet/>
      <dgm:spPr/>
      <dgm:t>
        <a:bodyPr/>
        <a:lstStyle/>
        <a:p>
          <a:endParaRPr lang="en-MY"/>
        </a:p>
      </dgm:t>
    </dgm:pt>
    <dgm:pt modelId="{A3EC3C8D-2438-4AA9-861E-32043CD516CB}" type="pres">
      <dgm:prSet presAssocID="{AB546AB3-1955-4C56-8C02-7828EB4B281B}" presName="compositeShape" presStyleCnt="0">
        <dgm:presLayoutVars>
          <dgm:chMax val="7"/>
          <dgm:dir/>
          <dgm:resizeHandles val="exact"/>
        </dgm:presLayoutVars>
      </dgm:prSet>
      <dgm:spPr/>
    </dgm:pt>
    <dgm:pt modelId="{4884514C-E46B-4853-88AE-DD431873DB61}" type="pres">
      <dgm:prSet presAssocID="{DECF58FB-D458-4BAC-AC30-DB586ACC008E}" presName="circ1" presStyleLbl="vennNode1" presStyleIdx="0" presStyleCnt="3"/>
      <dgm:spPr/>
    </dgm:pt>
    <dgm:pt modelId="{55AD2EAF-FC35-41B7-B2A6-A2AF56D0D589}" type="pres">
      <dgm:prSet presAssocID="{DECF58FB-D458-4BAC-AC30-DB586ACC008E}" presName="circ1Tx" presStyleLbl="revTx" presStyleIdx="0" presStyleCnt="0">
        <dgm:presLayoutVars>
          <dgm:chMax val="0"/>
          <dgm:chPref val="0"/>
          <dgm:bulletEnabled val="1"/>
        </dgm:presLayoutVars>
      </dgm:prSet>
      <dgm:spPr/>
    </dgm:pt>
    <dgm:pt modelId="{A75C3277-5B64-4AAD-8A89-2FD43E97F4A1}" type="pres">
      <dgm:prSet presAssocID="{7215294F-6A9A-45EE-ACE2-854510B7FEAC}" presName="circ2" presStyleLbl="vennNode1" presStyleIdx="1" presStyleCnt="3"/>
      <dgm:spPr/>
    </dgm:pt>
    <dgm:pt modelId="{22C63DA8-DC52-4F48-9468-F6CE23867FE5}" type="pres">
      <dgm:prSet presAssocID="{7215294F-6A9A-45EE-ACE2-854510B7FEAC}" presName="circ2Tx" presStyleLbl="revTx" presStyleIdx="0" presStyleCnt="0">
        <dgm:presLayoutVars>
          <dgm:chMax val="0"/>
          <dgm:chPref val="0"/>
          <dgm:bulletEnabled val="1"/>
        </dgm:presLayoutVars>
      </dgm:prSet>
      <dgm:spPr/>
    </dgm:pt>
    <dgm:pt modelId="{5719F340-5E4D-4450-A0D7-9C10D15F9E70}" type="pres">
      <dgm:prSet presAssocID="{A5A643AA-475E-4309-A5AD-87D35D610C27}" presName="circ3" presStyleLbl="vennNode1" presStyleIdx="2" presStyleCnt="3" custLinFactNeighborX="-942" custLinFactNeighborY="111"/>
      <dgm:spPr/>
    </dgm:pt>
    <dgm:pt modelId="{7EDDCB93-B087-45AB-8578-75C992904DD5}" type="pres">
      <dgm:prSet presAssocID="{A5A643AA-475E-4309-A5AD-87D35D610C27}" presName="circ3Tx" presStyleLbl="revTx" presStyleIdx="0" presStyleCnt="0">
        <dgm:presLayoutVars>
          <dgm:chMax val="0"/>
          <dgm:chPref val="0"/>
          <dgm:bulletEnabled val="1"/>
        </dgm:presLayoutVars>
      </dgm:prSet>
      <dgm:spPr/>
    </dgm:pt>
  </dgm:ptLst>
  <dgm:cxnLst>
    <dgm:cxn modelId="{0BC56B01-79B4-4596-8B0E-0FBAFC04ED8B}" type="presOf" srcId="{A5A643AA-475E-4309-A5AD-87D35D610C27}" destId="{5719F340-5E4D-4450-A0D7-9C10D15F9E70}" srcOrd="0" destOrd="0" presId="urn:microsoft.com/office/officeart/2005/8/layout/venn1"/>
    <dgm:cxn modelId="{8D092E16-14B6-4159-9DB6-FF29BC5448A9}" type="presOf" srcId="{DECF58FB-D458-4BAC-AC30-DB586ACC008E}" destId="{4884514C-E46B-4853-88AE-DD431873DB61}" srcOrd="0" destOrd="0" presId="urn:microsoft.com/office/officeart/2005/8/layout/venn1"/>
    <dgm:cxn modelId="{0309791A-6946-44E5-826C-902D2C9ECBB8}" srcId="{AB546AB3-1955-4C56-8C02-7828EB4B281B}" destId="{7215294F-6A9A-45EE-ACE2-854510B7FEAC}" srcOrd="1" destOrd="0" parTransId="{5BFDA4B7-1ADF-444B-A48E-AEB4666A4FAF}" sibTransId="{3D630C71-4062-4FB4-9F0C-6EC6CCEA060D}"/>
    <dgm:cxn modelId="{019E1B22-B488-4818-ADFB-97008516EA1D}" srcId="{AB546AB3-1955-4C56-8C02-7828EB4B281B}" destId="{A5A643AA-475E-4309-A5AD-87D35D610C27}" srcOrd="2" destOrd="0" parTransId="{ACF452E3-7E84-4D06-B5E2-1487E33FB353}" sibTransId="{CEADF203-E465-47EB-B846-8458FB9D40C8}"/>
    <dgm:cxn modelId="{B980384D-518C-469D-9F1E-3F88B0E9D622}" type="presOf" srcId="{7215294F-6A9A-45EE-ACE2-854510B7FEAC}" destId="{22C63DA8-DC52-4F48-9468-F6CE23867FE5}" srcOrd="1" destOrd="0" presId="urn:microsoft.com/office/officeart/2005/8/layout/venn1"/>
    <dgm:cxn modelId="{B8395D53-6DB8-4B2B-94BE-B1EC6CBD8865}" type="presOf" srcId="{AB546AB3-1955-4C56-8C02-7828EB4B281B}" destId="{A3EC3C8D-2438-4AA9-861E-32043CD516CB}" srcOrd="0" destOrd="0" presId="urn:microsoft.com/office/officeart/2005/8/layout/venn1"/>
    <dgm:cxn modelId="{AB6E0F8F-CD1B-4EC2-9D93-EDED00D6F53B}" type="presOf" srcId="{DECF58FB-D458-4BAC-AC30-DB586ACC008E}" destId="{55AD2EAF-FC35-41B7-B2A6-A2AF56D0D589}" srcOrd="1" destOrd="0" presId="urn:microsoft.com/office/officeart/2005/8/layout/venn1"/>
    <dgm:cxn modelId="{2BB7D791-7591-4AE8-AAF7-AA358BD12D85}" srcId="{AB546AB3-1955-4C56-8C02-7828EB4B281B}" destId="{DECF58FB-D458-4BAC-AC30-DB586ACC008E}" srcOrd="0" destOrd="0" parTransId="{E3BB28EE-FB90-4B3B-A615-9B6426660040}" sibTransId="{D821113F-C7AB-4F72-BCF3-2B2744B578C1}"/>
    <dgm:cxn modelId="{64A4E7EB-7D97-4FFC-826A-F69F2DAA1931}" type="presOf" srcId="{7215294F-6A9A-45EE-ACE2-854510B7FEAC}" destId="{A75C3277-5B64-4AAD-8A89-2FD43E97F4A1}" srcOrd="0" destOrd="0" presId="urn:microsoft.com/office/officeart/2005/8/layout/venn1"/>
    <dgm:cxn modelId="{C15D0FF2-E0FD-439C-B31C-E61FFA73B9DE}" type="presOf" srcId="{A5A643AA-475E-4309-A5AD-87D35D610C27}" destId="{7EDDCB93-B087-45AB-8578-75C992904DD5}" srcOrd="1" destOrd="0" presId="urn:microsoft.com/office/officeart/2005/8/layout/venn1"/>
    <dgm:cxn modelId="{AA129DF6-5EA8-43C8-A0CF-E65E5042FFD5}" type="presParOf" srcId="{A3EC3C8D-2438-4AA9-861E-32043CD516CB}" destId="{4884514C-E46B-4853-88AE-DD431873DB61}" srcOrd="0" destOrd="0" presId="urn:microsoft.com/office/officeart/2005/8/layout/venn1"/>
    <dgm:cxn modelId="{BBCE89E8-6474-42EA-A79E-11C67962FC82}" type="presParOf" srcId="{A3EC3C8D-2438-4AA9-861E-32043CD516CB}" destId="{55AD2EAF-FC35-41B7-B2A6-A2AF56D0D589}" srcOrd="1" destOrd="0" presId="urn:microsoft.com/office/officeart/2005/8/layout/venn1"/>
    <dgm:cxn modelId="{28EA11B1-F666-45E9-B426-9E594963E09A}" type="presParOf" srcId="{A3EC3C8D-2438-4AA9-861E-32043CD516CB}" destId="{A75C3277-5B64-4AAD-8A89-2FD43E97F4A1}" srcOrd="2" destOrd="0" presId="urn:microsoft.com/office/officeart/2005/8/layout/venn1"/>
    <dgm:cxn modelId="{B9364567-2764-4ACE-9AC6-58B0794D30FC}" type="presParOf" srcId="{A3EC3C8D-2438-4AA9-861E-32043CD516CB}" destId="{22C63DA8-DC52-4F48-9468-F6CE23867FE5}" srcOrd="3" destOrd="0" presId="urn:microsoft.com/office/officeart/2005/8/layout/venn1"/>
    <dgm:cxn modelId="{5C2FEFC5-EA84-4EAF-ACEC-719A99108050}" type="presParOf" srcId="{A3EC3C8D-2438-4AA9-861E-32043CD516CB}" destId="{5719F340-5E4D-4450-A0D7-9C10D15F9E70}" srcOrd="4" destOrd="0" presId="urn:microsoft.com/office/officeart/2005/8/layout/venn1"/>
    <dgm:cxn modelId="{30E70594-FF13-43AD-B54E-94ACABEF9972}" type="presParOf" srcId="{A3EC3C8D-2438-4AA9-861E-32043CD516CB}" destId="{7EDDCB93-B087-45AB-8578-75C992904DD5}"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19FFBAB-0CAE-4ECB-98EF-7A94D4E4CE5D}" type="doc">
      <dgm:prSet loTypeId="urn:microsoft.com/office/officeart/2005/8/layout/target1" loCatId="relationship" qsTypeId="urn:microsoft.com/office/officeart/2005/8/quickstyle/simple1" qsCatId="simple" csTypeId="urn:microsoft.com/office/officeart/2005/8/colors/colorful2" csCatId="colorful" phldr="1"/>
      <dgm:spPr/>
    </dgm:pt>
    <dgm:pt modelId="{56EF3E38-E334-4500-AFCF-EB189A8E5A0C}">
      <dgm:prSet phldrT="[Text]"/>
      <dgm:spPr/>
      <dgm:t>
        <a:bodyPr/>
        <a:lstStyle/>
        <a:p>
          <a:r>
            <a:rPr lang="en-MY" dirty="0"/>
            <a:t>TAUHID</a:t>
          </a:r>
        </a:p>
      </dgm:t>
    </dgm:pt>
    <dgm:pt modelId="{50FA8727-5F8F-4769-A149-4996009D2BBA}" type="parTrans" cxnId="{7C5F720F-113F-4606-A69B-23FEBE82F8EE}">
      <dgm:prSet/>
      <dgm:spPr/>
      <dgm:t>
        <a:bodyPr/>
        <a:lstStyle/>
        <a:p>
          <a:endParaRPr lang="en-MY"/>
        </a:p>
      </dgm:t>
    </dgm:pt>
    <dgm:pt modelId="{861153EC-4D8E-4108-BFBE-E9D48727D7CF}" type="sibTrans" cxnId="{7C5F720F-113F-4606-A69B-23FEBE82F8EE}">
      <dgm:prSet/>
      <dgm:spPr/>
      <dgm:t>
        <a:bodyPr/>
        <a:lstStyle/>
        <a:p>
          <a:endParaRPr lang="en-MY"/>
        </a:p>
      </dgm:t>
    </dgm:pt>
    <dgm:pt modelId="{6067DC95-A05A-421B-B396-530C5374003F}">
      <dgm:prSet phldrT="[Text]"/>
      <dgm:spPr/>
      <dgm:t>
        <a:bodyPr/>
        <a:lstStyle/>
        <a:p>
          <a:r>
            <a:rPr lang="en-MY" dirty="0"/>
            <a:t>KHILAFAH</a:t>
          </a:r>
        </a:p>
      </dgm:t>
    </dgm:pt>
    <dgm:pt modelId="{4EB8201E-378D-4AAF-96F4-BED474D93A5F}" type="parTrans" cxnId="{4536D94A-10C0-4A63-AF12-87069C73C795}">
      <dgm:prSet/>
      <dgm:spPr/>
      <dgm:t>
        <a:bodyPr/>
        <a:lstStyle/>
        <a:p>
          <a:endParaRPr lang="en-MY"/>
        </a:p>
      </dgm:t>
    </dgm:pt>
    <dgm:pt modelId="{D6C24404-43E8-4BBF-AC81-E1207E931F8A}" type="sibTrans" cxnId="{4536D94A-10C0-4A63-AF12-87069C73C795}">
      <dgm:prSet/>
      <dgm:spPr/>
      <dgm:t>
        <a:bodyPr/>
        <a:lstStyle/>
        <a:p>
          <a:endParaRPr lang="en-MY"/>
        </a:p>
      </dgm:t>
    </dgm:pt>
    <dgm:pt modelId="{92BE4A3E-A5B4-43A8-B46A-EE795C43E583}">
      <dgm:prSet phldrT="[Text]"/>
      <dgm:spPr/>
      <dgm:t>
        <a:bodyPr/>
        <a:lstStyle/>
        <a:p>
          <a:r>
            <a:rPr lang="en-MY" dirty="0"/>
            <a:t>IBADAH</a:t>
          </a:r>
        </a:p>
      </dgm:t>
    </dgm:pt>
    <dgm:pt modelId="{B2A4B098-1E57-4F8C-96B3-36BB4A3E2105}" type="parTrans" cxnId="{9056A8C3-DC89-401B-90FD-E84AF8B09634}">
      <dgm:prSet/>
      <dgm:spPr/>
      <dgm:t>
        <a:bodyPr/>
        <a:lstStyle/>
        <a:p>
          <a:endParaRPr lang="en-MY"/>
        </a:p>
      </dgm:t>
    </dgm:pt>
    <dgm:pt modelId="{BF594C71-0793-4AAE-BE27-652E94F6B540}" type="sibTrans" cxnId="{9056A8C3-DC89-401B-90FD-E84AF8B09634}">
      <dgm:prSet/>
      <dgm:spPr/>
      <dgm:t>
        <a:bodyPr/>
        <a:lstStyle/>
        <a:p>
          <a:endParaRPr lang="en-MY"/>
        </a:p>
      </dgm:t>
    </dgm:pt>
    <dgm:pt modelId="{DAF9C9DA-7440-43D8-9AB1-B03731F26C70}">
      <dgm:prSet/>
      <dgm:spPr/>
      <dgm:t>
        <a:bodyPr/>
        <a:lstStyle/>
        <a:p>
          <a:r>
            <a:rPr lang="en-MY" dirty="0"/>
            <a:t>ILMU</a:t>
          </a:r>
        </a:p>
      </dgm:t>
    </dgm:pt>
    <dgm:pt modelId="{47F77FE9-075A-41B7-840F-03F9207B1240}" type="parTrans" cxnId="{CEFFB27C-BFA5-432D-AD4F-139FBD1857EC}">
      <dgm:prSet/>
      <dgm:spPr/>
      <dgm:t>
        <a:bodyPr/>
        <a:lstStyle/>
        <a:p>
          <a:endParaRPr lang="en-MY"/>
        </a:p>
      </dgm:t>
    </dgm:pt>
    <dgm:pt modelId="{16B64750-5B1B-46DC-A286-3FDD3DD0DAFB}" type="sibTrans" cxnId="{CEFFB27C-BFA5-432D-AD4F-139FBD1857EC}">
      <dgm:prSet/>
      <dgm:spPr/>
      <dgm:t>
        <a:bodyPr/>
        <a:lstStyle/>
        <a:p>
          <a:endParaRPr lang="en-MY"/>
        </a:p>
      </dgm:t>
    </dgm:pt>
    <dgm:pt modelId="{3A3CB0CC-7FD0-4249-A4CB-BE58586E44D2}" type="pres">
      <dgm:prSet presAssocID="{819FFBAB-0CAE-4ECB-98EF-7A94D4E4CE5D}" presName="composite" presStyleCnt="0">
        <dgm:presLayoutVars>
          <dgm:chMax val="5"/>
          <dgm:dir/>
          <dgm:resizeHandles val="exact"/>
        </dgm:presLayoutVars>
      </dgm:prSet>
      <dgm:spPr/>
    </dgm:pt>
    <dgm:pt modelId="{9FF8DDE5-3B4C-48FB-BA8A-CEEA03A9CA2E}" type="pres">
      <dgm:prSet presAssocID="{56EF3E38-E334-4500-AFCF-EB189A8E5A0C}" presName="circle1" presStyleLbl="lnNode1" presStyleIdx="0" presStyleCnt="4"/>
      <dgm:spPr/>
    </dgm:pt>
    <dgm:pt modelId="{EA84FCFF-4328-4AF8-9837-1D7C70905190}" type="pres">
      <dgm:prSet presAssocID="{56EF3E38-E334-4500-AFCF-EB189A8E5A0C}" presName="text1" presStyleLbl="revTx" presStyleIdx="0" presStyleCnt="4">
        <dgm:presLayoutVars>
          <dgm:bulletEnabled val="1"/>
        </dgm:presLayoutVars>
      </dgm:prSet>
      <dgm:spPr/>
    </dgm:pt>
    <dgm:pt modelId="{76F683A8-B417-4A84-95AC-22DF53982BD6}" type="pres">
      <dgm:prSet presAssocID="{56EF3E38-E334-4500-AFCF-EB189A8E5A0C}" presName="line1" presStyleLbl="callout" presStyleIdx="0" presStyleCnt="8"/>
      <dgm:spPr/>
    </dgm:pt>
    <dgm:pt modelId="{C1D61A24-4D1E-44F8-9AA9-6647A27621B1}" type="pres">
      <dgm:prSet presAssocID="{56EF3E38-E334-4500-AFCF-EB189A8E5A0C}" presName="d1" presStyleLbl="callout" presStyleIdx="1" presStyleCnt="8"/>
      <dgm:spPr/>
    </dgm:pt>
    <dgm:pt modelId="{EB6DEB48-6EDC-45FD-94C8-964B1BE52395}" type="pres">
      <dgm:prSet presAssocID="{6067DC95-A05A-421B-B396-530C5374003F}" presName="circle2" presStyleLbl="lnNode1" presStyleIdx="1" presStyleCnt="4" custLinFactNeighborY="-624"/>
      <dgm:spPr/>
    </dgm:pt>
    <dgm:pt modelId="{C8968D68-86CF-40A6-A255-B847D6656E11}" type="pres">
      <dgm:prSet presAssocID="{6067DC95-A05A-421B-B396-530C5374003F}" presName="text2" presStyleLbl="revTx" presStyleIdx="1" presStyleCnt="4">
        <dgm:presLayoutVars>
          <dgm:bulletEnabled val="1"/>
        </dgm:presLayoutVars>
      </dgm:prSet>
      <dgm:spPr/>
    </dgm:pt>
    <dgm:pt modelId="{946F41EB-9FEE-4AE2-9A43-F1BF410B9560}" type="pres">
      <dgm:prSet presAssocID="{6067DC95-A05A-421B-B396-530C5374003F}" presName="line2" presStyleLbl="callout" presStyleIdx="2" presStyleCnt="8"/>
      <dgm:spPr/>
    </dgm:pt>
    <dgm:pt modelId="{53D52D54-7C77-42AF-84AA-7950CE800223}" type="pres">
      <dgm:prSet presAssocID="{6067DC95-A05A-421B-B396-530C5374003F}" presName="d2" presStyleLbl="callout" presStyleIdx="3" presStyleCnt="8"/>
      <dgm:spPr/>
    </dgm:pt>
    <dgm:pt modelId="{1BEB4FEA-3DC0-4E21-B642-29CFE4E3405E}" type="pres">
      <dgm:prSet presAssocID="{92BE4A3E-A5B4-43A8-B46A-EE795C43E583}" presName="circle3" presStyleLbl="lnNode1" presStyleIdx="2" presStyleCnt="4"/>
      <dgm:spPr/>
    </dgm:pt>
    <dgm:pt modelId="{80EED3ED-22D2-474D-BBDE-D3E67A1E7ECD}" type="pres">
      <dgm:prSet presAssocID="{92BE4A3E-A5B4-43A8-B46A-EE795C43E583}" presName="text3" presStyleLbl="revTx" presStyleIdx="2" presStyleCnt="4">
        <dgm:presLayoutVars>
          <dgm:bulletEnabled val="1"/>
        </dgm:presLayoutVars>
      </dgm:prSet>
      <dgm:spPr/>
    </dgm:pt>
    <dgm:pt modelId="{45BD737C-8CB1-493C-BA7E-03746A1034F2}" type="pres">
      <dgm:prSet presAssocID="{92BE4A3E-A5B4-43A8-B46A-EE795C43E583}" presName="line3" presStyleLbl="callout" presStyleIdx="4" presStyleCnt="8"/>
      <dgm:spPr/>
    </dgm:pt>
    <dgm:pt modelId="{A057E388-858E-46CF-B92E-158086CBB062}" type="pres">
      <dgm:prSet presAssocID="{92BE4A3E-A5B4-43A8-B46A-EE795C43E583}" presName="d3" presStyleLbl="callout" presStyleIdx="5" presStyleCnt="8"/>
      <dgm:spPr/>
    </dgm:pt>
    <dgm:pt modelId="{14F16059-6A11-4AD3-A40D-0B6C8419950B}" type="pres">
      <dgm:prSet presAssocID="{DAF9C9DA-7440-43D8-9AB1-B03731F26C70}" presName="circle4" presStyleLbl="lnNode1" presStyleIdx="3" presStyleCnt="4"/>
      <dgm:spPr/>
    </dgm:pt>
    <dgm:pt modelId="{BC2C337E-5428-4DA4-82D3-27BE9A1199E7}" type="pres">
      <dgm:prSet presAssocID="{DAF9C9DA-7440-43D8-9AB1-B03731F26C70}" presName="text4" presStyleLbl="revTx" presStyleIdx="3" presStyleCnt="4">
        <dgm:presLayoutVars>
          <dgm:bulletEnabled val="1"/>
        </dgm:presLayoutVars>
      </dgm:prSet>
      <dgm:spPr/>
    </dgm:pt>
    <dgm:pt modelId="{6B13BECE-D0D9-4127-A883-54F3C4470AC3}" type="pres">
      <dgm:prSet presAssocID="{DAF9C9DA-7440-43D8-9AB1-B03731F26C70}" presName="line4" presStyleLbl="callout" presStyleIdx="6" presStyleCnt="8"/>
      <dgm:spPr/>
    </dgm:pt>
    <dgm:pt modelId="{039871DE-97CB-49E7-B9CD-55CB84BDA62D}" type="pres">
      <dgm:prSet presAssocID="{DAF9C9DA-7440-43D8-9AB1-B03731F26C70}" presName="d4" presStyleLbl="callout" presStyleIdx="7" presStyleCnt="8"/>
      <dgm:spPr/>
    </dgm:pt>
  </dgm:ptLst>
  <dgm:cxnLst>
    <dgm:cxn modelId="{D09E460A-270B-4843-8B19-A31D86337370}" type="presOf" srcId="{DAF9C9DA-7440-43D8-9AB1-B03731F26C70}" destId="{BC2C337E-5428-4DA4-82D3-27BE9A1199E7}" srcOrd="0" destOrd="0" presId="urn:microsoft.com/office/officeart/2005/8/layout/target1"/>
    <dgm:cxn modelId="{7C5F720F-113F-4606-A69B-23FEBE82F8EE}" srcId="{819FFBAB-0CAE-4ECB-98EF-7A94D4E4CE5D}" destId="{56EF3E38-E334-4500-AFCF-EB189A8E5A0C}" srcOrd="0" destOrd="0" parTransId="{50FA8727-5F8F-4769-A149-4996009D2BBA}" sibTransId="{861153EC-4D8E-4108-BFBE-E9D48727D7CF}"/>
    <dgm:cxn modelId="{4536D94A-10C0-4A63-AF12-87069C73C795}" srcId="{819FFBAB-0CAE-4ECB-98EF-7A94D4E4CE5D}" destId="{6067DC95-A05A-421B-B396-530C5374003F}" srcOrd="1" destOrd="0" parTransId="{4EB8201E-378D-4AAF-96F4-BED474D93A5F}" sibTransId="{D6C24404-43E8-4BBF-AC81-E1207E931F8A}"/>
    <dgm:cxn modelId="{CEFFB27C-BFA5-432D-AD4F-139FBD1857EC}" srcId="{819FFBAB-0CAE-4ECB-98EF-7A94D4E4CE5D}" destId="{DAF9C9DA-7440-43D8-9AB1-B03731F26C70}" srcOrd="3" destOrd="0" parTransId="{47F77FE9-075A-41B7-840F-03F9207B1240}" sibTransId="{16B64750-5B1B-46DC-A286-3FDD3DD0DAFB}"/>
    <dgm:cxn modelId="{DF26F485-ACCA-4456-BC3B-010F6733B4BC}" type="presOf" srcId="{56EF3E38-E334-4500-AFCF-EB189A8E5A0C}" destId="{EA84FCFF-4328-4AF8-9837-1D7C70905190}" srcOrd="0" destOrd="0" presId="urn:microsoft.com/office/officeart/2005/8/layout/target1"/>
    <dgm:cxn modelId="{EEFE3C92-A9F5-4A49-A71E-31E9E8D649E0}" type="presOf" srcId="{6067DC95-A05A-421B-B396-530C5374003F}" destId="{C8968D68-86CF-40A6-A255-B847D6656E11}" srcOrd="0" destOrd="0" presId="urn:microsoft.com/office/officeart/2005/8/layout/target1"/>
    <dgm:cxn modelId="{6131F5BC-F4FA-4059-8D54-C40CB076BE0F}" type="presOf" srcId="{92BE4A3E-A5B4-43A8-B46A-EE795C43E583}" destId="{80EED3ED-22D2-474D-BBDE-D3E67A1E7ECD}" srcOrd="0" destOrd="0" presId="urn:microsoft.com/office/officeart/2005/8/layout/target1"/>
    <dgm:cxn modelId="{9056A8C3-DC89-401B-90FD-E84AF8B09634}" srcId="{819FFBAB-0CAE-4ECB-98EF-7A94D4E4CE5D}" destId="{92BE4A3E-A5B4-43A8-B46A-EE795C43E583}" srcOrd="2" destOrd="0" parTransId="{B2A4B098-1E57-4F8C-96B3-36BB4A3E2105}" sibTransId="{BF594C71-0793-4AAE-BE27-652E94F6B540}"/>
    <dgm:cxn modelId="{58BD8EEE-5883-4072-9558-B193DB25BA71}" type="presOf" srcId="{819FFBAB-0CAE-4ECB-98EF-7A94D4E4CE5D}" destId="{3A3CB0CC-7FD0-4249-A4CB-BE58586E44D2}" srcOrd="0" destOrd="0" presId="urn:microsoft.com/office/officeart/2005/8/layout/target1"/>
    <dgm:cxn modelId="{70009D95-45DF-482C-80E3-EB758B8B8AE0}" type="presParOf" srcId="{3A3CB0CC-7FD0-4249-A4CB-BE58586E44D2}" destId="{9FF8DDE5-3B4C-48FB-BA8A-CEEA03A9CA2E}" srcOrd="0" destOrd="0" presId="urn:microsoft.com/office/officeart/2005/8/layout/target1"/>
    <dgm:cxn modelId="{B6E8E545-E8F5-450A-94FA-8CCCE60D4B8F}" type="presParOf" srcId="{3A3CB0CC-7FD0-4249-A4CB-BE58586E44D2}" destId="{EA84FCFF-4328-4AF8-9837-1D7C70905190}" srcOrd="1" destOrd="0" presId="urn:microsoft.com/office/officeart/2005/8/layout/target1"/>
    <dgm:cxn modelId="{A5250DCE-013B-412D-9862-A681D163768D}" type="presParOf" srcId="{3A3CB0CC-7FD0-4249-A4CB-BE58586E44D2}" destId="{76F683A8-B417-4A84-95AC-22DF53982BD6}" srcOrd="2" destOrd="0" presId="urn:microsoft.com/office/officeart/2005/8/layout/target1"/>
    <dgm:cxn modelId="{9586EBA9-0CDB-4714-812C-50923622167A}" type="presParOf" srcId="{3A3CB0CC-7FD0-4249-A4CB-BE58586E44D2}" destId="{C1D61A24-4D1E-44F8-9AA9-6647A27621B1}" srcOrd="3" destOrd="0" presId="urn:microsoft.com/office/officeart/2005/8/layout/target1"/>
    <dgm:cxn modelId="{006AD855-3D11-4E7B-BFBD-18C961C1B16A}" type="presParOf" srcId="{3A3CB0CC-7FD0-4249-A4CB-BE58586E44D2}" destId="{EB6DEB48-6EDC-45FD-94C8-964B1BE52395}" srcOrd="4" destOrd="0" presId="urn:microsoft.com/office/officeart/2005/8/layout/target1"/>
    <dgm:cxn modelId="{19119BF5-447E-48F4-9AAA-FCC04EAF6F0C}" type="presParOf" srcId="{3A3CB0CC-7FD0-4249-A4CB-BE58586E44D2}" destId="{C8968D68-86CF-40A6-A255-B847D6656E11}" srcOrd="5" destOrd="0" presId="urn:microsoft.com/office/officeart/2005/8/layout/target1"/>
    <dgm:cxn modelId="{BA725E9A-15E4-4057-84B5-F0A588B671E7}" type="presParOf" srcId="{3A3CB0CC-7FD0-4249-A4CB-BE58586E44D2}" destId="{946F41EB-9FEE-4AE2-9A43-F1BF410B9560}" srcOrd="6" destOrd="0" presId="urn:microsoft.com/office/officeart/2005/8/layout/target1"/>
    <dgm:cxn modelId="{D4DE9F0B-0D0C-46AF-BC94-B040898CD822}" type="presParOf" srcId="{3A3CB0CC-7FD0-4249-A4CB-BE58586E44D2}" destId="{53D52D54-7C77-42AF-84AA-7950CE800223}" srcOrd="7" destOrd="0" presId="urn:microsoft.com/office/officeart/2005/8/layout/target1"/>
    <dgm:cxn modelId="{BC6CFFEF-DB6E-44FE-A224-41245E6841B3}" type="presParOf" srcId="{3A3CB0CC-7FD0-4249-A4CB-BE58586E44D2}" destId="{1BEB4FEA-3DC0-4E21-B642-29CFE4E3405E}" srcOrd="8" destOrd="0" presId="urn:microsoft.com/office/officeart/2005/8/layout/target1"/>
    <dgm:cxn modelId="{71E91D1B-6B78-452E-AC8B-7E0C5FF77DC9}" type="presParOf" srcId="{3A3CB0CC-7FD0-4249-A4CB-BE58586E44D2}" destId="{80EED3ED-22D2-474D-BBDE-D3E67A1E7ECD}" srcOrd="9" destOrd="0" presId="urn:microsoft.com/office/officeart/2005/8/layout/target1"/>
    <dgm:cxn modelId="{25D757A1-B406-436D-BD94-46E8E0059B15}" type="presParOf" srcId="{3A3CB0CC-7FD0-4249-A4CB-BE58586E44D2}" destId="{45BD737C-8CB1-493C-BA7E-03746A1034F2}" srcOrd="10" destOrd="0" presId="urn:microsoft.com/office/officeart/2005/8/layout/target1"/>
    <dgm:cxn modelId="{4DC06F2D-3CD8-4B5C-A30E-B653A853F6D3}" type="presParOf" srcId="{3A3CB0CC-7FD0-4249-A4CB-BE58586E44D2}" destId="{A057E388-858E-46CF-B92E-158086CBB062}" srcOrd="11" destOrd="0" presId="urn:microsoft.com/office/officeart/2005/8/layout/target1"/>
    <dgm:cxn modelId="{AE1A9C8E-F575-4E57-A4B1-C08FBEC80F2B}" type="presParOf" srcId="{3A3CB0CC-7FD0-4249-A4CB-BE58586E44D2}" destId="{14F16059-6A11-4AD3-A40D-0B6C8419950B}" srcOrd="12" destOrd="0" presId="urn:microsoft.com/office/officeart/2005/8/layout/target1"/>
    <dgm:cxn modelId="{7BA7D853-6613-4013-B573-988302891392}" type="presParOf" srcId="{3A3CB0CC-7FD0-4249-A4CB-BE58586E44D2}" destId="{BC2C337E-5428-4DA4-82D3-27BE9A1199E7}" srcOrd="13" destOrd="0" presId="urn:microsoft.com/office/officeart/2005/8/layout/target1"/>
    <dgm:cxn modelId="{E55F5FD2-F64F-44E2-BE8C-A5872D43B3E9}" type="presParOf" srcId="{3A3CB0CC-7FD0-4249-A4CB-BE58586E44D2}" destId="{6B13BECE-D0D9-4127-A883-54F3C4470AC3}" srcOrd="14" destOrd="0" presId="urn:microsoft.com/office/officeart/2005/8/layout/target1"/>
    <dgm:cxn modelId="{8038E1C6-2803-4CAD-A694-929A735A5034}" type="presParOf" srcId="{3A3CB0CC-7FD0-4249-A4CB-BE58586E44D2}" destId="{039871DE-97CB-49E7-B9CD-55CB84BDA62D}" srcOrd="15" destOrd="0" presId="urn:microsoft.com/office/officeart/2005/8/layout/targe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FBC2D5F-85C8-4425-B83F-EB25BFC05B73}" type="doc">
      <dgm:prSet loTypeId="urn:microsoft.com/office/officeart/2005/8/layout/arrow6" loCatId="relationship" qsTypeId="urn:microsoft.com/office/officeart/2005/8/quickstyle/simple1" qsCatId="simple" csTypeId="urn:microsoft.com/office/officeart/2005/8/colors/accent1_2" csCatId="accent1" phldr="1"/>
      <dgm:spPr/>
      <dgm:t>
        <a:bodyPr/>
        <a:lstStyle/>
        <a:p>
          <a:endParaRPr lang="en-MY"/>
        </a:p>
      </dgm:t>
    </dgm:pt>
    <dgm:pt modelId="{398D6853-F33F-4439-AA1A-B154145B9376}">
      <dgm:prSet phldrT="[Text]"/>
      <dgm:spPr/>
      <dgm:t>
        <a:bodyPr/>
        <a:lstStyle/>
        <a:p>
          <a:r>
            <a:rPr lang="en-MY" dirty="0"/>
            <a:t>HARAM</a:t>
          </a:r>
        </a:p>
      </dgm:t>
    </dgm:pt>
    <dgm:pt modelId="{77A6CD83-E5A9-440A-8299-BFE87407C21B}" type="parTrans" cxnId="{F5B63F0B-B837-4A0D-8604-81183CC993CF}">
      <dgm:prSet/>
      <dgm:spPr/>
      <dgm:t>
        <a:bodyPr/>
        <a:lstStyle/>
        <a:p>
          <a:endParaRPr lang="en-MY"/>
        </a:p>
      </dgm:t>
    </dgm:pt>
    <dgm:pt modelId="{753247F9-1138-407C-89C4-3CE2A48E8520}" type="sibTrans" cxnId="{F5B63F0B-B837-4A0D-8604-81183CC993CF}">
      <dgm:prSet/>
      <dgm:spPr/>
      <dgm:t>
        <a:bodyPr/>
        <a:lstStyle/>
        <a:p>
          <a:endParaRPr lang="en-MY"/>
        </a:p>
      </dgm:t>
    </dgm:pt>
    <dgm:pt modelId="{65A53173-286B-47F4-8F74-1DEFDF8F496B}">
      <dgm:prSet phldrT="[Text]"/>
      <dgm:spPr/>
      <dgm:t>
        <a:bodyPr/>
        <a:lstStyle/>
        <a:p>
          <a:r>
            <a:rPr lang="en-MY" dirty="0"/>
            <a:t>HALAL</a:t>
          </a:r>
        </a:p>
      </dgm:t>
    </dgm:pt>
    <dgm:pt modelId="{4649C037-B358-437E-89CD-1194A6CADF2C}" type="parTrans" cxnId="{303EEB6C-6FEA-45EA-A0D8-A4D9E81B5082}">
      <dgm:prSet/>
      <dgm:spPr/>
      <dgm:t>
        <a:bodyPr/>
        <a:lstStyle/>
        <a:p>
          <a:endParaRPr lang="en-MY"/>
        </a:p>
      </dgm:t>
    </dgm:pt>
    <dgm:pt modelId="{135625DB-E2AC-4DFF-A3BA-F983B7577B8B}" type="sibTrans" cxnId="{303EEB6C-6FEA-45EA-A0D8-A4D9E81B5082}">
      <dgm:prSet/>
      <dgm:spPr/>
      <dgm:t>
        <a:bodyPr/>
        <a:lstStyle/>
        <a:p>
          <a:endParaRPr lang="en-MY"/>
        </a:p>
      </dgm:t>
    </dgm:pt>
    <dgm:pt modelId="{4FF75BE5-79C4-4FAC-B68A-F0C3CCAC09F7}" type="pres">
      <dgm:prSet presAssocID="{9FBC2D5F-85C8-4425-B83F-EB25BFC05B73}" presName="compositeShape" presStyleCnt="0">
        <dgm:presLayoutVars>
          <dgm:chMax val="2"/>
          <dgm:dir/>
          <dgm:resizeHandles val="exact"/>
        </dgm:presLayoutVars>
      </dgm:prSet>
      <dgm:spPr/>
    </dgm:pt>
    <dgm:pt modelId="{1D0DB463-9BB2-4275-9AD0-457EC4DF8365}" type="pres">
      <dgm:prSet presAssocID="{9FBC2D5F-85C8-4425-B83F-EB25BFC05B73}" presName="ribbon" presStyleLbl="node1" presStyleIdx="0" presStyleCnt="1" custLinFactNeighborY="-3745"/>
      <dgm:spPr>
        <a:solidFill>
          <a:schemeClr val="accent3">
            <a:lumMod val="50000"/>
          </a:schemeClr>
        </a:solidFill>
      </dgm:spPr>
    </dgm:pt>
    <dgm:pt modelId="{56434AF6-DBEB-4E55-8D2E-0FB1EAF44A0E}" type="pres">
      <dgm:prSet presAssocID="{9FBC2D5F-85C8-4425-B83F-EB25BFC05B73}" presName="leftArrowText" presStyleLbl="node1" presStyleIdx="0" presStyleCnt="1">
        <dgm:presLayoutVars>
          <dgm:chMax val="0"/>
          <dgm:bulletEnabled val="1"/>
        </dgm:presLayoutVars>
      </dgm:prSet>
      <dgm:spPr/>
    </dgm:pt>
    <dgm:pt modelId="{0EABD32B-9EB2-4026-8DB7-8C8AC5567FDC}" type="pres">
      <dgm:prSet presAssocID="{9FBC2D5F-85C8-4425-B83F-EB25BFC05B73}" presName="rightArrowText" presStyleLbl="node1" presStyleIdx="0" presStyleCnt="1">
        <dgm:presLayoutVars>
          <dgm:chMax val="0"/>
          <dgm:bulletEnabled val="1"/>
        </dgm:presLayoutVars>
      </dgm:prSet>
      <dgm:spPr/>
    </dgm:pt>
  </dgm:ptLst>
  <dgm:cxnLst>
    <dgm:cxn modelId="{F5B63F0B-B837-4A0D-8604-81183CC993CF}" srcId="{9FBC2D5F-85C8-4425-B83F-EB25BFC05B73}" destId="{398D6853-F33F-4439-AA1A-B154145B9376}" srcOrd="0" destOrd="0" parTransId="{77A6CD83-E5A9-440A-8299-BFE87407C21B}" sibTransId="{753247F9-1138-407C-89C4-3CE2A48E8520}"/>
    <dgm:cxn modelId="{61CEC862-FA03-42AC-9088-E689804E8935}" type="presOf" srcId="{65A53173-286B-47F4-8F74-1DEFDF8F496B}" destId="{0EABD32B-9EB2-4026-8DB7-8C8AC5567FDC}" srcOrd="0" destOrd="0" presId="urn:microsoft.com/office/officeart/2005/8/layout/arrow6"/>
    <dgm:cxn modelId="{303EEB6C-6FEA-45EA-A0D8-A4D9E81B5082}" srcId="{9FBC2D5F-85C8-4425-B83F-EB25BFC05B73}" destId="{65A53173-286B-47F4-8F74-1DEFDF8F496B}" srcOrd="1" destOrd="0" parTransId="{4649C037-B358-437E-89CD-1194A6CADF2C}" sibTransId="{135625DB-E2AC-4DFF-A3BA-F983B7577B8B}"/>
    <dgm:cxn modelId="{3EFCBFE6-2199-4519-B3B1-4E83ED4E2417}" type="presOf" srcId="{398D6853-F33F-4439-AA1A-B154145B9376}" destId="{56434AF6-DBEB-4E55-8D2E-0FB1EAF44A0E}" srcOrd="0" destOrd="0" presId="urn:microsoft.com/office/officeart/2005/8/layout/arrow6"/>
    <dgm:cxn modelId="{0437A9E7-CC32-4377-868E-538E3D87F332}" type="presOf" srcId="{9FBC2D5F-85C8-4425-B83F-EB25BFC05B73}" destId="{4FF75BE5-79C4-4FAC-B68A-F0C3CCAC09F7}" srcOrd="0" destOrd="0" presId="urn:microsoft.com/office/officeart/2005/8/layout/arrow6"/>
    <dgm:cxn modelId="{090FEBC5-20C7-4B16-9816-9F501938DB0D}" type="presParOf" srcId="{4FF75BE5-79C4-4FAC-B68A-F0C3CCAC09F7}" destId="{1D0DB463-9BB2-4275-9AD0-457EC4DF8365}" srcOrd="0" destOrd="0" presId="urn:microsoft.com/office/officeart/2005/8/layout/arrow6"/>
    <dgm:cxn modelId="{2568B54A-7E99-4D3F-BEEB-90D9F00E3A5C}" type="presParOf" srcId="{4FF75BE5-79C4-4FAC-B68A-F0C3CCAC09F7}" destId="{56434AF6-DBEB-4E55-8D2E-0FB1EAF44A0E}" srcOrd="1" destOrd="0" presId="urn:microsoft.com/office/officeart/2005/8/layout/arrow6"/>
    <dgm:cxn modelId="{51A79B8A-EB2B-4128-B652-11431B159854}" type="presParOf" srcId="{4FF75BE5-79C4-4FAC-B68A-F0C3CCAC09F7}" destId="{0EABD32B-9EB2-4026-8DB7-8C8AC5567FDC}" srcOrd="2" destOrd="0" presId="urn:microsoft.com/office/officeart/2005/8/layout/arrow6"/>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FBC2D5F-85C8-4425-B83F-EB25BFC05B73}" type="doc">
      <dgm:prSet loTypeId="urn:microsoft.com/office/officeart/2005/8/layout/arrow6" loCatId="relationship" qsTypeId="urn:microsoft.com/office/officeart/2005/8/quickstyle/simple1" qsCatId="simple" csTypeId="urn:microsoft.com/office/officeart/2005/8/colors/accent1_2" csCatId="accent1" phldr="1"/>
      <dgm:spPr/>
      <dgm:t>
        <a:bodyPr/>
        <a:lstStyle/>
        <a:p>
          <a:endParaRPr lang="en-MY"/>
        </a:p>
      </dgm:t>
    </dgm:pt>
    <dgm:pt modelId="{398D6853-F33F-4439-AA1A-B154145B9376}">
      <dgm:prSet phldrT="[Text]"/>
      <dgm:spPr/>
      <dgm:t>
        <a:bodyPr/>
        <a:lstStyle/>
        <a:p>
          <a:r>
            <a:rPr lang="en-MY" dirty="0"/>
            <a:t>ZULM</a:t>
          </a:r>
        </a:p>
      </dgm:t>
    </dgm:pt>
    <dgm:pt modelId="{77A6CD83-E5A9-440A-8299-BFE87407C21B}" type="parTrans" cxnId="{F5B63F0B-B837-4A0D-8604-81183CC993CF}">
      <dgm:prSet/>
      <dgm:spPr/>
      <dgm:t>
        <a:bodyPr/>
        <a:lstStyle/>
        <a:p>
          <a:endParaRPr lang="en-MY"/>
        </a:p>
      </dgm:t>
    </dgm:pt>
    <dgm:pt modelId="{753247F9-1138-407C-89C4-3CE2A48E8520}" type="sibTrans" cxnId="{F5B63F0B-B837-4A0D-8604-81183CC993CF}">
      <dgm:prSet/>
      <dgm:spPr/>
      <dgm:t>
        <a:bodyPr/>
        <a:lstStyle/>
        <a:p>
          <a:endParaRPr lang="en-MY"/>
        </a:p>
      </dgm:t>
    </dgm:pt>
    <dgm:pt modelId="{65A53173-286B-47F4-8F74-1DEFDF8F496B}">
      <dgm:prSet phldrT="[Text]"/>
      <dgm:spPr/>
      <dgm:t>
        <a:bodyPr/>
        <a:lstStyle/>
        <a:p>
          <a:r>
            <a:rPr lang="en-MY" dirty="0"/>
            <a:t>ADL’</a:t>
          </a:r>
        </a:p>
      </dgm:t>
    </dgm:pt>
    <dgm:pt modelId="{4649C037-B358-437E-89CD-1194A6CADF2C}" type="parTrans" cxnId="{303EEB6C-6FEA-45EA-A0D8-A4D9E81B5082}">
      <dgm:prSet/>
      <dgm:spPr/>
      <dgm:t>
        <a:bodyPr/>
        <a:lstStyle/>
        <a:p>
          <a:endParaRPr lang="en-MY"/>
        </a:p>
      </dgm:t>
    </dgm:pt>
    <dgm:pt modelId="{135625DB-E2AC-4DFF-A3BA-F983B7577B8B}" type="sibTrans" cxnId="{303EEB6C-6FEA-45EA-A0D8-A4D9E81B5082}">
      <dgm:prSet/>
      <dgm:spPr/>
      <dgm:t>
        <a:bodyPr/>
        <a:lstStyle/>
        <a:p>
          <a:endParaRPr lang="en-MY"/>
        </a:p>
      </dgm:t>
    </dgm:pt>
    <dgm:pt modelId="{4FF75BE5-79C4-4FAC-B68A-F0C3CCAC09F7}" type="pres">
      <dgm:prSet presAssocID="{9FBC2D5F-85C8-4425-B83F-EB25BFC05B73}" presName="compositeShape" presStyleCnt="0">
        <dgm:presLayoutVars>
          <dgm:chMax val="2"/>
          <dgm:dir/>
          <dgm:resizeHandles val="exact"/>
        </dgm:presLayoutVars>
      </dgm:prSet>
      <dgm:spPr/>
    </dgm:pt>
    <dgm:pt modelId="{1D0DB463-9BB2-4275-9AD0-457EC4DF8365}" type="pres">
      <dgm:prSet presAssocID="{9FBC2D5F-85C8-4425-B83F-EB25BFC05B73}" presName="ribbon" presStyleLbl="node1" presStyleIdx="0" presStyleCnt="1"/>
      <dgm:spPr>
        <a:solidFill>
          <a:schemeClr val="accent3">
            <a:lumMod val="50000"/>
          </a:schemeClr>
        </a:solidFill>
      </dgm:spPr>
    </dgm:pt>
    <dgm:pt modelId="{56434AF6-DBEB-4E55-8D2E-0FB1EAF44A0E}" type="pres">
      <dgm:prSet presAssocID="{9FBC2D5F-85C8-4425-B83F-EB25BFC05B73}" presName="leftArrowText" presStyleLbl="node1" presStyleIdx="0" presStyleCnt="1">
        <dgm:presLayoutVars>
          <dgm:chMax val="0"/>
          <dgm:bulletEnabled val="1"/>
        </dgm:presLayoutVars>
      </dgm:prSet>
      <dgm:spPr/>
    </dgm:pt>
    <dgm:pt modelId="{0EABD32B-9EB2-4026-8DB7-8C8AC5567FDC}" type="pres">
      <dgm:prSet presAssocID="{9FBC2D5F-85C8-4425-B83F-EB25BFC05B73}" presName="rightArrowText" presStyleLbl="node1" presStyleIdx="0" presStyleCnt="1">
        <dgm:presLayoutVars>
          <dgm:chMax val="0"/>
          <dgm:bulletEnabled val="1"/>
        </dgm:presLayoutVars>
      </dgm:prSet>
      <dgm:spPr/>
    </dgm:pt>
  </dgm:ptLst>
  <dgm:cxnLst>
    <dgm:cxn modelId="{F5B63F0B-B837-4A0D-8604-81183CC993CF}" srcId="{9FBC2D5F-85C8-4425-B83F-EB25BFC05B73}" destId="{398D6853-F33F-4439-AA1A-B154145B9376}" srcOrd="0" destOrd="0" parTransId="{77A6CD83-E5A9-440A-8299-BFE87407C21B}" sibTransId="{753247F9-1138-407C-89C4-3CE2A48E8520}"/>
    <dgm:cxn modelId="{61CEC862-FA03-42AC-9088-E689804E8935}" type="presOf" srcId="{65A53173-286B-47F4-8F74-1DEFDF8F496B}" destId="{0EABD32B-9EB2-4026-8DB7-8C8AC5567FDC}" srcOrd="0" destOrd="0" presId="urn:microsoft.com/office/officeart/2005/8/layout/arrow6"/>
    <dgm:cxn modelId="{303EEB6C-6FEA-45EA-A0D8-A4D9E81B5082}" srcId="{9FBC2D5F-85C8-4425-B83F-EB25BFC05B73}" destId="{65A53173-286B-47F4-8F74-1DEFDF8F496B}" srcOrd="1" destOrd="0" parTransId="{4649C037-B358-437E-89CD-1194A6CADF2C}" sibTransId="{135625DB-E2AC-4DFF-A3BA-F983B7577B8B}"/>
    <dgm:cxn modelId="{3EFCBFE6-2199-4519-B3B1-4E83ED4E2417}" type="presOf" srcId="{398D6853-F33F-4439-AA1A-B154145B9376}" destId="{56434AF6-DBEB-4E55-8D2E-0FB1EAF44A0E}" srcOrd="0" destOrd="0" presId="urn:microsoft.com/office/officeart/2005/8/layout/arrow6"/>
    <dgm:cxn modelId="{0437A9E7-CC32-4377-868E-538E3D87F332}" type="presOf" srcId="{9FBC2D5F-85C8-4425-B83F-EB25BFC05B73}" destId="{4FF75BE5-79C4-4FAC-B68A-F0C3CCAC09F7}" srcOrd="0" destOrd="0" presId="urn:microsoft.com/office/officeart/2005/8/layout/arrow6"/>
    <dgm:cxn modelId="{090FEBC5-20C7-4B16-9816-9F501938DB0D}" type="presParOf" srcId="{4FF75BE5-79C4-4FAC-B68A-F0C3CCAC09F7}" destId="{1D0DB463-9BB2-4275-9AD0-457EC4DF8365}" srcOrd="0" destOrd="0" presId="urn:microsoft.com/office/officeart/2005/8/layout/arrow6"/>
    <dgm:cxn modelId="{2568B54A-7E99-4D3F-BEEB-90D9F00E3A5C}" type="presParOf" srcId="{4FF75BE5-79C4-4FAC-B68A-F0C3CCAC09F7}" destId="{56434AF6-DBEB-4E55-8D2E-0FB1EAF44A0E}" srcOrd="1" destOrd="0" presId="urn:microsoft.com/office/officeart/2005/8/layout/arrow6"/>
    <dgm:cxn modelId="{51A79B8A-EB2B-4128-B652-11431B159854}" type="presParOf" srcId="{4FF75BE5-79C4-4FAC-B68A-F0C3CCAC09F7}" destId="{0EABD32B-9EB2-4026-8DB7-8C8AC5567FDC}" srcOrd="2" destOrd="0" presId="urn:microsoft.com/office/officeart/2005/8/layout/arrow6"/>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FBC2D5F-85C8-4425-B83F-EB25BFC05B73}" type="doc">
      <dgm:prSet loTypeId="urn:microsoft.com/office/officeart/2005/8/layout/arrow6" loCatId="relationship" qsTypeId="urn:microsoft.com/office/officeart/2005/8/quickstyle/simple1" qsCatId="simple" csTypeId="urn:microsoft.com/office/officeart/2005/8/colors/accent1_2" csCatId="accent1" phldr="1"/>
      <dgm:spPr/>
      <dgm:t>
        <a:bodyPr/>
        <a:lstStyle/>
        <a:p>
          <a:endParaRPr lang="en-MY"/>
        </a:p>
      </dgm:t>
    </dgm:pt>
    <dgm:pt modelId="{398D6853-F33F-4439-AA1A-B154145B9376}">
      <dgm:prSet phldrT="[Text]"/>
      <dgm:spPr/>
      <dgm:t>
        <a:bodyPr/>
        <a:lstStyle/>
        <a:p>
          <a:r>
            <a:rPr lang="en-MY" dirty="0"/>
            <a:t>ISTISLAH</a:t>
          </a:r>
        </a:p>
      </dgm:t>
    </dgm:pt>
    <dgm:pt modelId="{77A6CD83-E5A9-440A-8299-BFE87407C21B}" type="parTrans" cxnId="{F5B63F0B-B837-4A0D-8604-81183CC993CF}">
      <dgm:prSet/>
      <dgm:spPr/>
      <dgm:t>
        <a:bodyPr/>
        <a:lstStyle/>
        <a:p>
          <a:endParaRPr lang="en-MY"/>
        </a:p>
      </dgm:t>
    </dgm:pt>
    <dgm:pt modelId="{753247F9-1138-407C-89C4-3CE2A48E8520}" type="sibTrans" cxnId="{F5B63F0B-B837-4A0D-8604-81183CC993CF}">
      <dgm:prSet/>
      <dgm:spPr/>
      <dgm:t>
        <a:bodyPr/>
        <a:lstStyle/>
        <a:p>
          <a:endParaRPr lang="en-MY"/>
        </a:p>
      </dgm:t>
    </dgm:pt>
    <dgm:pt modelId="{65A53173-286B-47F4-8F74-1DEFDF8F496B}">
      <dgm:prSet phldrT="[Text]"/>
      <dgm:spPr/>
      <dgm:t>
        <a:bodyPr/>
        <a:lstStyle/>
        <a:p>
          <a:r>
            <a:rPr lang="en-MY" dirty="0"/>
            <a:t>DIYA’</a:t>
          </a:r>
        </a:p>
      </dgm:t>
    </dgm:pt>
    <dgm:pt modelId="{4649C037-B358-437E-89CD-1194A6CADF2C}" type="parTrans" cxnId="{303EEB6C-6FEA-45EA-A0D8-A4D9E81B5082}">
      <dgm:prSet/>
      <dgm:spPr/>
      <dgm:t>
        <a:bodyPr/>
        <a:lstStyle/>
        <a:p>
          <a:endParaRPr lang="en-MY"/>
        </a:p>
      </dgm:t>
    </dgm:pt>
    <dgm:pt modelId="{135625DB-E2AC-4DFF-A3BA-F983B7577B8B}" type="sibTrans" cxnId="{303EEB6C-6FEA-45EA-A0D8-A4D9E81B5082}">
      <dgm:prSet/>
      <dgm:spPr/>
      <dgm:t>
        <a:bodyPr/>
        <a:lstStyle/>
        <a:p>
          <a:endParaRPr lang="en-MY"/>
        </a:p>
      </dgm:t>
    </dgm:pt>
    <dgm:pt modelId="{4FF75BE5-79C4-4FAC-B68A-F0C3CCAC09F7}" type="pres">
      <dgm:prSet presAssocID="{9FBC2D5F-85C8-4425-B83F-EB25BFC05B73}" presName="compositeShape" presStyleCnt="0">
        <dgm:presLayoutVars>
          <dgm:chMax val="2"/>
          <dgm:dir/>
          <dgm:resizeHandles val="exact"/>
        </dgm:presLayoutVars>
      </dgm:prSet>
      <dgm:spPr/>
    </dgm:pt>
    <dgm:pt modelId="{1D0DB463-9BB2-4275-9AD0-457EC4DF8365}" type="pres">
      <dgm:prSet presAssocID="{9FBC2D5F-85C8-4425-B83F-EB25BFC05B73}" presName="ribbon" presStyleLbl="node1" presStyleIdx="0" presStyleCnt="1"/>
      <dgm:spPr>
        <a:solidFill>
          <a:schemeClr val="accent3">
            <a:lumMod val="50000"/>
          </a:schemeClr>
        </a:solidFill>
      </dgm:spPr>
    </dgm:pt>
    <dgm:pt modelId="{56434AF6-DBEB-4E55-8D2E-0FB1EAF44A0E}" type="pres">
      <dgm:prSet presAssocID="{9FBC2D5F-85C8-4425-B83F-EB25BFC05B73}" presName="leftArrowText" presStyleLbl="node1" presStyleIdx="0" presStyleCnt="1">
        <dgm:presLayoutVars>
          <dgm:chMax val="0"/>
          <dgm:bulletEnabled val="1"/>
        </dgm:presLayoutVars>
      </dgm:prSet>
      <dgm:spPr/>
    </dgm:pt>
    <dgm:pt modelId="{0EABD32B-9EB2-4026-8DB7-8C8AC5567FDC}" type="pres">
      <dgm:prSet presAssocID="{9FBC2D5F-85C8-4425-B83F-EB25BFC05B73}" presName="rightArrowText" presStyleLbl="node1" presStyleIdx="0" presStyleCnt="1">
        <dgm:presLayoutVars>
          <dgm:chMax val="0"/>
          <dgm:bulletEnabled val="1"/>
        </dgm:presLayoutVars>
      </dgm:prSet>
      <dgm:spPr/>
    </dgm:pt>
  </dgm:ptLst>
  <dgm:cxnLst>
    <dgm:cxn modelId="{F5B63F0B-B837-4A0D-8604-81183CC993CF}" srcId="{9FBC2D5F-85C8-4425-B83F-EB25BFC05B73}" destId="{398D6853-F33F-4439-AA1A-B154145B9376}" srcOrd="0" destOrd="0" parTransId="{77A6CD83-E5A9-440A-8299-BFE87407C21B}" sibTransId="{753247F9-1138-407C-89C4-3CE2A48E8520}"/>
    <dgm:cxn modelId="{61CEC862-FA03-42AC-9088-E689804E8935}" type="presOf" srcId="{65A53173-286B-47F4-8F74-1DEFDF8F496B}" destId="{0EABD32B-9EB2-4026-8DB7-8C8AC5567FDC}" srcOrd="0" destOrd="0" presId="urn:microsoft.com/office/officeart/2005/8/layout/arrow6"/>
    <dgm:cxn modelId="{303EEB6C-6FEA-45EA-A0D8-A4D9E81B5082}" srcId="{9FBC2D5F-85C8-4425-B83F-EB25BFC05B73}" destId="{65A53173-286B-47F4-8F74-1DEFDF8F496B}" srcOrd="1" destOrd="0" parTransId="{4649C037-B358-437E-89CD-1194A6CADF2C}" sibTransId="{135625DB-E2AC-4DFF-A3BA-F983B7577B8B}"/>
    <dgm:cxn modelId="{3EFCBFE6-2199-4519-B3B1-4E83ED4E2417}" type="presOf" srcId="{398D6853-F33F-4439-AA1A-B154145B9376}" destId="{56434AF6-DBEB-4E55-8D2E-0FB1EAF44A0E}" srcOrd="0" destOrd="0" presId="urn:microsoft.com/office/officeart/2005/8/layout/arrow6"/>
    <dgm:cxn modelId="{0437A9E7-CC32-4377-868E-538E3D87F332}" type="presOf" srcId="{9FBC2D5F-85C8-4425-B83F-EB25BFC05B73}" destId="{4FF75BE5-79C4-4FAC-B68A-F0C3CCAC09F7}" srcOrd="0" destOrd="0" presId="urn:microsoft.com/office/officeart/2005/8/layout/arrow6"/>
    <dgm:cxn modelId="{090FEBC5-20C7-4B16-9816-9F501938DB0D}" type="presParOf" srcId="{4FF75BE5-79C4-4FAC-B68A-F0C3CCAC09F7}" destId="{1D0DB463-9BB2-4275-9AD0-457EC4DF8365}" srcOrd="0" destOrd="0" presId="urn:microsoft.com/office/officeart/2005/8/layout/arrow6"/>
    <dgm:cxn modelId="{2568B54A-7E99-4D3F-BEEB-90D9F00E3A5C}" type="presParOf" srcId="{4FF75BE5-79C4-4FAC-B68A-F0C3CCAC09F7}" destId="{56434AF6-DBEB-4E55-8D2E-0FB1EAF44A0E}" srcOrd="1" destOrd="0" presId="urn:microsoft.com/office/officeart/2005/8/layout/arrow6"/>
    <dgm:cxn modelId="{51A79B8A-EB2B-4128-B652-11431B159854}" type="presParOf" srcId="{4FF75BE5-79C4-4FAC-B68A-F0C3CCAC09F7}" destId="{0EABD32B-9EB2-4026-8DB7-8C8AC5567FDC}" srcOrd="2" destOrd="0" presId="urn:microsoft.com/office/officeart/2005/8/layout/arrow6"/>
  </dgm:cxnLst>
  <dgm:bg/>
  <dgm:whole/>
  <dgm:extLst>
    <a:ext uri="http://schemas.microsoft.com/office/drawing/2008/diagram">
      <dsp:dataModelExt xmlns:dsp="http://schemas.microsoft.com/office/drawing/2008/diagram" relId="rId21"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8545C06-84F4-4936-A8B1-418DD72C4329}"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MY"/>
        </a:p>
      </dgm:t>
    </dgm:pt>
    <dgm:pt modelId="{A49F5C46-8BE6-4C24-88AE-E6433DCAFAE9}">
      <dgm:prSet phldrT="[Text]"/>
      <dgm:spPr/>
      <dgm:t>
        <a:bodyPr/>
        <a:lstStyle/>
        <a:p>
          <a:r>
            <a:rPr lang="en-MY" dirty="0"/>
            <a:t>SAINS ISLAM</a:t>
          </a:r>
        </a:p>
      </dgm:t>
    </dgm:pt>
    <dgm:pt modelId="{72F90B1C-CB89-45D0-B108-B63C86C758D9}" type="parTrans" cxnId="{C69058AD-26A8-4A0E-914D-A858D3A14049}">
      <dgm:prSet/>
      <dgm:spPr/>
      <dgm:t>
        <a:bodyPr/>
        <a:lstStyle/>
        <a:p>
          <a:endParaRPr lang="en-MY"/>
        </a:p>
      </dgm:t>
    </dgm:pt>
    <dgm:pt modelId="{72239B04-5A3F-4DA0-AB84-31FD581C0D0E}" type="sibTrans" cxnId="{C69058AD-26A8-4A0E-914D-A858D3A14049}">
      <dgm:prSet/>
      <dgm:spPr/>
      <dgm:t>
        <a:bodyPr/>
        <a:lstStyle/>
        <a:p>
          <a:endParaRPr lang="en-MY"/>
        </a:p>
      </dgm:t>
    </dgm:pt>
    <dgm:pt modelId="{769949C0-EE3A-401D-888A-037E1EFDBB40}">
      <dgm:prSet phldrT="[Text]"/>
      <dgm:spPr/>
      <dgm:t>
        <a:bodyPr/>
        <a:lstStyle/>
        <a:p>
          <a:r>
            <a:rPr lang="en-MY" dirty="0"/>
            <a:t>ILMU MUTLAK</a:t>
          </a:r>
        </a:p>
      </dgm:t>
    </dgm:pt>
    <dgm:pt modelId="{495E3868-2605-4248-BF0C-610B849FF9F2}" type="parTrans" cxnId="{453A99FF-C0E8-4506-93EB-55BF1D46F67C}">
      <dgm:prSet/>
      <dgm:spPr/>
      <dgm:t>
        <a:bodyPr/>
        <a:lstStyle/>
        <a:p>
          <a:endParaRPr lang="en-MY"/>
        </a:p>
      </dgm:t>
    </dgm:pt>
    <dgm:pt modelId="{275261CE-861B-4B85-8E72-1993C7618C22}" type="sibTrans" cxnId="{453A99FF-C0E8-4506-93EB-55BF1D46F67C}">
      <dgm:prSet/>
      <dgm:spPr/>
      <dgm:t>
        <a:bodyPr/>
        <a:lstStyle/>
        <a:p>
          <a:endParaRPr lang="en-MY"/>
        </a:p>
      </dgm:t>
    </dgm:pt>
    <dgm:pt modelId="{165CF649-E76D-40C3-BDDD-66B89CCC6D78}">
      <dgm:prSet phldrT="[Text]"/>
      <dgm:spPr/>
      <dgm:t>
        <a:bodyPr/>
        <a:lstStyle/>
        <a:p>
          <a:r>
            <a:rPr lang="en-MY" dirty="0"/>
            <a:t>TEOLOGI TRANSENDENTAL</a:t>
          </a:r>
        </a:p>
      </dgm:t>
    </dgm:pt>
    <dgm:pt modelId="{8C38B8A2-DC4B-4320-86AC-D8BC7864A023}" type="parTrans" cxnId="{A99564C3-A5E3-41D2-B4A0-D40EC4DE6B99}">
      <dgm:prSet/>
      <dgm:spPr/>
      <dgm:t>
        <a:bodyPr/>
        <a:lstStyle/>
        <a:p>
          <a:endParaRPr lang="en-MY"/>
        </a:p>
      </dgm:t>
    </dgm:pt>
    <dgm:pt modelId="{3D26F144-812B-46F2-A5E3-EB5352A8AC42}" type="sibTrans" cxnId="{A99564C3-A5E3-41D2-B4A0-D40EC4DE6B99}">
      <dgm:prSet/>
      <dgm:spPr/>
      <dgm:t>
        <a:bodyPr/>
        <a:lstStyle/>
        <a:p>
          <a:endParaRPr lang="en-MY"/>
        </a:p>
      </dgm:t>
    </dgm:pt>
    <dgm:pt modelId="{0F652DFA-8214-47C6-AF23-9A3BDC4209AB}">
      <dgm:prSet phldrT="[Text]"/>
      <dgm:spPr/>
      <dgm:t>
        <a:bodyPr/>
        <a:lstStyle/>
        <a:p>
          <a:r>
            <a:rPr lang="en-MY" dirty="0"/>
            <a:t>TEOLOGI EKSPERIENTAL</a:t>
          </a:r>
        </a:p>
      </dgm:t>
    </dgm:pt>
    <dgm:pt modelId="{4F8ADA14-3455-43B7-8745-47C00F834B61}" type="parTrans" cxnId="{729EF0DB-A469-4BDE-804E-06A1DC08B9F3}">
      <dgm:prSet/>
      <dgm:spPr/>
      <dgm:t>
        <a:bodyPr/>
        <a:lstStyle/>
        <a:p>
          <a:endParaRPr lang="en-MY"/>
        </a:p>
      </dgm:t>
    </dgm:pt>
    <dgm:pt modelId="{896AA64C-4869-4F77-8CF6-06586D9594A2}" type="sibTrans" cxnId="{729EF0DB-A469-4BDE-804E-06A1DC08B9F3}">
      <dgm:prSet/>
      <dgm:spPr/>
      <dgm:t>
        <a:bodyPr/>
        <a:lstStyle/>
        <a:p>
          <a:endParaRPr lang="en-MY"/>
        </a:p>
      </dgm:t>
    </dgm:pt>
    <dgm:pt modelId="{19AFBF69-EACD-431C-965A-CFC455925172}">
      <dgm:prSet phldrT="[Text]"/>
      <dgm:spPr/>
      <dgm:t>
        <a:bodyPr/>
        <a:lstStyle/>
        <a:p>
          <a:r>
            <a:rPr lang="en-MY" dirty="0"/>
            <a:t>ILMU FIZIKAL</a:t>
          </a:r>
        </a:p>
      </dgm:t>
    </dgm:pt>
    <dgm:pt modelId="{44299A14-A37D-423F-BCA5-04678507BA9F}" type="parTrans" cxnId="{428F8121-4DD0-4DCF-B8A8-1A1C058F76DA}">
      <dgm:prSet/>
      <dgm:spPr/>
      <dgm:t>
        <a:bodyPr/>
        <a:lstStyle/>
        <a:p>
          <a:endParaRPr lang="en-MY"/>
        </a:p>
      </dgm:t>
    </dgm:pt>
    <dgm:pt modelId="{20D240DC-8139-4B0B-94FF-AEA339BA5569}" type="sibTrans" cxnId="{428F8121-4DD0-4DCF-B8A8-1A1C058F76DA}">
      <dgm:prSet/>
      <dgm:spPr/>
      <dgm:t>
        <a:bodyPr/>
        <a:lstStyle/>
        <a:p>
          <a:endParaRPr lang="en-MY"/>
        </a:p>
      </dgm:t>
    </dgm:pt>
    <dgm:pt modelId="{B39F2C9F-3ED3-4E5A-952D-BDA49C663432}">
      <dgm:prSet phldrT="[Text]"/>
      <dgm:spPr/>
      <dgm:t>
        <a:bodyPr/>
        <a:lstStyle/>
        <a:p>
          <a:r>
            <a:rPr lang="en-MY" dirty="0"/>
            <a:t>ILMU-ILMU SAINS FIZIKAL</a:t>
          </a:r>
        </a:p>
      </dgm:t>
    </dgm:pt>
    <dgm:pt modelId="{910166E1-1DE1-430B-B00E-837D97963883}" type="parTrans" cxnId="{BB4CF5AA-BFA6-4FEC-95FF-A59DD0125BFE}">
      <dgm:prSet/>
      <dgm:spPr/>
      <dgm:t>
        <a:bodyPr/>
        <a:lstStyle/>
        <a:p>
          <a:endParaRPr lang="en-MY"/>
        </a:p>
      </dgm:t>
    </dgm:pt>
    <dgm:pt modelId="{3C67B78F-94F3-4C9E-B367-493EFD033730}" type="sibTrans" cxnId="{BB4CF5AA-BFA6-4FEC-95FF-A59DD0125BFE}">
      <dgm:prSet/>
      <dgm:spPr/>
      <dgm:t>
        <a:bodyPr/>
        <a:lstStyle/>
        <a:p>
          <a:endParaRPr lang="en-MY"/>
        </a:p>
      </dgm:t>
    </dgm:pt>
    <dgm:pt modelId="{2D081A71-6AF0-4ACC-A740-54935BDA5F57}" type="pres">
      <dgm:prSet presAssocID="{68545C06-84F4-4936-A8B1-418DD72C4329}" presName="hierChild1" presStyleCnt="0">
        <dgm:presLayoutVars>
          <dgm:chPref val="1"/>
          <dgm:dir/>
          <dgm:animOne val="branch"/>
          <dgm:animLvl val="lvl"/>
          <dgm:resizeHandles/>
        </dgm:presLayoutVars>
      </dgm:prSet>
      <dgm:spPr/>
    </dgm:pt>
    <dgm:pt modelId="{550E51E0-28B6-4522-8543-001DA547861A}" type="pres">
      <dgm:prSet presAssocID="{A49F5C46-8BE6-4C24-88AE-E6433DCAFAE9}" presName="hierRoot1" presStyleCnt="0"/>
      <dgm:spPr/>
    </dgm:pt>
    <dgm:pt modelId="{FEC8F08C-F790-432B-A8C8-BBD516E97AFD}" type="pres">
      <dgm:prSet presAssocID="{A49F5C46-8BE6-4C24-88AE-E6433DCAFAE9}" presName="composite" presStyleCnt="0"/>
      <dgm:spPr/>
    </dgm:pt>
    <dgm:pt modelId="{7FF990BC-016E-48FE-90A5-F0B22D59D07B}" type="pres">
      <dgm:prSet presAssocID="{A49F5C46-8BE6-4C24-88AE-E6433DCAFAE9}" presName="background" presStyleLbl="node0" presStyleIdx="0" presStyleCnt="1"/>
      <dgm:spPr/>
    </dgm:pt>
    <dgm:pt modelId="{74300E0A-A955-4D60-9060-472F09F85ED5}" type="pres">
      <dgm:prSet presAssocID="{A49F5C46-8BE6-4C24-88AE-E6433DCAFAE9}" presName="text" presStyleLbl="fgAcc0" presStyleIdx="0" presStyleCnt="1">
        <dgm:presLayoutVars>
          <dgm:chPref val="3"/>
        </dgm:presLayoutVars>
      </dgm:prSet>
      <dgm:spPr/>
    </dgm:pt>
    <dgm:pt modelId="{BDB92B9A-2B90-4361-B99A-24C5ADAD9C04}" type="pres">
      <dgm:prSet presAssocID="{A49F5C46-8BE6-4C24-88AE-E6433DCAFAE9}" presName="hierChild2" presStyleCnt="0"/>
      <dgm:spPr/>
    </dgm:pt>
    <dgm:pt modelId="{F18AA9A1-723B-4A0B-99EC-8587291F8843}" type="pres">
      <dgm:prSet presAssocID="{495E3868-2605-4248-BF0C-610B849FF9F2}" presName="Name10" presStyleLbl="parChTrans1D2" presStyleIdx="0" presStyleCnt="2"/>
      <dgm:spPr/>
    </dgm:pt>
    <dgm:pt modelId="{AB622244-91D4-4439-AD34-945FCE76EF82}" type="pres">
      <dgm:prSet presAssocID="{769949C0-EE3A-401D-888A-037E1EFDBB40}" presName="hierRoot2" presStyleCnt="0"/>
      <dgm:spPr/>
    </dgm:pt>
    <dgm:pt modelId="{3A885109-5670-46BF-93F8-AF578F3146E3}" type="pres">
      <dgm:prSet presAssocID="{769949C0-EE3A-401D-888A-037E1EFDBB40}" presName="composite2" presStyleCnt="0"/>
      <dgm:spPr/>
    </dgm:pt>
    <dgm:pt modelId="{8F6B3064-1BBA-4B9D-960B-FF293ED3FC4F}" type="pres">
      <dgm:prSet presAssocID="{769949C0-EE3A-401D-888A-037E1EFDBB40}" presName="background2" presStyleLbl="node2" presStyleIdx="0" presStyleCnt="2"/>
      <dgm:spPr/>
    </dgm:pt>
    <dgm:pt modelId="{6C9FE9E2-96AF-4810-93AE-637E9B1A521C}" type="pres">
      <dgm:prSet presAssocID="{769949C0-EE3A-401D-888A-037E1EFDBB40}" presName="text2" presStyleLbl="fgAcc2" presStyleIdx="0" presStyleCnt="2">
        <dgm:presLayoutVars>
          <dgm:chPref val="3"/>
        </dgm:presLayoutVars>
      </dgm:prSet>
      <dgm:spPr/>
    </dgm:pt>
    <dgm:pt modelId="{3220FD3A-232A-40A4-AF03-CACC0B3C5EAC}" type="pres">
      <dgm:prSet presAssocID="{769949C0-EE3A-401D-888A-037E1EFDBB40}" presName="hierChild3" presStyleCnt="0"/>
      <dgm:spPr/>
    </dgm:pt>
    <dgm:pt modelId="{5D7EE531-ABF7-4B7A-AADB-AD62B81CABBD}" type="pres">
      <dgm:prSet presAssocID="{8C38B8A2-DC4B-4320-86AC-D8BC7864A023}" presName="Name17" presStyleLbl="parChTrans1D3" presStyleIdx="0" presStyleCnt="3"/>
      <dgm:spPr/>
    </dgm:pt>
    <dgm:pt modelId="{9F78B66E-5384-4287-8080-2BD8B7B13A68}" type="pres">
      <dgm:prSet presAssocID="{165CF649-E76D-40C3-BDDD-66B89CCC6D78}" presName="hierRoot3" presStyleCnt="0"/>
      <dgm:spPr/>
    </dgm:pt>
    <dgm:pt modelId="{F17291CC-2ED0-4A77-88ED-1D747B04EC12}" type="pres">
      <dgm:prSet presAssocID="{165CF649-E76D-40C3-BDDD-66B89CCC6D78}" presName="composite3" presStyleCnt="0"/>
      <dgm:spPr/>
    </dgm:pt>
    <dgm:pt modelId="{9E3532AB-0412-4719-9F74-495D7552474A}" type="pres">
      <dgm:prSet presAssocID="{165CF649-E76D-40C3-BDDD-66B89CCC6D78}" presName="background3" presStyleLbl="node3" presStyleIdx="0" presStyleCnt="3"/>
      <dgm:spPr/>
    </dgm:pt>
    <dgm:pt modelId="{363A447E-3F15-4F01-BAAA-87980790D7A9}" type="pres">
      <dgm:prSet presAssocID="{165CF649-E76D-40C3-BDDD-66B89CCC6D78}" presName="text3" presStyleLbl="fgAcc3" presStyleIdx="0" presStyleCnt="3">
        <dgm:presLayoutVars>
          <dgm:chPref val="3"/>
        </dgm:presLayoutVars>
      </dgm:prSet>
      <dgm:spPr/>
    </dgm:pt>
    <dgm:pt modelId="{7D0A0CB4-0237-4B73-A8E7-5F3727C64207}" type="pres">
      <dgm:prSet presAssocID="{165CF649-E76D-40C3-BDDD-66B89CCC6D78}" presName="hierChild4" presStyleCnt="0"/>
      <dgm:spPr/>
    </dgm:pt>
    <dgm:pt modelId="{475011BA-2A4A-41B6-A2FF-75B3EE09A477}" type="pres">
      <dgm:prSet presAssocID="{4F8ADA14-3455-43B7-8745-47C00F834B61}" presName="Name17" presStyleLbl="parChTrans1D3" presStyleIdx="1" presStyleCnt="3"/>
      <dgm:spPr/>
    </dgm:pt>
    <dgm:pt modelId="{70C82094-AE76-41EF-AAD1-6A16DE35EE74}" type="pres">
      <dgm:prSet presAssocID="{0F652DFA-8214-47C6-AF23-9A3BDC4209AB}" presName="hierRoot3" presStyleCnt="0"/>
      <dgm:spPr/>
    </dgm:pt>
    <dgm:pt modelId="{A1988185-91A3-4A4E-8202-C64187CE9624}" type="pres">
      <dgm:prSet presAssocID="{0F652DFA-8214-47C6-AF23-9A3BDC4209AB}" presName="composite3" presStyleCnt="0"/>
      <dgm:spPr/>
    </dgm:pt>
    <dgm:pt modelId="{3E82CED7-C07C-4E89-B94B-87B034DA7FAD}" type="pres">
      <dgm:prSet presAssocID="{0F652DFA-8214-47C6-AF23-9A3BDC4209AB}" presName="background3" presStyleLbl="node3" presStyleIdx="1" presStyleCnt="3"/>
      <dgm:spPr/>
    </dgm:pt>
    <dgm:pt modelId="{43228891-85DB-4848-B54C-B69CC993224D}" type="pres">
      <dgm:prSet presAssocID="{0F652DFA-8214-47C6-AF23-9A3BDC4209AB}" presName="text3" presStyleLbl="fgAcc3" presStyleIdx="1" presStyleCnt="3" custLinFactNeighborY="-1172">
        <dgm:presLayoutVars>
          <dgm:chPref val="3"/>
        </dgm:presLayoutVars>
      </dgm:prSet>
      <dgm:spPr/>
    </dgm:pt>
    <dgm:pt modelId="{BBCC8AEC-ACDD-438C-BEF7-F305A7D637F2}" type="pres">
      <dgm:prSet presAssocID="{0F652DFA-8214-47C6-AF23-9A3BDC4209AB}" presName="hierChild4" presStyleCnt="0"/>
      <dgm:spPr/>
    </dgm:pt>
    <dgm:pt modelId="{94577AC5-7472-4C5E-ADE9-AB6A6DDCB072}" type="pres">
      <dgm:prSet presAssocID="{44299A14-A37D-423F-BCA5-04678507BA9F}" presName="Name10" presStyleLbl="parChTrans1D2" presStyleIdx="1" presStyleCnt="2"/>
      <dgm:spPr/>
    </dgm:pt>
    <dgm:pt modelId="{F5F98D11-849D-4857-B0EA-FE440D964886}" type="pres">
      <dgm:prSet presAssocID="{19AFBF69-EACD-431C-965A-CFC455925172}" presName="hierRoot2" presStyleCnt="0"/>
      <dgm:spPr/>
    </dgm:pt>
    <dgm:pt modelId="{7BFC99DC-0E5C-4C65-B7C8-2BED3CC14687}" type="pres">
      <dgm:prSet presAssocID="{19AFBF69-EACD-431C-965A-CFC455925172}" presName="composite2" presStyleCnt="0"/>
      <dgm:spPr/>
    </dgm:pt>
    <dgm:pt modelId="{F1231298-DFC4-44BA-BE92-CA1C25836C74}" type="pres">
      <dgm:prSet presAssocID="{19AFBF69-EACD-431C-965A-CFC455925172}" presName="background2" presStyleLbl="node2" presStyleIdx="1" presStyleCnt="2"/>
      <dgm:spPr/>
    </dgm:pt>
    <dgm:pt modelId="{F7AAB670-3BC2-426E-BB66-8F8ADA80E641}" type="pres">
      <dgm:prSet presAssocID="{19AFBF69-EACD-431C-965A-CFC455925172}" presName="text2" presStyleLbl="fgAcc2" presStyleIdx="1" presStyleCnt="2">
        <dgm:presLayoutVars>
          <dgm:chPref val="3"/>
        </dgm:presLayoutVars>
      </dgm:prSet>
      <dgm:spPr/>
    </dgm:pt>
    <dgm:pt modelId="{91BD93FB-873B-48D5-B5F5-BDEE717DCB79}" type="pres">
      <dgm:prSet presAssocID="{19AFBF69-EACD-431C-965A-CFC455925172}" presName="hierChild3" presStyleCnt="0"/>
      <dgm:spPr/>
    </dgm:pt>
    <dgm:pt modelId="{0A774619-A790-413C-9526-B18AE8E34AA3}" type="pres">
      <dgm:prSet presAssocID="{910166E1-1DE1-430B-B00E-837D97963883}" presName="Name17" presStyleLbl="parChTrans1D3" presStyleIdx="2" presStyleCnt="3"/>
      <dgm:spPr/>
    </dgm:pt>
    <dgm:pt modelId="{8C1CF1B9-5219-41D4-9AE6-92590E8F5F4F}" type="pres">
      <dgm:prSet presAssocID="{B39F2C9F-3ED3-4E5A-952D-BDA49C663432}" presName="hierRoot3" presStyleCnt="0"/>
      <dgm:spPr/>
    </dgm:pt>
    <dgm:pt modelId="{48371E07-865C-4F7F-9D81-7ED72E08FD7A}" type="pres">
      <dgm:prSet presAssocID="{B39F2C9F-3ED3-4E5A-952D-BDA49C663432}" presName="composite3" presStyleCnt="0"/>
      <dgm:spPr/>
    </dgm:pt>
    <dgm:pt modelId="{6D3E97E3-6801-4524-85F3-A6FC197D8925}" type="pres">
      <dgm:prSet presAssocID="{B39F2C9F-3ED3-4E5A-952D-BDA49C663432}" presName="background3" presStyleLbl="node3" presStyleIdx="2" presStyleCnt="3"/>
      <dgm:spPr/>
    </dgm:pt>
    <dgm:pt modelId="{C5C483C9-43DE-4998-9A27-DE68E07ED936}" type="pres">
      <dgm:prSet presAssocID="{B39F2C9F-3ED3-4E5A-952D-BDA49C663432}" presName="text3" presStyleLbl="fgAcc3" presStyleIdx="2" presStyleCnt="3">
        <dgm:presLayoutVars>
          <dgm:chPref val="3"/>
        </dgm:presLayoutVars>
      </dgm:prSet>
      <dgm:spPr/>
    </dgm:pt>
    <dgm:pt modelId="{4A21756E-B47B-4BA7-A053-2A5B389B4FD9}" type="pres">
      <dgm:prSet presAssocID="{B39F2C9F-3ED3-4E5A-952D-BDA49C663432}" presName="hierChild4" presStyleCnt="0"/>
      <dgm:spPr/>
    </dgm:pt>
  </dgm:ptLst>
  <dgm:cxnLst>
    <dgm:cxn modelId="{E20CD01A-B55A-4803-A267-B4D1AAFA838F}" type="presOf" srcId="{B39F2C9F-3ED3-4E5A-952D-BDA49C663432}" destId="{C5C483C9-43DE-4998-9A27-DE68E07ED936}" srcOrd="0" destOrd="0" presId="urn:microsoft.com/office/officeart/2005/8/layout/hierarchy1"/>
    <dgm:cxn modelId="{69169620-9631-4220-8930-91AB146025BF}" type="presOf" srcId="{0F652DFA-8214-47C6-AF23-9A3BDC4209AB}" destId="{43228891-85DB-4848-B54C-B69CC993224D}" srcOrd="0" destOrd="0" presId="urn:microsoft.com/office/officeart/2005/8/layout/hierarchy1"/>
    <dgm:cxn modelId="{428F8121-4DD0-4DCF-B8A8-1A1C058F76DA}" srcId="{A49F5C46-8BE6-4C24-88AE-E6433DCAFAE9}" destId="{19AFBF69-EACD-431C-965A-CFC455925172}" srcOrd="1" destOrd="0" parTransId="{44299A14-A37D-423F-BCA5-04678507BA9F}" sibTransId="{20D240DC-8139-4B0B-94FF-AEA339BA5569}"/>
    <dgm:cxn modelId="{0F305229-EA29-48DB-96FB-7215A8F9DBBD}" type="presOf" srcId="{165CF649-E76D-40C3-BDDD-66B89CCC6D78}" destId="{363A447E-3F15-4F01-BAAA-87980790D7A9}" srcOrd="0" destOrd="0" presId="urn:microsoft.com/office/officeart/2005/8/layout/hierarchy1"/>
    <dgm:cxn modelId="{25634F2F-A76B-4907-884B-AEB57D8F3ADD}" type="presOf" srcId="{4F8ADA14-3455-43B7-8745-47C00F834B61}" destId="{475011BA-2A4A-41B6-A2FF-75B3EE09A477}" srcOrd="0" destOrd="0" presId="urn:microsoft.com/office/officeart/2005/8/layout/hierarchy1"/>
    <dgm:cxn modelId="{DAEAA04B-760A-445C-8D1C-37C9CA819BBA}" type="presOf" srcId="{495E3868-2605-4248-BF0C-610B849FF9F2}" destId="{F18AA9A1-723B-4A0B-99EC-8587291F8843}" srcOrd="0" destOrd="0" presId="urn:microsoft.com/office/officeart/2005/8/layout/hierarchy1"/>
    <dgm:cxn modelId="{9E9FB853-1EDF-4089-84EE-80D69FA414FF}" type="presOf" srcId="{A49F5C46-8BE6-4C24-88AE-E6433DCAFAE9}" destId="{74300E0A-A955-4D60-9060-472F09F85ED5}" srcOrd="0" destOrd="0" presId="urn:microsoft.com/office/officeart/2005/8/layout/hierarchy1"/>
    <dgm:cxn modelId="{545EDE75-2407-4778-9043-127D6B3BC2E8}" type="presOf" srcId="{68545C06-84F4-4936-A8B1-418DD72C4329}" destId="{2D081A71-6AF0-4ACC-A740-54935BDA5F57}" srcOrd="0" destOrd="0" presId="urn:microsoft.com/office/officeart/2005/8/layout/hierarchy1"/>
    <dgm:cxn modelId="{AD2D8D89-9C93-4726-BA34-39F9AB85EBDC}" type="presOf" srcId="{19AFBF69-EACD-431C-965A-CFC455925172}" destId="{F7AAB670-3BC2-426E-BB66-8F8ADA80E641}" srcOrd="0" destOrd="0" presId="urn:microsoft.com/office/officeart/2005/8/layout/hierarchy1"/>
    <dgm:cxn modelId="{E433CA90-438E-415D-8F7F-0516C2AB8685}" type="presOf" srcId="{769949C0-EE3A-401D-888A-037E1EFDBB40}" destId="{6C9FE9E2-96AF-4810-93AE-637E9B1A521C}" srcOrd="0" destOrd="0" presId="urn:microsoft.com/office/officeart/2005/8/layout/hierarchy1"/>
    <dgm:cxn modelId="{BB4CF5AA-BFA6-4FEC-95FF-A59DD0125BFE}" srcId="{19AFBF69-EACD-431C-965A-CFC455925172}" destId="{B39F2C9F-3ED3-4E5A-952D-BDA49C663432}" srcOrd="0" destOrd="0" parTransId="{910166E1-1DE1-430B-B00E-837D97963883}" sibTransId="{3C67B78F-94F3-4C9E-B367-493EFD033730}"/>
    <dgm:cxn modelId="{C69058AD-26A8-4A0E-914D-A858D3A14049}" srcId="{68545C06-84F4-4936-A8B1-418DD72C4329}" destId="{A49F5C46-8BE6-4C24-88AE-E6433DCAFAE9}" srcOrd="0" destOrd="0" parTransId="{72F90B1C-CB89-45D0-B108-B63C86C758D9}" sibTransId="{72239B04-5A3F-4DA0-AB84-31FD581C0D0E}"/>
    <dgm:cxn modelId="{A99564C3-A5E3-41D2-B4A0-D40EC4DE6B99}" srcId="{769949C0-EE3A-401D-888A-037E1EFDBB40}" destId="{165CF649-E76D-40C3-BDDD-66B89CCC6D78}" srcOrd="0" destOrd="0" parTransId="{8C38B8A2-DC4B-4320-86AC-D8BC7864A023}" sibTransId="{3D26F144-812B-46F2-A5E3-EB5352A8AC42}"/>
    <dgm:cxn modelId="{729EF0DB-A469-4BDE-804E-06A1DC08B9F3}" srcId="{769949C0-EE3A-401D-888A-037E1EFDBB40}" destId="{0F652DFA-8214-47C6-AF23-9A3BDC4209AB}" srcOrd="1" destOrd="0" parTransId="{4F8ADA14-3455-43B7-8745-47C00F834B61}" sibTransId="{896AA64C-4869-4F77-8CF6-06586D9594A2}"/>
    <dgm:cxn modelId="{0D0D31E0-43D4-4BCB-9EAB-C6DE94FFED7F}" type="presOf" srcId="{910166E1-1DE1-430B-B00E-837D97963883}" destId="{0A774619-A790-413C-9526-B18AE8E34AA3}" srcOrd="0" destOrd="0" presId="urn:microsoft.com/office/officeart/2005/8/layout/hierarchy1"/>
    <dgm:cxn modelId="{C8D59DE4-D79B-4252-840D-931F1113D818}" type="presOf" srcId="{8C38B8A2-DC4B-4320-86AC-D8BC7864A023}" destId="{5D7EE531-ABF7-4B7A-AADB-AD62B81CABBD}" srcOrd="0" destOrd="0" presId="urn:microsoft.com/office/officeart/2005/8/layout/hierarchy1"/>
    <dgm:cxn modelId="{6E5142EF-B665-4F4C-BB58-1825D662972A}" type="presOf" srcId="{44299A14-A37D-423F-BCA5-04678507BA9F}" destId="{94577AC5-7472-4C5E-ADE9-AB6A6DDCB072}" srcOrd="0" destOrd="0" presId="urn:microsoft.com/office/officeart/2005/8/layout/hierarchy1"/>
    <dgm:cxn modelId="{453A99FF-C0E8-4506-93EB-55BF1D46F67C}" srcId="{A49F5C46-8BE6-4C24-88AE-E6433DCAFAE9}" destId="{769949C0-EE3A-401D-888A-037E1EFDBB40}" srcOrd="0" destOrd="0" parTransId="{495E3868-2605-4248-BF0C-610B849FF9F2}" sibTransId="{275261CE-861B-4B85-8E72-1993C7618C22}"/>
    <dgm:cxn modelId="{610B1CE7-E74E-4169-87FF-E1D0342BCE5F}" type="presParOf" srcId="{2D081A71-6AF0-4ACC-A740-54935BDA5F57}" destId="{550E51E0-28B6-4522-8543-001DA547861A}" srcOrd="0" destOrd="0" presId="urn:microsoft.com/office/officeart/2005/8/layout/hierarchy1"/>
    <dgm:cxn modelId="{1A03826E-6263-4DBA-9B45-B5D62E08215B}" type="presParOf" srcId="{550E51E0-28B6-4522-8543-001DA547861A}" destId="{FEC8F08C-F790-432B-A8C8-BBD516E97AFD}" srcOrd="0" destOrd="0" presId="urn:microsoft.com/office/officeart/2005/8/layout/hierarchy1"/>
    <dgm:cxn modelId="{912FB9A8-0324-487D-8C76-1827756DD389}" type="presParOf" srcId="{FEC8F08C-F790-432B-A8C8-BBD516E97AFD}" destId="{7FF990BC-016E-48FE-90A5-F0B22D59D07B}" srcOrd="0" destOrd="0" presId="urn:microsoft.com/office/officeart/2005/8/layout/hierarchy1"/>
    <dgm:cxn modelId="{94A362F5-47C2-47B6-BAE0-A3C9FAD4C300}" type="presParOf" srcId="{FEC8F08C-F790-432B-A8C8-BBD516E97AFD}" destId="{74300E0A-A955-4D60-9060-472F09F85ED5}" srcOrd="1" destOrd="0" presId="urn:microsoft.com/office/officeart/2005/8/layout/hierarchy1"/>
    <dgm:cxn modelId="{D06E8F61-CCB8-489A-9E0B-7566489E7358}" type="presParOf" srcId="{550E51E0-28B6-4522-8543-001DA547861A}" destId="{BDB92B9A-2B90-4361-B99A-24C5ADAD9C04}" srcOrd="1" destOrd="0" presId="urn:microsoft.com/office/officeart/2005/8/layout/hierarchy1"/>
    <dgm:cxn modelId="{E81596AF-88CB-436D-82B3-231BCFB7C7FF}" type="presParOf" srcId="{BDB92B9A-2B90-4361-B99A-24C5ADAD9C04}" destId="{F18AA9A1-723B-4A0B-99EC-8587291F8843}" srcOrd="0" destOrd="0" presId="urn:microsoft.com/office/officeart/2005/8/layout/hierarchy1"/>
    <dgm:cxn modelId="{2AFED07F-4DDA-49DF-86A6-5DB25BC6A4BC}" type="presParOf" srcId="{BDB92B9A-2B90-4361-B99A-24C5ADAD9C04}" destId="{AB622244-91D4-4439-AD34-945FCE76EF82}" srcOrd="1" destOrd="0" presId="urn:microsoft.com/office/officeart/2005/8/layout/hierarchy1"/>
    <dgm:cxn modelId="{A6A19317-54FF-4483-9658-B7A0939E36F3}" type="presParOf" srcId="{AB622244-91D4-4439-AD34-945FCE76EF82}" destId="{3A885109-5670-46BF-93F8-AF578F3146E3}" srcOrd="0" destOrd="0" presId="urn:microsoft.com/office/officeart/2005/8/layout/hierarchy1"/>
    <dgm:cxn modelId="{DB6BCBD7-AE90-4E18-9F59-F49524E50171}" type="presParOf" srcId="{3A885109-5670-46BF-93F8-AF578F3146E3}" destId="{8F6B3064-1BBA-4B9D-960B-FF293ED3FC4F}" srcOrd="0" destOrd="0" presId="urn:microsoft.com/office/officeart/2005/8/layout/hierarchy1"/>
    <dgm:cxn modelId="{6FCAB0C5-89A9-47EB-86C3-7570CA5A4FE8}" type="presParOf" srcId="{3A885109-5670-46BF-93F8-AF578F3146E3}" destId="{6C9FE9E2-96AF-4810-93AE-637E9B1A521C}" srcOrd="1" destOrd="0" presId="urn:microsoft.com/office/officeart/2005/8/layout/hierarchy1"/>
    <dgm:cxn modelId="{925F9EF7-4B3C-413B-802F-44E679CB22F3}" type="presParOf" srcId="{AB622244-91D4-4439-AD34-945FCE76EF82}" destId="{3220FD3A-232A-40A4-AF03-CACC0B3C5EAC}" srcOrd="1" destOrd="0" presId="urn:microsoft.com/office/officeart/2005/8/layout/hierarchy1"/>
    <dgm:cxn modelId="{3F2D0804-28F3-4EF4-A027-F2A84E754421}" type="presParOf" srcId="{3220FD3A-232A-40A4-AF03-CACC0B3C5EAC}" destId="{5D7EE531-ABF7-4B7A-AADB-AD62B81CABBD}" srcOrd="0" destOrd="0" presId="urn:microsoft.com/office/officeart/2005/8/layout/hierarchy1"/>
    <dgm:cxn modelId="{277C616D-AA00-44C6-9A99-3E4D6AB54612}" type="presParOf" srcId="{3220FD3A-232A-40A4-AF03-CACC0B3C5EAC}" destId="{9F78B66E-5384-4287-8080-2BD8B7B13A68}" srcOrd="1" destOrd="0" presId="urn:microsoft.com/office/officeart/2005/8/layout/hierarchy1"/>
    <dgm:cxn modelId="{EB075CDF-583C-4753-B697-363F89894C8B}" type="presParOf" srcId="{9F78B66E-5384-4287-8080-2BD8B7B13A68}" destId="{F17291CC-2ED0-4A77-88ED-1D747B04EC12}" srcOrd="0" destOrd="0" presId="urn:microsoft.com/office/officeart/2005/8/layout/hierarchy1"/>
    <dgm:cxn modelId="{429FDA01-E29E-44FA-8C0A-E66D451BF26B}" type="presParOf" srcId="{F17291CC-2ED0-4A77-88ED-1D747B04EC12}" destId="{9E3532AB-0412-4719-9F74-495D7552474A}" srcOrd="0" destOrd="0" presId="urn:microsoft.com/office/officeart/2005/8/layout/hierarchy1"/>
    <dgm:cxn modelId="{8782C7DE-B4E3-4CB9-A36B-1D6A863BAFB6}" type="presParOf" srcId="{F17291CC-2ED0-4A77-88ED-1D747B04EC12}" destId="{363A447E-3F15-4F01-BAAA-87980790D7A9}" srcOrd="1" destOrd="0" presId="urn:microsoft.com/office/officeart/2005/8/layout/hierarchy1"/>
    <dgm:cxn modelId="{21F96858-98B5-4FB8-A335-8A6BDA69C8F9}" type="presParOf" srcId="{9F78B66E-5384-4287-8080-2BD8B7B13A68}" destId="{7D0A0CB4-0237-4B73-A8E7-5F3727C64207}" srcOrd="1" destOrd="0" presId="urn:microsoft.com/office/officeart/2005/8/layout/hierarchy1"/>
    <dgm:cxn modelId="{AA29A9E2-56C2-4497-9494-8D54B4234C96}" type="presParOf" srcId="{3220FD3A-232A-40A4-AF03-CACC0B3C5EAC}" destId="{475011BA-2A4A-41B6-A2FF-75B3EE09A477}" srcOrd="2" destOrd="0" presId="urn:microsoft.com/office/officeart/2005/8/layout/hierarchy1"/>
    <dgm:cxn modelId="{7232274C-3590-4726-8470-28139A451E0F}" type="presParOf" srcId="{3220FD3A-232A-40A4-AF03-CACC0B3C5EAC}" destId="{70C82094-AE76-41EF-AAD1-6A16DE35EE74}" srcOrd="3" destOrd="0" presId="urn:microsoft.com/office/officeart/2005/8/layout/hierarchy1"/>
    <dgm:cxn modelId="{02B61048-31A5-44A6-A62E-44968E2406FF}" type="presParOf" srcId="{70C82094-AE76-41EF-AAD1-6A16DE35EE74}" destId="{A1988185-91A3-4A4E-8202-C64187CE9624}" srcOrd="0" destOrd="0" presId="urn:microsoft.com/office/officeart/2005/8/layout/hierarchy1"/>
    <dgm:cxn modelId="{88C118D5-15E9-45D4-B657-81C32B160240}" type="presParOf" srcId="{A1988185-91A3-4A4E-8202-C64187CE9624}" destId="{3E82CED7-C07C-4E89-B94B-87B034DA7FAD}" srcOrd="0" destOrd="0" presId="urn:microsoft.com/office/officeart/2005/8/layout/hierarchy1"/>
    <dgm:cxn modelId="{3712A947-3ECC-453A-B0EC-2929D81E10BB}" type="presParOf" srcId="{A1988185-91A3-4A4E-8202-C64187CE9624}" destId="{43228891-85DB-4848-B54C-B69CC993224D}" srcOrd="1" destOrd="0" presId="urn:microsoft.com/office/officeart/2005/8/layout/hierarchy1"/>
    <dgm:cxn modelId="{E685238A-55AB-418C-8334-1A1692DEBB1C}" type="presParOf" srcId="{70C82094-AE76-41EF-AAD1-6A16DE35EE74}" destId="{BBCC8AEC-ACDD-438C-BEF7-F305A7D637F2}" srcOrd="1" destOrd="0" presId="urn:microsoft.com/office/officeart/2005/8/layout/hierarchy1"/>
    <dgm:cxn modelId="{FE5F1D8D-73E7-496F-984F-B3768F3869B9}" type="presParOf" srcId="{BDB92B9A-2B90-4361-B99A-24C5ADAD9C04}" destId="{94577AC5-7472-4C5E-ADE9-AB6A6DDCB072}" srcOrd="2" destOrd="0" presId="urn:microsoft.com/office/officeart/2005/8/layout/hierarchy1"/>
    <dgm:cxn modelId="{F99D52DD-7D48-4A65-95F2-A6D960A92FB0}" type="presParOf" srcId="{BDB92B9A-2B90-4361-B99A-24C5ADAD9C04}" destId="{F5F98D11-849D-4857-B0EA-FE440D964886}" srcOrd="3" destOrd="0" presId="urn:microsoft.com/office/officeart/2005/8/layout/hierarchy1"/>
    <dgm:cxn modelId="{B1252555-36B5-4584-9CB0-CBE63AC08A66}" type="presParOf" srcId="{F5F98D11-849D-4857-B0EA-FE440D964886}" destId="{7BFC99DC-0E5C-4C65-B7C8-2BED3CC14687}" srcOrd="0" destOrd="0" presId="urn:microsoft.com/office/officeart/2005/8/layout/hierarchy1"/>
    <dgm:cxn modelId="{634DB6FF-BB02-484C-8206-BF6FE422DFB0}" type="presParOf" srcId="{7BFC99DC-0E5C-4C65-B7C8-2BED3CC14687}" destId="{F1231298-DFC4-44BA-BE92-CA1C25836C74}" srcOrd="0" destOrd="0" presId="urn:microsoft.com/office/officeart/2005/8/layout/hierarchy1"/>
    <dgm:cxn modelId="{62F4AAA8-74FC-48E4-AC14-5107916AC1E8}" type="presParOf" srcId="{7BFC99DC-0E5C-4C65-B7C8-2BED3CC14687}" destId="{F7AAB670-3BC2-426E-BB66-8F8ADA80E641}" srcOrd="1" destOrd="0" presId="urn:microsoft.com/office/officeart/2005/8/layout/hierarchy1"/>
    <dgm:cxn modelId="{5E53C85E-B791-4766-9BB9-BA45125CDF90}" type="presParOf" srcId="{F5F98D11-849D-4857-B0EA-FE440D964886}" destId="{91BD93FB-873B-48D5-B5F5-BDEE717DCB79}" srcOrd="1" destOrd="0" presId="urn:microsoft.com/office/officeart/2005/8/layout/hierarchy1"/>
    <dgm:cxn modelId="{A8A28F7C-5B3F-405C-9370-FD6B78021641}" type="presParOf" srcId="{91BD93FB-873B-48D5-B5F5-BDEE717DCB79}" destId="{0A774619-A790-413C-9526-B18AE8E34AA3}" srcOrd="0" destOrd="0" presId="urn:microsoft.com/office/officeart/2005/8/layout/hierarchy1"/>
    <dgm:cxn modelId="{E4B9B7B7-A504-4BAF-9100-87BA4BA0040C}" type="presParOf" srcId="{91BD93FB-873B-48D5-B5F5-BDEE717DCB79}" destId="{8C1CF1B9-5219-41D4-9AE6-92590E8F5F4F}" srcOrd="1" destOrd="0" presId="urn:microsoft.com/office/officeart/2005/8/layout/hierarchy1"/>
    <dgm:cxn modelId="{125B7C36-81EC-4870-BFA4-51FC4626B827}" type="presParOf" srcId="{8C1CF1B9-5219-41D4-9AE6-92590E8F5F4F}" destId="{48371E07-865C-4F7F-9D81-7ED72E08FD7A}" srcOrd="0" destOrd="0" presId="urn:microsoft.com/office/officeart/2005/8/layout/hierarchy1"/>
    <dgm:cxn modelId="{66C25C7F-EDFF-469D-A67C-2F3BD444D065}" type="presParOf" srcId="{48371E07-865C-4F7F-9D81-7ED72E08FD7A}" destId="{6D3E97E3-6801-4524-85F3-A6FC197D8925}" srcOrd="0" destOrd="0" presId="urn:microsoft.com/office/officeart/2005/8/layout/hierarchy1"/>
    <dgm:cxn modelId="{D1EAC4DF-BAE9-4226-837D-0CAA56D25104}" type="presParOf" srcId="{48371E07-865C-4F7F-9D81-7ED72E08FD7A}" destId="{C5C483C9-43DE-4998-9A27-DE68E07ED936}" srcOrd="1" destOrd="0" presId="urn:microsoft.com/office/officeart/2005/8/layout/hierarchy1"/>
    <dgm:cxn modelId="{26B515BC-09EB-407D-A303-416A863CBD2F}" type="presParOf" srcId="{8C1CF1B9-5219-41D4-9AE6-92590E8F5F4F}" destId="{4A21756E-B47B-4BA7-A053-2A5B389B4FD9}"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24B4317-3FD7-4065-BC60-DF200B75F08C}" type="doc">
      <dgm:prSet loTypeId="urn:microsoft.com/office/officeart/2008/layout/VerticalCurvedList" loCatId="list" qsTypeId="urn:microsoft.com/office/officeart/2005/8/quickstyle/simple5" qsCatId="simple" csTypeId="urn:microsoft.com/office/officeart/2005/8/colors/accent5_2" csCatId="accent5" phldr="1"/>
      <dgm:spPr/>
      <dgm:t>
        <a:bodyPr/>
        <a:lstStyle/>
        <a:p>
          <a:endParaRPr lang="en-US"/>
        </a:p>
      </dgm:t>
    </dgm:pt>
    <dgm:pt modelId="{15C5BFAC-7B4E-458A-AF8B-55A4AD8C5C7F}">
      <dgm:prSet phldrT="[Text]"/>
      <dgm:spPr/>
      <dgm:t>
        <a:bodyPr/>
        <a:lstStyle/>
        <a:p>
          <a:r>
            <a:rPr lang="en-MY" dirty="0" err="1"/>
            <a:t>Terdapat</a:t>
          </a:r>
          <a:r>
            <a:rPr lang="en-MY" dirty="0"/>
            <a:t> </a:t>
          </a:r>
          <a:r>
            <a:rPr lang="en-MY" dirty="0" err="1"/>
            <a:t>banyak</a:t>
          </a:r>
          <a:r>
            <a:rPr lang="en-MY" dirty="0"/>
            <a:t> </a:t>
          </a:r>
          <a:r>
            <a:rPr lang="en-MY" dirty="0" err="1"/>
            <a:t>pusat</a:t>
          </a:r>
          <a:r>
            <a:rPr lang="en-MY" dirty="0"/>
            <a:t> </a:t>
          </a:r>
          <a:r>
            <a:rPr lang="en-MY" dirty="0" err="1"/>
            <a:t>perkembangan</a:t>
          </a:r>
          <a:r>
            <a:rPr lang="en-MY" dirty="0"/>
            <a:t> </a:t>
          </a:r>
          <a:r>
            <a:rPr lang="en-MY" dirty="0" err="1"/>
            <a:t>ilmu</a:t>
          </a:r>
          <a:r>
            <a:rPr lang="en-MY" dirty="0"/>
            <a:t> yang </a:t>
          </a:r>
          <a:r>
            <a:rPr lang="en-MY" dirty="0" err="1"/>
            <a:t>terkenal</a:t>
          </a:r>
          <a:r>
            <a:rPr lang="en-MY" dirty="0"/>
            <a:t> </a:t>
          </a:r>
          <a:r>
            <a:rPr lang="en-MY" dirty="0" err="1"/>
            <a:t>dalam</a:t>
          </a:r>
          <a:r>
            <a:rPr lang="en-MY" dirty="0"/>
            <a:t> Islam.</a:t>
          </a:r>
          <a:endParaRPr lang="en-US" dirty="0"/>
        </a:p>
      </dgm:t>
    </dgm:pt>
    <dgm:pt modelId="{2BCE634B-CE84-4F32-B3E8-E55753393FF0}" type="parTrans" cxnId="{8FB9D49D-7C8B-41E9-94D2-BEE36865D5D7}">
      <dgm:prSet/>
      <dgm:spPr/>
      <dgm:t>
        <a:bodyPr/>
        <a:lstStyle/>
        <a:p>
          <a:endParaRPr lang="en-US"/>
        </a:p>
      </dgm:t>
    </dgm:pt>
    <dgm:pt modelId="{6F8820DB-0D91-4C0C-9A51-D10E91107EF9}" type="sibTrans" cxnId="{8FB9D49D-7C8B-41E9-94D2-BEE36865D5D7}">
      <dgm:prSet/>
      <dgm:spPr/>
      <dgm:t>
        <a:bodyPr/>
        <a:lstStyle/>
        <a:p>
          <a:endParaRPr lang="en-US"/>
        </a:p>
      </dgm:t>
    </dgm:pt>
    <dgm:pt modelId="{03ACB116-4421-4AB1-9939-4D82F371B5DA}">
      <dgm:prSet phldrT="[Text]"/>
      <dgm:spPr/>
      <dgm:t>
        <a:bodyPr/>
        <a:lstStyle/>
        <a:p>
          <a:r>
            <a:rPr lang="en-MY" dirty="0" err="1"/>
            <a:t>Perbincangan</a:t>
          </a:r>
          <a:r>
            <a:rPr lang="en-MY" dirty="0"/>
            <a:t> </a:t>
          </a:r>
          <a:r>
            <a:rPr lang="en-MY" dirty="0" err="1"/>
            <a:t>difokuskan</a:t>
          </a:r>
          <a:r>
            <a:rPr lang="en-MY" dirty="0"/>
            <a:t> </a:t>
          </a:r>
          <a:r>
            <a:rPr lang="en-MY" dirty="0" err="1"/>
            <a:t>kepada</a:t>
          </a:r>
          <a:r>
            <a:rPr lang="en-MY" dirty="0"/>
            <a:t> </a:t>
          </a:r>
          <a:r>
            <a:rPr lang="en-MY" dirty="0" err="1"/>
            <a:t>empat</a:t>
          </a:r>
          <a:r>
            <a:rPr lang="en-MY" dirty="0"/>
            <a:t> </a:t>
          </a:r>
          <a:r>
            <a:rPr lang="en-MY" dirty="0" err="1"/>
            <a:t>pusat</a:t>
          </a:r>
          <a:r>
            <a:rPr lang="en-MY" dirty="0"/>
            <a:t> </a:t>
          </a:r>
          <a:r>
            <a:rPr lang="en-MY" dirty="0" err="1"/>
            <a:t>utama</a:t>
          </a:r>
          <a:r>
            <a:rPr lang="en-MY" dirty="0"/>
            <a:t>, </a:t>
          </a:r>
          <a:r>
            <a:rPr lang="en-MY" dirty="0" err="1"/>
            <a:t>iaitu</a:t>
          </a:r>
          <a:r>
            <a:rPr lang="en-MY" dirty="0"/>
            <a:t> </a:t>
          </a:r>
          <a:r>
            <a:rPr lang="en-MY" b="1" dirty="0"/>
            <a:t>Baghdad, </a:t>
          </a:r>
          <a:r>
            <a:rPr lang="en-MY" b="1" dirty="0" err="1"/>
            <a:t>Damshik</a:t>
          </a:r>
          <a:r>
            <a:rPr lang="en-MY" b="1" dirty="0"/>
            <a:t>, </a:t>
          </a:r>
          <a:r>
            <a:rPr lang="en-MY" b="1" dirty="0" err="1"/>
            <a:t>Kaherah</a:t>
          </a:r>
          <a:r>
            <a:rPr lang="en-MY" b="1" dirty="0"/>
            <a:t>, dan Cordova</a:t>
          </a:r>
          <a:r>
            <a:rPr lang="en-MY" dirty="0"/>
            <a:t>.</a:t>
          </a:r>
          <a:endParaRPr lang="en-US" dirty="0"/>
        </a:p>
      </dgm:t>
    </dgm:pt>
    <dgm:pt modelId="{D41A41FC-E79D-4C3C-BE0C-C56090023166}" type="parTrans" cxnId="{75925156-83BC-48B4-AD77-13874C5694A7}">
      <dgm:prSet/>
      <dgm:spPr/>
      <dgm:t>
        <a:bodyPr/>
        <a:lstStyle/>
        <a:p>
          <a:endParaRPr lang="en-US"/>
        </a:p>
      </dgm:t>
    </dgm:pt>
    <dgm:pt modelId="{3E7F9A6A-41BB-4BE8-9903-2F6A929C26E8}" type="sibTrans" cxnId="{75925156-83BC-48B4-AD77-13874C5694A7}">
      <dgm:prSet/>
      <dgm:spPr/>
      <dgm:t>
        <a:bodyPr/>
        <a:lstStyle/>
        <a:p>
          <a:endParaRPr lang="en-US"/>
        </a:p>
      </dgm:t>
    </dgm:pt>
    <dgm:pt modelId="{5BC0E2B8-8655-472A-83FE-2F7423C40F7F}">
      <dgm:prSet phldrT="[Text]"/>
      <dgm:spPr/>
      <dgm:t>
        <a:bodyPr/>
        <a:lstStyle/>
        <a:p>
          <a:r>
            <a:rPr lang="en-MY" dirty="0" err="1"/>
            <a:t>Keempat-empat</a:t>
          </a:r>
          <a:r>
            <a:rPr lang="en-MY" dirty="0"/>
            <a:t> </a:t>
          </a:r>
          <a:r>
            <a:rPr lang="en-MY" dirty="0" err="1"/>
            <a:t>kota</a:t>
          </a:r>
          <a:r>
            <a:rPr lang="en-MY" dirty="0"/>
            <a:t> </a:t>
          </a:r>
          <a:r>
            <a:rPr lang="en-MY" dirty="0" err="1"/>
            <a:t>ini</a:t>
          </a:r>
          <a:r>
            <a:rPr lang="en-MY" dirty="0"/>
            <a:t> </a:t>
          </a:r>
          <a:r>
            <a:rPr lang="en-MY" dirty="0" err="1"/>
            <a:t>terkenal</a:t>
          </a:r>
          <a:r>
            <a:rPr lang="en-MY" dirty="0"/>
            <a:t> </a:t>
          </a:r>
          <a:r>
            <a:rPr lang="en-MY" dirty="0" err="1"/>
            <a:t>sebagai</a:t>
          </a:r>
          <a:r>
            <a:rPr lang="en-MY" dirty="0"/>
            <a:t> </a:t>
          </a:r>
          <a:r>
            <a:rPr lang="en-MY" dirty="0" err="1"/>
            <a:t>pusat</a:t>
          </a:r>
          <a:r>
            <a:rPr lang="en-MY" dirty="0"/>
            <a:t> </a:t>
          </a:r>
          <a:r>
            <a:rPr lang="en-MY" dirty="0" err="1"/>
            <a:t>keilmuan</a:t>
          </a:r>
          <a:r>
            <a:rPr lang="en-MY" dirty="0"/>
            <a:t> yang </a:t>
          </a:r>
          <a:r>
            <a:rPr lang="en-MY" dirty="0" err="1"/>
            <a:t>berkembang</a:t>
          </a:r>
          <a:r>
            <a:rPr lang="en-MY" dirty="0"/>
            <a:t> </a:t>
          </a:r>
          <a:r>
            <a:rPr lang="en-MY" dirty="0" err="1"/>
            <a:t>pesat</a:t>
          </a:r>
          <a:r>
            <a:rPr lang="en-MY" dirty="0"/>
            <a:t> </a:t>
          </a:r>
          <a:r>
            <a:rPr lang="en-MY" dirty="0" err="1"/>
            <a:t>dalam</a:t>
          </a:r>
          <a:r>
            <a:rPr lang="en-MY" dirty="0"/>
            <a:t> </a:t>
          </a:r>
          <a:r>
            <a:rPr lang="en-MY" dirty="0" err="1"/>
            <a:t>pelbagai</a:t>
          </a:r>
          <a:r>
            <a:rPr lang="en-MY" dirty="0"/>
            <a:t> </a:t>
          </a:r>
          <a:r>
            <a:rPr lang="en-MY" dirty="0" err="1"/>
            <a:t>disiplin</a:t>
          </a:r>
          <a:r>
            <a:rPr lang="en-MY" dirty="0"/>
            <a:t> </a:t>
          </a:r>
          <a:r>
            <a:rPr lang="en-MY" dirty="0" err="1"/>
            <a:t>ilmu</a:t>
          </a:r>
          <a:r>
            <a:rPr lang="en-MY" dirty="0"/>
            <a:t>.</a:t>
          </a:r>
          <a:endParaRPr lang="en-US" dirty="0"/>
        </a:p>
      </dgm:t>
    </dgm:pt>
    <dgm:pt modelId="{84D15DCF-D637-4DD0-AC37-1CC8D9D7C7C2}" type="parTrans" cxnId="{11B7565F-1907-41CE-BAD5-0CB73C8AF16D}">
      <dgm:prSet/>
      <dgm:spPr/>
      <dgm:t>
        <a:bodyPr/>
        <a:lstStyle/>
        <a:p>
          <a:endParaRPr lang="en-US"/>
        </a:p>
      </dgm:t>
    </dgm:pt>
    <dgm:pt modelId="{D4E09455-86D1-49AD-B1D0-DB1447861022}" type="sibTrans" cxnId="{11B7565F-1907-41CE-BAD5-0CB73C8AF16D}">
      <dgm:prSet/>
      <dgm:spPr/>
      <dgm:t>
        <a:bodyPr/>
        <a:lstStyle/>
        <a:p>
          <a:endParaRPr lang="en-US"/>
        </a:p>
      </dgm:t>
    </dgm:pt>
    <dgm:pt modelId="{0163F930-2933-4CE8-BC6D-4B55809567C2}" type="pres">
      <dgm:prSet presAssocID="{324B4317-3FD7-4065-BC60-DF200B75F08C}" presName="Name0" presStyleCnt="0">
        <dgm:presLayoutVars>
          <dgm:chMax val="7"/>
          <dgm:chPref val="7"/>
          <dgm:dir/>
        </dgm:presLayoutVars>
      </dgm:prSet>
      <dgm:spPr/>
    </dgm:pt>
    <dgm:pt modelId="{42448893-BC23-4D07-BB4D-598D2D81856B}" type="pres">
      <dgm:prSet presAssocID="{324B4317-3FD7-4065-BC60-DF200B75F08C}" presName="Name1" presStyleCnt="0"/>
      <dgm:spPr/>
    </dgm:pt>
    <dgm:pt modelId="{6F705599-4D04-4643-BF6A-05E41D7E60C8}" type="pres">
      <dgm:prSet presAssocID="{324B4317-3FD7-4065-BC60-DF200B75F08C}" presName="cycle" presStyleCnt="0"/>
      <dgm:spPr/>
    </dgm:pt>
    <dgm:pt modelId="{2D296BFD-51C8-46FF-A44F-534FE182017E}" type="pres">
      <dgm:prSet presAssocID="{324B4317-3FD7-4065-BC60-DF200B75F08C}" presName="srcNode" presStyleLbl="node1" presStyleIdx="0" presStyleCnt="3"/>
      <dgm:spPr/>
    </dgm:pt>
    <dgm:pt modelId="{86AB8A85-2F18-4D6A-9E6D-EAF8F927C331}" type="pres">
      <dgm:prSet presAssocID="{324B4317-3FD7-4065-BC60-DF200B75F08C}" presName="conn" presStyleLbl="parChTrans1D2" presStyleIdx="0" presStyleCnt="1"/>
      <dgm:spPr/>
    </dgm:pt>
    <dgm:pt modelId="{2F5DC59D-0602-413E-A30B-8DD771B1D2F3}" type="pres">
      <dgm:prSet presAssocID="{324B4317-3FD7-4065-BC60-DF200B75F08C}" presName="extraNode" presStyleLbl="node1" presStyleIdx="0" presStyleCnt="3"/>
      <dgm:spPr/>
    </dgm:pt>
    <dgm:pt modelId="{8C2E54FF-1D42-45DA-944F-03EECFD047E3}" type="pres">
      <dgm:prSet presAssocID="{324B4317-3FD7-4065-BC60-DF200B75F08C}" presName="dstNode" presStyleLbl="node1" presStyleIdx="0" presStyleCnt="3"/>
      <dgm:spPr/>
    </dgm:pt>
    <dgm:pt modelId="{80354175-85A0-4521-B284-6654D7B2E755}" type="pres">
      <dgm:prSet presAssocID="{15C5BFAC-7B4E-458A-AF8B-55A4AD8C5C7F}" presName="text_1" presStyleLbl="node1" presStyleIdx="0" presStyleCnt="3">
        <dgm:presLayoutVars>
          <dgm:bulletEnabled val="1"/>
        </dgm:presLayoutVars>
      </dgm:prSet>
      <dgm:spPr/>
    </dgm:pt>
    <dgm:pt modelId="{123BD81D-A006-4338-AC30-9F5EB4E3D76A}" type="pres">
      <dgm:prSet presAssocID="{15C5BFAC-7B4E-458A-AF8B-55A4AD8C5C7F}" presName="accent_1" presStyleCnt="0"/>
      <dgm:spPr/>
    </dgm:pt>
    <dgm:pt modelId="{598EBFAD-A1F9-4E28-805C-87F90C9BB3E9}" type="pres">
      <dgm:prSet presAssocID="{15C5BFAC-7B4E-458A-AF8B-55A4AD8C5C7F}" presName="accentRepeatNode" presStyleLbl="solidFgAcc1" presStyleIdx="0" presStyleCnt="3"/>
      <dgm:spPr/>
    </dgm:pt>
    <dgm:pt modelId="{8029FD39-5BA0-4A9E-B403-0E92102B924A}" type="pres">
      <dgm:prSet presAssocID="{03ACB116-4421-4AB1-9939-4D82F371B5DA}" presName="text_2" presStyleLbl="node1" presStyleIdx="1" presStyleCnt="3">
        <dgm:presLayoutVars>
          <dgm:bulletEnabled val="1"/>
        </dgm:presLayoutVars>
      </dgm:prSet>
      <dgm:spPr/>
    </dgm:pt>
    <dgm:pt modelId="{A58DD6A7-A3FD-42C1-A1BB-652AE11B4D33}" type="pres">
      <dgm:prSet presAssocID="{03ACB116-4421-4AB1-9939-4D82F371B5DA}" presName="accent_2" presStyleCnt="0"/>
      <dgm:spPr/>
    </dgm:pt>
    <dgm:pt modelId="{FEB09EB5-C3CF-45CD-9573-683C3A2F1E94}" type="pres">
      <dgm:prSet presAssocID="{03ACB116-4421-4AB1-9939-4D82F371B5DA}" presName="accentRepeatNode" presStyleLbl="solidFgAcc1" presStyleIdx="1" presStyleCnt="3"/>
      <dgm:spPr/>
    </dgm:pt>
    <dgm:pt modelId="{4F251BB7-C5EB-4851-AD39-7DB017DFA2AD}" type="pres">
      <dgm:prSet presAssocID="{5BC0E2B8-8655-472A-83FE-2F7423C40F7F}" presName="text_3" presStyleLbl="node1" presStyleIdx="2" presStyleCnt="3">
        <dgm:presLayoutVars>
          <dgm:bulletEnabled val="1"/>
        </dgm:presLayoutVars>
      </dgm:prSet>
      <dgm:spPr/>
    </dgm:pt>
    <dgm:pt modelId="{8A121818-5FA6-40CF-8B69-E6FCF344D626}" type="pres">
      <dgm:prSet presAssocID="{5BC0E2B8-8655-472A-83FE-2F7423C40F7F}" presName="accent_3" presStyleCnt="0"/>
      <dgm:spPr/>
    </dgm:pt>
    <dgm:pt modelId="{C6A8F6D1-36B5-403E-97F1-F28D623F6770}" type="pres">
      <dgm:prSet presAssocID="{5BC0E2B8-8655-472A-83FE-2F7423C40F7F}" presName="accentRepeatNode" presStyleLbl="solidFgAcc1" presStyleIdx="2" presStyleCnt="3"/>
      <dgm:spPr/>
    </dgm:pt>
  </dgm:ptLst>
  <dgm:cxnLst>
    <dgm:cxn modelId="{11B7565F-1907-41CE-BAD5-0CB73C8AF16D}" srcId="{324B4317-3FD7-4065-BC60-DF200B75F08C}" destId="{5BC0E2B8-8655-472A-83FE-2F7423C40F7F}" srcOrd="2" destOrd="0" parTransId="{84D15DCF-D637-4DD0-AC37-1CC8D9D7C7C2}" sibTransId="{D4E09455-86D1-49AD-B1D0-DB1447861022}"/>
    <dgm:cxn modelId="{FD67914E-00BA-43D0-88AE-7C40A250C6CA}" type="presOf" srcId="{03ACB116-4421-4AB1-9939-4D82F371B5DA}" destId="{8029FD39-5BA0-4A9E-B403-0E92102B924A}" srcOrd="0" destOrd="0" presId="urn:microsoft.com/office/officeart/2008/layout/VerticalCurvedList"/>
    <dgm:cxn modelId="{75925156-83BC-48B4-AD77-13874C5694A7}" srcId="{324B4317-3FD7-4065-BC60-DF200B75F08C}" destId="{03ACB116-4421-4AB1-9939-4D82F371B5DA}" srcOrd="1" destOrd="0" parTransId="{D41A41FC-E79D-4C3C-BE0C-C56090023166}" sibTransId="{3E7F9A6A-41BB-4BE8-9903-2F6A929C26E8}"/>
    <dgm:cxn modelId="{AE134E57-CE1E-48D7-8FB5-069E52F7C12B}" type="presOf" srcId="{5BC0E2B8-8655-472A-83FE-2F7423C40F7F}" destId="{4F251BB7-C5EB-4851-AD39-7DB017DFA2AD}" srcOrd="0" destOrd="0" presId="urn:microsoft.com/office/officeart/2008/layout/VerticalCurvedList"/>
    <dgm:cxn modelId="{5117068B-03F3-4C1C-A0A5-587A41B6635D}" type="presOf" srcId="{324B4317-3FD7-4065-BC60-DF200B75F08C}" destId="{0163F930-2933-4CE8-BC6D-4B55809567C2}" srcOrd="0" destOrd="0" presId="urn:microsoft.com/office/officeart/2008/layout/VerticalCurvedList"/>
    <dgm:cxn modelId="{8A65EF9B-8858-4B88-8C24-99D5E5EDEC56}" type="presOf" srcId="{15C5BFAC-7B4E-458A-AF8B-55A4AD8C5C7F}" destId="{80354175-85A0-4521-B284-6654D7B2E755}" srcOrd="0" destOrd="0" presId="urn:microsoft.com/office/officeart/2008/layout/VerticalCurvedList"/>
    <dgm:cxn modelId="{8FB9D49D-7C8B-41E9-94D2-BEE36865D5D7}" srcId="{324B4317-3FD7-4065-BC60-DF200B75F08C}" destId="{15C5BFAC-7B4E-458A-AF8B-55A4AD8C5C7F}" srcOrd="0" destOrd="0" parTransId="{2BCE634B-CE84-4F32-B3E8-E55753393FF0}" sibTransId="{6F8820DB-0D91-4C0C-9A51-D10E91107EF9}"/>
    <dgm:cxn modelId="{3192B1F3-A2BA-4CF7-A9B8-315DE6DA7CFB}" type="presOf" srcId="{6F8820DB-0D91-4C0C-9A51-D10E91107EF9}" destId="{86AB8A85-2F18-4D6A-9E6D-EAF8F927C331}" srcOrd="0" destOrd="0" presId="urn:microsoft.com/office/officeart/2008/layout/VerticalCurvedList"/>
    <dgm:cxn modelId="{1E85E7D1-4242-4A0D-A510-915050C11850}" type="presParOf" srcId="{0163F930-2933-4CE8-BC6D-4B55809567C2}" destId="{42448893-BC23-4D07-BB4D-598D2D81856B}" srcOrd="0" destOrd="0" presId="urn:microsoft.com/office/officeart/2008/layout/VerticalCurvedList"/>
    <dgm:cxn modelId="{2E1502CF-9964-4C60-9737-769D059BD5F6}" type="presParOf" srcId="{42448893-BC23-4D07-BB4D-598D2D81856B}" destId="{6F705599-4D04-4643-BF6A-05E41D7E60C8}" srcOrd="0" destOrd="0" presId="urn:microsoft.com/office/officeart/2008/layout/VerticalCurvedList"/>
    <dgm:cxn modelId="{91299470-CDBE-4659-B6BD-8D19AA8C37E8}" type="presParOf" srcId="{6F705599-4D04-4643-BF6A-05E41D7E60C8}" destId="{2D296BFD-51C8-46FF-A44F-534FE182017E}" srcOrd="0" destOrd="0" presId="urn:microsoft.com/office/officeart/2008/layout/VerticalCurvedList"/>
    <dgm:cxn modelId="{85053B50-AD81-41FF-BC20-C9CA1D22A1A1}" type="presParOf" srcId="{6F705599-4D04-4643-BF6A-05E41D7E60C8}" destId="{86AB8A85-2F18-4D6A-9E6D-EAF8F927C331}" srcOrd="1" destOrd="0" presId="urn:microsoft.com/office/officeart/2008/layout/VerticalCurvedList"/>
    <dgm:cxn modelId="{8454C559-4F09-4FE2-9370-8989005E3F88}" type="presParOf" srcId="{6F705599-4D04-4643-BF6A-05E41D7E60C8}" destId="{2F5DC59D-0602-413E-A30B-8DD771B1D2F3}" srcOrd="2" destOrd="0" presId="urn:microsoft.com/office/officeart/2008/layout/VerticalCurvedList"/>
    <dgm:cxn modelId="{6E6EEF70-6CCC-4B5D-A224-00D6A23B1069}" type="presParOf" srcId="{6F705599-4D04-4643-BF6A-05E41D7E60C8}" destId="{8C2E54FF-1D42-45DA-944F-03EECFD047E3}" srcOrd="3" destOrd="0" presId="urn:microsoft.com/office/officeart/2008/layout/VerticalCurvedList"/>
    <dgm:cxn modelId="{B17154EA-55CD-435C-BFA6-017891A1D197}" type="presParOf" srcId="{42448893-BC23-4D07-BB4D-598D2D81856B}" destId="{80354175-85A0-4521-B284-6654D7B2E755}" srcOrd="1" destOrd="0" presId="urn:microsoft.com/office/officeart/2008/layout/VerticalCurvedList"/>
    <dgm:cxn modelId="{B2A8F123-B58E-4EB0-9C4F-6875B76366AB}" type="presParOf" srcId="{42448893-BC23-4D07-BB4D-598D2D81856B}" destId="{123BD81D-A006-4338-AC30-9F5EB4E3D76A}" srcOrd="2" destOrd="0" presId="urn:microsoft.com/office/officeart/2008/layout/VerticalCurvedList"/>
    <dgm:cxn modelId="{D202CE51-61FB-4CD4-A798-B855CBB03FBB}" type="presParOf" srcId="{123BD81D-A006-4338-AC30-9F5EB4E3D76A}" destId="{598EBFAD-A1F9-4E28-805C-87F90C9BB3E9}" srcOrd="0" destOrd="0" presId="urn:microsoft.com/office/officeart/2008/layout/VerticalCurvedList"/>
    <dgm:cxn modelId="{9065775C-27C6-4D77-9E76-916A7873DE07}" type="presParOf" srcId="{42448893-BC23-4D07-BB4D-598D2D81856B}" destId="{8029FD39-5BA0-4A9E-B403-0E92102B924A}" srcOrd="3" destOrd="0" presId="urn:microsoft.com/office/officeart/2008/layout/VerticalCurvedList"/>
    <dgm:cxn modelId="{DBD30799-613A-4645-8D95-B4E1AEC391B3}" type="presParOf" srcId="{42448893-BC23-4D07-BB4D-598D2D81856B}" destId="{A58DD6A7-A3FD-42C1-A1BB-652AE11B4D33}" srcOrd="4" destOrd="0" presId="urn:microsoft.com/office/officeart/2008/layout/VerticalCurvedList"/>
    <dgm:cxn modelId="{C6BB5FD5-8759-4C7A-95C9-98069FC48A4F}" type="presParOf" srcId="{A58DD6A7-A3FD-42C1-A1BB-652AE11B4D33}" destId="{FEB09EB5-C3CF-45CD-9573-683C3A2F1E94}" srcOrd="0" destOrd="0" presId="urn:microsoft.com/office/officeart/2008/layout/VerticalCurvedList"/>
    <dgm:cxn modelId="{DB19EEBE-A5AB-4B32-AB7A-CB88B55F78E6}" type="presParOf" srcId="{42448893-BC23-4D07-BB4D-598D2D81856B}" destId="{4F251BB7-C5EB-4851-AD39-7DB017DFA2AD}" srcOrd="5" destOrd="0" presId="urn:microsoft.com/office/officeart/2008/layout/VerticalCurvedList"/>
    <dgm:cxn modelId="{E74E3AAF-974E-4CF5-BB17-2D4BEBD54D36}" type="presParOf" srcId="{42448893-BC23-4D07-BB4D-598D2D81856B}" destId="{8A121818-5FA6-40CF-8B69-E6FCF344D626}" srcOrd="6" destOrd="0" presId="urn:microsoft.com/office/officeart/2008/layout/VerticalCurvedList"/>
    <dgm:cxn modelId="{252E45D3-7045-418C-BE75-68B63F5ECCC6}" type="presParOf" srcId="{8A121818-5FA6-40CF-8B69-E6FCF344D626}" destId="{C6A8F6D1-36B5-403E-97F1-F28D623F6770}"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8328A829-562B-4B20-8ABB-4897F8FB553D}" type="doc">
      <dgm:prSet loTypeId="urn:microsoft.com/office/officeart/2005/8/layout/cycle3" loCatId="cycle" qsTypeId="urn:microsoft.com/office/officeart/2005/8/quickstyle/simple5" qsCatId="simple" csTypeId="urn:microsoft.com/office/officeart/2005/8/colors/colorful5" csCatId="colorful" phldr="1"/>
      <dgm:spPr/>
      <dgm:t>
        <a:bodyPr/>
        <a:lstStyle/>
        <a:p>
          <a:endParaRPr lang="en-MY"/>
        </a:p>
      </dgm:t>
    </dgm:pt>
    <dgm:pt modelId="{43834F3A-C097-4660-B12E-5A978293E757}">
      <dgm:prSet phldrT="[Text]"/>
      <dgm:spPr/>
      <dgm:t>
        <a:bodyPr/>
        <a:lstStyle/>
        <a:p>
          <a:r>
            <a:rPr lang="en-MY" dirty="0"/>
            <a:t>AGAMA</a:t>
          </a:r>
        </a:p>
      </dgm:t>
    </dgm:pt>
    <dgm:pt modelId="{09194E2E-260A-49A6-AB1E-11CB438A25D6}" type="parTrans" cxnId="{A67F2F31-FD9A-4905-918E-AF712BF9C81B}">
      <dgm:prSet/>
      <dgm:spPr/>
      <dgm:t>
        <a:bodyPr/>
        <a:lstStyle/>
        <a:p>
          <a:endParaRPr lang="en-MY"/>
        </a:p>
      </dgm:t>
    </dgm:pt>
    <dgm:pt modelId="{E60D1AC0-C16C-481A-9A7B-3F605C21C045}" type="sibTrans" cxnId="{A67F2F31-FD9A-4905-918E-AF712BF9C81B}">
      <dgm:prSet/>
      <dgm:spPr/>
      <dgm:t>
        <a:bodyPr/>
        <a:lstStyle/>
        <a:p>
          <a:endParaRPr lang="en-MY"/>
        </a:p>
      </dgm:t>
    </dgm:pt>
    <dgm:pt modelId="{78D7CC23-AC90-47DC-B4FD-C3656F7EC641}">
      <dgm:prSet phldrT="[Text]"/>
      <dgm:spPr/>
      <dgm:t>
        <a:bodyPr/>
        <a:lstStyle/>
        <a:p>
          <a:r>
            <a:rPr lang="en-MY" dirty="0"/>
            <a:t>SOSIAL</a:t>
          </a:r>
        </a:p>
      </dgm:t>
    </dgm:pt>
    <dgm:pt modelId="{100C40F8-F625-4F65-86FD-76E9ABDDF72B}" type="parTrans" cxnId="{6DE94C69-49A5-4C90-82FF-2F6DE86E2A6F}">
      <dgm:prSet/>
      <dgm:spPr/>
      <dgm:t>
        <a:bodyPr/>
        <a:lstStyle/>
        <a:p>
          <a:endParaRPr lang="en-MY"/>
        </a:p>
      </dgm:t>
    </dgm:pt>
    <dgm:pt modelId="{28CBD3A2-7383-477D-8617-FD94E24B030C}" type="sibTrans" cxnId="{6DE94C69-49A5-4C90-82FF-2F6DE86E2A6F}">
      <dgm:prSet/>
      <dgm:spPr/>
      <dgm:t>
        <a:bodyPr/>
        <a:lstStyle/>
        <a:p>
          <a:endParaRPr lang="en-MY"/>
        </a:p>
      </dgm:t>
    </dgm:pt>
    <dgm:pt modelId="{77372D22-6F62-47E7-A94D-B6FC1432FD93}">
      <dgm:prSet phldrT="[Text]"/>
      <dgm:spPr/>
      <dgm:t>
        <a:bodyPr/>
        <a:lstStyle/>
        <a:p>
          <a:r>
            <a:rPr lang="en-MY" dirty="0"/>
            <a:t>EKONOMI</a:t>
          </a:r>
        </a:p>
      </dgm:t>
    </dgm:pt>
    <dgm:pt modelId="{AC73AB8A-EF17-43AF-9A9F-0DFBE2C82E78}" type="parTrans" cxnId="{6F581540-C24B-42A2-A222-BBEF708BEF43}">
      <dgm:prSet/>
      <dgm:spPr/>
      <dgm:t>
        <a:bodyPr/>
        <a:lstStyle/>
        <a:p>
          <a:endParaRPr lang="en-MY"/>
        </a:p>
      </dgm:t>
    </dgm:pt>
    <dgm:pt modelId="{77BA8AC2-0061-4C04-ADD6-6655E3774BB6}" type="sibTrans" cxnId="{6F581540-C24B-42A2-A222-BBEF708BEF43}">
      <dgm:prSet/>
      <dgm:spPr/>
      <dgm:t>
        <a:bodyPr/>
        <a:lstStyle/>
        <a:p>
          <a:endParaRPr lang="en-MY"/>
        </a:p>
      </dgm:t>
    </dgm:pt>
    <dgm:pt modelId="{26253B92-62C9-4BE8-85CB-06CD9EAFBD0D}">
      <dgm:prSet phldrT="[Text]"/>
      <dgm:spPr/>
      <dgm:t>
        <a:bodyPr/>
        <a:lstStyle/>
        <a:p>
          <a:r>
            <a:rPr lang="en-MY" dirty="0"/>
            <a:t>POLITIK</a:t>
          </a:r>
        </a:p>
      </dgm:t>
    </dgm:pt>
    <dgm:pt modelId="{61DCAAB2-0B9A-4ACB-A591-A277C2E08EFD}" type="parTrans" cxnId="{F11CEAFD-C58A-4E6B-8BB4-6901FA1819B5}">
      <dgm:prSet/>
      <dgm:spPr/>
      <dgm:t>
        <a:bodyPr/>
        <a:lstStyle/>
        <a:p>
          <a:endParaRPr lang="en-MY"/>
        </a:p>
      </dgm:t>
    </dgm:pt>
    <dgm:pt modelId="{0A47D931-5B5F-478F-847D-C391B22433DD}" type="sibTrans" cxnId="{F11CEAFD-C58A-4E6B-8BB4-6901FA1819B5}">
      <dgm:prSet/>
      <dgm:spPr/>
      <dgm:t>
        <a:bodyPr/>
        <a:lstStyle/>
        <a:p>
          <a:endParaRPr lang="en-MY"/>
        </a:p>
      </dgm:t>
    </dgm:pt>
    <dgm:pt modelId="{718D4992-FF8A-4912-A21F-CEEB7F04FA0D}">
      <dgm:prSet phldrT="[Text]"/>
      <dgm:spPr/>
      <dgm:t>
        <a:bodyPr/>
        <a:lstStyle/>
        <a:p>
          <a:r>
            <a:rPr lang="en-MY" dirty="0"/>
            <a:t>PERANAN PEMERINTAH</a:t>
          </a:r>
        </a:p>
      </dgm:t>
    </dgm:pt>
    <dgm:pt modelId="{7680C9D6-5AF3-4B13-8C03-D3AB0674CA04}" type="parTrans" cxnId="{CD55BE5B-2D1E-4922-A674-AE0A4AD2A1AA}">
      <dgm:prSet/>
      <dgm:spPr/>
      <dgm:t>
        <a:bodyPr/>
        <a:lstStyle/>
        <a:p>
          <a:endParaRPr lang="en-MY"/>
        </a:p>
      </dgm:t>
    </dgm:pt>
    <dgm:pt modelId="{2B9A7A16-5B35-4664-9578-495BD6BCCE35}" type="sibTrans" cxnId="{CD55BE5B-2D1E-4922-A674-AE0A4AD2A1AA}">
      <dgm:prSet/>
      <dgm:spPr/>
      <dgm:t>
        <a:bodyPr/>
        <a:lstStyle/>
        <a:p>
          <a:endParaRPr lang="en-MY"/>
        </a:p>
      </dgm:t>
    </dgm:pt>
    <dgm:pt modelId="{B9880948-DF0B-4754-9F91-DAEF19EC75B9}" type="pres">
      <dgm:prSet presAssocID="{8328A829-562B-4B20-8ABB-4897F8FB553D}" presName="Name0" presStyleCnt="0">
        <dgm:presLayoutVars>
          <dgm:dir/>
          <dgm:resizeHandles val="exact"/>
        </dgm:presLayoutVars>
      </dgm:prSet>
      <dgm:spPr/>
    </dgm:pt>
    <dgm:pt modelId="{6088DEF3-5E3C-4BF5-B5BA-6D8D771233F7}" type="pres">
      <dgm:prSet presAssocID="{8328A829-562B-4B20-8ABB-4897F8FB553D}" presName="cycle" presStyleCnt="0"/>
      <dgm:spPr/>
    </dgm:pt>
    <dgm:pt modelId="{176F68A9-02CF-42E1-8CDC-50AD44E485DE}" type="pres">
      <dgm:prSet presAssocID="{43834F3A-C097-4660-B12E-5A978293E757}" presName="nodeFirstNode" presStyleLbl="node1" presStyleIdx="0" presStyleCnt="5">
        <dgm:presLayoutVars>
          <dgm:bulletEnabled val="1"/>
        </dgm:presLayoutVars>
      </dgm:prSet>
      <dgm:spPr/>
    </dgm:pt>
    <dgm:pt modelId="{E08CCA05-32E4-4F87-8553-DEA9D7331091}" type="pres">
      <dgm:prSet presAssocID="{E60D1AC0-C16C-481A-9A7B-3F605C21C045}" presName="sibTransFirstNode" presStyleLbl="bgShp" presStyleIdx="0" presStyleCnt="1"/>
      <dgm:spPr/>
    </dgm:pt>
    <dgm:pt modelId="{9F7F0D2A-7C81-47CC-A92D-85E67CF37DCE}" type="pres">
      <dgm:prSet presAssocID="{78D7CC23-AC90-47DC-B4FD-C3656F7EC641}" presName="nodeFollowingNodes" presStyleLbl="node1" presStyleIdx="1" presStyleCnt="5">
        <dgm:presLayoutVars>
          <dgm:bulletEnabled val="1"/>
        </dgm:presLayoutVars>
      </dgm:prSet>
      <dgm:spPr/>
    </dgm:pt>
    <dgm:pt modelId="{979CA355-6763-47F7-B389-C0FCC4541A8B}" type="pres">
      <dgm:prSet presAssocID="{77372D22-6F62-47E7-A94D-B6FC1432FD93}" presName="nodeFollowingNodes" presStyleLbl="node1" presStyleIdx="2" presStyleCnt="5">
        <dgm:presLayoutVars>
          <dgm:bulletEnabled val="1"/>
        </dgm:presLayoutVars>
      </dgm:prSet>
      <dgm:spPr/>
    </dgm:pt>
    <dgm:pt modelId="{00426166-085E-4D58-9201-F02E7B6FED4D}" type="pres">
      <dgm:prSet presAssocID="{26253B92-62C9-4BE8-85CB-06CD9EAFBD0D}" presName="nodeFollowingNodes" presStyleLbl="node1" presStyleIdx="3" presStyleCnt="5">
        <dgm:presLayoutVars>
          <dgm:bulletEnabled val="1"/>
        </dgm:presLayoutVars>
      </dgm:prSet>
      <dgm:spPr/>
    </dgm:pt>
    <dgm:pt modelId="{A9AD9B4B-695F-45C6-AEEC-EC1AC19EEC83}" type="pres">
      <dgm:prSet presAssocID="{718D4992-FF8A-4912-A21F-CEEB7F04FA0D}" presName="nodeFollowingNodes" presStyleLbl="node1" presStyleIdx="4" presStyleCnt="5">
        <dgm:presLayoutVars>
          <dgm:bulletEnabled val="1"/>
        </dgm:presLayoutVars>
      </dgm:prSet>
      <dgm:spPr/>
    </dgm:pt>
  </dgm:ptLst>
  <dgm:cxnLst>
    <dgm:cxn modelId="{CAFBF127-A9A9-4AA9-96F1-B7B5556C6D9F}" type="presOf" srcId="{718D4992-FF8A-4912-A21F-CEEB7F04FA0D}" destId="{A9AD9B4B-695F-45C6-AEEC-EC1AC19EEC83}" srcOrd="0" destOrd="0" presId="urn:microsoft.com/office/officeart/2005/8/layout/cycle3"/>
    <dgm:cxn modelId="{A67F2F31-FD9A-4905-918E-AF712BF9C81B}" srcId="{8328A829-562B-4B20-8ABB-4897F8FB553D}" destId="{43834F3A-C097-4660-B12E-5A978293E757}" srcOrd="0" destOrd="0" parTransId="{09194E2E-260A-49A6-AB1E-11CB438A25D6}" sibTransId="{E60D1AC0-C16C-481A-9A7B-3F605C21C045}"/>
    <dgm:cxn modelId="{B78FF43C-658D-4EA0-964C-D4FDB7F62089}" type="presOf" srcId="{8328A829-562B-4B20-8ABB-4897F8FB553D}" destId="{B9880948-DF0B-4754-9F91-DAEF19EC75B9}" srcOrd="0" destOrd="0" presId="urn:microsoft.com/office/officeart/2005/8/layout/cycle3"/>
    <dgm:cxn modelId="{6F581540-C24B-42A2-A222-BBEF708BEF43}" srcId="{8328A829-562B-4B20-8ABB-4897F8FB553D}" destId="{77372D22-6F62-47E7-A94D-B6FC1432FD93}" srcOrd="2" destOrd="0" parTransId="{AC73AB8A-EF17-43AF-9A9F-0DFBE2C82E78}" sibTransId="{77BA8AC2-0061-4C04-ADD6-6655E3774BB6}"/>
    <dgm:cxn modelId="{CD55BE5B-2D1E-4922-A674-AE0A4AD2A1AA}" srcId="{8328A829-562B-4B20-8ABB-4897F8FB553D}" destId="{718D4992-FF8A-4912-A21F-CEEB7F04FA0D}" srcOrd="4" destOrd="0" parTransId="{7680C9D6-5AF3-4B13-8C03-D3AB0674CA04}" sibTransId="{2B9A7A16-5B35-4664-9578-495BD6BCCE35}"/>
    <dgm:cxn modelId="{6DE94C69-49A5-4C90-82FF-2F6DE86E2A6F}" srcId="{8328A829-562B-4B20-8ABB-4897F8FB553D}" destId="{78D7CC23-AC90-47DC-B4FD-C3656F7EC641}" srcOrd="1" destOrd="0" parTransId="{100C40F8-F625-4F65-86FD-76E9ABDDF72B}" sibTransId="{28CBD3A2-7383-477D-8617-FD94E24B030C}"/>
    <dgm:cxn modelId="{FEC52157-037A-473B-8CDD-BF14A5262F3F}" type="presOf" srcId="{77372D22-6F62-47E7-A94D-B6FC1432FD93}" destId="{979CA355-6763-47F7-B389-C0FCC4541A8B}" srcOrd="0" destOrd="0" presId="urn:microsoft.com/office/officeart/2005/8/layout/cycle3"/>
    <dgm:cxn modelId="{F158349F-735B-40ED-84F4-F37257235C46}" type="presOf" srcId="{43834F3A-C097-4660-B12E-5A978293E757}" destId="{176F68A9-02CF-42E1-8CDC-50AD44E485DE}" srcOrd="0" destOrd="0" presId="urn:microsoft.com/office/officeart/2005/8/layout/cycle3"/>
    <dgm:cxn modelId="{04AB7EDC-87FF-4E3B-9B7A-6A4D963ECA01}" type="presOf" srcId="{26253B92-62C9-4BE8-85CB-06CD9EAFBD0D}" destId="{00426166-085E-4D58-9201-F02E7B6FED4D}" srcOrd="0" destOrd="0" presId="urn:microsoft.com/office/officeart/2005/8/layout/cycle3"/>
    <dgm:cxn modelId="{4DF739DE-138E-4DFE-87C5-D96070D111C0}" type="presOf" srcId="{78D7CC23-AC90-47DC-B4FD-C3656F7EC641}" destId="{9F7F0D2A-7C81-47CC-A92D-85E67CF37DCE}" srcOrd="0" destOrd="0" presId="urn:microsoft.com/office/officeart/2005/8/layout/cycle3"/>
    <dgm:cxn modelId="{BAFB03E7-21DB-442F-A611-9F85ED72A5BB}" type="presOf" srcId="{E60D1AC0-C16C-481A-9A7B-3F605C21C045}" destId="{E08CCA05-32E4-4F87-8553-DEA9D7331091}" srcOrd="0" destOrd="0" presId="urn:microsoft.com/office/officeart/2005/8/layout/cycle3"/>
    <dgm:cxn modelId="{F11CEAFD-C58A-4E6B-8BB4-6901FA1819B5}" srcId="{8328A829-562B-4B20-8ABB-4897F8FB553D}" destId="{26253B92-62C9-4BE8-85CB-06CD9EAFBD0D}" srcOrd="3" destOrd="0" parTransId="{61DCAAB2-0B9A-4ACB-A591-A277C2E08EFD}" sibTransId="{0A47D931-5B5F-478F-847D-C391B22433DD}"/>
    <dgm:cxn modelId="{B8618EDC-5B64-498C-815C-F081652F3A92}" type="presParOf" srcId="{B9880948-DF0B-4754-9F91-DAEF19EC75B9}" destId="{6088DEF3-5E3C-4BF5-B5BA-6D8D771233F7}" srcOrd="0" destOrd="0" presId="urn:microsoft.com/office/officeart/2005/8/layout/cycle3"/>
    <dgm:cxn modelId="{6CFE9797-87EF-4D10-A535-1D2907676138}" type="presParOf" srcId="{6088DEF3-5E3C-4BF5-B5BA-6D8D771233F7}" destId="{176F68A9-02CF-42E1-8CDC-50AD44E485DE}" srcOrd="0" destOrd="0" presId="urn:microsoft.com/office/officeart/2005/8/layout/cycle3"/>
    <dgm:cxn modelId="{15FC6FFF-8A93-4D60-88DE-C1E614057C70}" type="presParOf" srcId="{6088DEF3-5E3C-4BF5-B5BA-6D8D771233F7}" destId="{E08CCA05-32E4-4F87-8553-DEA9D7331091}" srcOrd="1" destOrd="0" presId="urn:microsoft.com/office/officeart/2005/8/layout/cycle3"/>
    <dgm:cxn modelId="{FF7345A6-D3E8-4F6D-972E-065B19865C89}" type="presParOf" srcId="{6088DEF3-5E3C-4BF5-B5BA-6D8D771233F7}" destId="{9F7F0D2A-7C81-47CC-A92D-85E67CF37DCE}" srcOrd="2" destOrd="0" presId="urn:microsoft.com/office/officeart/2005/8/layout/cycle3"/>
    <dgm:cxn modelId="{3BE45CAE-090A-4DE9-A26C-8AA56E835A33}" type="presParOf" srcId="{6088DEF3-5E3C-4BF5-B5BA-6D8D771233F7}" destId="{979CA355-6763-47F7-B389-C0FCC4541A8B}" srcOrd="3" destOrd="0" presId="urn:microsoft.com/office/officeart/2005/8/layout/cycle3"/>
    <dgm:cxn modelId="{4550D9EF-D61F-4623-BADC-D7BBAAF75F88}" type="presParOf" srcId="{6088DEF3-5E3C-4BF5-B5BA-6D8D771233F7}" destId="{00426166-085E-4D58-9201-F02E7B6FED4D}" srcOrd="4" destOrd="0" presId="urn:microsoft.com/office/officeart/2005/8/layout/cycle3"/>
    <dgm:cxn modelId="{04529C07-7EF3-4E31-8D1F-8787A60C29C1}" type="presParOf" srcId="{6088DEF3-5E3C-4BF5-B5BA-6D8D771233F7}" destId="{A9AD9B4B-695F-45C6-AEEC-EC1AC19EEC83}" srcOrd="5"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8F1259-B9D1-44BB-9D0D-C19D0904C936}">
      <dsp:nvSpPr>
        <dsp:cNvPr id="0" name=""/>
        <dsp:cNvSpPr/>
      </dsp:nvSpPr>
      <dsp:spPr>
        <a:xfrm>
          <a:off x="3487049" y="1828383"/>
          <a:ext cx="1554480" cy="1554480"/>
        </a:xfrm>
        <a:prstGeom prst="roundRect">
          <a:avLst/>
        </a:prstGeom>
        <a:solidFill>
          <a:schemeClr val="bg2">
            <a:lumMod val="40000"/>
            <a:lumOff val="6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88900" rIns="88900" bIns="88900" numCol="1" spcCol="1270" anchor="ctr" anchorCtr="0">
          <a:noAutofit/>
        </a:bodyPr>
        <a:lstStyle/>
        <a:p>
          <a:pPr marL="0" lvl="0" indent="0" algn="ctr" defTabSz="1555750">
            <a:lnSpc>
              <a:spcPct val="90000"/>
            </a:lnSpc>
            <a:spcBef>
              <a:spcPct val="0"/>
            </a:spcBef>
            <a:spcAft>
              <a:spcPct val="35000"/>
            </a:spcAft>
            <a:buNone/>
          </a:pPr>
          <a:r>
            <a:rPr lang="en-MY" sz="3500" kern="1200" dirty="0"/>
            <a:t>Tauhid </a:t>
          </a:r>
        </a:p>
        <a:p>
          <a:pPr marL="0" lvl="0" indent="0" algn="ctr" defTabSz="1555750">
            <a:lnSpc>
              <a:spcPct val="90000"/>
            </a:lnSpc>
            <a:spcBef>
              <a:spcPct val="0"/>
            </a:spcBef>
            <a:spcAft>
              <a:spcPct val="35000"/>
            </a:spcAft>
            <a:buNone/>
          </a:pPr>
          <a:r>
            <a:rPr lang="en-MY" sz="3500" kern="1200" dirty="0"/>
            <a:t>(</a:t>
          </a:r>
          <a:r>
            <a:rPr lang="en-MY" sz="3500" kern="1200" dirty="0" err="1"/>
            <a:t>Asas</a:t>
          </a:r>
          <a:r>
            <a:rPr lang="en-MY" sz="3500" kern="1200" dirty="0"/>
            <a:t>)</a:t>
          </a:r>
        </a:p>
      </dsp:txBody>
      <dsp:txXfrm>
        <a:off x="3562932" y="1904266"/>
        <a:ext cx="1402714" cy="1402714"/>
      </dsp:txXfrm>
    </dsp:sp>
    <dsp:sp modelId="{6C51BD26-D52C-4258-A657-5BA69C49FEC1}">
      <dsp:nvSpPr>
        <dsp:cNvPr id="0" name=""/>
        <dsp:cNvSpPr/>
      </dsp:nvSpPr>
      <dsp:spPr>
        <a:xfrm rot="16205049">
          <a:off x="4008004" y="1570578"/>
          <a:ext cx="515609" cy="0"/>
        </a:xfrm>
        <a:custGeom>
          <a:avLst/>
          <a:gdLst/>
          <a:ahLst/>
          <a:cxnLst/>
          <a:rect l="0" t="0" r="0" b="0"/>
          <a:pathLst>
            <a:path>
              <a:moveTo>
                <a:pt x="0" y="0"/>
              </a:moveTo>
              <a:lnTo>
                <a:pt x="515609" y="0"/>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0E36698-C90A-4B7D-9C5A-1F7EF10FDFCB}">
      <dsp:nvSpPr>
        <dsp:cNvPr id="0" name=""/>
        <dsp:cNvSpPr/>
      </dsp:nvSpPr>
      <dsp:spPr>
        <a:xfrm>
          <a:off x="3651419" y="-75370"/>
          <a:ext cx="1231575" cy="1388144"/>
        </a:xfrm>
        <a:prstGeom prst="roundRect">
          <a:avLst/>
        </a:prstGeom>
        <a:solidFill>
          <a:schemeClr val="bg2">
            <a:lumMod val="40000"/>
            <a:lumOff val="6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889000">
            <a:lnSpc>
              <a:spcPct val="90000"/>
            </a:lnSpc>
            <a:spcBef>
              <a:spcPct val="0"/>
            </a:spcBef>
            <a:spcAft>
              <a:spcPct val="35000"/>
            </a:spcAft>
            <a:buNone/>
          </a:pPr>
          <a:r>
            <a:rPr lang="en-MY" sz="2000" kern="1200" dirty="0" err="1"/>
            <a:t>Sarat</a:t>
          </a:r>
          <a:r>
            <a:rPr lang="en-MY" sz="2000" kern="1200" dirty="0"/>
            <a:t> </a:t>
          </a:r>
          <a:r>
            <a:rPr lang="en-MY" sz="2000" kern="1200" dirty="0" err="1"/>
            <a:t>dengan</a:t>
          </a:r>
          <a:r>
            <a:rPr lang="en-MY" sz="2000" kern="1200" dirty="0"/>
            <a:t> </a:t>
          </a:r>
          <a:r>
            <a:rPr lang="en-MY" sz="2000" kern="1200" dirty="0" err="1"/>
            <a:t>nilai</a:t>
          </a:r>
          <a:r>
            <a:rPr lang="en-MY" sz="2000" kern="1200" dirty="0"/>
            <a:t> dan agama</a:t>
          </a:r>
        </a:p>
      </dsp:txBody>
      <dsp:txXfrm>
        <a:off x="3711540" y="-15249"/>
        <a:ext cx="1111333" cy="1267902"/>
      </dsp:txXfrm>
    </dsp:sp>
    <dsp:sp modelId="{BB8D1EDB-094E-4E47-BBBB-070C6FFE1CBD}">
      <dsp:nvSpPr>
        <dsp:cNvPr id="0" name=""/>
        <dsp:cNvSpPr/>
      </dsp:nvSpPr>
      <dsp:spPr>
        <a:xfrm>
          <a:off x="5041529" y="2605623"/>
          <a:ext cx="586980" cy="0"/>
        </a:xfrm>
        <a:custGeom>
          <a:avLst/>
          <a:gdLst/>
          <a:ahLst/>
          <a:cxnLst/>
          <a:rect l="0" t="0" r="0" b="0"/>
          <a:pathLst>
            <a:path>
              <a:moveTo>
                <a:pt x="0" y="0"/>
              </a:moveTo>
              <a:lnTo>
                <a:pt x="586980" y="0"/>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F3E4D36-180C-4496-B4A6-12D405F7F29F}">
      <dsp:nvSpPr>
        <dsp:cNvPr id="0" name=""/>
        <dsp:cNvSpPr/>
      </dsp:nvSpPr>
      <dsp:spPr>
        <a:xfrm>
          <a:off x="5628509" y="1779665"/>
          <a:ext cx="1410765" cy="1651915"/>
        </a:xfrm>
        <a:prstGeom prst="roundRect">
          <a:avLst/>
        </a:prstGeom>
        <a:solidFill>
          <a:schemeClr val="bg2">
            <a:lumMod val="40000"/>
            <a:lumOff val="6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43180" rIns="43180" bIns="43180" numCol="1" spcCol="1270" anchor="ctr" anchorCtr="0">
          <a:noAutofit/>
        </a:bodyPr>
        <a:lstStyle/>
        <a:p>
          <a:pPr marL="0" lvl="0" indent="0" algn="ctr" defTabSz="755650">
            <a:lnSpc>
              <a:spcPct val="90000"/>
            </a:lnSpc>
            <a:spcBef>
              <a:spcPct val="0"/>
            </a:spcBef>
            <a:spcAft>
              <a:spcPct val="35000"/>
            </a:spcAft>
            <a:buNone/>
          </a:pPr>
          <a:r>
            <a:rPr lang="en-MY" sz="1700" kern="1200" dirty="0" err="1"/>
            <a:t>Tidak</a:t>
          </a:r>
          <a:r>
            <a:rPr lang="en-MY" sz="1700" kern="1200" dirty="0"/>
            <a:t> </a:t>
          </a:r>
          <a:r>
            <a:rPr lang="en-MY" sz="1700" kern="1200" dirty="0" err="1"/>
            <a:t>melanggar</a:t>
          </a:r>
          <a:r>
            <a:rPr lang="en-MY" sz="1700" kern="1200" dirty="0"/>
            <a:t> </a:t>
          </a:r>
          <a:r>
            <a:rPr lang="en-MY" sz="1700" kern="1200" dirty="0" err="1"/>
            <a:t>sempadan</a:t>
          </a:r>
          <a:r>
            <a:rPr lang="en-MY" sz="1700" kern="1200" dirty="0"/>
            <a:t> </a:t>
          </a:r>
          <a:r>
            <a:rPr lang="en-MY" sz="1700" kern="1200" dirty="0" err="1"/>
            <a:t>etika</a:t>
          </a:r>
          <a:r>
            <a:rPr lang="en-MY" sz="1700" kern="1200" dirty="0"/>
            <a:t> moral </a:t>
          </a:r>
          <a:r>
            <a:rPr lang="en-MY" sz="1700" kern="1200" dirty="0" err="1"/>
            <a:t>menurut</a:t>
          </a:r>
          <a:r>
            <a:rPr lang="en-MY" sz="1700" kern="1200" dirty="0"/>
            <a:t> Syariah</a:t>
          </a:r>
        </a:p>
      </dsp:txBody>
      <dsp:txXfrm>
        <a:off x="5697377" y="1848533"/>
        <a:ext cx="1273029" cy="1514179"/>
      </dsp:txXfrm>
    </dsp:sp>
    <dsp:sp modelId="{AA182910-0093-433B-9B0D-76A09F62F272}">
      <dsp:nvSpPr>
        <dsp:cNvPr id="0" name=""/>
        <dsp:cNvSpPr/>
      </dsp:nvSpPr>
      <dsp:spPr>
        <a:xfrm rot="5400000">
          <a:off x="3950320" y="3696832"/>
          <a:ext cx="627937" cy="0"/>
        </a:xfrm>
        <a:custGeom>
          <a:avLst/>
          <a:gdLst/>
          <a:ahLst/>
          <a:cxnLst/>
          <a:rect l="0" t="0" r="0" b="0"/>
          <a:pathLst>
            <a:path>
              <a:moveTo>
                <a:pt x="0" y="0"/>
              </a:moveTo>
              <a:lnTo>
                <a:pt x="627937" y="0"/>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11AAF0C-BAC9-467E-A37A-2B9F3522F0F6}">
      <dsp:nvSpPr>
        <dsp:cNvPr id="0" name=""/>
        <dsp:cNvSpPr/>
      </dsp:nvSpPr>
      <dsp:spPr>
        <a:xfrm>
          <a:off x="3642679" y="4010801"/>
          <a:ext cx="1243219" cy="1328851"/>
        </a:xfrm>
        <a:prstGeom prst="roundRect">
          <a:avLst/>
        </a:prstGeom>
        <a:solidFill>
          <a:schemeClr val="bg2">
            <a:lumMod val="40000"/>
            <a:lumOff val="6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43180" rIns="43180" bIns="43180" numCol="1" spcCol="1270" anchor="ctr" anchorCtr="0">
          <a:noAutofit/>
        </a:bodyPr>
        <a:lstStyle/>
        <a:p>
          <a:pPr marL="0" lvl="0" indent="0" algn="ctr" defTabSz="755650">
            <a:lnSpc>
              <a:spcPct val="90000"/>
            </a:lnSpc>
            <a:spcBef>
              <a:spcPct val="0"/>
            </a:spcBef>
            <a:spcAft>
              <a:spcPct val="35000"/>
            </a:spcAft>
            <a:buNone/>
          </a:pPr>
          <a:r>
            <a:rPr lang="en-MY" sz="1700" kern="1200" dirty="0" err="1"/>
            <a:t>Wasatiyyah</a:t>
          </a:r>
          <a:r>
            <a:rPr lang="en-MY" sz="1700" kern="1200" dirty="0"/>
            <a:t> dan </a:t>
          </a:r>
          <a:r>
            <a:rPr lang="en-MY" sz="1700" kern="1200" dirty="0" err="1"/>
            <a:t>seimbang</a:t>
          </a:r>
          <a:endParaRPr lang="en-MY" sz="1700" kern="1200" dirty="0"/>
        </a:p>
      </dsp:txBody>
      <dsp:txXfrm>
        <a:off x="3703368" y="4071490"/>
        <a:ext cx="1121841" cy="1207473"/>
      </dsp:txXfrm>
    </dsp:sp>
    <dsp:sp modelId="{967727F8-CC93-4208-93C6-01EB3734E2B2}">
      <dsp:nvSpPr>
        <dsp:cNvPr id="0" name=""/>
        <dsp:cNvSpPr/>
      </dsp:nvSpPr>
      <dsp:spPr>
        <a:xfrm rot="10800000">
          <a:off x="2894246" y="2605623"/>
          <a:ext cx="592802" cy="0"/>
        </a:xfrm>
        <a:custGeom>
          <a:avLst/>
          <a:gdLst/>
          <a:ahLst/>
          <a:cxnLst/>
          <a:rect l="0" t="0" r="0" b="0"/>
          <a:pathLst>
            <a:path>
              <a:moveTo>
                <a:pt x="0" y="0"/>
              </a:moveTo>
              <a:lnTo>
                <a:pt x="592802" y="0"/>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97F8E2A-0335-4773-9E49-F8DB2459AE0A}">
      <dsp:nvSpPr>
        <dsp:cNvPr id="0" name=""/>
        <dsp:cNvSpPr/>
      </dsp:nvSpPr>
      <dsp:spPr>
        <a:xfrm>
          <a:off x="1495124" y="1734584"/>
          <a:ext cx="1399122" cy="1742078"/>
        </a:xfrm>
        <a:prstGeom prst="roundRect">
          <a:avLst/>
        </a:prstGeom>
        <a:solidFill>
          <a:schemeClr val="bg2">
            <a:lumMod val="40000"/>
            <a:lumOff val="6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800100">
            <a:lnSpc>
              <a:spcPct val="90000"/>
            </a:lnSpc>
            <a:spcBef>
              <a:spcPct val="0"/>
            </a:spcBef>
            <a:spcAft>
              <a:spcPct val="35000"/>
            </a:spcAft>
            <a:buNone/>
          </a:pPr>
          <a:r>
            <a:rPr lang="en-MY" sz="1800" kern="1200" dirty="0" err="1"/>
            <a:t>Penggunaan</a:t>
          </a:r>
          <a:r>
            <a:rPr lang="en-MY" sz="1800" kern="1200" dirty="0"/>
            <a:t> </a:t>
          </a:r>
          <a:r>
            <a:rPr lang="en-MY" sz="1800" b="1" i="1" kern="1200" dirty="0" err="1"/>
            <a:t>maqasid</a:t>
          </a:r>
          <a:r>
            <a:rPr lang="en-MY" sz="1800" b="1" i="1" kern="1200" dirty="0"/>
            <a:t> shariah </a:t>
          </a:r>
          <a:r>
            <a:rPr lang="en-MY" sz="1800" i="0" kern="1200" dirty="0" err="1"/>
            <a:t>dalam</a:t>
          </a:r>
          <a:r>
            <a:rPr lang="en-MY" sz="1800" i="0" kern="1200" dirty="0"/>
            <a:t> </a:t>
          </a:r>
          <a:r>
            <a:rPr lang="en-MY" sz="1800" i="0" kern="1200" dirty="0" err="1"/>
            <a:t>penerimaan</a:t>
          </a:r>
          <a:r>
            <a:rPr lang="en-MY" sz="1800" i="0" kern="1200" dirty="0"/>
            <a:t> </a:t>
          </a:r>
          <a:r>
            <a:rPr lang="en-MY" sz="1800" i="0" kern="1200" dirty="0" err="1"/>
            <a:t>teknologi</a:t>
          </a:r>
          <a:endParaRPr lang="en-MY" sz="1800" i="0" kern="1200" dirty="0"/>
        </a:p>
      </dsp:txBody>
      <dsp:txXfrm>
        <a:off x="1563424" y="1802884"/>
        <a:ext cx="1262522" cy="1605478"/>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C3FF10-D997-924D-A815-D093BFF0A905}">
      <dsp:nvSpPr>
        <dsp:cNvPr id="0" name=""/>
        <dsp:cNvSpPr/>
      </dsp:nvSpPr>
      <dsp:spPr>
        <a:xfrm>
          <a:off x="0" y="0"/>
          <a:ext cx="3425429" cy="0"/>
        </a:xfrm>
        <a:prstGeom prst="line">
          <a:avLst/>
        </a:prstGeom>
        <a:gradFill rotWithShape="0">
          <a:gsLst>
            <a:gs pos="0">
              <a:schemeClr val="accent2">
                <a:hueOff val="0"/>
                <a:satOff val="0"/>
                <a:lumOff val="0"/>
                <a:alphaOff val="0"/>
                <a:tint val="98000"/>
                <a:lumMod val="100000"/>
              </a:schemeClr>
            </a:gs>
            <a:gs pos="100000">
              <a:schemeClr val="accent2">
                <a:hueOff val="0"/>
                <a:satOff val="0"/>
                <a:lumOff val="0"/>
                <a:alphaOff val="0"/>
                <a:shade val="88000"/>
                <a:lumMod val="88000"/>
              </a:schemeClr>
            </a:gs>
          </a:gsLst>
          <a:lin ang="5400000" scaled="1"/>
        </a:gradFill>
        <a:ln w="9525" cap="rnd" cmpd="sng" algn="ctr">
          <a:solidFill>
            <a:schemeClr val="accent2">
              <a:hueOff val="0"/>
              <a:satOff val="0"/>
              <a:lumOff val="0"/>
              <a:alphaOff val="0"/>
            </a:schemeClr>
          </a:solidFill>
          <a:prstDash val="solid"/>
        </a:ln>
        <a:effectLst>
          <a:outerShdw blurRad="50800" dist="381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631E134E-29DD-C647-B42C-C70755A3774E}">
      <dsp:nvSpPr>
        <dsp:cNvPr id="0" name=""/>
        <dsp:cNvSpPr/>
      </dsp:nvSpPr>
      <dsp:spPr>
        <a:xfrm>
          <a:off x="0" y="0"/>
          <a:ext cx="3425429" cy="7835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MY" sz="1900" kern="1200" dirty="0"/>
            <a:t>1) </a:t>
          </a:r>
          <a:r>
            <a:rPr lang="en-MY" sz="1900" kern="1200" dirty="0" err="1"/>
            <a:t>Pengumpulan</a:t>
          </a:r>
          <a:r>
            <a:rPr lang="en-MY" sz="1900" kern="1200" dirty="0"/>
            <a:t> </a:t>
          </a:r>
          <a:r>
            <a:rPr lang="en-MY" sz="1900" kern="1200" dirty="0" err="1"/>
            <a:t>dan</a:t>
          </a:r>
          <a:r>
            <a:rPr lang="en-MY" sz="1900" kern="1200" dirty="0"/>
            <a:t> </a:t>
          </a:r>
          <a:r>
            <a:rPr lang="en-MY" sz="1900" kern="1200" dirty="0" err="1"/>
            <a:t>penyusunan</a:t>
          </a:r>
          <a:r>
            <a:rPr lang="en-MY" sz="1900" kern="1200" dirty="0"/>
            <a:t> </a:t>
          </a:r>
          <a:r>
            <a:rPr lang="en-MY" sz="1900" kern="1200" dirty="0" err="1"/>
            <a:t>manuskrip</a:t>
          </a:r>
          <a:endParaRPr lang="en-US" sz="1900" kern="1200" dirty="0"/>
        </a:p>
      </dsp:txBody>
      <dsp:txXfrm>
        <a:off x="0" y="0"/>
        <a:ext cx="3425429" cy="783580"/>
      </dsp:txXfrm>
    </dsp:sp>
    <dsp:sp modelId="{B78B7A92-EC58-264C-A977-35C2A1FB8E28}">
      <dsp:nvSpPr>
        <dsp:cNvPr id="0" name=""/>
        <dsp:cNvSpPr/>
      </dsp:nvSpPr>
      <dsp:spPr>
        <a:xfrm>
          <a:off x="0" y="783580"/>
          <a:ext cx="3425429" cy="0"/>
        </a:xfrm>
        <a:prstGeom prst="line">
          <a:avLst/>
        </a:prstGeom>
        <a:gradFill rotWithShape="0">
          <a:gsLst>
            <a:gs pos="0">
              <a:schemeClr val="accent3">
                <a:hueOff val="0"/>
                <a:satOff val="0"/>
                <a:lumOff val="0"/>
                <a:alphaOff val="0"/>
                <a:tint val="98000"/>
                <a:lumMod val="100000"/>
              </a:schemeClr>
            </a:gs>
            <a:gs pos="100000">
              <a:schemeClr val="accent3">
                <a:hueOff val="0"/>
                <a:satOff val="0"/>
                <a:lumOff val="0"/>
                <a:alphaOff val="0"/>
                <a:shade val="88000"/>
                <a:lumMod val="88000"/>
              </a:schemeClr>
            </a:gs>
          </a:gsLst>
          <a:lin ang="5400000" scaled="1"/>
        </a:gradFill>
        <a:ln w="9525" cap="rnd" cmpd="sng" algn="ctr">
          <a:solidFill>
            <a:schemeClr val="accent3">
              <a:hueOff val="0"/>
              <a:satOff val="0"/>
              <a:lumOff val="0"/>
              <a:alphaOff val="0"/>
            </a:schemeClr>
          </a:solidFill>
          <a:prstDash val="solid"/>
        </a:ln>
        <a:effectLst>
          <a:outerShdw blurRad="50800" dist="381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1C0D839F-6123-E34D-B7C8-E5E282DF3535}">
      <dsp:nvSpPr>
        <dsp:cNvPr id="0" name=""/>
        <dsp:cNvSpPr/>
      </dsp:nvSpPr>
      <dsp:spPr>
        <a:xfrm>
          <a:off x="0" y="783580"/>
          <a:ext cx="3425429" cy="7835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MY" sz="1900" kern="1200" dirty="0"/>
            <a:t>2) </a:t>
          </a:r>
          <a:r>
            <a:rPr lang="en-MY" sz="1900" kern="1200" dirty="0" err="1"/>
            <a:t>Mentashih</a:t>
          </a:r>
          <a:r>
            <a:rPr lang="en-MY" sz="1900" kern="1200" dirty="0"/>
            <a:t> </a:t>
          </a:r>
          <a:r>
            <a:rPr lang="en-MY" sz="1900" kern="1200" dirty="0" err="1"/>
            <a:t>terjemahan</a:t>
          </a:r>
          <a:r>
            <a:rPr lang="en-MY" sz="1900" kern="1200" dirty="0"/>
            <a:t> </a:t>
          </a:r>
          <a:r>
            <a:rPr lang="en-MY" sz="1900" kern="1200" dirty="0" err="1"/>
            <a:t>daripada</a:t>
          </a:r>
          <a:r>
            <a:rPr lang="en-MY" sz="1900" kern="1200" dirty="0"/>
            <a:t> </a:t>
          </a:r>
          <a:r>
            <a:rPr lang="en-MY" sz="1900" kern="1200" dirty="0" err="1"/>
            <a:t>tamadun</a:t>
          </a:r>
          <a:r>
            <a:rPr lang="en-MY" sz="1900" kern="1200" dirty="0"/>
            <a:t> </a:t>
          </a:r>
          <a:r>
            <a:rPr lang="en-MY" sz="1900" kern="1200" dirty="0" err="1"/>
            <a:t>silam</a:t>
          </a:r>
          <a:endParaRPr lang="en-US" sz="1900" kern="1200" dirty="0"/>
        </a:p>
      </dsp:txBody>
      <dsp:txXfrm>
        <a:off x="0" y="783580"/>
        <a:ext cx="3425429" cy="783580"/>
      </dsp:txXfrm>
    </dsp:sp>
    <dsp:sp modelId="{BE270960-891F-0A4F-AA14-173D221708C1}">
      <dsp:nvSpPr>
        <dsp:cNvPr id="0" name=""/>
        <dsp:cNvSpPr/>
      </dsp:nvSpPr>
      <dsp:spPr>
        <a:xfrm>
          <a:off x="0" y="1567160"/>
          <a:ext cx="3425429" cy="0"/>
        </a:xfrm>
        <a:prstGeom prst="line">
          <a:avLst/>
        </a:prstGeom>
        <a:gradFill rotWithShape="0">
          <a:gsLst>
            <a:gs pos="0">
              <a:schemeClr val="accent4">
                <a:hueOff val="0"/>
                <a:satOff val="0"/>
                <a:lumOff val="0"/>
                <a:alphaOff val="0"/>
                <a:tint val="98000"/>
                <a:lumMod val="100000"/>
              </a:schemeClr>
            </a:gs>
            <a:gs pos="100000">
              <a:schemeClr val="accent4">
                <a:hueOff val="0"/>
                <a:satOff val="0"/>
                <a:lumOff val="0"/>
                <a:alphaOff val="0"/>
                <a:shade val="88000"/>
                <a:lumMod val="88000"/>
              </a:schemeClr>
            </a:gs>
          </a:gsLst>
          <a:lin ang="5400000" scaled="1"/>
        </a:gradFill>
        <a:ln w="9525" cap="rnd" cmpd="sng" algn="ctr">
          <a:solidFill>
            <a:schemeClr val="accent4">
              <a:hueOff val="0"/>
              <a:satOff val="0"/>
              <a:lumOff val="0"/>
              <a:alphaOff val="0"/>
            </a:schemeClr>
          </a:solidFill>
          <a:prstDash val="solid"/>
        </a:ln>
        <a:effectLst>
          <a:outerShdw blurRad="50800" dist="381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69DFC0BC-50C9-884E-8E2A-B97CA57C7410}">
      <dsp:nvSpPr>
        <dsp:cNvPr id="0" name=""/>
        <dsp:cNvSpPr/>
      </dsp:nvSpPr>
      <dsp:spPr>
        <a:xfrm>
          <a:off x="0" y="1567160"/>
          <a:ext cx="3425429" cy="7835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MY" sz="1900" kern="1200" dirty="0"/>
            <a:t>3) </a:t>
          </a:r>
          <a:r>
            <a:rPr lang="en-MY" sz="1900" kern="1200" dirty="0" err="1"/>
            <a:t>Kegiatan</a:t>
          </a:r>
          <a:r>
            <a:rPr lang="en-MY" sz="1900" kern="1200" dirty="0"/>
            <a:t> </a:t>
          </a:r>
          <a:r>
            <a:rPr lang="en-MY" sz="1900" kern="1200" dirty="0" err="1"/>
            <a:t>penterjemahan</a:t>
          </a:r>
          <a:endParaRPr lang="en-US" sz="1900" kern="1200" dirty="0"/>
        </a:p>
      </dsp:txBody>
      <dsp:txXfrm>
        <a:off x="0" y="1567160"/>
        <a:ext cx="3425429" cy="783580"/>
      </dsp:txXfrm>
    </dsp:sp>
    <dsp:sp modelId="{C9BDB556-4629-4341-962B-19F51F6C78CF}">
      <dsp:nvSpPr>
        <dsp:cNvPr id="0" name=""/>
        <dsp:cNvSpPr/>
      </dsp:nvSpPr>
      <dsp:spPr>
        <a:xfrm>
          <a:off x="0" y="2350740"/>
          <a:ext cx="3425429" cy="0"/>
        </a:xfrm>
        <a:prstGeom prst="line">
          <a:avLst/>
        </a:prstGeom>
        <a:gradFill rotWithShape="0">
          <a:gsLst>
            <a:gs pos="0">
              <a:schemeClr val="accent5">
                <a:hueOff val="0"/>
                <a:satOff val="0"/>
                <a:lumOff val="0"/>
                <a:alphaOff val="0"/>
                <a:tint val="98000"/>
                <a:lumMod val="100000"/>
              </a:schemeClr>
            </a:gs>
            <a:gs pos="100000">
              <a:schemeClr val="accent5">
                <a:hueOff val="0"/>
                <a:satOff val="0"/>
                <a:lumOff val="0"/>
                <a:alphaOff val="0"/>
                <a:shade val="88000"/>
                <a:lumMod val="88000"/>
              </a:schemeClr>
            </a:gs>
          </a:gsLst>
          <a:lin ang="5400000" scaled="1"/>
        </a:gradFill>
        <a:ln w="9525" cap="rnd" cmpd="sng" algn="ctr">
          <a:solidFill>
            <a:schemeClr val="accent5">
              <a:hueOff val="0"/>
              <a:satOff val="0"/>
              <a:lumOff val="0"/>
              <a:alphaOff val="0"/>
            </a:schemeClr>
          </a:solidFill>
          <a:prstDash val="solid"/>
        </a:ln>
        <a:effectLst>
          <a:outerShdw blurRad="50800" dist="381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6C8EB378-F8F6-4E4E-9C3A-BA82B3DAE509}">
      <dsp:nvSpPr>
        <dsp:cNvPr id="0" name=""/>
        <dsp:cNvSpPr/>
      </dsp:nvSpPr>
      <dsp:spPr>
        <a:xfrm>
          <a:off x="0" y="2350740"/>
          <a:ext cx="3425429" cy="7835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MY" sz="1900" kern="1200" dirty="0"/>
            <a:t>4) </a:t>
          </a:r>
          <a:r>
            <a:rPr lang="en-MY" sz="1900" kern="1200" dirty="0" err="1"/>
            <a:t>Penyalinan</a:t>
          </a:r>
          <a:r>
            <a:rPr lang="en-MY" sz="1900" kern="1200" dirty="0"/>
            <a:t> </a:t>
          </a:r>
          <a:r>
            <a:rPr lang="en-MY" sz="1900" kern="1200" dirty="0" err="1"/>
            <a:t>buku</a:t>
          </a:r>
          <a:endParaRPr lang="en-MY" sz="1900" kern="1200" dirty="0"/>
        </a:p>
        <a:p>
          <a:pPr marL="0" lvl="0" indent="0" algn="l" defTabSz="844550">
            <a:lnSpc>
              <a:spcPct val="90000"/>
            </a:lnSpc>
            <a:spcBef>
              <a:spcPct val="0"/>
            </a:spcBef>
            <a:spcAft>
              <a:spcPct val="35000"/>
            </a:spcAft>
            <a:buNone/>
          </a:pPr>
          <a:r>
            <a:rPr lang="en-MY" sz="1900" kern="1200" dirty="0"/>
            <a:t>5) Pusat </a:t>
          </a:r>
          <a:r>
            <a:rPr lang="en-MY" sz="1900" kern="1200" dirty="0" err="1"/>
            <a:t>observatori</a:t>
          </a:r>
          <a:r>
            <a:rPr lang="en-MY" sz="1900" kern="1200"/>
            <a:t>  astronomi</a:t>
          </a:r>
          <a:endParaRPr lang="en-US" sz="1900" kern="1200" dirty="0"/>
        </a:p>
      </dsp:txBody>
      <dsp:txXfrm>
        <a:off x="0" y="2350740"/>
        <a:ext cx="3425429" cy="78358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84514C-E46B-4853-88AE-DD431873DB61}">
      <dsp:nvSpPr>
        <dsp:cNvPr id="0" name=""/>
        <dsp:cNvSpPr/>
      </dsp:nvSpPr>
      <dsp:spPr>
        <a:xfrm>
          <a:off x="2057399" y="71437"/>
          <a:ext cx="3428999" cy="3428999"/>
        </a:xfrm>
        <a:prstGeom prst="ellipse">
          <a:avLst/>
        </a:prstGeom>
        <a:solidFill>
          <a:schemeClr val="accent1">
            <a:alpha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2178050">
            <a:lnSpc>
              <a:spcPct val="90000"/>
            </a:lnSpc>
            <a:spcBef>
              <a:spcPct val="0"/>
            </a:spcBef>
            <a:spcAft>
              <a:spcPct val="35000"/>
            </a:spcAft>
            <a:buNone/>
          </a:pPr>
          <a:r>
            <a:rPr lang="en-MY" sz="4900" kern="1200" dirty="0" err="1">
              <a:solidFill>
                <a:schemeClr val="bg1"/>
              </a:solidFill>
            </a:rPr>
            <a:t>Khilafah</a:t>
          </a:r>
          <a:r>
            <a:rPr lang="en-MY" sz="4900" kern="1200" dirty="0">
              <a:solidFill>
                <a:schemeClr val="bg1"/>
              </a:solidFill>
            </a:rPr>
            <a:t> (</a:t>
          </a:r>
          <a:r>
            <a:rPr lang="en-MY" sz="4900" kern="1200" dirty="0" err="1">
              <a:solidFill>
                <a:schemeClr val="bg1"/>
              </a:solidFill>
            </a:rPr>
            <a:t>Amanah</a:t>
          </a:r>
          <a:r>
            <a:rPr lang="en-MY" sz="4900" kern="1200" dirty="0">
              <a:solidFill>
                <a:schemeClr val="bg1"/>
              </a:solidFill>
            </a:rPr>
            <a:t>)</a:t>
          </a:r>
        </a:p>
      </dsp:txBody>
      <dsp:txXfrm>
        <a:off x="2514599" y="671512"/>
        <a:ext cx="2514599" cy="1543049"/>
      </dsp:txXfrm>
    </dsp:sp>
    <dsp:sp modelId="{A75C3277-5B64-4AAD-8A89-2FD43E97F4A1}">
      <dsp:nvSpPr>
        <dsp:cNvPr id="0" name=""/>
        <dsp:cNvSpPr/>
      </dsp:nvSpPr>
      <dsp:spPr>
        <a:xfrm>
          <a:off x="3294697" y="2214562"/>
          <a:ext cx="3428999" cy="3428999"/>
        </a:xfrm>
        <a:prstGeom prst="ellipse">
          <a:avLst/>
        </a:prstGeom>
        <a:solidFill>
          <a:schemeClr val="accent1">
            <a:alpha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2178050">
            <a:lnSpc>
              <a:spcPct val="90000"/>
            </a:lnSpc>
            <a:spcBef>
              <a:spcPct val="0"/>
            </a:spcBef>
            <a:spcAft>
              <a:spcPct val="35000"/>
            </a:spcAft>
            <a:buNone/>
          </a:pPr>
          <a:r>
            <a:rPr lang="en-MY" sz="4900" kern="1200" dirty="0" err="1">
              <a:solidFill>
                <a:schemeClr val="bg1"/>
              </a:solidFill>
            </a:rPr>
            <a:t>Ilmu</a:t>
          </a:r>
          <a:endParaRPr lang="en-MY" sz="4900" kern="1200" dirty="0">
            <a:solidFill>
              <a:schemeClr val="bg1"/>
            </a:solidFill>
          </a:endParaRPr>
        </a:p>
      </dsp:txBody>
      <dsp:txXfrm>
        <a:off x="4343399" y="3100386"/>
        <a:ext cx="2057399" cy="1885949"/>
      </dsp:txXfrm>
    </dsp:sp>
    <dsp:sp modelId="{5719F340-5E4D-4450-A0D7-9C10D15F9E70}">
      <dsp:nvSpPr>
        <dsp:cNvPr id="0" name=""/>
        <dsp:cNvSpPr/>
      </dsp:nvSpPr>
      <dsp:spPr>
        <a:xfrm>
          <a:off x="787801" y="2218368"/>
          <a:ext cx="3428999" cy="3428999"/>
        </a:xfrm>
        <a:prstGeom prst="ellipse">
          <a:avLst/>
        </a:prstGeom>
        <a:solidFill>
          <a:schemeClr val="accent1">
            <a:alpha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2178050">
            <a:lnSpc>
              <a:spcPct val="90000"/>
            </a:lnSpc>
            <a:spcBef>
              <a:spcPct val="0"/>
            </a:spcBef>
            <a:spcAft>
              <a:spcPct val="35000"/>
            </a:spcAft>
            <a:buNone/>
          </a:pPr>
          <a:r>
            <a:rPr lang="en-MY" sz="4900" kern="1200" dirty="0">
              <a:solidFill>
                <a:schemeClr val="bg1"/>
              </a:solidFill>
            </a:rPr>
            <a:t>Ibadah</a:t>
          </a:r>
        </a:p>
      </dsp:txBody>
      <dsp:txXfrm>
        <a:off x="1110698" y="3104193"/>
        <a:ext cx="2057399" cy="188594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F16059-6A11-4AD3-A40D-0B6C8419950B}">
      <dsp:nvSpPr>
        <dsp:cNvPr id="0" name=""/>
        <dsp:cNvSpPr/>
      </dsp:nvSpPr>
      <dsp:spPr>
        <a:xfrm>
          <a:off x="0" y="1653539"/>
          <a:ext cx="3840480" cy="3840480"/>
        </a:xfrm>
        <a:prstGeom prst="ellipse">
          <a:avLst/>
        </a:prstGeom>
        <a:solidFill>
          <a:schemeClr val="accent2">
            <a:hueOff val="-3110148"/>
            <a:satOff val="-16453"/>
            <a:lumOff val="-6274"/>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BEB4FEA-3DC0-4E21-B642-29CFE4E3405E}">
      <dsp:nvSpPr>
        <dsp:cNvPr id="0" name=""/>
        <dsp:cNvSpPr/>
      </dsp:nvSpPr>
      <dsp:spPr>
        <a:xfrm>
          <a:off x="548868" y="2202408"/>
          <a:ext cx="2742742" cy="2742742"/>
        </a:xfrm>
        <a:prstGeom prst="ellipse">
          <a:avLst/>
        </a:prstGeom>
        <a:solidFill>
          <a:schemeClr val="accent2">
            <a:hueOff val="-2073432"/>
            <a:satOff val="-10969"/>
            <a:lumOff val="-4183"/>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B6DEB48-6EDC-45FD-94C8-964B1BE52395}">
      <dsp:nvSpPr>
        <dsp:cNvPr id="0" name=""/>
        <dsp:cNvSpPr/>
      </dsp:nvSpPr>
      <dsp:spPr>
        <a:xfrm>
          <a:off x="1097417" y="2740688"/>
          <a:ext cx="1645645" cy="1645645"/>
        </a:xfrm>
        <a:prstGeom prst="ellipse">
          <a:avLst/>
        </a:prstGeom>
        <a:solidFill>
          <a:schemeClr val="accent2">
            <a:hueOff val="-1036716"/>
            <a:satOff val="-5484"/>
            <a:lumOff val="-2091"/>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FF8DDE5-3B4C-48FB-BA8A-CEEA03A9CA2E}">
      <dsp:nvSpPr>
        <dsp:cNvPr id="0" name=""/>
        <dsp:cNvSpPr/>
      </dsp:nvSpPr>
      <dsp:spPr>
        <a:xfrm>
          <a:off x="1645965" y="3299505"/>
          <a:ext cx="548548" cy="548548"/>
        </a:xfrm>
        <a:prstGeom prst="ellipse">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A84FCFF-4328-4AF8-9837-1D7C70905190}">
      <dsp:nvSpPr>
        <dsp:cNvPr id="0" name=""/>
        <dsp:cNvSpPr/>
      </dsp:nvSpPr>
      <dsp:spPr>
        <a:xfrm>
          <a:off x="4480560" y="373379"/>
          <a:ext cx="1920240" cy="9185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7584" tIns="40640" rIns="40640" bIns="40640" numCol="1" spcCol="1270" anchor="ctr" anchorCtr="0">
          <a:noAutofit/>
        </a:bodyPr>
        <a:lstStyle/>
        <a:p>
          <a:pPr marL="0" lvl="0" indent="0" algn="l" defTabSz="1422400">
            <a:lnSpc>
              <a:spcPct val="90000"/>
            </a:lnSpc>
            <a:spcBef>
              <a:spcPct val="0"/>
            </a:spcBef>
            <a:spcAft>
              <a:spcPct val="35000"/>
            </a:spcAft>
            <a:buNone/>
          </a:pPr>
          <a:r>
            <a:rPr lang="en-MY" sz="3200" kern="1200" dirty="0"/>
            <a:t>TAUHID</a:t>
          </a:r>
        </a:p>
      </dsp:txBody>
      <dsp:txXfrm>
        <a:off x="4480560" y="373379"/>
        <a:ext cx="1920240" cy="918514"/>
      </dsp:txXfrm>
    </dsp:sp>
    <dsp:sp modelId="{76F683A8-B417-4A84-95AC-22DF53982BD6}">
      <dsp:nvSpPr>
        <dsp:cNvPr id="0" name=""/>
        <dsp:cNvSpPr/>
      </dsp:nvSpPr>
      <dsp:spPr>
        <a:xfrm>
          <a:off x="4000500" y="832637"/>
          <a:ext cx="480060" cy="0"/>
        </a:xfrm>
        <a:prstGeom prst="line">
          <a:avLst/>
        </a:prstGeom>
        <a:solidFill>
          <a:schemeClr val="accent2">
            <a:hueOff val="0"/>
            <a:satOff val="0"/>
            <a:lumOff val="0"/>
            <a:alphaOff val="0"/>
          </a:schemeClr>
        </a:solidFill>
        <a:ln w="19050" cap="rnd"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1D61A24-4D1E-44F8-9AA9-6647A27621B1}">
      <dsp:nvSpPr>
        <dsp:cNvPr id="0" name=""/>
        <dsp:cNvSpPr/>
      </dsp:nvSpPr>
      <dsp:spPr>
        <a:xfrm rot="5400000">
          <a:off x="1587398" y="1135075"/>
          <a:ext cx="2713939" cy="2112264"/>
        </a:xfrm>
        <a:prstGeom prst="line">
          <a:avLst/>
        </a:prstGeom>
        <a:solidFill>
          <a:schemeClr val="accent2">
            <a:hueOff val="0"/>
            <a:satOff val="0"/>
            <a:lumOff val="0"/>
            <a:alphaOff val="0"/>
          </a:schemeClr>
        </a:solidFill>
        <a:ln w="19050" cap="rnd"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8968D68-86CF-40A6-A255-B847D6656E11}">
      <dsp:nvSpPr>
        <dsp:cNvPr id="0" name=""/>
        <dsp:cNvSpPr/>
      </dsp:nvSpPr>
      <dsp:spPr>
        <a:xfrm>
          <a:off x="4480560" y="1291894"/>
          <a:ext cx="1920240" cy="9185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7584" tIns="40640" rIns="40640" bIns="40640" numCol="1" spcCol="1270" anchor="ctr" anchorCtr="0">
          <a:noAutofit/>
        </a:bodyPr>
        <a:lstStyle/>
        <a:p>
          <a:pPr marL="0" lvl="0" indent="0" algn="l" defTabSz="1422400">
            <a:lnSpc>
              <a:spcPct val="90000"/>
            </a:lnSpc>
            <a:spcBef>
              <a:spcPct val="0"/>
            </a:spcBef>
            <a:spcAft>
              <a:spcPct val="35000"/>
            </a:spcAft>
            <a:buNone/>
          </a:pPr>
          <a:r>
            <a:rPr lang="en-MY" sz="3200" kern="1200" dirty="0"/>
            <a:t>KHILAFAH</a:t>
          </a:r>
        </a:p>
      </dsp:txBody>
      <dsp:txXfrm>
        <a:off x="4480560" y="1291894"/>
        <a:ext cx="1920240" cy="918514"/>
      </dsp:txXfrm>
    </dsp:sp>
    <dsp:sp modelId="{946F41EB-9FEE-4AE2-9A43-F1BF410B9560}">
      <dsp:nvSpPr>
        <dsp:cNvPr id="0" name=""/>
        <dsp:cNvSpPr/>
      </dsp:nvSpPr>
      <dsp:spPr>
        <a:xfrm>
          <a:off x="4000500" y="1751152"/>
          <a:ext cx="480060" cy="0"/>
        </a:xfrm>
        <a:prstGeom prst="line">
          <a:avLst/>
        </a:prstGeom>
        <a:solidFill>
          <a:schemeClr val="accent2">
            <a:hueOff val="0"/>
            <a:satOff val="0"/>
            <a:lumOff val="0"/>
            <a:alphaOff val="0"/>
          </a:schemeClr>
        </a:solidFill>
        <a:ln w="19050" cap="rnd"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3D52D54-7C77-42AF-84AA-7950CE800223}">
      <dsp:nvSpPr>
        <dsp:cNvPr id="0" name=""/>
        <dsp:cNvSpPr/>
      </dsp:nvSpPr>
      <dsp:spPr>
        <a:xfrm rot="5400000">
          <a:off x="2057217" y="2038548"/>
          <a:ext cx="2228758" cy="1654606"/>
        </a:xfrm>
        <a:prstGeom prst="line">
          <a:avLst/>
        </a:prstGeom>
        <a:solidFill>
          <a:schemeClr val="accent2">
            <a:hueOff val="0"/>
            <a:satOff val="0"/>
            <a:lumOff val="0"/>
            <a:alphaOff val="0"/>
          </a:schemeClr>
        </a:solidFill>
        <a:ln w="19050" cap="rnd"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0EED3ED-22D2-474D-BBDE-D3E67A1E7ECD}">
      <dsp:nvSpPr>
        <dsp:cNvPr id="0" name=""/>
        <dsp:cNvSpPr/>
      </dsp:nvSpPr>
      <dsp:spPr>
        <a:xfrm>
          <a:off x="4480560" y="2210409"/>
          <a:ext cx="1920240" cy="9185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7584" tIns="40640" rIns="40640" bIns="40640" numCol="1" spcCol="1270" anchor="ctr" anchorCtr="0">
          <a:noAutofit/>
        </a:bodyPr>
        <a:lstStyle/>
        <a:p>
          <a:pPr marL="0" lvl="0" indent="0" algn="l" defTabSz="1422400">
            <a:lnSpc>
              <a:spcPct val="90000"/>
            </a:lnSpc>
            <a:spcBef>
              <a:spcPct val="0"/>
            </a:spcBef>
            <a:spcAft>
              <a:spcPct val="35000"/>
            </a:spcAft>
            <a:buNone/>
          </a:pPr>
          <a:r>
            <a:rPr lang="en-MY" sz="3200" kern="1200" dirty="0"/>
            <a:t>IBADAH</a:t>
          </a:r>
        </a:p>
      </dsp:txBody>
      <dsp:txXfrm>
        <a:off x="4480560" y="2210409"/>
        <a:ext cx="1920240" cy="918514"/>
      </dsp:txXfrm>
    </dsp:sp>
    <dsp:sp modelId="{45BD737C-8CB1-493C-BA7E-03746A1034F2}">
      <dsp:nvSpPr>
        <dsp:cNvPr id="0" name=""/>
        <dsp:cNvSpPr/>
      </dsp:nvSpPr>
      <dsp:spPr>
        <a:xfrm>
          <a:off x="4000500" y="2669666"/>
          <a:ext cx="480060" cy="0"/>
        </a:xfrm>
        <a:prstGeom prst="line">
          <a:avLst/>
        </a:prstGeom>
        <a:solidFill>
          <a:schemeClr val="accent2">
            <a:hueOff val="0"/>
            <a:satOff val="0"/>
            <a:lumOff val="0"/>
            <a:alphaOff val="0"/>
          </a:schemeClr>
        </a:solidFill>
        <a:ln w="19050" cap="rnd"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057E388-858E-46CF-B92E-158086CBB062}">
      <dsp:nvSpPr>
        <dsp:cNvPr id="0" name=""/>
        <dsp:cNvSpPr/>
      </dsp:nvSpPr>
      <dsp:spPr>
        <a:xfrm rot="5400000">
          <a:off x="2511993" y="2880573"/>
          <a:ext cx="1700052" cy="1276959"/>
        </a:xfrm>
        <a:prstGeom prst="line">
          <a:avLst/>
        </a:prstGeom>
        <a:solidFill>
          <a:schemeClr val="accent2">
            <a:hueOff val="0"/>
            <a:satOff val="0"/>
            <a:lumOff val="0"/>
            <a:alphaOff val="0"/>
          </a:schemeClr>
        </a:solidFill>
        <a:ln w="19050" cap="rnd"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C2C337E-5428-4DA4-82D3-27BE9A1199E7}">
      <dsp:nvSpPr>
        <dsp:cNvPr id="0" name=""/>
        <dsp:cNvSpPr/>
      </dsp:nvSpPr>
      <dsp:spPr>
        <a:xfrm>
          <a:off x="4480560" y="3128924"/>
          <a:ext cx="1920240" cy="9185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7584" tIns="40640" rIns="40640" bIns="40640" numCol="1" spcCol="1270" anchor="ctr" anchorCtr="0">
          <a:noAutofit/>
        </a:bodyPr>
        <a:lstStyle/>
        <a:p>
          <a:pPr marL="0" lvl="0" indent="0" algn="l" defTabSz="1422400">
            <a:lnSpc>
              <a:spcPct val="90000"/>
            </a:lnSpc>
            <a:spcBef>
              <a:spcPct val="0"/>
            </a:spcBef>
            <a:spcAft>
              <a:spcPct val="35000"/>
            </a:spcAft>
            <a:buNone/>
          </a:pPr>
          <a:r>
            <a:rPr lang="en-MY" sz="3200" kern="1200" dirty="0"/>
            <a:t>ILMU</a:t>
          </a:r>
        </a:p>
      </dsp:txBody>
      <dsp:txXfrm>
        <a:off x="4480560" y="3128924"/>
        <a:ext cx="1920240" cy="918514"/>
      </dsp:txXfrm>
    </dsp:sp>
    <dsp:sp modelId="{6B13BECE-D0D9-4127-A883-54F3C4470AC3}">
      <dsp:nvSpPr>
        <dsp:cNvPr id="0" name=""/>
        <dsp:cNvSpPr/>
      </dsp:nvSpPr>
      <dsp:spPr>
        <a:xfrm>
          <a:off x="4000500" y="3588181"/>
          <a:ext cx="480060" cy="0"/>
        </a:xfrm>
        <a:prstGeom prst="line">
          <a:avLst/>
        </a:prstGeom>
        <a:solidFill>
          <a:schemeClr val="accent2">
            <a:hueOff val="0"/>
            <a:satOff val="0"/>
            <a:lumOff val="0"/>
            <a:alphaOff val="0"/>
          </a:schemeClr>
        </a:solidFill>
        <a:ln w="19050" cap="rnd"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39871DE-97CB-49E7-B9CD-55CB84BDA62D}">
      <dsp:nvSpPr>
        <dsp:cNvPr id="0" name=""/>
        <dsp:cNvSpPr/>
      </dsp:nvSpPr>
      <dsp:spPr>
        <a:xfrm rot="5400000">
          <a:off x="2967858" y="3725927"/>
          <a:ext cx="1168530" cy="892271"/>
        </a:xfrm>
        <a:prstGeom prst="line">
          <a:avLst/>
        </a:prstGeom>
        <a:solidFill>
          <a:schemeClr val="accent2">
            <a:hueOff val="0"/>
            <a:satOff val="0"/>
            <a:lumOff val="0"/>
            <a:alphaOff val="0"/>
          </a:schemeClr>
        </a:solidFill>
        <a:ln w="19050" cap="rnd"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0DB463-9BB2-4275-9AD0-457EC4DF8365}">
      <dsp:nvSpPr>
        <dsp:cNvPr id="0" name=""/>
        <dsp:cNvSpPr/>
      </dsp:nvSpPr>
      <dsp:spPr>
        <a:xfrm>
          <a:off x="0" y="131507"/>
          <a:ext cx="3429000" cy="1371600"/>
        </a:xfrm>
        <a:prstGeom prst="leftRightRibbon">
          <a:avLst/>
        </a:prstGeom>
        <a:solidFill>
          <a:schemeClr val="accent3">
            <a:lumMod val="5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6434AF6-DBEB-4E55-8D2E-0FB1EAF44A0E}">
      <dsp:nvSpPr>
        <dsp:cNvPr id="0" name=""/>
        <dsp:cNvSpPr/>
      </dsp:nvSpPr>
      <dsp:spPr>
        <a:xfrm>
          <a:off x="411480" y="422903"/>
          <a:ext cx="1131570" cy="672084"/>
        </a:xfrm>
        <a:prstGeom prst="rect">
          <a:avLst/>
        </a:prstGeom>
        <a:noFill/>
        <a:ln w="19050" cap="rnd"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99568" rIns="0" bIns="106680" numCol="1" spcCol="1270" anchor="ctr" anchorCtr="0">
          <a:noAutofit/>
        </a:bodyPr>
        <a:lstStyle/>
        <a:p>
          <a:pPr marL="0" lvl="0" indent="0" algn="ctr" defTabSz="1244600">
            <a:lnSpc>
              <a:spcPct val="90000"/>
            </a:lnSpc>
            <a:spcBef>
              <a:spcPct val="0"/>
            </a:spcBef>
            <a:spcAft>
              <a:spcPct val="35000"/>
            </a:spcAft>
            <a:buNone/>
          </a:pPr>
          <a:r>
            <a:rPr lang="en-MY" sz="2800" kern="1200" dirty="0"/>
            <a:t>HARAM</a:t>
          </a:r>
        </a:p>
      </dsp:txBody>
      <dsp:txXfrm>
        <a:off x="411480" y="422903"/>
        <a:ext cx="1131570" cy="672084"/>
      </dsp:txXfrm>
    </dsp:sp>
    <dsp:sp modelId="{0EABD32B-9EB2-4026-8DB7-8C8AC5567FDC}">
      <dsp:nvSpPr>
        <dsp:cNvPr id="0" name=""/>
        <dsp:cNvSpPr/>
      </dsp:nvSpPr>
      <dsp:spPr>
        <a:xfrm>
          <a:off x="1714500" y="642360"/>
          <a:ext cx="1337310" cy="672084"/>
        </a:xfrm>
        <a:prstGeom prst="rect">
          <a:avLst/>
        </a:prstGeom>
        <a:noFill/>
        <a:ln w="19050" cap="rnd"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99568" rIns="0" bIns="106680" numCol="1" spcCol="1270" anchor="ctr" anchorCtr="0">
          <a:noAutofit/>
        </a:bodyPr>
        <a:lstStyle/>
        <a:p>
          <a:pPr marL="0" lvl="0" indent="0" algn="ctr" defTabSz="1244600">
            <a:lnSpc>
              <a:spcPct val="90000"/>
            </a:lnSpc>
            <a:spcBef>
              <a:spcPct val="0"/>
            </a:spcBef>
            <a:spcAft>
              <a:spcPct val="35000"/>
            </a:spcAft>
            <a:buNone/>
          </a:pPr>
          <a:r>
            <a:rPr lang="en-MY" sz="2800" kern="1200" dirty="0"/>
            <a:t>HALAL</a:t>
          </a:r>
        </a:p>
      </dsp:txBody>
      <dsp:txXfrm>
        <a:off x="1714500" y="642360"/>
        <a:ext cx="1337310" cy="67208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0DB463-9BB2-4275-9AD0-457EC4DF8365}">
      <dsp:nvSpPr>
        <dsp:cNvPr id="0" name=""/>
        <dsp:cNvSpPr/>
      </dsp:nvSpPr>
      <dsp:spPr>
        <a:xfrm>
          <a:off x="0" y="182874"/>
          <a:ext cx="3429000" cy="1371600"/>
        </a:xfrm>
        <a:prstGeom prst="leftRightRibbon">
          <a:avLst/>
        </a:prstGeom>
        <a:solidFill>
          <a:schemeClr val="accent3">
            <a:lumMod val="5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6434AF6-DBEB-4E55-8D2E-0FB1EAF44A0E}">
      <dsp:nvSpPr>
        <dsp:cNvPr id="0" name=""/>
        <dsp:cNvSpPr/>
      </dsp:nvSpPr>
      <dsp:spPr>
        <a:xfrm>
          <a:off x="411480" y="422903"/>
          <a:ext cx="1131570" cy="672084"/>
        </a:xfrm>
        <a:prstGeom prst="rect">
          <a:avLst/>
        </a:prstGeom>
        <a:noFill/>
        <a:ln w="19050" cap="rnd"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110236" rIns="0" bIns="118110" numCol="1" spcCol="1270" anchor="ctr" anchorCtr="0">
          <a:noAutofit/>
        </a:bodyPr>
        <a:lstStyle/>
        <a:p>
          <a:pPr marL="0" lvl="0" indent="0" algn="ctr" defTabSz="1377950">
            <a:lnSpc>
              <a:spcPct val="90000"/>
            </a:lnSpc>
            <a:spcBef>
              <a:spcPct val="0"/>
            </a:spcBef>
            <a:spcAft>
              <a:spcPct val="35000"/>
            </a:spcAft>
            <a:buNone/>
          </a:pPr>
          <a:r>
            <a:rPr lang="en-MY" sz="3100" kern="1200" dirty="0"/>
            <a:t>ZULM</a:t>
          </a:r>
        </a:p>
      </dsp:txBody>
      <dsp:txXfrm>
        <a:off x="411480" y="422903"/>
        <a:ext cx="1131570" cy="672084"/>
      </dsp:txXfrm>
    </dsp:sp>
    <dsp:sp modelId="{0EABD32B-9EB2-4026-8DB7-8C8AC5567FDC}">
      <dsp:nvSpPr>
        <dsp:cNvPr id="0" name=""/>
        <dsp:cNvSpPr/>
      </dsp:nvSpPr>
      <dsp:spPr>
        <a:xfrm>
          <a:off x="1714500" y="642360"/>
          <a:ext cx="1337310" cy="672084"/>
        </a:xfrm>
        <a:prstGeom prst="rect">
          <a:avLst/>
        </a:prstGeom>
        <a:noFill/>
        <a:ln w="19050" cap="rnd"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110236" rIns="0" bIns="118110" numCol="1" spcCol="1270" anchor="ctr" anchorCtr="0">
          <a:noAutofit/>
        </a:bodyPr>
        <a:lstStyle/>
        <a:p>
          <a:pPr marL="0" lvl="0" indent="0" algn="ctr" defTabSz="1377950">
            <a:lnSpc>
              <a:spcPct val="90000"/>
            </a:lnSpc>
            <a:spcBef>
              <a:spcPct val="0"/>
            </a:spcBef>
            <a:spcAft>
              <a:spcPct val="35000"/>
            </a:spcAft>
            <a:buNone/>
          </a:pPr>
          <a:r>
            <a:rPr lang="en-MY" sz="3100" kern="1200" dirty="0"/>
            <a:t>ADL’</a:t>
          </a:r>
        </a:p>
      </dsp:txBody>
      <dsp:txXfrm>
        <a:off x="1714500" y="642360"/>
        <a:ext cx="1337310" cy="67208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0DB463-9BB2-4275-9AD0-457EC4DF8365}">
      <dsp:nvSpPr>
        <dsp:cNvPr id="0" name=""/>
        <dsp:cNvSpPr/>
      </dsp:nvSpPr>
      <dsp:spPr>
        <a:xfrm>
          <a:off x="0" y="182874"/>
          <a:ext cx="3429000" cy="1371600"/>
        </a:xfrm>
        <a:prstGeom prst="leftRightRibbon">
          <a:avLst/>
        </a:prstGeom>
        <a:solidFill>
          <a:schemeClr val="accent3">
            <a:lumMod val="5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6434AF6-DBEB-4E55-8D2E-0FB1EAF44A0E}">
      <dsp:nvSpPr>
        <dsp:cNvPr id="0" name=""/>
        <dsp:cNvSpPr/>
      </dsp:nvSpPr>
      <dsp:spPr>
        <a:xfrm>
          <a:off x="411480" y="422903"/>
          <a:ext cx="1131570" cy="672084"/>
        </a:xfrm>
        <a:prstGeom prst="rect">
          <a:avLst/>
        </a:prstGeom>
        <a:noFill/>
        <a:ln w="19050" cap="rnd"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88900" rIns="0" bIns="95250" numCol="1" spcCol="1270" anchor="ctr" anchorCtr="0">
          <a:noAutofit/>
        </a:bodyPr>
        <a:lstStyle/>
        <a:p>
          <a:pPr marL="0" lvl="0" indent="0" algn="ctr" defTabSz="1111250">
            <a:lnSpc>
              <a:spcPct val="90000"/>
            </a:lnSpc>
            <a:spcBef>
              <a:spcPct val="0"/>
            </a:spcBef>
            <a:spcAft>
              <a:spcPct val="35000"/>
            </a:spcAft>
            <a:buNone/>
          </a:pPr>
          <a:r>
            <a:rPr lang="en-MY" sz="2500" kern="1200" dirty="0"/>
            <a:t>ISTISLAH</a:t>
          </a:r>
        </a:p>
      </dsp:txBody>
      <dsp:txXfrm>
        <a:off x="411480" y="422903"/>
        <a:ext cx="1131570" cy="672084"/>
      </dsp:txXfrm>
    </dsp:sp>
    <dsp:sp modelId="{0EABD32B-9EB2-4026-8DB7-8C8AC5567FDC}">
      <dsp:nvSpPr>
        <dsp:cNvPr id="0" name=""/>
        <dsp:cNvSpPr/>
      </dsp:nvSpPr>
      <dsp:spPr>
        <a:xfrm>
          <a:off x="1714500" y="642360"/>
          <a:ext cx="1337310" cy="672084"/>
        </a:xfrm>
        <a:prstGeom prst="rect">
          <a:avLst/>
        </a:prstGeom>
        <a:noFill/>
        <a:ln w="19050" cap="rnd"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88900" rIns="0" bIns="95250" numCol="1" spcCol="1270" anchor="ctr" anchorCtr="0">
          <a:noAutofit/>
        </a:bodyPr>
        <a:lstStyle/>
        <a:p>
          <a:pPr marL="0" lvl="0" indent="0" algn="ctr" defTabSz="1111250">
            <a:lnSpc>
              <a:spcPct val="90000"/>
            </a:lnSpc>
            <a:spcBef>
              <a:spcPct val="0"/>
            </a:spcBef>
            <a:spcAft>
              <a:spcPct val="35000"/>
            </a:spcAft>
            <a:buNone/>
          </a:pPr>
          <a:r>
            <a:rPr lang="en-MY" sz="2500" kern="1200" dirty="0"/>
            <a:t>DIYA’</a:t>
          </a:r>
        </a:p>
      </dsp:txBody>
      <dsp:txXfrm>
        <a:off x="1714500" y="642360"/>
        <a:ext cx="1337310" cy="67208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774619-A790-413C-9526-B18AE8E34AA3}">
      <dsp:nvSpPr>
        <dsp:cNvPr id="0" name=""/>
        <dsp:cNvSpPr/>
      </dsp:nvSpPr>
      <dsp:spPr>
        <a:xfrm>
          <a:off x="6023216" y="2156297"/>
          <a:ext cx="91440" cy="401658"/>
        </a:xfrm>
        <a:custGeom>
          <a:avLst/>
          <a:gdLst/>
          <a:ahLst/>
          <a:cxnLst/>
          <a:rect l="0" t="0" r="0" b="0"/>
          <a:pathLst>
            <a:path>
              <a:moveTo>
                <a:pt x="45720" y="0"/>
              </a:moveTo>
              <a:lnTo>
                <a:pt x="45720" y="401658"/>
              </a:lnTo>
            </a:path>
          </a:pathLst>
        </a:custGeom>
        <a:noFill/>
        <a:ln w="1905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4577AC5-7472-4C5E-ADE9-AB6A6DDCB072}">
      <dsp:nvSpPr>
        <dsp:cNvPr id="0" name=""/>
        <dsp:cNvSpPr/>
      </dsp:nvSpPr>
      <dsp:spPr>
        <a:xfrm>
          <a:off x="4802964" y="877665"/>
          <a:ext cx="1265971" cy="401658"/>
        </a:xfrm>
        <a:custGeom>
          <a:avLst/>
          <a:gdLst/>
          <a:ahLst/>
          <a:cxnLst/>
          <a:rect l="0" t="0" r="0" b="0"/>
          <a:pathLst>
            <a:path>
              <a:moveTo>
                <a:pt x="0" y="0"/>
              </a:moveTo>
              <a:lnTo>
                <a:pt x="0" y="273718"/>
              </a:lnTo>
              <a:lnTo>
                <a:pt x="1265971" y="273718"/>
              </a:lnTo>
              <a:lnTo>
                <a:pt x="1265971" y="401658"/>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75011BA-2A4A-41B6-A2FF-75B3EE09A477}">
      <dsp:nvSpPr>
        <dsp:cNvPr id="0" name=""/>
        <dsp:cNvSpPr/>
      </dsp:nvSpPr>
      <dsp:spPr>
        <a:xfrm>
          <a:off x="3536993" y="2156297"/>
          <a:ext cx="843981" cy="391380"/>
        </a:xfrm>
        <a:custGeom>
          <a:avLst/>
          <a:gdLst/>
          <a:ahLst/>
          <a:cxnLst/>
          <a:rect l="0" t="0" r="0" b="0"/>
          <a:pathLst>
            <a:path>
              <a:moveTo>
                <a:pt x="0" y="0"/>
              </a:moveTo>
              <a:lnTo>
                <a:pt x="0" y="263440"/>
              </a:lnTo>
              <a:lnTo>
                <a:pt x="843981" y="263440"/>
              </a:lnTo>
              <a:lnTo>
                <a:pt x="843981" y="391380"/>
              </a:lnTo>
            </a:path>
          </a:pathLst>
        </a:custGeom>
        <a:noFill/>
        <a:ln w="1905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D7EE531-ABF7-4B7A-AADB-AD62B81CABBD}">
      <dsp:nvSpPr>
        <dsp:cNvPr id="0" name=""/>
        <dsp:cNvSpPr/>
      </dsp:nvSpPr>
      <dsp:spPr>
        <a:xfrm>
          <a:off x="2693012" y="2156297"/>
          <a:ext cx="843981" cy="401658"/>
        </a:xfrm>
        <a:custGeom>
          <a:avLst/>
          <a:gdLst/>
          <a:ahLst/>
          <a:cxnLst/>
          <a:rect l="0" t="0" r="0" b="0"/>
          <a:pathLst>
            <a:path>
              <a:moveTo>
                <a:pt x="843981" y="0"/>
              </a:moveTo>
              <a:lnTo>
                <a:pt x="843981" y="273718"/>
              </a:lnTo>
              <a:lnTo>
                <a:pt x="0" y="273718"/>
              </a:lnTo>
              <a:lnTo>
                <a:pt x="0" y="401658"/>
              </a:lnTo>
            </a:path>
          </a:pathLst>
        </a:custGeom>
        <a:noFill/>
        <a:ln w="1905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18AA9A1-723B-4A0B-99EC-8587291F8843}">
      <dsp:nvSpPr>
        <dsp:cNvPr id="0" name=""/>
        <dsp:cNvSpPr/>
      </dsp:nvSpPr>
      <dsp:spPr>
        <a:xfrm>
          <a:off x="3536993" y="877665"/>
          <a:ext cx="1265971" cy="401658"/>
        </a:xfrm>
        <a:custGeom>
          <a:avLst/>
          <a:gdLst/>
          <a:ahLst/>
          <a:cxnLst/>
          <a:rect l="0" t="0" r="0" b="0"/>
          <a:pathLst>
            <a:path>
              <a:moveTo>
                <a:pt x="1265971" y="0"/>
              </a:moveTo>
              <a:lnTo>
                <a:pt x="1265971" y="273718"/>
              </a:lnTo>
              <a:lnTo>
                <a:pt x="0" y="273718"/>
              </a:lnTo>
              <a:lnTo>
                <a:pt x="0" y="401658"/>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FF990BC-016E-48FE-90A5-F0B22D59D07B}">
      <dsp:nvSpPr>
        <dsp:cNvPr id="0" name=""/>
        <dsp:cNvSpPr/>
      </dsp:nvSpPr>
      <dsp:spPr>
        <a:xfrm>
          <a:off x="4112435" y="692"/>
          <a:ext cx="1381059" cy="876973"/>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4300E0A-A955-4D60-9060-472F09F85ED5}">
      <dsp:nvSpPr>
        <dsp:cNvPr id="0" name=""/>
        <dsp:cNvSpPr/>
      </dsp:nvSpPr>
      <dsp:spPr>
        <a:xfrm>
          <a:off x="4265886" y="146471"/>
          <a:ext cx="1381059" cy="876973"/>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MY" sz="1300" kern="1200" dirty="0"/>
            <a:t>SAINS ISLAM</a:t>
          </a:r>
        </a:p>
      </dsp:txBody>
      <dsp:txXfrm>
        <a:off x="4291572" y="172157"/>
        <a:ext cx="1329687" cy="825601"/>
      </dsp:txXfrm>
    </dsp:sp>
    <dsp:sp modelId="{8F6B3064-1BBA-4B9D-960B-FF293ED3FC4F}">
      <dsp:nvSpPr>
        <dsp:cNvPr id="0" name=""/>
        <dsp:cNvSpPr/>
      </dsp:nvSpPr>
      <dsp:spPr>
        <a:xfrm>
          <a:off x="2846463" y="1279324"/>
          <a:ext cx="1381059" cy="876973"/>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C9FE9E2-96AF-4810-93AE-637E9B1A521C}">
      <dsp:nvSpPr>
        <dsp:cNvPr id="0" name=""/>
        <dsp:cNvSpPr/>
      </dsp:nvSpPr>
      <dsp:spPr>
        <a:xfrm>
          <a:off x="2999914" y="1425102"/>
          <a:ext cx="1381059" cy="876973"/>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MY" sz="1300" kern="1200" dirty="0"/>
            <a:t>ILMU MUTLAK</a:t>
          </a:r>
        </a:p>
      </dsp:txBody>
      <dsp:txXfrm>
        <a:off x="3025600" y="1450788"/>
        <a:ext cx="1329687" cy="825601"/>
      </dsp:txXfrm>
    </dsp:sp>
    <dsp:sp modelId="{9E3532AB-0412-4719-9F74-495D7552474A}">
      <dsp:nvSpPr>
        <dsp:cNvPr id="0" name=""/>
        <dsp:cNvSpPr/>
      </dsp:nvSpPr>
      <dsp:spPr>
        <a:xfrm>
          <a:off x="2002482" y="2557955"/>
          <a:ext cx="1381059" cy="876973"/>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63A447E-3F15-4F01-BAAA-87980790D7A9}">
      <dsp:nvSpPr>
        <dsp:cNvPr id="0" name=""/>
        <dsp:cNvSpPr/>
      </dsp:nvSpPr>
      <dsp:spPr>
        <a:xfrm>
          <a:off x="2155933" y="2703734"/>
          <a:ext cx="1381059" cy="876973"/>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MY" sz="1300" kern="1200" dirty="0"/>
            <a:t>TEOLOGI TRANSENDENTAL</a:t>
          </a:r>
        </a:p>
      </dsp:txBody>
      <dsp:txXfrm>
        <a:off x="2181619" y="2729420"/>
        <a:ext cx="1329687" cy="825601"/>
      </dsp:txXfrm>
    </dsp:sp>
    <dsp:sp modelId="{3E82CED7-C07C-4E89-B94B-87B034DA7FAD}">
      <dsp:nvSpPr>
        <dsp:cNvPr id="0" name=""/>
        <dsp:cNvSpPr/>
      </dsp:nvSpPr>
      <dsp:spPr>
        <a:xfrm>
          <a:off x="3690444" y="2547677"/>
          <a:ext cx="1381059" cy="876973"/>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3228891-85DB-4848-B54C-B69CC993224D}">
      <dsp:nvSpPr>
        <dsp:cNvPr id="0" name=""/>
        <dsp:cNvSpPr/>
      </dsp:nvSpPr>
      <dsp:spPr>
        <a:xfrm>
          <a:off x="3843895" y="2693455"/>
          <a:ext cx="1381059" cy="876973"/>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MY" sz="1300" kern="1200" dirty="0"/>
            <a:t>TEOLOGI EKSPERIENTAL</a:t>
          </a:r>
        </a:p>
      </dsp:txBody>
      <dsp:txXfrm>
        <a:off x="3869581" y="2719141"/>
        <a:ext cx="1329687" cy="825601"/>
      </dsp:txXfrm>
    </dsp:sp>
    <dsp:sp modelId="{F1231298-DFC4-44BA-BE92-CA1C25836C74}">
      <dsp:nvSpPr>
        <dsp:cNvPr id="0" name=""/>
        <dsp:cNvSpPr/>
      </dsp:nvSpPr>
      <dsp:spPr>
        <a:xfrm>
          <a:off x="5378406" y="1279324"/>
          <a:ext cx="1381059" cy="876973"/>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7AAB670-3BC2-426E-BB66-8F8ADA80E641}">
      <dsp:nvSpPr>
        <dsp:cNvPr id="0" name=""/>
        <dsp:cNvSpPr/>
      </dsp:nvSpPr>
      <dsp:spPr>
        <a:xfrm>
          <a:off x="5531857" y="1425102"/>
          <a:ext cx="1381059" cy="876973"/>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MY" sz="1300" kern="1200" dirty="0"/>
            <a:t>ILMU FIZIKAL</a:t>
          </a:r>
        </a:p>
      </dsp:txBody>
      <dsp:txXfrm>
        <a:off x="5557543" y="1450788"/>
        <a:ext cx="1329687" cy="825601"/>
      </dsp:txXfrm>
    </dsp:sp>
    <dsp:sp modelId="{6D3E97E3-6801-4524-85F3-A6FC197D8925}">
      <dsp:nvSpPr>
        <dsp:cNvPr id="0" name=""/>
        <dsp:cNvSpPr/>
      </dsp:nvSpPr>
      <dsp:spPr>
        <a:xfrm>
          <a:off x="5378406" y="2557955"/>
          <a:ext cx="1381059" cy="876973"/>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5C483C9-43DE-4998-9A27-DE68E07ED936}">
      <dsp:nvSpPr>
        <dsp:cNvPr id="0" name=""/>
        <dsp:cNvSpPr/>
      </dsp:nvSpPr>
      <dsp:spPr>
        <a:xfrm>
          <a:off x="5531857" y="2703734"/>
          <a:ext cx="1381059" cy="876973"/>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MY" sz="1300" kern="1200" dirty="0"/>
            <a:t>ILMU-ILMU SAINS FIZIKAL</a:t>
          </a:r>
        </a:p>
      </dsp:txBody>
      <dsp:txXfrm>
        <a:off x="5557543" y="2729420"/>
        <a:ext cx="1329687" cy="82560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AB8A85-2F18-4D6A-9E6D-EAF8F927C331}">
      <dsp:nvSpPr>
        <dsp:cNvPr id="0" name=""/>
        <dsp:cNvSpPr/>
      </dsp:nvSpPr>
      <dsp:spPr>
        <a:xfrm>
          <a:off x="-4011382" y="-615783"/>
          <a:ext cx="4780309" cy="4780309"/>
        </a:xfrm>
        <a:prstGeom prst="blockArc">
          <a:avLst>
            <a:gd name="adj1" fmla="val 18900000"/>
            <a:gd name="adj2" fmla="val 2700000"/>
            <a:gd name="adj3" fmla="val 452"/>
          </a:avLst>
        </a:prstGeom>
        <a:noFill/>
        <a:ln w="19050" cap="rnd" cmpd="sng" algn="ctr">
          <a:solidFill>
            <a:schemeClr val="accent5">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0354175-85A0-4521-B284-6654D7B2E755}">
      <dsp:nvSpPr>
        <dsp:cNvPr id="0" name=""/>
        <dsp:cNvSpPr/>
      </dsp:nvSpPr>
      <dsp:spPr>
        <a:xfrm>
          <a:off x="494489" y="354874"/>
          <a:ext cx="7223717" cy="709748"/>
        </a:xfrm>
        <a:prstGeom prst="rect">
          <a:avLst/>
        </a:prstGeom>
        <a:gradFill rotWithShape="0">
          <a:gsLst>
            <a:gs pos="0">
              <a:schemeClr val="accent5">
                <a:hueOff val="0"/>
                <a:satOff val="0"/>
                <a:lumOff val="0"/>
                <a:alphaOff val="0"/>
                <a:tint val="98000"/>
                <a:lumMod val="100000"/>
              </a:schemeClr>
            </a:gs>
            <a:gs pos="100000">
              <a:schemeClr val="accent5">
                <a:hueOff val="0"/>
                <a:satOff val="0"/>
                <a:lumOff val="0"/>
                <a:alphaOff val="0"/>
                <a:shade val="88000"/>
                <a:lumMod val="88000"/>
              </a:schemeClr>
            </a:gs>
          </a:gsLst>
          <a:lin ang="5400000" scaled="1"/>
        </a:gradFill>
        <a:ln>
          <a:noFill/>
        </a:ln>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dsp:spPr>
      <dsp:style>
        <a:lnRef idx="0">
          <a:scrgbClr r="0" g="0" b="0"/>
        </a:lnRef>
        <a:fillRef idx="3">
          <a:scrgbClr r="0" g="0" b="0"/>
        </a:fillRef>
        <a:effectRef idx="3">
          <a:scrgbClr r="0" g="0" b="0"/>
        </a:effectRef>
        <a:fontRef idx="minor">
          <a:schemeClr val="lt1"/>
        </a:fontRef>
      </dsp:style>
      <dsp:txBody>
        <a:bodyPr spcFirstLastPara="0" vert="horz" wrap="square" lIns="563363" tIns="53340" rIns="53340" bIns="53340" numCol="1" spcCol="1270" anchor="ctr" anchorCtr="0">
          <a:noAutofit/>
        </a:bodyPr>
        <a:lstStyle/>
        <a:p>
          <a:pPr marL="0" lvl="0" indent="0" algn="l" defTabSz="933450">
            <a:lnSpc>
              <a:spcPct val="90000"/>
            </a:lnSpc>
            <a:spcBef>
              <a:spcPct val="0"/>
            </a:spcBef>
            <a:spcAft>
              <a:spcPct val="35000"/>
            </a:spcAft>
            <a:buNone/>
          </a:pPr>
          <a:r>
            <a:rPr lang="en-MY" sz="2100" kern="1200" dirty="0" err="1"/>
            <a:t>Terdapat</a:t>
          </a:r>
          <a:r>
            <a:rPr lang="en-MY" sz="2100" kern="1200" dirty="0"/>
            <a:t> </a:t>
          </a:r>
          <a:r>
            <a:rPr lang="en-MY" sz="2100" kern="1200" dirty="0" err="1"/>
            <a:t>banyak</a:t>
          </a:r>
          <a:r>
            <a:rPr lang="en-MY" sz="2100" kern="1200" dirty="0"/>
            <a:t> </a:t>
          </a:r>
          <a:r>
            <a:rPr lang="en-MY" sz="2100" kern="1200" dirty="0" err="1"/>
            <a:t>pusat</a:t>
          </a:r>
          <a:r>
            <a:rPr lang="en-MY" sz="2100" kern="1200" dirty="0"/>
            <a:t> </a:t>
          </a:r>
          <a:r>
            <a:rPr lang="en-MY" sz="2100" kern="1200" dirty="0" err="1"/>
            <a:t>perkembangan</a:t>
          </a:r>
          <a:r>
            <a:rPr lang="en-MY" sz="2100" kern="1200" dirty="0"/>
            <a:t> </a:t>
          </a:r>
          <a:r>
            <a:rPr lang="en-MY" sz="2100" kern="1200" dirty="0" err="1"/>
            <a:t>ilmu</a:t>
          </a:r>
          <a:r>
            <a:rPr lang="en-MY" sz="2100" kern="1200" dirty="0"/>
            <a:t> yang </a:t>
          </a:r>
          <a:r>
            <a:rPr lang="en-MY" sz="2100" kern="1200" dirty="0" err="1"/>
            <a:t>terkenal</a:t>
          </a:r>
          <a:r>
            <a:rPr lang="en-MY" sz="2100" kern="1200" dirty="0"/>
            <a:t> </a:t>
          </a:r>
          <a:r>
            <a:rPr lang="en-MY" sz="2100" kern="1200" dirty="0" err="1"/>
            <a:t>dalam</a:t>
          </a:r>
          <a:r>
            <a:rPr lang="en-MY" sz="2100" kern="1200" dirty="0"/>
            <a:t> Islam.</a:t>
          </a:r>
          <a:endParaRPr lang="en-US" sz="2100" kern="1200" dirty="0"/>
        </a:p>
      </dsp:txBody>
      <dsp:txXfrm>
        <a:off x="494489" y="354874"/>
        <a:ext cx="7223717" cy="709748"/>
      </dsp:txXfrm>
    </dsp:sp>
    <dsp:sp modelId="{598EBFAD-A1F9-4E28-805C-87F90C9BB3E9}">
      <dsp:nvSpPr>
        <dsp:cNvPr id="0" name=""/>
        <dsp:cNvSpPr/>
      </dsp:nvSpPr>
      <dsp:spPr>
        <a:xfrm>
          <a:off x="50896" y="266155"/>
          <a:ext cx="887185" cy="887185"/>
        </a:xfrm>
        <a:prstGeom prst="ellipse">
          <a:avLst/>
        </a:prstGeom>
        <a:solidFill>
          <a:schemeClr val="lt1">
            <a:hueOff val="0"/>
            <a:satOff val="0"/>
            <a:lumOff val="0"/>
            <a:alphaOff val="0"/>
          </a:schemeClr>
        </a:solidFill>
        <a:ln w="9525" cap="rnd" cmpd="sng" algn="ctr">
          <a:solidFill>
            <a:schemeClr val="accent5">
              <a:hueOff val="0"/>
              <a:satOff val="0"/>
              <a:lumOff val="0"/>
              <a:alphaOff val="0"/>
            </a:schemeClr>
          </a:solidFill>
          <a:prstDash val="solid"/>
        </a:ln>
        <a:effectLst>
          <a:outerShdw blurRad="50800" dist="381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8029FD39-5BA0-4A9E-B403-0E92102B924A}">
      <dsp:nvSpPr>
        <dsp:cNvPr id="0" name=""/>
        <dsp:cNvSpPr/>
      </dsp:nvSpPr>
      <dsp:spPr>
        <a:xfrm>
          <a:off x="752482" y="1419496"/>
          <a:ext cx="6965724" cy="709748"/>
        </a:xfrm>
        <a:prstGeom prst="rect">
          <a:avLst/>
        </a:prstGeom>
        <a:gradFill rotWithShape="0">
          <a:gsLst>
            <a:gs pos="0">
              <a:schemeClr val="accent5">
                <a:hueOff val="0"/>
                <a:satOff val="0"/>
                <a:lumOff val="0"/>
                <a:alphaOff val="0"/>
                <a:tint val="98000"/>
                <a:lumMod val="100000"/>
              </a:schemeClr>
            </a:gs>
            <a:gs pos="100000">
              <a:schemeClr val="accent5">
                <a:hueOff val="0"/>
                <a:satOff val="0"/>
                <a:lumOff val="0"/>
                <a:alphaOff val="0"/>
                <a:shade val="88000"/>
                <a:lumMod val="88000"/>
              </a:schemeClr>
            </a:gs>
          </a:gsLst>
          <a:lin ang="5400000" scaled="1"/>
        </a:gradFill>
        <a:ln>
          <a:noFill/>
        </a:ln>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dsp:spPr>
      <dsp:style>
        <a:lnRef idx="0">
          <a:scrgbClr r="0" g="0" b="0"/>
        </a:lnRef>
        <a:fillRef idx="3">
          <a:scrgbClr r="0" g="0" b="0"/>
        </a:fillRef>
        <a:effectRef idx="3">
          <a:scrgbClr r="0" g="0" b="0"/>
        </a:effectRef>
        <a:fontRef idx="minor">
          <a:schemeClr val="lt1"/>
        </a:fontRef>
      </dsp:style>
      <dsp:txBody>
        <a:bodyPr spcFirstLastPara="0" vert="horz" wrap="square" lIns="563363" tIns="53340" rIns="53340" bIns="53340" numCol="1" spcCol="1270" anchor="ctr" anchorCtr="0">
          <a:noAutofit/>
        </a:bodyPr>
        <a:lstStyle/>
        <a:p>
          <a:pPr marL="0" lvl="0" indent="0" algn="l" defTabSz="933450">
            <a:lnSpc>
              <a:spcPct val="90000"/>
            </a:lnSpc>
            <a:spcBef>
              <a:spcPct val="0"/>
            </a:spcBef>
            <a:spcAft>
              <a:spcPct val="35000"/>
            </a:spcAft>
            <a:buNone/>
          </a:pPr>
          <a:r>
            <a:rPr lang="en-MY" sz="2100" kern="1200" dirty="0" err="1"/>
            <a:t>Perbincangan</a:t>
          </a:r>
          <a:r>
            <a:rPr lang="en-MY" sz="2100" kern="1200" dirty="0"/>
            <a:t> </a:t>
          </a:r>
          <a:r>
            <a:rPr lang="en-MY" sz="2100" kern="1200" dirty="0" err="1"/>
            <a:t>difokuskan</a:t>
          </a:r>
          <a:r>
            <a:rPr lang="en-MY" sz="2100" kern="1200" dirty="0"/>
            <a:t> </a:t>
          </a:r>
          <a:r>
            <a:rPr lang="en-MY" sz="2100" kern="1200" dirty="0" err="1"/>
            <a:t>kepada</a:t>
          </a:r>
          <a:r>
            <a:rPr lang="en-MY" sz="2100" kern="1200" dirty="0"/>
            <a:t> </a:t>
          </a:r>
          <a:r>
            <a:rPr lang="en-MY" sz="2100" kern="1200" dirty="0" err="1"/>
            <a:t>empat</a:t>
          </a:r>
          <a:r>
            <a:rPr lang="en-MY" sz="2100" kern="1200" dirty="0"/>
            <a:t> </a:t>
          </a:r>
          <a:r>
            <a:rPr lang="en-MY" sz="2100" kern="1200" dirty="0" err="1"/>
            <a:t>pusat</a:t>
          </a:r>
          <a:r>
            <a:rPr lang="en-MY" sz="2100" kern="1200" dirty="0"/>
            <a:t> </a:t>
          </a:r>
          <a:r>
            <a:rPr lang="en-MY" sz="2100" kern="1200" dirty="0" err="1"/>
            <a:t>utama</a:t>
          </a:r>
          <a:r>
            <a:rPr lang="en-MY" sz="2100" kern="1200" dirty="0"/>
            <a:t>, </a:t>
          </a:r>
          <a:r>
            <a:rPr lang="en-MY" sz="2100" kern="1200" dirty="0" err="1"/>
            <a:t>iaitu</a:t>
          </a:r>
          <a:r>
            <a:rPr lang="en-MY" sz="2100" kern="1200" dirty="0"/>
            <a:t> </a:t>
          </a:r>
          <a:r>
            <a:rPr lang="en-MY" sz="2100" b="1" kern="1200" dirty="0"/>
            <a:t>Baghdad, </a:t>
          </a:r>
          <a:r>
            <a:rPr lang="en-MY" sz="2100" b="1" kern="1200" dirty="0" err="1"/>
            <a:t>Damshik</a:t>
          </a:r>
          <a:r>
            <a:rPr lang="en-MY" sz="2100" b="1" kern="1200" dirty="0"/>
            <a:t>, </a:t>
          </a:r>
          <a:r>
            <a:rPr lang="en-MY" sz="2100" b="1" kern="1200" dirty="0" err="1"/>
            <a:t>Kaherah</a:t>
          </a:r>
          <a:r>
            <a:rPr lang="en-MY" sz="2100" b="1" kern="1200" dirty="0"/>
            <a:t>, dan Cordova</a:t>
          </a:r>
          <a:r>
            <a:rPr lang="en-MY" sz="2100" kern="1200" dirty="0"/>
            <a:t>.</a:t>
          </a:r>
          <a:endParaRPr lang="en-US" sz="2100" kern="1200" dirty="0"/>
        </a:p>
      </dsp:txBody>
      <dsp:txXfrm>
        <a:off x="752482" y="1419496"/>
        <a:ext cx="6965724" cy="709748"/>
      </dsp:txXfrm>
    </dsp:sp>
    <dsp:sp modelId="{FEB09EB5-C3CF-45CD-9573-683C3A2F1E94}">
      <dsp:nvSpPr>
        <dsp:cNvPr id="0" name=""/>
        <dsp:cNvSpPr/>
      </dsp:nvSpPr>
      <dsp:spPr>
        <a:xfrm>
          <a:off x="308890" y="1330778"/>
          <a:ext cx="887185" cy="887185"/>
        </a:xfrm>
        <a:prstGeom prst="ellipse">
          <a:avLst/>
        </a:prstGeom>
        <a:solidFill>
          <a:schemeClr val="lt1">
            <a:hueOff val="0"/>
            <a:satOff val="0"/>
            <a:lumOff val="0"/>
            <a:alphaOff val="0"/>
          </a:schemeClr>
        </a:solidFill>
        <a:ln w="9525" cap="rnd" cmpd="sng" algn="ctr">
          <a:solidFill>
            <a:schemeClr val="accent5">
              <a:hueOff val="0"/>
              <a:satOff val="0"/>
              <a:lumOff val="0"/>
              <a:alphaOff val="0"/>
            </a:schemeClr>
          </a:solidFill>
          <a:prstDash val="solid"/>
        </a:ln>
        <a:effectLst>
          <a:outerShdw blurRad="50800" dist="381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4F251BB7-C5EB-4851-AD39-7DB017DFA2AD}">
      <dsp:nvSpPr>
        <dsp:cNvPr id="0" name=""/>
        <dsp:cNvSpPr/>
      </dsp:nvSpPr>
      <dsp:spPr>
        <a:xfrm>
          <a:off x="494489" y="2484119"/>
          <a:ext cx="7223717" cy="709748"/>
        </a:xfrm>
        <a:prstGeom prst="rect">
          <a:avLst/>
        </a:prstGeom>
        <a:gradFill rotWithShape="0">
          <a:gsLst>
            <a:gs pos="0">
              <a:schemeClr val="accent5">
                <a:hueOff val="0"/>
                <a:satOff val="0"/>
                <a:lumOff val="0"/>
                <a:alphaOff val="0"/>
                <a:tint val="98000"/>
                <a:lumMod val="100000"/>
              </a:schemeClr>
            </a:gs>
            <a:gs pos="100000">
              <a:schemeClr val="accent5">
                <a:hueOff val="0"/>
                <a:satOff val="0"/>
                <a:lumOff val="0"/>
                <a:alphaOff val="0"/>
                <a:shade val="88000"/>
                <a:lumMod val="88000"/>
              </a:schemeClr>
            </a:gs>
          </a:gsLst>
          <a:lin ang="5400000" scaled="1"/>
        </a:gradFill>
        <a:ln>
          <a:noFill/>
        </a:ln>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dsp:spPr>
      <dsp:style>
        <a:lnRef idx="0">
          <a:scrgbClr r="0" g="0" b="0"/>
        </a:lnRef>
        <a:fillRef idx="3">
          <a:scrgbClr r="0" g="0" b="0"/>
        </a:fillRef>
        <a:effectRef idx="3">
          <a:scrgbClr r="0" g="0" b="0"/>
        </a:effectRef>
        <a:fontRef idx="minor">
          <a:schemeClr val="lt1"/>
        </a:fontRef>
      </dsp:style>
      <dsp:txBody>
        <a:bodyPr spcFirstLastPara="0" vert="horz" wrap="square" lIns="563363" tIns="53340" rIns="53340" bIns="53340" numCol="1" spcCol="1270" anchor="ctr" anchorCtr="0">
          <a:noAutofit/>
        </a:bodyPr>
        <a:lstStyle/>
        <a:p>
          <a:pPr marL="0" lvl="0" indent="0" algn="l" defTabSz="933450">
            <a:lnSpc>
              <a:spcPct val="90000"/>
            </a:lnSpc>
            <a:spcBef>
              <a:spcPct val="0"/>
            </a:spcBef>
            <a:spcAft>
              <a:spcPct val="35000"/>
            </a:spcAft>
            <a:buNone/>
          </a:pPr>
          <a:r>
            <a:rPr lang="en-MY" sz="2100" kern="1200" dirty="0" err="1"/>
            <a:t>Keempat-empat</a:t>
          </a:r>
          <a:r>
            <a:rPr lang="en-MY" sz="2100" kern="1200" dirty="0"/>
            <a:t> </a:t>
          </a:r>
          <a:r>
            <a:rPr lang="en-MY" sz="2100" kern="1200" dirty="0" err="1"/>
            <a:t>kota</a:t>
          </a:r>
          <a:r>
            <a:rPr lang="en-MY" sz="2100" kern="1200" dirty="0"/>
            <a:t> </a:t>
          </a:r>
          <a:r>
            <a:rPr lang="en-MY" sz="2100" kern="1200" dirty="0" err="1"/>
            <a:t>ini</a:t>
          </a:r>
          <a:r>
            <a:rPr lang="en-MY" sz="2100" kern="1200" dirty="0"/>
            <a:t> </a:t>
          </a:r>
          <a:r>
            <a:rPr lang="en-MY" sz="2100" kern="1200" dirty="0" err="1"/>
            <a:t>terkenal</a:t>
          </a:r>
          <a:r>
            <a:rPr lang="en-MY" sz="2100" kern="1200" dirty="0"/>
            <a:t> </a:t>
          </a:r>
          <a:r>
            <a:rPr lang="en-MY" sz="2100" kern="1200" dirty="0" err="1"/>
            <a:t>sebagai</a:t>
          </a:r>
          <a:r>
            <a:rPr lang="en-MY" sz="2100" kern="1200" dirty="0"/>
            <a:t> </a:t>
          </a:r>
          <a:r>
            <a:rPr lang="en-MY" sz="2100" kern="1200" dirty="0" err="1"/>
            <a:t>pusat</a:t>
          </a:r>
          <a:r>
            <a:rPr lang="en-MY" sz="2100" kern="1200" dirty="0"/>
            <a:t> </a:t>
          </a:r>
          <a:r>
            <a:rPr lang="en-MY" sz="2100" kern="1200" dirty="0" err="1"/>
            <a:t>keilmuan</a:t>
          </a:r>
          <a:r>
            <a:rPr lang="en-MY" sz="2100" kern="1200" dirty="0"/>
            <a:t> yang </a:t>
          </a:r>
          <a:r>
            <a:rPr lang="en-MY" sz="2100" kern="1200" dirty="0" err="1"/>
            <a:t>berkembang</a:t>
          </a:r>
          <a:r>
            <a:rPr lang="en-MY" sz="2100" kern="1200" dirty="0"/>
            <a:t> </a:t>
          </a:r>
          <a:r>
            <a:rPr lang="en-MY" sz="2100" kern="1200" dirty="0" err="1"/>
            <a:t>pesat</a:t>
          </a:r>
          <a:r>
            <a:rPr lang="en-MY" sz="2100" kern="1200" dirty="0"/>
            <a:t> </a:t>
          </a:r>
          <a:r>
            <a:rPr lang="en-MY" sz="2100" kern="1200" dirty="0" err="1"/>
            <a:t>dalam</a:t>
          </a:r>
          <a:r>
            <a:rPr lang="en-MY" sz="2100" kern="1200" dirty="0"/>
            <a:t> </a:t>
          </a:r>
          <a:r>
            <a:rPr lang="en-MY" sz="2100" kern="1200" dirty="0" err="1"/>
            <a:t>pelbagai</a:t>
          </a:r>
          <a:r>
            <a:rPr lang="en-MY" sz="2100" kern="1200" dirty="0"/>
            <a:t> </a:t>
          </a:r>
          <a:r>
            <a:rPr lang="en-MY" sz="2100" kern="1200" dirty="0" err="1"/>
            <a:t>disiplin</a:t>
          </a:r>
          <a:r>
            <a:rPr lang="en-MY" sz="2100" kern="1200" dirty="0"/>
            <a:t> </a:t>
          </a:r>
          <a:r>
            <a:rPr lang="en-MY" sz="2100" kern="1200" dirty="0" err="1"/>
            <a:t>ilmu</a:t>
          </a:r>
          <a:r>
            <a:rPr lang="en-MY" sz="2100" kern="1200" dirty="0"/>
            <a:t>.</a:t>
          </a:r>
          <a:endParaRPr lang="en-US" sz="2100" kern="1200" dirty="0"/>
        </a:p>
      </dsp:txBody>
      <dsp:txXfrm>
        <a:off x="494489" y="2484119"/>
        <a:ext cx="7223717" cy="709748"/>
      </dsp:txXfrm>
    </dsp:sp>
    <dsp:sp modelId="{C6A8F6D1-36B5-403E-97F1-F28D623F6770}">
      <dsp:nvSpPr>
        <dsp:cNvPr id="0" name=""/>
        <dsp:cNvSpPr/>
      </dsp:nvSpPr>
      <dsp:spPr>
        <a:xfrm>
          <a:off x="50896" y="2395400"/>
          <a:ext cx="887185" cy="887185"/>
        </a:xfrm>
        <a:prstGeom prst="ellipse">
          <a:avLst/>
        </a:prstGeom>
        <a:solidFill>
          <a:schemeClr val="lt1">
            <a:hueOff val="0"/>
            <a:satOff val="0"/>
            <a:lumOff val="0"/>
            <a:alphaOff val="0"/>
          </a:schemeClr>
        </a:solidFill>
        <a:ln w="9525" cap="rnd" cmpd="sng" algn="ctr">
          <a:solidFill>
            <a:schemeClr val="accent5">
              <a:hueOff val="0"/>
              <a:satOff val="0"/>
              <a:lumOff val="0"/>
              <a:alphaOff val="0"/>
            </a:schemeClr>
          </a:solidFill>
          <a:prstDash val="solid"/>
        </a:ln>
        <a:effectLst>
          <a:outerShdw blurRad="50800" dist="38100" dir="5400000" rotWithShape="0">
            <a:srgbClr val="000000">
              <a:alpha val="35000"/>
            </a:srgbClr>
          </a:outerShdw>
        </a:effectLst>
      </dsp:spPr>
      <dsp:style>
        <a:lnRef idx="1">
          <a:scrgbClr r="0" g="0" b="0"/>
        </a:lnRef>
        <a:fillRef idx="1">
          <a:scrgbClr r="0" g="0" b="0"/>
        </a:fillRef>
        <a:effectRef idx="2">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8CCA05-32E4-4F87-8553-DEA9D7331091}">
      <dsp:nvSpPr>
        <dsp:cNvPr id="0" name=""/>
        <dsp:cNvSpPr/>
      </dsp:nvSpPr>
      <dsp:spPr>
        <a:xfrm>
          <a:off x="1367463" y="-19039"/>
          <a:ext cx="3361072" cy="3361072"/>
        </a:xfrm>
        <a:prstGeom prst="circularArrow">
          <a:avLst>
            <a:gd name="adj1" fmla="val 5544"/>
            <a:gd name="adj2" fmla="val 330680"/>
            <a:gd name="adj3" fmla="val 13814193"/>
            <a:gd name="adj4" fmla="val 17362718"/>
            <a:gd name="adj5" fmla="val 5757"/>
          </a:avLst>
        </a:prstGeom>
        <a:solidFill>
          <a:schemeClr val="accent5">
            <a:tint val="40000"/>
            <a:hueOff val="0"/>
            <a:satOff val="0"/>
            <a:lumOff val="0"/>
            <a:alphaOff val="0"/>
          </a:schemeClr>
        </a:solidFill>
        <a:ln>
          <a:noFill/>
        </a:ln>
        <a:effectLst>
          <a:outerShdw blurRad="50800" dist="381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176F68A9-02CF-42E1-8CDC-50AD44E485DE}">
      <dsp:nvSpPr>
        <dsp:cNvPr id="0" name=""/>
        <dsp:cNvSpPr/>
      </dsp:nvSpPr>
      <dsp:spPr>
        <a:xfrm>
          <a:off x="2274093" y="561"/>
          <a:ext cx="1547812" cy="773906"/>
        </a:xfrm>
        <a:prstGeom prst="roundRect">
          <a:avLst/>
        </a:prstGeom>
        <a:gradFill rotWithShape="0">
          <a:gsLst>
            <a:gs pos="0">
              <a:schemeClr val="accent5">
                <a:hueOff val="0"/>
                <a:satOff val="0"/>
                <a:lumOff val="0"/>
                <a:alphaOff val="0"/>
                <a:tint val="98000"/>
                <a:lumMod val="100000"/>
              </a:schemeClr>
            </a:gs>
            <a:gs pos="100000">
              <a:schemeClr val="accent5">
                <a:hueOff val="0"/>
                <a:satOff val="0"/>
                <a:lumOff val="0"/>
                <a:alphaOff val="0"/>
                <a:shade val="88000"/>
                <a:lumMod val="88000"/>
              </a:schemeClr>
            </a:gs>
          </a:gsLst>
          <a:lin ang="5400000" scaled="1"/>
        </a:gradFill>
        <a:ln>
          <a:noFill/>
        </a:ln>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MY" sz="1900" kern="1200" dirty="0"/>
            <a:t>AGAMA</a:t>
          </a:r>
        </a:p>
      </dsp:txBody>
      <dsp:txXfrm>
        <a:off x="2311872" y="38340"/>
        <a:ext cx="1472254" cy="698348"/>
      </dsp:txXfrm>
    </dsp:sp>
    <dsp:sp modelId="{9F7F0D2A-7C81-47CC-A92D-85E67CF37DCE}">
      <dsp:nvSpPr>
        <dsp:cNvPr id="0" name=""/>
        <dsp:cNvSpPr/>
      </dsp:nvSpPr>
      <dsp:spPr>
        <a:xfrm>
          <a:off x="3637236" y="990942"/>
          <a:ext cx="1547812" cy="773906"/>
        </a:xfrm>
        <a:prstGeom prst="roundRect">
          <a:avLst/>
        </a:prstGeom>
        <a:gradFill rotWithShape="0">
          <a:gsLst>
            <a:gs pos="0">
              <a:schemeClr val="accent5">
                <a:hueOff val="-501234"/>
                <a:satOff val="276"/>
                <a:lumOff val="1324"/>
                <a:alphaOff val="0"/>
                <a:tint val="98000"/>
                <a:lumMod val="100000"/>
              </a:schemeClr>
            </a:gs>
            <a:gs pos="100000">
              <a:schemeClr val="accent5">
                <a:hueOff val="-501234"/>
                <a:satOff val="276"/>
                <a:lumOff val="1324"/>
                <a:alphaOff val="0"/>
                <a:shade val="88000"/>
                <a:lumMod val="88000"/>
              </a:schemeClr>
            </a:gs>
          </a:gsLst>
          <a:lin ang="5400000" scaled="1"/>
        </a:gradFill>
        <a:ln>
          <a:noFill/>
        </a:ln>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MY" sz="1900" kern="1200" dirty="0"/>
            <a:t>SOSIAL</a:t>
          </a:r>
        </a:p>
      </dsp:txBody>
      <dsp:txXfrm>
        <a:off x="3675015" y="1028721"/>
        <a:ext cx="1472254" cy="698348"/>
      </dsp:txXfrm>
    </dsp:sp>
    <dsp:sp modelId="{979CA355-6763-47F7-B389-C0FCC4541A8B}">
      <dsp:nvSpPr>
        <dsp:cNvPr id="0" name=""/>
        <dsp:cNvSpPr/>
      </dsp:nvSpPr>
      <dsp:spPr>
        <a:xfrm>
          <a:off x="3116562" y="2593413"/>
          <a:ext cx="1547812" cy="773906"/>
        </a:xfrm>
        <a:prstGeom prst="roundRect">
          <a:avLst/>
        </a:prstGeom>
        <a:gradFill rotWithShape="0">
          <a:gsLst>
            <a:gs pos="0">
              <a:schemeClr val="accent5">
                <a:hueOff val="-1002469"/>
                <a:satOff val="551"/>
                <a:lumOff val="2647"/>
                <a:alphaOff val="0"/>
                <a:tint val="98000"/>
                <a:lumMod val="100000"/>
              </a:schemeClr>
            </a:gs>
            <a:gs pos="100000">
              <a:schemeClr val="accent5">
                <a:hueOff val="-1002469"/>
                <a:satOff val="551"/>
                <a:lumOff val="2647"/>
                <a:alphaOff val="0"/>
                <a:shade val="88000"/>
                <a:lumMod val="88000"/>
              </a:schemeClr>
            </a:gs>
          </a:gsLst>
          <a:lin ang="5400000" scaled="1"/>
        </a:gradFill>
        <a:ln>
          <a:noFill/>
        </a:ln>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MY" sz="1900" kern="1200" dirty="0"/>
            <a:t>EKONOMI</a:t>
          </a:r>
        </a:p>
      </dsp:txBody>
      <dsp:txXfrm>
        <a:off x="3154341" y="2631192"/>
        <a:ext cx="1472254" cy="698348"/>
      </dsp:txXfrm>
    </dsp:sp>
    <dsp:sp modelId="{00426166-085E-4D58-9201-F02E7B6FED4D}">
      <dsp:nvSpPr>
        <dsp:cNvPr id="0" name=""/>
        <dsp:cNvSpPr/>
      </dsp:nvSpPr>
      <dsp:spPr>
        <a:xfrm>
          <a:off x="1431625" y="2593413"/>
          <a:ext cx="1547812" cy="773906"/>
        </a:xfrm>
        <a:prstGeom prst="roundRect">
          <a:avLst/>
        </a:prstGeom>
        <a:gradFill rotWithShape="0">
          <a:gsLst>
            <a:gs pos="0">
              <a:schemeClr val="accent5">
                <a:hueOff val="-1503703"/>
                <a:satOff val="827"/>
                <a:lumOff val="3971"/>
                <a:alphaOff val="0"/>
                <a:tint val="98000"/>
                <a:lumMod val="100000"/>
              </a:schemeClr>
            </a:gs>
            <a:gs pos="100000">
              <a:schemeClr val="accent5">
                <a:hueOff val="-1503703"/>
                <a:satOff val="827"/>
                <a:lumOff val="3971"/>
                <a:alphaOff val="0"/>
                <a:shade val="88000"/>
                <a:lumMod val="88000"/>
              </a:schemeClr>
            </a:gs>
          </a:gsLst>
          <a:lin ang="5400000" scaled="1"/>
        </a:gradFill>
        <a:ln>
          <a:noFill/>
        </a:ln>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MY" sz="1900" kern="1200" dirty="0"/>
            <a:t>POLITIK</a:t>
          </a:r>
        </a:p>
      </dsp:txBody>
      <dsp:txXfrm>
        <a:off x="1469404" y="2631192"/>
        <a:ext cx="1472254" cy="698348"/>
      </dsp:txXfrm>
    </dsp:sp>
    <dsp:sp modelId="{A9AD9B4B-695F-45C6-AEEC-EC1AC19EEC83}">
      <dsp:nvSpPr>
        <dsp:cNvPr id="0" name=""/>
        <dsp:cNvSpPr/>
      </dsp:nvSpPr>
      <dsp:spPr>
        <a:xfrm>
          <a:off x="910950" y="990942"/>
          <a:ext cx="1547812" cy="773906"/>
        </a:xfrm>
        <a:prstGeom prst="roundRect">
          <a:avLst/>
        </a:prstGeom>
        <a:gradFill rotWithShape="0">
          <a:gsLst>
            <a:gs pos="0">
              <a:schemeClr val="accent5">
                <a:hueOff val="-2004937"/>
                <a:satOff val="1102"/>
                <a:lumOff val="5294"/>
                <a:alphaOff val="0"/>
                <a:tint val="98000"/>
                <a:lumMod val="100000"/>
              </a:schemeClr>
            </a:gs>
            <a:gs pos="100000">
              <a:schemeClr val="accent5">
                <a:hueOff val="-2004937"/>
                <a:satOff val="1102"/>
                <a:lumOff val="5294"/>
                <a:alphaOff val="0"/>
                <a:shade val="88000"/>
                <a:lumMod val="88000"/>
              </a:schemeClr>
            </a:gs>
          </a:gsLst>
          <a:lin ang="5400000" scaled="1"/>
        </a:gradFill>
        <a:ln>
          <a:noFill/>
        </a:ln>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MY" sz="1900" kern="1200" dirty="0"/>
            <a:t>PERANAN PEMERINTAH</a:t>
          </a:r>
        </a:p>
      </dsp:txBody>
      <dsp:txXfrm>
        <a:off x="948729" y="1028721"/>
        <a:ext cx="1472254" cy="698348"/>
      </dsp:txXfrm>
    </dsp:sp>
  </dsp:spTree>
</dsp:drawing>
</file>

<file path=ppt/diagrams/layout1.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target1">
  <dgm:title val=""/>
  <dgm:desc val=""/>
  <dgm:catLst>
    <dgm:cat type="relationship" pri="25000"/>
    <dgm:cat type="convert" pri="2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resizeHandles val="exact"/>
    </dgm:varLst>
    <dgm:alg type="composite">
      <dgm:param type="ar" val="1.25"/>
    </dgm:alg>
    <dgm:shape xmlns:r="http://schemas.openxmlformats.org/officeDocument/2006/relationships" r:blip="">
      <dgm:adjLst/>
    </dgm:shape>
    <dgm:presOf/>
    <dgm:choose name="Name0">
      <dgm:if name="Name1" func="var" arg="dir" op="equ" val="norm">
        <dgm:choose name="Name2">
          <dgm:if name="Name3" axis="ch" ptType="node" func="cnt" op="equ" val="0">
            <dgm:constrLst/>
          </dgm:if>
          <dgm:if name="Name4"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r" for="ch" forName="line1" refType="l" refFor="ch" refForName="text1"/>
              <dgm:constr type="h" for="ch" forName="line1"/>
              <dgm:constr type="l" for="ch" forName="d1" refType="w" fact="0.3"/>
              <dgm:constr type="b" for="ch" forName="d1" refType="h" fact="0.625"/>
              <dgm:constr type="w" for="ch" forName="d1" refType="w" fact="0.32475"/>
              <dgm:constr type="h" for="ch" forName="d1" refType="h" fact="0.469"/>
            </dgm:constrLst>
          </dgm:if>
          <dgm:if name="Name5"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312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44325"/>
              <dgm:constr type="b" for="ch" forName="d2" refType="h" fact="0.7975"/>
              <dgm:constr type="w" for="ch" forName="d2" refType="w" fact="0.1815"/>
              <dgm:constr type="h" for="ch" forName="d2" refType="h" fact="0.3283"/>
            </dgm:constrLst>
          </dgm:if>
          <dgm:if name="Name6"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2187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2187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86"/>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7175"/>
              <dgm:constr type="b" for="ch" forName="d3" refType="h" fact="0.83375"/>
              <dgm:constr type="w" for="ch" forName="d3" refType="w" fact="0.1527"/>
              <dgm:constr type="h" for="ch" forName="d3" refType="h" fact="0.287"/>
            </dgm:constrLst>
          </dgm:if>
          <dgm:if name="Name7"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7938"/>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29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7938"/>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662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25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r" for="ch" forName="text4" refType="w"/>
              <dgm:constr type="t" for="ch" forName="text4" refType="b" refFor="ch" refForName="text3"/>
              <dgm:constr type="l" for="ch" forName="line4" refType="w" fact="0.625"/>
              <dgm:constr type="ctrY" for="ch" forName="line4" refType="ctrY" refFor="ch" refForName="text4"/>
              <dgm:constr type="w" for="ch" forName="line4" refType="w" fact="0.075"/>
              <dgm:constr type="h" for="ch" forName="line4"/>
              <dgm:constr type="l" for="ch" forName="d4" refType="w" fact="0.48525"/>
              <dgm:constr type="b" for="ch" forName="d4" refType="h" fact="0.85594"/>
              <dgm:constr type="w" for="ch" forName="d4" refType="w" fact="0.1394"/>
              <dgm:constr type="h" for="ch" forName="d4" refType="h" fact="0.2282"/>
            </dgm:constrLst>
          </dgm:if>
          <dgm:if name="Name8"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324"/>
              <dgm:constr type="r" for="ch" forName="text1" refType="w"/>
              <dgm:constr type="ctrY" for="ch" forName="text1" refType="h" fact="0.13"/>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324"/>
              <dgm:constr type="r" for="ch" forName="text2" refType="w"/>
              <dgm:constr type="ctrY" for="ch" forName="text2" refType="h" fact="0.27"/>
              <dgm:constr type="l" for="ch" forName="line2" refType="w" fact="0.625"/>
              <dgm:constr type="ctrY" for="ch" forName="line2" refType="ctrY" refFor="ch" refForName="text2"/>
              <dgm:constr type="w" for="ch" forName="line2" refType="w" fact="0.075"/>
              <dgm:constr type="h" for="ch" forName="line2"/>
              <dgm:constr type="l" for="ch" forName="d2" refType="w" fact="0.3498"/>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r" for="ch" forName="text3" refType="w"/>
              <dgm:constr type="ctrY" for="ch" forName="text3" refType="h" fact="0.41"/>
              <dgm:constr type="l" for="ch" forName="line3" refType="w" fact="0.625"/>
              <dgm:constr type="ctrY" for="ch" forName="line3" refType="ctrY" refFor="ch" refForName="text3"/>
              <dgm:constr type="w" for="ch" forName="line3" refType="w" fact="0.075"/>
              <dgm:constr type="h" for="ch" forName="line3"/>
              <dgm:constr type="l" for="ch" forName="d3" refType="w" fact="0.394"/>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r" for="ch" forName="text4" refType="w"/>
              <dgm:constr type="ctrY" for="ch" forName="text4" refType="h" fact="0.547"/>
              <dgm:constr type="l" for="ch" forName="line4" refType="w" fact="0.625"/>
              <dgm:constr type="ctrY" for="ch" forName="line4" refType="ctrY" refFor="ch" refForName="text4"/>
              <dgm:constr type="w" for="ch" forName="line4" refType="w" fact="0.075"/>
              <dgm:constr type="h" for="ch" forName="line4"/>
              <dgm:constr type="l" for="ch" forName="d4" refType="w" fact="0.446"/>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r" for="ch" forName="text5" refType="w"/>
              <dgm:constr type="ctrY" for="ch" forName="text5" refType="h" fact="0.68"/>
              <dgm:constr type="l" for="ch" forName="line5" refType="w" fact="0.625"/>
              <dgm:constr type="ctrY" for="ch" forName="line5" refType="ctrY" refFor="ch" refForName="text5"/>
              <dgm:constr type="w" for="ch" forName="line5" refType="w" fact="0.075"/>
              <dgm:constr type="h" for="ch" forName="line5"/>
              <dgm:constr type="l" for="ch" forName="d5" refType="w" fact="0.495"/>
              <dgm:constr type="b" for="ch" forName="d5" refType="h" fact="0.855"/>
              <dgm:constr type="w" for="ch" forName="d5" refType="w" fact="0.13"/>
              <dgm:constr type="h" for="ch" forName="d5" refType="h" fact="0.175"/>
            </dgm:constrLst>
          </dgm:if>
          <dgm:else name="Name9"/>
        </dgm:choose>
      </dgm:if>
      <dgm:else name="Name10">
        <dgm:choose name="Name11">
          <dgm:if name="Name12" axis="ch" ptType="node" func="cnt" op="equ" val="0">
            <dgm:constrLst/>
          </dgm:if>
          <dgm:if name="Name13"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Lst>
          </dgm:if>
          <dgm:if name="Name14"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312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55675"/>
              <dgm:constr type="b" for="ch" forName="d2" refType="h" fact="0.7975"/>
              <dgm:constr type="w" for="ch" forName="d2" refType="w" fact="0.1815"/>
              <dgm:constr type="h" for="ch" forName="d2" refType="h" fact="0.3283"/>
            </dgm:constrLst>
          </dgm:if>
          <dgm:if name="Name15"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2187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2187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14"/>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2825"/>
              <dgm:constr type="b" for="ch" forName="d3" refType="h" fact="0.83375"/>
              <dgm:constr type="w" for="ch" forName="d3" refType="w" fact="0.1527"/>
              <dgm:constr type="h" for="ch" forName="d3" refType="h" fact="0.287"/>
            </dgm:constrLst>
          </dgm:if>
          <dgm:if name="Name16"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7938"/>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0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7938"/>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337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74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l" for="ch" forName="text4"/>
              <dgm:constr type="t" for="ch" forName="text4" refType="b" refFor="ch" refForName="text3"/>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1475"/>
              <dgm:constr type="b" for="ch" forName="d4" refType="h" fact="0.85594"/>
              <dgm:constr type="w" for="ch" forName="d4" refType="w" fact="0.1394"/>
              <dgm:constr type="h" for="ch" forName="d4" refType="h" fact="0.2282"/>
            </dgm:constrLst>
          </dgm:if>
          <dgm:if name="Name17"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324"/>
              <dgm:constr type="l" for="ch" forName="text1"/>
              <dgm:constr type="ctrY" for="ch" forName="text1" refType="h" fact="0.13"/>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324"/>
              <dgm:constr type="l" for="ch" forName="text2"/>
              <dgm:constr type="ctrY" for="ch" forName="text2" refType="h" fact="0.27"/>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502"/>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l" for="ch" forName="text3"/>
              <dgm:constr type="ctrY" for="ch" forName="text3" refType="h" fact="0.41"/>
              <dgm:constr type="l" for="ch" forName="line3" refType="r" refFor="ch" refForName="text3"/>
              <dgm:constr type="ctrY" for="ch" forName="line3" refType="ctrY" refFor="ch" refForName="text3"/>
              <dgm:constr type="r" for="ch" forName="line3" refType="w" fact="0.375"/>
              <dgm:constr type="h" for="ch" forName="line3"/>
              <dgm:constr type="r" for="ch" forName="d3" refType="w" fact="0.606"/>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l" for="ch" forName="text4"/>
              <dgm:constr type="ctrY" for="ch" forName="text4" refType="h" fact="0.547"/>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54"/>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l" for="ch" forName="text5"/>
              <dgm:constr type="ctrY" for="ch" forName="text5" refType="h" fact="0.68"/>
              <dgm:constr type="l" for="ch" forName="line5" refType="r" refFor="ch" refForName="text5"/>
              <dgm:constr type="ctrY" for="ch" forName="line5" refType="ctrY" refFor="ch" refForName="text5"/>
              <dgm:constr type="r" for="ch" forName="line5" refType="w" fact="0.375"/>
              <dgm:constr type="h" for="ch" forName="line5"/>
              <dgm:constr type="r" for="ch" forName="d5" refType="w" fact="0.505"/>
              <dgm:constr type="b" for="ch" forName="d5" refType="h" fact="0.855"/>
              <dgm:constr type="w" for="ch" forName="d5" refType="w" fact="0.13"/>
              <dgm:constr type="h" for="ch" forName="d5" refType="h" fact="0.175"/>
            </dgm:constrLst>
          </dgm:if>
          <dgm:else name="Name18"/>
        </dgm:choose>
      </dgm:else>
    </dgm:choose>
    <dgm:ruleLst/>
    <dgm:forEach name="Name19" axis="ch" ptType="node" cnt="1">
      <dgm:layoutNode name="circle1" styleLbl="lnNode1">
        <dgm:alg type="sp"/>
        <dgm:shape xmlns:r="http://schemas.openxmlformats.org/officeDocument/2006/relationships" type="ellipse" r:blip="">
          <dgm:adjLst/>
        </dgm:shape>
        <dgm:presOf/>
        <dgm:constrLst/>
        <dgm:ruleLst/>
      </dgm:layoutNode>
      <dgm:layoutNode name="text1" styleLbl="revTx">
        <dgm:varLst>
          <dgm:bulletEnabled val="1"/>
        </dgm:varLst>
        <dgm:choose name="Name20">
          <dgm:if name="Name21" func="var" arg="dir" op="equ" val="norm">
            <dgm:choose name="Name22">
              <dgm:if name="Name23" axis="root des" ptType="all node" func="maxDepth" op="gt" val="1">
                <dgm:alg type="tx">
                  <dgm:param type="parTxLTRAlign" val="l"/>
                  <dgm:param type="parTxRTLAlign" val="r"/>
                </dgm:alg>
              </dgm:if>
              <dgm:else name="Name24">
                <dgm:alg type="tx">
                  <dgm:param type="parTxLTRAlign" val="l"/>
                  <dgm:param type="parTxRTLAlign" val="l"/>
                </dgm:alg>
              </dgm:else>
            </dgm:choose>
          </dgm:if>
          <dgm:else name="Name25">
            <dgm:choose name="Name26">
              <dgm:if name="Name27" axis="root des" ptType="all node" func="maxDepth" op="gt" val="1">
                <dgm:alg type="tx">
                  <dgm:param type="parTxLTRAlign" val="l"/>
                  <dgm:param type="parTxRTLAlign" val="r"/>
                </dgm:alg>
              </dgm:if>
              <dgm:else name="Name28">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29">
          <dgm:if name="Name30" func="var" arg="dir" op="equ" val="norm">
            <dgm:constrLst>
              <dgm:constr type="tMarg" refType="primFontSz" fact="0.1"/>
              <dgm:constr type="bMarg" refType="primFontSz" fact="0.1"/>
              <dgm:constr type="rMarg" refType="primFontSz" fact="0.1"/>
            </dgm:constrLst>
          </dgm:if>
          <dgm:else name="Name31">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1" styleLbl="callout">
        <dgm:alg type="sp"/>
        <dgm:shape xmlns:r="http://schemas.openxmlformats.org/officeDocument/2006/relationships" type="line" r:blip="">
          <dgm:adjLst/>
        </dgm:shape>
        <dgm:presOf/>
        <dgm:constrLst/>
        <dgm:ruleLst/>
      </dgm:layoutNode>
      <dgm:layoutNode name="d1" styleLbl="callout">
        <dgm:alg type="sp"/>
        <dgm:choose name="Name32">
          <dgm:if name="Name33" func="var" arg="dir" op="equ" val="norm">
            <dgm:shape xmlns:r="http://schemas.openxmlformats.org/officeDocument/2006/relationships" rot="90" type="line" r:blip="">
              <dgm:adjLst/>
            </dgm:shape>
          </dgm:if>
          <dgm:else name="Name34">
            <dgm:shape xmlns:r="http://schemas.openxmlformats.org/officeDocument/2006/relationships" rot="180" type="line" r:blip="">
              <dgm:adjLst/>
            </dgm:shape>
          </dgm:else>
        </dgm:choose>
        <dgm:presOf/>
        <dgm:constrLst/>
        <dgm:ruleLst/>
      </dgm:layoutNode>
    </dgm:forEach>
    <dgm:forEach name="Name35" axis="ch" ptType="node" st="2" cnt="1">
      <dgm:layoutNode name="circle2" styleLbl="lnNode1">
        <dgm:alg type="sp"/>
        <dgm:shape xmlns:r="http://schemas.openxmlformats.org/officeDocument/2006/relationships" type="ellipse" r:blip="" zOrderOff="-5">
          <dgm:adjLst/>
        </dgm:shape>
        <dgm:presOf/>
        <dgm:constrLst/>
        <dgm:ruleLst/>
      </dgm:layoutNode>
      <dgm:layoutNode name="text2" styleLbl="revTx">
        <dgm:varLst>
          <dgm:bulletEnabled val="1"/>
        </dgm:varLst>
        <dgm:choose name="Name36">
          <dgm:if name="Name37" func="var" arg="dir" op="equ" val="norm">
            <dgm:choose name="Name38">
              <dgm:if name="Name39" axis="root des" ptType="all node" func="maxDepth" op="gt" val="1">
                <dgm:alg type="tx">
                  <dgm:param type="parTxLTRAlign" val="l"/>
                  <dgm:param type="parTxRTLAlign" val="r"/>
                </dgm:alg>
              </dgm:if>
              <dgm:else name="Name40">
                <dgm:alg type="tx">
                  <dgm:param type="parTxLTRAlign" val="l"/>
                  <dgm:param type="parTxRTLAlign" val="l"/>
                </dgm:alg>
              </dgm:else>
            </dgm:choose>
          </dgm:if>
          <dgm:else name="Name41">
            <dgm:choose name="Name42">
              <dgm:if name="Name43" axis="root des" ptType="all node" func="maxDepth" op="gt" val="1">
                <dgm:alg type="tx">
                  <dgm:param type="parTxLTRAlign" val="l"/>
                  <dgm:param type="parTxRTLAlign" val="r"/>
                </dgm:alg>
              </dgm:if>
              <dgm:else name="Name44">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45">
          <dgm:if name="Name46" func="var" arg="dir" op="equ" val="norm">
            <dgm:constrLst>
              <dgm:constr type="tMarg" refType="primFontSz" fact="0.1"/>
              <dgm:constr type="bMarg" refType="primFontSz" fact="0.1"/>
              <dgm:constr type="rMarg" refType="primFontSz" fact="0.1"/>
            </dgm:constrLst>
          </dgm:if>
          <dgm:else name="Name47">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2" styleLbl="callout">
        <dgm:alg type="sp"/>
        <dgm:shape xmlns:r="http://schemas.openxmlformats.org/officeDocument/2006/relationships" type="line" r:blip="">
          <dgm:adjLst/>
        </dgm:shape>
        <dgm:presOf/>
        <dgm:constrLst/>
        <dgm:ruleLst/>
      </dgm:layoutNode>
      <dgm:layoutNode name="d2" styleLbl="callout">
        <dgm:alg type="sp"/>
        <dgm:choose name="Name48">
          <dgm:if name="Name49" func="var" arg="dir" op="equ" val="norm">
            <dgm:shape xmlns:r="http://schemas.openxmlformats.org/officeDocument/2006/relationships" rot="90" type="line" r:blip="">
              <dgm:adjLst/>
            </dgm:shape>
          </dgm:if>
          <dgm:else name="Name50">
            <dgm:shape xmlns:r="http://schemas.openxmlformats.org/officeDocument/2006/relationships" rot="180" type="line" r:blip="">
              <dgm:adjLst/>
            </dgm:shape>
          </dgm:else>
        </dgm:choose>
        <dgm:presOf/>
        <dgm:constrLst/>
        <dgm:ruleLst/>
      </dgm:layoutNode>
    </dgm:forEach>
    <dgm:forEach name="Name51" axis="ch" ptType="node" st="3" cnt="1">
      <dgm:layoutNode name="circle3" styleLbl="lnNode1">
        <dgm:alg type="sp"/>
        <dgm:shape xmlns:r="http://schemas.openxmlformats.org/officeDocument/2006/relationships" type="ellipse" r:blip="" zOrderOff="-10">
          <dgm:adjLst/>
        </dgm:shape>
        <dgm:presOf/>
        <dgm:constrLst/>
        <dgm:ruleLst/>
      </dgm:layoutNode>
      <dgm:layoutNode name="text3" styleLbl="revTx">
        <dgm:varLst>
          <dgm:bulletEnabled val="1"/>
        </dgm:varLst>
        <dgm:choose name="Name52">
          <dgm:if name="Name53" func="var" arg="dir" op="equ" val="norm">
            <dgm:choose name="Name54">
              <dgm:if name="Name55" axis="root des" ptType="all node" func="maxDepth" op="gt" val="1">
                <dgm:alg type="tx">
                  <dgm:param type="parTxLTRAlign" val="l"/>
                  <dgm:param type="parTxRTLAlign" val="r"/>
                </dgm:alg>
              </dgm:if>
              <dgm:else name="Name56">
                <dgm:alg type="tx">
                  <dgm:param type="parTxLTRAlign" val="l"/>
                  <dgm:param type="parTxRTLAlign" val="l"/>
                </dgm:alg>
              </dgm:else>
            </dgm:choose>
          </dgm:if>
          <dgm:else name="Name57">
            <dgm:choose name="Name58">
              <dgm:if name="Name59" axis="root des" ptType="all node" func="maxDepth" op="gt" val="1">
                <dgm:alg type="tx">
                  <dgm:param type="parTxLTRAlign" val="l"/>
                  <dgm:param type="parTxRTLAlign" val="r"/>
                </dgm:alg>
              </dgm:if>
              <dgm:else name="Name60">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61">
          <dgm:if name="Name62" func="var" arg="dir" op="equ" val="norm">
            <dgm:constrLst>
              <dgm:constr type="tMarg" refType="primFontSz" fact="0.1"/>
              <dgm:constr type="bMarg" refType="primFontSz" fact="0.1"/>
              <dgm:constr type="rMarg" refType="primFontSz" fact="0.1"/>
            </dgm:constrLst>
          </dgm:if>
          <dgm:else name="Name63">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3" styleLbl="callout">
        <dgm:alg type="sp"/>
        <dgm:shape xmlns:r="http://schemas.openxmlformats.org/officeDocument/2006/relationships" type="line" r:blip="">
          <dgm:adjLst/>
        </dgm:shape>
        <dgm:presOf/>
        <dgm:constrLst/>
        <dgm:ruleLst/>
      </dgm:layoutNode>
      <dgm:layoutNode name="d3" styleLbl="callout">
        <dgm:alg type="sp"/>
        <dgm:choose name="Name64">
          <dgm:if name="Name65" func="var" arg="dir" op="equ" val="norm">
            <dgm:shape xmlns:r="http://schemas.openxmlformats.org/officeDocument/2006/relationships" rot="90" type="line" r:blip="">
              <dgm:adjLst/>
            </dgm:shape>
          </dgm:if>
          <dgm:else name="Name66">
            <dgm:shape xmlns:r="http://schemas.openxmlformats.org/officeDocument/2006/relationships" rot="180" type="line" r:blip="">
              <dgm:adjLst/>
            </dgm:shape>
          </dgm:else>
        </dgm:choose>
        <dgm:presOf/>
        <dgm:constrLst/>
        <dgm:ruleLst/>
      </dgm:layoutNode>
    </dgm:forEach>
    <dgm:forEach name="Name67" axis="ch" ptType="node" st="4" cnt="1">
      <dgm:layoutNode name="circle4" styleLbl="lnNode1">
        <dgm:alg type="sp"/>
        <dgm:shape xmlns:r="http://schemas.openxmlformats.org/officeDocument/2006/relationships" type="ellipse" r:blip="" zOrderOff="-15">
          <dgm:adjLst/>
        </dgm:shape>
        <dgm:presOf/>
        <dgm:constrLst/>
        <dgm:ruleLst/>
      </dgm:layoutNode>
      <dgm:layoutNode name="text4" styleLbl="revTx">
        <dgm:varLst>
          <dgm:bulletEnabled val="1"/>
        </dgm:varLst>
        <dgm:choose name="Name68">
          <dgm:if name="Name69" func="var" arg="dir" op="equ" val="norm">
            <dgm:choose name="Name70">
              <dgm:if name="Name71" axis="root des" ptType="all node" func="maxDepth" op="gt" val="1">
                <dgm:alg type="tx">
                  <dgm:param type="parTxLTRAlign" val="l"/>
                  <dgm:param type="parTxRTLAlign" val="r"/>
                </dgm:alg>
              </dgm:if>
              <dgm:else name="Name72">
                <dgm:alg type="tx">
                  <dgm:param type="parTxLTRAlign" val="l"/>
                  <dgm:param type="parTxRTLAlign" val="l"/>
                </dgm:alg>
              </dgm:else>
            </dgm:choose>
          </dgm:if>
          <dgm:else name="Name73">
            <dgm:choose name="Name74">
              <dgm:if name="Name75" axis="root des" ptType="all node" func="maxDepth" op="gt" val="1">
                <dgm:alg type="tx">
                  <dgm:param type="parTxLTRAlign" val="l"/>
                  <dgm:param type="parTxRTLAlign" val="r"/>
                </dgm:alg>
              </dgm:if>
              <dgm:else name="Name76">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77">
          <dgm:if name="Name78" func="var" arg="dir" op="equ" val="norm">
            <dgm:constrLst>
              <dgm:constr type="tMarg" refType="primFontSz" fact="0.1"/>
              <dgm:constr type="bMarg" refType="primFontSz" fact="0.1"/>
              <dgm:constr type="rMarg" refType="primFontSz" fact="0.1"/>
            </dgm:constrLst>
          </dgm:if>
          <dgm:else name="Name79">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4" styleLbl="callout">
        <dgm:alg type="sp"/>
        <dgm:shape xmlns:r="http://schemas.openxmlformats.org/officeDocument/2006/relationships" type="line" r:blip="">
          <dgm:adjLst/>
        </dgm:shape>
        <dgm:presOf/>
        <dgm:constrLst/>
        <dgm:ruleLst/>
      </dgm:layoutNode>
      <dgm:layoutNode name="d4" styleLbl="callout">
        <dgm:alg type="sp"/>
        <dgm:choose name="Name80">
          <dgm:if name="Name81" func="var" arg="dir" op="equ" val="norm">
            <dgm:shape xmlns:r="http://schemas.openxmlformats.org/officeDocument/2006/relationships" rot="90" type="line" r:blip="">
              <dgm:adjLst/>
            </dgm:shape>
          </dgm:if>
          <dgm:else name="Name82">
            <dgm:shape xmlns:r="http://schemas.openxmlformats.org/officeDocument/2006/relationships" rot="180" type="line" r:blip="">
              <dgm:adjLst/>
            </dgm:shape>
          </dgm:else>
        </dgm:choose>
        <dgm:presOf/>
        <dgm:constrLst/>
        <dgm:ruleLst/>
      </dgm:layoutNode>
    </dgm:forEach>
    <dgm:forEach name="Name83" axis="ch" ptType="node" st="5" cnt="1">
      <dgm:layoutNode name="circle5" styleLbl="lnNode1">
        <dgm:alg type="sp"/>
        <dgm:shape xmlns:r="http://schemas.openxmlformats.org/officeDocument/2006/relationships" type="ellipse" r:blip="" zOrderOff="-20">
          <dgm:adjLst/>
        </dgm:shape>
        <dgm:presOf/>
        <dgm:constrLst/>
        <dgm:ruleLst/>
      </dgm:layoutNode>
      <dgm:layoutNode name="text5" styleLbl="revTx">
        <dgm:varLst>
          <dgm:bulletEnabled val="1"/>
        </dgm:varLst>
        <dgm:choose name="Name84">
          <dgm:if name="Name85" func="var" arg="dir" op="equ" val="norm">
            <dgm:choose name="Name86">
              <dgm:if name="Name87" axis="root des" ptType="all node" func="maxDepth" op="gt" val="1">
                <dgm:alg type="tx">
                  <dgm:param type="parTxLTRAlign" val="l"/>
                  <dgm:param type="parTxRTLAlign" val="r"/>
                </dgm:alg>
              </dgm:if>
              <dgm:else name="Name88">
                <dgm:alg type="tx">
                  <dgm:param type="parTxLTRAlign" val="l"/>
                  <dgm:param type="parTxRTLAlign" val="l"/>
                </dgm:alg>
              </dgm:else>
            </dgm:choose>
          </dgm:if>
          <dgm:else name="Name89">
            <dgm:choose name="Name90">
              <dgm:if name="Name91" axis="root des" ptType="all node" func="maxDepth" op="gt" val="1">
                <dgm:alg type="tx">
                  <dgm:param type="parTxLTRAlign" val="l"/>
                  <dgm:param type="parTxRTLAlign" val="r"/>
                </dgm:alg>
              </dgm:if>
              <dgm:else name="Name92">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tMarg" refType="primFontSz" fact="0.1"/>
              <dgm:constr type="bMarg" refType="primFontSz" fact="0.1"/>
              <dgm:constr type="rMarg" refType="primFontSz" fact="0.1"/>
            </dgm:constrLst>
          </dgm:if>
          <dgm:else name="Name95">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5" styleLbl="callout">
        <dgm:alg type="sp"/>
        <dgm:shape xmlns:r="http://schemas.openxmlformats.org/officeDocument/2006/relationships" type="line" r:blip="">
          <dgm:adjLst/>
        </dgm:shape>
        <dgm:presOf/>
        <dgm:constrLst/>
        <dgm:ruleLst/>
      </dgm:layoutNode>
      <dgm:layoutNode name="d5" styleLbl="callout">
        <dgm:alg type="sp"/>
        <dgm:choose name="Name96">
          <dgm:if name="Name97" func="var" arg="dir" op="equ" val="norm">
            <dgm:shape xmlns:r="http://schemas.openxmlformats.org/officeDocument/2006/relationships" rot="90" type="line" r:blip="">
              <dgm:adjLst/>
            </dgm:shape>
          </dgm:if>
          <dgm:else name="Name98">
            <dgm:shape xmlns:r="http://schemas.openxmlformats.org/officeDocument/2006/relationships" rot="180" type="line" r:blip="">
              <dgm:adjLst/>
            </dgm:shape>
          </dgm:else>
        </dgm:choose>
        <dgm:presOf/>
        <dgm:constrLst/>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layout5.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layout6.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layout7.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9.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4210" name="Rectangle 2">
            <a:extLst>
              <a:ext uri="{FF2B5EF4-FFF2-40B4-BE49-F238E27FC236}">
                <a16:creationId xmlns:a16="http://schemas.microsoft.com/office/drawing/2014/main" id="{4C751A46-17D3-424B-97F9-195176601861}"/>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Times New Roman" pitchFamily="18" charset="0"/>
              </a:defRPr>
            </a:lvl1pPr>
          </a:lstStyle>
          <a:p>
            <a:pPr>
              <a:defRPr/>
            </a:pPr>
            <a:endParaRPr lang="en-US"/>
          </a:p>
        </p:txBody>
      </p:sp>
      <p:sp>
        <p:nvSpPr>
          <p:cNvPr id="94211" name="Rectangle 3">
            <a:extLst>
              <a:ext uri="{FF2B5EF4-FFF2-40B4-BE49-F238E27FC236}">
                <a16:creationId xmlns:a16="http://schemas.microsoft.com/office/drawing/2014/main" id="{5BBBDDE3-9C41-4F6D-8464-52C1EC728958}"/>
              </a:ext>
            </a:extLst>
          </p:cNvPr>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Times New Roman" pitchFamily="18" charset="0"/>
              </a:defRPr>
            </a:lvl1pPr>
          </a:lstStyle>
          <a:p>
            <a:pPr>
              <a:defRPr/>
            </a:pPr>
            <a:endParaRPr lang="en-US"/>
          </a:p>
        </p:txBody>
      </p:sp>
      <p:sp>
        <p:nvSpPr>
          <p:cNvPr id="21508" name="Rectangle 4">
            <a:extLst>
              <a:ext uri="{FF2B5EF4-FFF2-40B4-BE49-F238E27FC236}">
                <a16:creationId xmlns:a16="http://schemas.microsoft.com/office/drawing/2014/main" id="{C2AC9A5C-5542-439A-86E9-B5A555A53C85}"/>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3" name="Rectangle 5">
            <a:extLst>
              <a:ext uri="{FF2B5EF4-FFF2-40B4-BE49-F238E27FC236}">
                <a16:creationId xmlns:a16="http://schemas.microsoft.com/office/drawing/2014/main" id="{CE6A9189-7D99-4B01-B0A4-A5AE77B58F1E}"/>
              </a:ext>
            </a:extLst>
          </p:cNvPr>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4214" name="Rectangle 6">
            <a:extLst>
              <a:ext uri="{FF2B5EF4-FFF2-40B4-BE49-F238E27FC236}">
                <a16:creationId xmlns:a16="http://schemas.microsoft.com/office/drawing/2014/main" id="{0F205043-824D-4E0D-BFF3-4F870339BB03}"/>
              </a:ext>
            </a:extLst>
          </p:cNvPr>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Times New Roman" pitchFamily="18" charset="0"/>
              </a:defRPr>
            </a:lvl1pPr>
          </a:lstStyle>
          <a:p>
            <a:pPr>
              <a:defRPr/>
            </a:pPr>
            <a:endParaRPr lang="en-US"/>
          </a:p>
        </p:txBody>
      </p:sp>
      <p:sp>
        <p:nvSpPr>
          <p:cNvPr id="94215" name="Rectangle 7">
            <a:extLst>
              <a:ext uri="{FF2B5EF4-FFF2-40B4-BE49-F238E27FC236}">
                <a16:creationId xmlns:a16="http://schemas.microsoft.com/office/drawing/2014/main" id="{73EB58A8-6472-4EDB-A96A-6A398CBA9BA2}"/>
              </a:ext>
            </a:extLst>
          </p:cNvPr>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Times New Roman" panose="02020603050405020304" pitchFamily="18" charset="0"/>
                <a:cs typeface="Times New Roman" panose="02020603050405020304" pitchFamily="18" charset="0"/>
              </a:defRPr>
            </a:lvl1pPr>
          </a:lstStyle>
          <a:p>
            <a:pPr>
              <a:defRPr/>
            </a:pPr>
            <a:fld id="{65D7B668-2CEF-4874-B2CE-B177F9FD5F08}" type="slidenum">
              <a:rPr lang="ar-SA"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65D7B668-2CEF-4874-B2CE-B177F9FD5F08}" type="slidenum">
              <a:rPr lang="ar-SA" altLang="en-US" smtClean="0"/>
              <a:pPr>
                <a:defRPr/>
              </a:pPr>
              <a:t>5</a:t>
            </a:fld>
            <a:endParaRPr lang="en-US" altLang="en-US"/>
          </a:p>
        </p:txBody>
      </p:sp>
    </p:spTree>
    <p:extLst>
      <p:ext uri="{BB962C8B-B14F-4D97-AF65-F5344CB8AC3E}">
        <p14:creationId xmlns:p14="http://schemas.microsoft.com/office/powerpoint/2010/main" val="32689190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a:extLst>
              <a:ext uri="{FF2B5EF4-FFF2-40B4-BE49-F238E27FC236}">
                <a16:creationId xmlns:a16="http://schemas.microsoft.com/office/drawing/2014/main" id="{456B9D87-4780-44C6-B227-BB5716DB7C86}"/>
              </a:ext>
            </a:extLst>
          </p:cNvPr>
          <p:cNvSpPr>
            <a:spLocks noGrp="1" noRot="1" noChangeAspect="1" noTextEdit="1"/>
          </p:cNvSpPr>
          <p:nvPr>
            <p:ph type="sldImg"/>
          </p:nvPr>
        </p:nvSpPr>
        <p:spPr>
          <a:ln/>
        </p:spPr>
      </p:sp>
      <p:sp>
        <p:nvSpPr>
          <p:cNvPr id="34819" name="Notes Placeholder 2">
            <a:extLst>
              <a:ext uri="{FF2B5EF4-FFF2-40B4-BE49-F238E27FC236}">
                <a16:creationId xmlns:a16="http://schemas.microsoft.com/office/drawing/2014/main" id="{4585751B-62B7-4DC1-9055-7612D0604BB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
        <p:nvSpPr>
          <p:cNvPr id="34820" name="Slide Number Placeholder 3">
            <a:extLst>
              <a:ext uri="{FF2B5EF4-FFF2-40B4-BE49-F238E27FC236}">
                <a16:creationId xmlns:a16="http://schemas.microsoft.com/office/drawing/2014/main" id="{49EC8A93-F6F4-4EEE-A31E-726CDD343AE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51E848-727F-4F75-9F81-1E0AB3CCA18E}" type="slidenum">
              <a:rPr kumimoji="0" lang="ar-SA"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30</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46103017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6" descr="Celestia-R1---OverlayTitleSD.png">
            <a:extLst>
              <a:ext uri="{FF2B5EF4-FFF2-40B4-BE49-F238E27FC236}">
                <a16:creationId xmlns:a16="http://schemas.microsoft.com/office/drawing/2014/main" id="{D4FDB11E-551C-4FDA-9E1E-66C1EEF5FC8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73977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2743973" y="1964267"/>
            <a:ext cx="5714228" cy="2421464"/>
          </a:xfrm>
        </p:spPr>
        <p:txBody>
          <a:bodyPr anchor="b"/>
          <a:lstStyle>
            <a:lvl1pPr algn="ctr">
              <a:defRPr sz="4400">
                <a:effectLst/>
              </a:defRPr>
            </a:lvl1pPr>
          </a:lstStyle>
          <a:p>
            <a:r>
              <a:rPr lang="en-US" dirty="0"/>
              <a:t>Click to edit Master title style</a:t>
            </a:r>
          </a:p>
        </p:txBody>
      </p:sp>
      <p:sp>
        <p:nvSpPr>
          <p:cNvPr id="3" name="Subtitle 2"/>
          <p:cNvSpPr>
            <a:spLocks noGrp="1"/>
          </p:cNvSpPr>
          <p:nvPr>
            <p:ph type="subTitle" idx="1"/>
          </p:nvPr>
        </p:nvSpPr>
        <p:spPr>
          <a:xfrm>
            <a:off x="2743973" y="4385733"/>
            <a:ext cx="5714228"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5" name="Date Placeholder 3">
            <a:extLst>
              <a:ext uri="{FF2B5EF4-FFF2-40B4-BE49-F238E27FC236}">
                <a16:creationId xmlns:a16="http://schemas.microsoft.com/office/drawing/2014/main" id="{31F239BE-EE43-48CE-B9C9-0EE03C5E1AA1}"/>
              </a:ext>
            </a:extLst>
          </p:cNvPr>
          <p:cNvSpPr>
            <a:spLocks noGrp="1"/>
          </p:cNvSpPr>
          <p:nvPr>
            <p:ph type="dt" sz="half" idx="10"/>
          </p:nvPr>
        </p:nvSpPr>
        <p:spPr>
          <a:xfrm>
            <a:off x="6751638" y="5870575"/>
            <a:ext cx="1212850" cy="377825"/>
          </a:xfrm>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858156CE-7724-45C2-B7CE-FBB5BBF9716C}"/>
              </a:ext>
            </a:extLst>
          </p:cNvPr>
          <p:cNvSpPr>
            <a:spLocks noGrp="1"/>
          </p:cNvSpPr>
          <p:nvPr>
            <p:ph type="ftr" sz="quarter" idx="11"/>
          </p:nvPr>
        </p:nvSpPr>
        <p:spPr>
          <a:xfrm>
            <a:off x="2743200" y="5870575"/>
            <a:ext cx="3932238" cy="377825"/>
          </a:xfrm>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F9D85B78-3321-476C-8459-EF5E4188B8B7}"/>
              </a:ext>
            </a:extLst>
          </p:cNvPr>
          <p:cNvSpPr>
            <a:spLocks noGrp="1"/>
          </p:cNvSpPr>
          <p:nvPr>
            <p:ph type="sldNum" sz="quarter" idx="12"/>
          </p:nvPr>
        </p:nvSpPr>
        <p:spPr>
          <a:xfrm>
            <a:off x="8040688" y="5870575"/>
            <a:ext cx="417512" cy="377825"/>
          </a:xfrm>
        </p:spPr>
        <p:txBody>
          <a:bodyPr/>
          <a:lstStyle>
            <a:lvl1pPr>
              <a:defRPr/>
            </a:lvl1pPr>
          </a:lstStyle>
          <a:p>
            <a:pPr>
              <a:defRPr/>
            </a:pPr>
            <a:fld id="{D36BE961-54BF-4941-8A19-FBDA15F21DF1}" type="slidenum">
              <a:rPr lang="ar-SA" altLang="en-US"/>
              <a:pPr>
                <a:defRPr/>
              </a:pPr>
              <a:t>‹#›</a:t>
            </a:fld>
            <a:endParaRPr lang="en-US" altLang="en-US"/>
          </a:p>
        </p:txBody>
      </p:sp>
    </p:spTree>
    <p:extLst>
      <p:ext uri="{BB962C8B-B14F-4D97-AF65-F5344CB8AC3E}">
        <p14:creationId xmlns:p14="http://schemas.microsoft.com/office/powerpoint/2010/main" val="2782452211"/>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5" name="Picture 6" descr="Celestia-R1---OverlayContentSD.png">
            <a:extLst>
              <a:ext uri="{FF2B5EF4-FFF2-40B4-BE49-F238E27FC236}">
                <a16:creationId xmlns:a16="http://schemas.microsoft.com/office/drawing/2014/main" id="{58B0F033-D410-4CDA-AC79-46101CED49A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288" y="0"/>
            <a:ext cx="91186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1" y="4732865"/>
            <a:ext cx="7772400" cy="566738"/>
          </a:xfrm>
        </p:spPr>
        <p:txBody>
          <a:bodyPr anchor="b"/>
          <a:lstStyle>
            <a:lvl1pPr algn="l">
              <a:defRPr sz="20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914401" y="932112"/>
            <a:ext cx="6858000"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rtlCol="0" anchor="t">
            <a:normAutofit/>
          </a:bodyPr>
          <a:lstStyle>
            <a:lvl1pPr>
              <a:defRPr lang="en-US" sz="1600"/>
            </a:lvl1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457201" y="5299603"/>
            <a:ext cx="77724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Date Placeholder 4">
            <a:extLst>
              <a:ext uri="{FF2B5EF4-FFF2-40B4-BE49-F238E27FC236}">
                <a16:creationId xmlns:a16="http://schemas.microsoft.com/office/drawing/2014/main" id="{95AFDDEA-EB72-48F5-A94E-80D3ADA309A8}"/>
              </a:ext>
            </a:extLst>
          </p:cNvPr>
          <p:cNvSpPr>
            <a:spLocks noGrp="1"/>
          </p:cNvSpPr>
          <p:nvPr>
            <p:ph type="dt" sz="half" idx="10"/>
          </p:nvPr>
        </p:nvSpPr>
        <p:spPr/>
        <p:txBody>
          <a:bodyPr/>
          <a:lstStyle>
            <a:lvl1pPr>
              <a:defRPr/>
            </a:lvl1pPr>
          </a:lstStyle>
          <a:p>
            <a:pPr>
              <a:defRPr/>
            </a:pPr>
            <a:endParaRPr lang="en-US"/>
          </a:p>
        </p:txBody>
      </p:sp>
      <p:sp>
        <p:nvSpPr>
          <p:cNvPr id="7" name="Footer Placeholder 5">
            <a:extLst>
              <a:ext uri="{FF2B5EF4-FFF2-40B4-BE49-F238E27FC236}">
                <a16:creationId xmlns:a16="http://schemas.microsoft.com/office/drawing/2014/main" id="{DEDF2A83-FEC1-4D19-879F-BD2B97E3BE8E}"/>
              </a:ext>
            </a:extLst>
          </p:cNvPr>
          <p:cNvSpPr>
            <a:spLocks noGrp="1"/>
          </p:cNvSpPr>
          <p:nvPr>
            <p:ph type="ftr" sz="quarter" idx="11"/>
          </p:nvPr>
        </p:nvSpPr>
        <p:spPr/>
        <p:txBody>
          <a:bodyPr/>
          <a:lstStyle>
            <a:lvl1pPr>
              <a:defRPr/>
            </a:lvl1pPr>
          </a:lstStyle>
          <a:p>
            <a:pPr>
              <a:defRPr/>
            </a:pPr>
            <a:endParaRPr lang="en-US"/>
          </a:p>
        </p:txBody>
      </p:sp>
      <p:sp>
        <p:nvSpPr>
          <p:cNvPr id="8" name="Slide Number Placeholder 6">
            <a:extLst>
              <a:ext uri="{FF2B5EF4-FFF2-40B4-BE49-F238E27FC236}">
                <a16:creationId xmlns:a16="http://schemas.microsoft.com/office/drawing/2014/main" id="{03D072EE-962F-4358-9948-C8065589AF10}"/>
              </a:ext>
            </a:extLst>
          </p:cNvPr>
          <p:cNvSpPr>
            <a:spLocks noGrp="1"/>
          </p:cNvSpPr>
          <p:nvPr>
            <p:ph type="sldNum" sz="quarter" idx="12"/>
          </p:nvPr>
        </p:nvSpPr>
        <p:spPr/>
        <p:txBody>
          <a:bodyPr/>
          <a:lstStyle>
            <a:lvl1pPr>
              <a:defRPr/>
            </a:lvl1pPr>
          </a:lstStyle>
          <a:p>
            <a:pPr>
              <a:defRPr/>
            </a:pPr>
            <a:fld id="{86FC5F8A-C5D4-4180-BC70-922E05438EA6}" type="slidenum">
              <a:rPr lang="ar-SA" altLang="en-US"/>
              <a:pPr>
                <a:defRPr/>
              </a:pPr>
              <a:t>‹#›</a:t>
            </a:fld>
            <a:endParaRPr lang="en-US" altLang="en-US"/>
          </a:p>
        </p:txBody>
      </p:sp>
    </p:spTree>
    <p:extLst>
      <p:ext uri="{BB962C8B-B14F-4D97-AF65-F5344CB8AC3E}">
        <p14:creationId xmlns:p14="http://schemas.microsoft.com/office/powerpoint/2010/main" val="1203704954"/>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4" name="Picture 6" descr="Celestia-R1---OverlayContentSD.png">
            <a:extLst>
              <a:ext uri="{FF2B5EF4-FFF2-40B4-BE49-F238E27FC236}">
                <a16:creationId xmlns:a16="http://schemas.microsoft.com/office/drawing/2014/main" id="{73A1CAC6-9885-45CD-9CDA-E609EAD6CB0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288" y="0"/>
            <a:ext cx="91186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3" y="609602"/>
            <a:ext cx="7772399" cy="3124199"/>
          </a:xfrm>
        </p:spPr>
        <p:txBody>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457202" y="4343400"/>
            <a:ext cx="7772399" cy="1447800"/>
          </a:xfrm>
        </p:spPr>
        <p:txBody>
          <a:bodyP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5" name="Date Placeholder 3">
            <a:extLst>
              <a:ext uri="{FF2B5EF4-FFF2-40B4-BE49-F238E27FC236}">
                <a16:creationId xmlns:a16="http://schemas.microsoft.com/office/drawing/2014/main" id="{FD6688B9-BEE8-4F39-ABD3-8459C59DF2E1}"/>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B64CA0F7-278C-43DE-A144-E277436CF563}"/>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D2888198-4839-4862-906F-5492C1E86747}"/>
              </a:ext>
            </a:extLst>
          </p:cNvPr>
          <p:cNvSpPr>
            <a:spLocks noGrp="1"/>
          </p:cNvSpPr>
          <p:nvPr>
            <p:ph type="sldNum" sz="quarter" idx="12"/>
          </p:nvPr>
        </p:nvSpPr>
        <p:spPr/>
        <p:txBody>
          <a:bodyPr/>
          <a:lstStyle>
            <a:lvl1pPr>
              <a:defRPr/>
            </a:lvl1pPr>
          </a:lstStyle>
          <a:p>
            <a:pPr>
              <a:defRPr/>
            </a:pPr>
            <a:fld id="{8871E73B-6A0B-4341-998A-8336704A4FBF}" type="slidenum">
              <a:rPr lang="ar-SA" altLang="en-US"/>
              <a:pPr>
                <a:defRPr/>
              </a:pPr>
              <a:t>‹#›</a:t>
            </a:fld>
            <a:endParaRPr lang="en-US" altLang="en-US"/>
          </a:p>
        </p:txBody>
      </p:sp>
    </p:spTree>
    <p:extLst>
      <p:ext uri="{BB962C8B-B14F-4D97-AF65-F5344CB8AC3E}">
        <p14:creationId xmlns:p14="http://schemas.microsoft.com/office/powerpoint/2010/main" val="3793719112"/>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5" name="Picture 6" descr="Celestia-R1---OverlayContentSD.png">
            <a:extLst>
              <a:ext uri="{FF2B5EF4-FFF2-40B4-BE49-F238E27FC236}">
                <a16:creationId xmlns:a16="http://schemas.microsoft.com/office/drawing/2014/main" id="{3C552B91-9A25-4473-9FAC-499ED344CEE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288" y="0"/>
            <a:ext cx="91186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2AA8B3AE-5258-4C3B-82AC-DF937F1B4A82}"/>
              </a:ext>
            </a:extLst>
          </p:cNvPr>
          <p:cNvSpPr txBox="1"/>
          <p:nvPr/>
        </p:nvSpPr>
        <p:spPr>
          <a:xfrm>
            <a:off x="422275" y="717550"/>
            <a:ext cx="457200" cy="585788"/>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defRPr/>
            </a:pPr>
            <a:r>
              <a:rPr lang="en-US" sz="8000" dirty="0">
                <a:effectLst/>
              </a:rPr>
              <a:t>“</a:t>
            </a:r>
          </a:p>
        </p:txBody>
      </p:sp>
      <p:sp>
        <p:nvSpPr>
          <p:cNvPr id="7" name="TextBox 6">
            <a:extLst>
              <a:ext uri="{FF2B5EF4-FFF2-40B4-BE49-F238E27FC236}">
                <a16:creationId xmlns:a16="http://schemas.microsoft.com/office/drawing/2014/main" id="{0509F304-85A5-43BD-9EA7-C161A121B2D7}"/>
              </a:ext>
            </a:extLst>
          </p:cNvPr>
          <p:cNvSpPr txBox="1"/>
          <p:nvPr/>
        </p:nvSpPr>
        <p:spPr>
          <a:xfrm>
            <a:off x="7735888" y="2751138"/>
            <a:ext cx="457200" cy="585787"/>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a:defRPr/>
            </a:pPr>
            <a:r>
              <a:rPr lang="en-US" sz="8000" dirty="0">
                <a:effectLst/>
              </a:rPr>
              <a:t>”</a:t>
            </a:r>
          </a:p>
        </p:txBody>
      </p:sp>
      <p:sp>
        <p:nvSpPr>
          <p:cNvPr id="2" name="Title 1"/>
          <p:cNvSpPr>
            <a:spLocks noGrp="1"/>
          </p:cNvSpPr>
          <p:nvPr>
            <p:ph type="title"/>
          </p:nvPr>
        </p:nvSpPr>
        <p:spPr>
          <a:xfrm>
            <a:off x="879115" y="609602"/>
            <a:ext cx="7091297" cy="2743199"/>
          </a:xfrm>
        </p:spPr>
        <p:txBody>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988671" y="3352800"/>
            <a:ext cx="6876133" cy="381000"/>
          </a:xfrm>
        </p:spPr>
        <p:txBody>
          <a:bodyPr>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462266" y="4343400"/>
            <a:ext cx="7772400" cy="1447800"/>
          </a:xfrm>
        </p:spPr>
        <p:txBody>
          <a:bodyP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8" name="Date Placeholder 3">
            <a:extLst>
              <a:ext uri="{FF2B5EF4-FFF2-40B4-BE49-F238E27FC236}">
                <a16:creationId xmlns:a16="http://schemas.microsoft.com/office/drawing/2014/main" id="{782307ED-6BC2-47BF-800D-0F0EAF4B603C}"/>
              </a:ext>
            </a:extLst>
          </p:cNvPr>
          <p:cNvSpPr>
            <a:spLocks noGrp="1"/>
          </p:cNvSpPr>
          <p:nvPr>
            <p:ph type="dt" sz="half" idx="14"/>
          </p:nvPr>
        </p:nvSpPr>
        <p:spPr/>
        <p:txBody>
          <a:bodyPr/>
          <a:lstStyle>
            <a:lvl1pPr>
              <a:defRPr/>
            </a:lvl1pPr>
          </a:lstStyle>
          <a:p>
            <a:pPr>
              <a:defRPr/>
            </a:pPr>
            <a:endParaRPr lang="en-US"/>
          </a:p>
        </p:txBody>
      </p:sp>
      <p:sp>
        <p:nvSpPr>
          <p:cNvPr id="9" name="Footer Placeholder 4">
            <a:extLst>
              <a:ext uri="{FF2B5EF4-FFF2-40B4-BE49-F238E27FC236}">
                <a16:creationId xmlns:a16="http://schemas.microsoft.com/office/drawing/2014/main" id="{3683FE02-0B01-41BF-A661-EB91960F0CA3}"/>
              </a:ext>
            </a:extLst>
          </p:cNvPr>
          <p:cNvSpPr>
            <a:spLocks noGrp="1"/>
          </p:cNvSpPr>
          <p:nvPr>
            <p:ph type="ftr" sz="quarter" idx="15"/>
          </p:nvPr>
        </p:nvSpPr>
        <p:spPr/>
        <p:txBody>
          <a:bodyPr/>
          <a:lstStyle>
            <a:lvl1pPr>
              <a:defRPr/>
            </a:lvl1pPr>
          </a:lstStyle>
          <a:p>
            <a:pPr>
              <a:defRPr/>
            </a:pPr>
            <a:endParaRPr lang="en-US"/>
          </a:p>
        </p:txBody>
      </p:sp>
      <p:sp>
        <p:nvSpPr>
          <p:cNvPr id="11" name="Slide Number Placeholder 5">
            <a:extLst>
              <a:ext uri="{FF2B5EF4-FFF2-40B4-BE49-F238E27FC236}">
                <a16:creationId xmlns:a16="http://schemas.microsoft.com/office/drawing/2014/main" id="{EAC77167-8C95-4B83-B654-669FE5F6BB0A}"/>
              </a:ext>
            </a:extLst>
          </p:cNvPr>
          <p:cNvSpPr>
            <a:spLocks noGrp="1"/>
          </p:cNvSpPr>
          <p:nvPr>
            <p:ph type="sldNum" sz="quarter" idx="16"/>
          </p:nvPr>
        </p:nvSpPr>
        <p:spPr/>
        <p:txBody>
          <a:bodyPr/>
          <a:lstStyle>
            <a:lvl1pPr>
              <a:defRPr/>
            </a:lvl1pPr>
          </a:lstStyle>
          <a:p>
            <a:pPr>
              <a:defRPr/>
            </a:pPr>
            <a:fld id="{CDCD4BAC-EE45-4B27-BE0D-C44427F54208}" type="slidenum">
              <a:rPr lang="ar-SA" altLang="en-US"/>
              <a:pPr>
                <a:defRPr/>
              </a:pPr>
              <a:t>‹#›</a:t>
            </a:fld>
            <a:endParaRPr lang="en-US" altLang="en-US"/>
          </a:p>
        </p:txBody>
      </p:sp>
    </p:spTree>
    <p:extLst>
      <p:ext uri="{BB962C8B-B14F-4D97-AF65-F5344CB8AC3E}">
        <p14:creationId xmlns:p14="http://schemas.microsoft.com/office/powerpoint/2010/main" val="2327195793"/>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4" name="Picture 6" descr="Celestia-R1---OverlayContentSD.png">
            <a:extLst>
              <a:ext uri="{FF2B5EF4-FFF2-40B4-BE49-F238E27FC236}">
                <a16:creationId xmlns:a16="http://schemas.microsoft.com/office/drawing/2014/main" id="{C91CAC80-B315-492D-BC94-B63AD993700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288" y="0"/>
            <a:ext cx="91186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1" y="3291648"/>
            <a:ext cx="7772401" cy="1468800"/>
          </a:xfrm>
        </p:spPr>
        <p:txBody>
          <a:bodyPr anchor="b"/>
          <a:lstStyle>
            <a:lvl1pPr algn="l">
              <a:defRPr sz="2800" b="0" cap="none"/>
            </a:lvl1pPr>
          </a:lstStyle>
          <a:p>
            <a:r>
              <a:rPr lang="en-US"/>
              <a:t>Click to edit Master title style</a:t>
            </a:r>
            <a:endParaRPr lang="en-US" dirty="0"/>
          </a:p>
        </p:txBody>
      </p:sp>
      <p:sp>
        <p:nvSpPr>
          <p:cNvPr id="3" name="Text Placeholder 2"/>
          <p:cNvSpPr>
            <a:spLocks noGrp="1"/>
          </p:cNvSpPr>
          <p:nvPr>
            <p:ph type="body" idx="1"/>
          </p:nvPr>
        </p:nvSpPr>
        <p:spPr>
          <a:xfrm>
            <a:off x="457200" y="4760448"/>
            <a:ext cx="7772402"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5" name="Date Placeholder 3">
            <a:extLst>
              <a:ext uri="{FF2B5EF4-FFF2-40B4-BE49-F238E27FC236}">
                <a16:creationId xmlns:a16="http://schemas.microsoft.com/office/drawing/2014/main" id="{CCEDFD16-C8DD-43B7-B959-EDD483C8DE0F}"/>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D7713059-CD7D-407B-9491-4018BB553803}"/>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8F0E78A5-A40F-4544-B10F-BF377689830A}"/>
              </a:ext>
            </a:extLst>
          </p:cNvPr>
          <p:cNvSpPr>
            <a:spLocks noGrp="1"/>
          </p:cNvSpPr>
          <p:nvPr>
            <p:ph type="sldNum" sz="quarter" idx="12"/>
          </p:nvPr>
        </p:nvSpPr>
        <p:spPr/>
        <p:txBody>
          <a:bodyPr/>
          <a:lstStyle>
            <a:lvl1pPr>
              <a:defRPr/>
            </a:lvl1pPr>
          </a:lstStyle>
          <a:p>
            <a:pPr>
              <a:defRPr/>
            </a:pPr>
            <a:fld id="{A565BF1F-201F-4D11-A4DD-97569EB7005B}" type="slidenum">
              <a:rPr lang="ar-SA" altLang="en-US"/>
              <a:pPr>
                <a:defRPr/>
              </a:pPr>
              <a:t>‹#›</a:t>
            </a:fld>
            <a:endParaRPr lang="en-US" altLang="en-US"/>
          </a:p>
        </p:txBody>
      </p:sp>
    </p:spTree>
    <p:extLst>
      <p:ext uri="{BB962C8B-B14F-4D97-AF65-F5344CB8AC3E}">
        <p14:creationId xmlns:p14="http://schemas.microsoft.com/office/powerpoint/2010/main" val="2541904574"/>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5" name="Picture 6" descr="Celestia-R1---OverlayContentSD.png">
            <a:extLst>
              <a:ext uri="{FF2B5EF4-FFF2-40B4-BE49-F238E27FC236}">
                <a16:creationId xmlns:a16="http://schemas.microsoft.com/office/drawing/2014/main" id="{AA7CBD49-D8F5-4FA4-96DF-B8EEBD4D59A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288" y="0"/>
            <a:ext cx="91186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25723E68-6FAE-4628-9E9C-EAF647ECFA6A}"/>
              </a:ext>
            </a:extLst>
          </p:cNvPr>
          <p:cNvSpPr txBox="1"/>
          <p:nvPr/>
        </p:nvSpPr>
        <p:spPr>
          <a:xfrm>
            <a:off x="422275" y="717550"/>
            <a:ext cx="457200" cy="585788"/>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defRPr/>
            </a:pPr>
            <a:r>
              <a:rPr lang="en-US" sz="8000" dirty="0">
                <a:effectLst/>
              </a:rPr>
              <a:t>“</a:t>
            </a:r>
          </a:p>
        </p:txBody>
      </p:sp>
      <p:sp>
        <p:nvSpPr>
          <p:cNvPr id="7" name="TextBox 6">
            <a:extLst>
              <a:ext uri="{FF2B5EF4-FFF2-40B4-BE49-F238E27FC236}">
                <a16:creationId xmlns:a16="http://schemas.microsoft.com/office/drawing/2014/main" id="{52A6A1AE-5386-43A3-9318-0439EAEEC11C}"/>
              </a:ext>
            </a:extLst>
          </p:cNvPr>
          <p:cNvSpPr txBox="1"/>
          <p:nvPr/>
        </p:nvSpPr>
        <p:spPr>
          <a:xfrm>
            <a:off x="7735888" y="2751138"/>
            <a:ext cx="457200" cy="585787"/>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a:defRPr/>
            </a:pPr>
            <a:r>
              <a:rPr lang="en-US" sz="8000" dirty="0">
                <a:effectLst/>
              </a:rPr>
              <a:t>”</a:t>
            </a:r>
          </a:p>
        </p:txBody>
      </p:sp>
      <p:sp>
        <p:nvSpPr>
          <p:cNvPr id="2" name="Title 1"/>
          <p:cNvSpPr>
            <a:spLocks noGrp="1"/>
          </p:cNvSpPr>
          <p:nvPr>
            <p:ph type="title"/>
          </p:nvPr>
        </p:nvSpPr>
        <p:spPr>
          <a:xfrm>
            <a:off x="879115" y="609602"/>
            <a:ext cx="7091297" cy="2743199"/>
          </a:xfrm>
        </p:spPr>
        <p:txBody>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457200" y="3886200"/>
            <a:ext cx="7772401" cy="889000"/>
          </a:xfrm>
        </p:spPr>
        <p:txBody>
          <a:bodyPr rtlCol="0" anchor="b">
            <a:normAutofit/>
          </a:bodyPr>
          <a:lstStyle>
            <a:lvl1pPr>
              <a:buNone/>
              <a:defRPr lang="en-US" sz="2000" b="0" cap="none" dirty="0">
                <a:ln w="3175" cmpd="sng">
                  <a:noFill/>
                </a:ln>
                <a:solidFill>
                  <a:schemeClr val="tx1"/>
                </a:solidFill>
                <a:effectLst/>
              </a:defRPr>
            </a:lvl1pPr>
          </a:lstStyle>
          <a:p>
            <a:pPr lvl="0"/>
            <a:r>
              <a:rPr lang="en-US"/>
              <a:t>Edit Master text styles</a:t>
            </a:r>
          </a:p>
        </p:txBody>
      </p:sp>
      <p:sp>
        <p:nvSpPr>
          <p:cNvPr id="3" name="Text Placeholder 2"/>
          <p:cNvSpPr>
            <a:spLocks noGrp="1"/>
          </p:cNvSpPr>
          <p:nvPr>
            <p:ph type="body" idx="1"/>
          </p:nvPr>
        </p:nvSpPr>
        <p:spPr>
          <a:xfrm>
            <a:off x="457200" y="4775200"/>
            <a:ext cx="7772401" cy="10160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8" name="Date Placeholder 3">
            <a:extLst>
              <a:ext uri="{FF2B5EF4-FFF2-40B4-BE49-F238E27FC236}">
                <a16:creationId xmlns:a16="http://schemas.microsoft.com/office/drawing/2014/main" id="{A4334A3D-227E-46F9-BA65-3715B676995A}"/>
              </a:ext>
            </a:extLst>
          </p:cNvPr>
          <p:cNvSpPr>
            <a:spLocks noGrp="1"/>
          </p:cNvSpPr>
          <p:nvPr>
            <p:ph type="dt" sz="half" idx="14"/>
          </p:nvPr>
        </p:nvSpPr>
        <p:spPr/>
        <p:txBody>
          <a:bodyPr/>
          <a:lstStyle>
            <a:lvl1pPr>
              <a:defRPr/>
            </a:lvl1pPr>
          </a:lstStyle>
          <a:p>
            <a:pPr>
              <a:defRPr/>
            </a:pPr>
            <a:endParaRPr lang="en-US"/>
          </a:p>
        </p:txBody>
      </p:sp>
      <p:sp>
        <p:nvSpPr>
          <p:cNvPr id="9" name="Footer Placeholder 4">
            <a:extLst>
              <a:ext uri="{FF2B5EF4-FFF2-40B4-BE49-F238E27FC236}">
                <a16:creationId xmlns:a16="http://schemas.microsoft.com/office/drawing/2014/main" id="{408D11FF-D108-4FB9-9EF3-A8DF485B9D36}"/>
              </a:ext>
            </a:extLst>
          </p:cNvPr>
          <p:cNvSpPr>
            <a:spLocks noGrp="1"/>
          </p:cNvSpPr>
          <p:nvPr>
            <p:ph type="ftr" sz="quarter" idx="15"/>
          </p:nvPr>
        </p:nvSpPr>
        <p:spPr/>
        <p:txBody>
          <a:bodyPr/>
          <a:lstStyle>
            <a:lvl1pPr>
              <a:defRPr/>
            </a:lvl1pPr>
          </a:lstStyle>
          <a:p>
            <a:pPr>
              <a:defRPr/>
            </a:pPr>
            <a:endParaRPr lang="en-US"/>
          </a:p>
        </p:txBody>
      </p:sp>
      <p:sp>
        <p:nvSpPr>
          <p:cNvPr id="11" name="Slide Number Placeholder 5">
            <a:extLst>
              <a:ext uri="{FF2B5EF4-FFF2-40B4-BE49-F238E27FC236}">
                <a16:creationId xmlns:a16="http://schemas.microsoft.com/office/drawing/2014/main" id="{09C6200C-B238-4D37-8DCB-F6C300BF4483}"/>
              </a:ext>
            </a:extLst>
          </p:cNvPr>
          <p:cNvSpPr>
            <a:spLocks noGrp="1"/>
          </p:cNvSpPr>
          <p:nvPr>
            <p:ph type="sldNum" sz="quarter" idx="16"/>
          </p:nvPr>
        </p:nvSpPr>
        <p:spPr/>
        <p:txBody>
          <a:bodyPr/>
          <a:lstStyle>
            <a:lvl1pPr>
              <a:defRPr/>
            </a:lvl1pPr>
          </a:lstStyle>
          <a:p>
            <a:pPr>
              <a:defRPr/>
            </a:pPr>
            <a:fld id="{6A5EFCE1-9094-4AF6-9D48-8B47A8835126}" type="slidenum">
              <a:rPr lang="ar-SA" altLang="en-US"/>
              <a:pPr>
                <a:defRPr/>
              </a:pPr>
              <a:t>‹#›</a:t>
            </a:fld>
            <a:endParaRPr lang="en-US" altLang="en-US"/>
          </a:p>
        </p:txBody>
      </p:sp>
    </p:spTree>
    <p:extLst>
      <p:ext uri="{BB962C8B-B14F-4D97-AF65-F5344CB8AC3E}">
        <p14:creationId xmlns:p14="http://schemas.microsoft.com/office/powerpoint/2010/main" val="196127258"/>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5" name="Picture 6" descr="Celestia-R1---OverlayContentSD.png">
            <a:extLst>
              <a:ext uri="{FF2B5EF4-FFF2-40B4-BE49-F238E27FC236}">
                <a16:creationId xmlns:a16="http://schemas.microsoft.com/office/drawing/2014/main" id="{DD475968-DDE3-4989-928D-CCF4438E99F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288" y="0"/>
            <a:ext cx="91186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64440" y="609602"/>
            <a:ext cx="7772401" cy="2743199"/>
          </a:xfrm>
        </p:spPr>
        <p:txBody>
          <a:bodyPr/>
          <a:lstStyle>
            <a:lvl1pPr>
              <a:defRPr lang="en-US" sz="2800" b="0" dirty="0"/>
            </a:lvl1pPr>
          </a:lstStyle>
          <a:p>
            <a:pPr lvl="0"/>
            <a:r>
              <a:rPr lang="en-US"/>
              <a:t>Click to edit Master title style</a:t>
            </a:r>
            <a:endParaRPr lang="en-US" dirty="0"/>
          </a:p>
        </p:txBody>
      </p:sp>
      <p:sp>
        <p:nvSpPr>
          <p:cNvPr id="10" name="Text Placeholder 9"/>
          <p:cNvSpPr>
            <a:spLocks noGrp="1"/>
          </p:cNvSpPr>
          <p:nvPr>
            <p:ph type="body" sz="quarter" idx="13"/>
          </p:nvPr>
        </p:nvSpPr>
        <p:spPr>
          <a:xfrm>
            <a:off x="464440" y="3505200"/>
            <a:ext cx="7772401" cy="838200"/>
          </a:xfrm>
        </p:spPr>
        <p:txBody>
          <a:bodyPr rtlCol="0" anchor="b">
            <a:normAutofit/>
          </a:bodyPr>
          <a:lstStyle>
            <a:lvl1pPr>
              <a:buNone/>
              <a:defRPr lang="en-US" sz="2000" b="0" cap="none" dirty="0">
                <a:ln w="3175" cmpd="sng">
                  <a:noFill/>
                </a:ln>
                <a:solidFill>
                  <a:schemeClr val="tx1"/>
                </a:solidFill>
                <a:effectLst/>
              </a:defRPr>
            </a:lvl1pPr>
          </a:lstStyle>
          <a:p>
            <a:pPr lvl="0"/>
            <a:r>
              <a:rPr lang="en-US"/>
              <a:t>Edit Master text styles</a:t>
            </a:r>
          </a:p>
        </p:txBody>
      </p:sp>
      <p:sp>
        <p:nvSpPr>
          <p:cNvPr id="3" name="Text Placeholder 2"/>
          <p:cNvSpPr>
            <a:spLocks noGrp="1"/>
          </p:cNvSpPr>
          <p:nvPr>
            <p:ph type="body" idx="1"/>
          </p:nvPr>
        </p:nvSpPr>
        <p:spPr>
          <a:xfrm>
            <a:off x="464439" y="4343400"/>
            <a:ext cx="7772401" cy="14478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6" name="Date Placeholder 3">
            <a:extLst>
              <a:ext uri="{FF2B5EF4-FFF2-40B4-BE49-F238E27FC236}">
                <a16:creationId xmlns:a16="http://schemas.microsoft.com/office/drawing/2014/main" id="{A68BA143-316A-4B94-8B01-6F3FF48FD28C}"/>
              </a:ext>
            </a:extLst>
          </p:cNvPr>
          <p:cNvSpPr>
            <a:spLocks noGrp="1"/>
          </p:cNvSpPr>
          <p:nvPr>
            <p:ph type="dt" sz="half" idx="14"/>
          </p:nvPr>
        </p:nvSpPr>
        <p:spPr/>
        <p:txBody>
          <a:bodyPr/>
          <a:lstStyle>
            <a:lvl1pPr>
              <a:defRPr/>
            </a:lvl1pPr>
          </a:lstStyle>
          <a:p>
            <a:pPr>
              <a:defRPr/>
            </a:pPr>
            <a:endParaRPr lang="en-US"/>
          </a:p>
        </p:txBody>
      </p:sp>
      <p:sp>
        <p:nvSpPr>
          <p:cNvPr id="7" name="Footer Placeholder 4">
            <a:extLst>
              <a:ext uri="{FF2B5EF4-FFF2-40B4-BE49-F238E27FC236}">
                <a16:creationId xmlns:a16="http://schemas.microsoft.com/office/drawing/2014/main" id="{ED89BCA0-518B-4469-8684-AD8B503BB21C}"/>
              </a:ext>
            </a:extLst>
          </p:cNvPr>
          <p:cNvSpPr>
            <a:spLocks noGrp="1"/>
          </p:cNvSpPr>
          <p:nvPr>
            <p:ph type="ftr" sz="quarter" idx="15"/>
          </p:nvPr>
        </p:nvSpPr>
        <p:spPr/>
        <p:txBody>
          <a:bodyPr/>
          <a:lstStyle>
            <a:lvl1pPr>
              <a:defRPr/>
            </a:lvl1pPr>
          </a:lstStyle>
          <a:p>
            <a:pPr>
              <a:defRPr/>
            </a:pPr>
            <a:endParaRPr lang="en-US"/>
          </a:p>
        </p:txBody>
      </p:sp>
      <p:sp>
        <p:nvSpPr>
          <p:cNvPr id="8" name="Slide Number Placeholder 5">
            <a:extLst>
              <a:ext uri="{FF2B5EF4-FFF2-40B4-BE49-F238E27FC236}">
                <a16:creationId xmlns:a16="http://schemas.microsoft.com/office/drawing/2014/main" id="{2CA17AFD-C54E-4589-82EF-3EFAAEA87671}"/>
              </a:ext>
            </a:extLst>
          </p:cNvPr>
          <p:cNvSpPr>
            <a:spLocks noGrp="1"/>
          </p:cNvSpPr>
          <p:nvPr>
            <p:ph type="sldNum" sz="quarter" idx="16"/>
          </p:nvPr>
        </p:nvSpPr>
        <p:spPr/>
        <p:txBody>
          <a:bodyPr/>
          <a:lstStyle>
            <a:lvl1pPr>
              <a:defRPr/>
            </a:lvl1pPr>
          </a:lstStyle>
          <a:p>
            <a:pPr>
              <a:defRPr/>
            </a:pPr>
            <a:fld id="{ACF7FC28-6627-4BA0-A394-4A7B18FC4D9C}" type="slidenum">
              <a:rPr lang="ar-SA" altLang="en-US"/>
              <a:pPr>
                <a:defRPr/>
              </a:pPr>
              <a:t>‹#›</a:t>
            </a:fld>
            <a:endParaRPr lang="en-US" altLang="en-US"/>
          </a:p>
        </p:txBody>
      </p:sp>
    </p:spTree>
    <p:extLst>
      <p:ext uri="{BB962C8B-B14F-4D97-AF65-F5344CB8AC3E}">
        <p14:creationId xmlns:p14="http://schemas.microsoft.com/office/powerpoint/2010/main" val="4202756539"/>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4" name="Picture 6" descr="Celestia-R1---OverlayContentSD.png">
            <a:extLst>
              <a:ext uri="{FF2B5EF4-FFF2-40B4-BE49-F238E27FC236}">
                <a16:creationId xmlns:a16="http://schemas.microsoft.com/office/drawing/2014/main" id="{1FE90316-FFDF-40AE-AEEE-71FC47C7C48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288" y="0"/>
            <a:ext cx="91186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
          <p:cNvSpPr>
            <a:spLocks noGrp="1"/>
          </p:cNvSpPr>
          <p:nvPr>
            <p:ph type="title"/>
          </p:nvPr>
        </p:nvSpPr>
        <p:spPr>
          <a:xfrm>
            <a:off x="457200" y="609601"/>
            <a:ext cx="7772400" cy="1456267"/>
          </a:xfrm>
        </p:spPr>
        <p:txBody>
          <a:bodyPr/>
          <a:lstStyle>
            <a:lvl1pPr>
              <a:defRPr sz="2800"/>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0B258D4A-7125-4557-9CC5-7DCD9232FCFD}"/>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191C5D6F-155B-4CE9-BBDA-39E1B80CAA31}"/>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49A15472-2273-4E7E-89DA-0D785E075535}"/>
              </a:ext>
            </a:extLst>
          </p:cNvPr>
          <p:cNvSpPr>
            <a:spLocks noGrp="1"/>
          </p:cNvSpPr>
          <p:nvPr>
            <p:ph type="sldNum" sz="quarter" idx="12"/>
          </p:nvPr>
        </p:nvSpPr>
        <p:spPr/>
        <p:txBody>
          <a:bodyPr/>
          <a:lstStyle>
            <a:lvl1pPr>
              <a:defRPr/>
            </a:lvl1pPr>
          </a:lstStyle>
          <a:p>
            <a:pPr>
              <a:defRPr/>
            </a:pPr>
            <a:fld id="{B9DD2F88-F31D-4814-A428-F515BA1AA0A3}" type="slidenum">
              <a:rPr lang="ar-SA" altLang="en-US"/>
              <a:pPr>
                <a:defRPr/>
              </a:pPr>
              <a:t>‹#›</a:t>
            </a:fld>
            <a:endParaRPr lang="en-US" altLang="en-US"/>
          </a:p>
        </p:txBody>
      </p:sp>
    </p:spTree>
    <p:extLst>
      <p:ext uri="{BB962C8B-B14F-4D97-AF65-F5344CB8AC3E}">
        <p14:creationId xmlns:p14="http://schemas.microsoft.com/office/powerpoint/2010/main" val="1072484049"/>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4" name="Picture 6" descr="Celestia-R1---OverlayContentSD.png">
            <a:extLst>
              <a:ext uri="{FF2B5EF4-FFF2-40B4-BE49-F238E27FC236}">
                <a16:creationId xmlns:a16="http://schemas.microsoft.com/office/drawing/2014/main" id="{BC8BD862-608B-45FE-91B2-881F7A7DD2C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288" y="0"/>
            <a:ext cx="91186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Vertical Title 1"/>
          <p:cNvSpPr>
            <a:spLocks noGrp="1"/>
          </p:cNvSpPr>
          <p:nvPr>
            <p:ph type="title" orient="vert"/>
          </p:nvPr>
        </p:nvSpPr>
        <p:spPr>
          <a:xfrm>
            <a:off x="6552978" y="609600"/>
            <a:ext cx="1676621" cy="5181601"/>
          </a:xfrm>
        </p:spPr>
        <p:txBody>
          <a:bodyPr vert="eaVert"/>
          <a:lstStyle>
            <a:lvl1pPr>
              <a:defRPr sz="2800"/>
            </a:lvl1pPr>
          </a:lstStyle>
          <a:p>
            <a:r>
              <a:rPr lang="en-US"/>
              <a:t>Click to edit Master title style</a:t>
            </a:r>
            <a:endParaRPr lang="en-US" dirty="0"/>
          </a:p>
        </p:txBody>
      </p:sp>
      <p:sp>
        <p:nvSpPr>
          <p:cNvPr id="3" name="Vertical Text Placeholder 2"/>
          <p:cNvSpPr>
            <a:spLocks noGrp="1"/>
          </p:cNvSpPr>
          <p:nvPr>
            <p:ph type="body" orient="vert" idx="1"/>
          </p:nvPr>
        </p:nvSpPr>
        <p:spPr>
          <a:xfrm>
            <a:off x="457200" y="609600"/>
            <a:ext cx="5990184" cy="518160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E516F76D-75AC-474B-9804-1E20370D4AE6}"/>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B8F04421-7AA3-4A63-8A6C-A3A773910F59}"/>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48997D7F-D58E-4397-857A-9CB06370A0BE}"/>
              </a:ext>
            </a:extLst>
          </p:cNvPr>
          <p:cNvSpPr>
            <a:spLocks noGrp="1"/>
          </p:cNvSpPr>
          <p:nvPr>
            <p:ph type="sldNum" sz="quarter" idx="12"/>
          </p:nvPr>
        </p:nvSpPr>
        <p:spPr/>
        <p:txBody>
          <a:bodyPr/>
          <a:lstStyle>
            <a:lvl1pPr>
              <a:defRPr/>
            </a:lvl1pPr>
          </a:lstStyle>
          <a:p>
            <a:pPr>
              <a:defRPr/>
            </a:pPr>
            <a:fld id="{F2A5D720-352C-49A7-9C45-553A5F40B95A}" type="slidenum">
              <a:rPr lang="ar-SA" altLang="en-US"/>
              <a:pPr>
                <a:defRPr/>
              </a:pPr>
              <a:t>‹#›</a:t>
            </a:fld>
            <a:endParaRPr lang="en-US" altLang="en-US"/>
          </a:p>
        </p:txBody>
      </p:sp>
    </p:spTree>
    <p:extLst>
      <p:ext uri="{BB962C8B-B14F-4D97-AF65-F5344CB8AC3E}">
        <p14:creationId xmlns:p14="http://schemas.microsoft.com/office/powerpoint/2010/main" val="533939117"/>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cSld name="1_Title and Captio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9144000" cy="2482850"/>
          </a:xfrm>
          <a:prstGeom prst="rect">
            <a:avLst/>
          </a:prstGeom>
        </p:spPr>
      </p:pic>
      <p:sp>
        <p:nvSpPr>
          <p:cNvPr id="2" name="Title 1"/>
          <p:cNvSpPr>
            <a:spLocks noGrp="1"/>
          </p:cNvSpPr>
          <p:nvPr>
            <p:ph type="title"/>
          </p:nvPr>
        </p:nvSpPr>
        <p:spPr>
          <a:xfrm>
            <a:off x="514350" y="753533"/>
            <a:ext cx="8115300" cy="2802467"/>
          </a:xfrm>
        </p:spPr>
        <p:txBody>
          <a:bodyPr anchor="ctr"/>
          <a:lstStyle>
            <a:lvl1pPr algn="l">
              <a:defRPr sz="2400"/>
            </a:lvl1pPr>
          </a:lstStyle>
          <a:p>
            <a:r>
              <a:rPr lang="en-US"/>
              <a:t>Click to edit Master title style</a:t>
            </a:r>
            <a:endParaRPr lang="en-US" dirty="0"/>
          </a:p>
        </p:txBody>
      </p:sp>
      <p:sp>
        <p:nvSpPr>
          <p:cNvPr id="4" name="Text Placeholder 3"/>
          <p:cNvSpPr>
            <a:spLocks noGrp="1"/>
          </p:cNvSpPr>
          <p:nvPr>
            <p:ph type="body" sz="half" idx="2"/>
          </p:nvPr>
        </p:nvSpPr>
        <p:spPr>
          <a:xfrm>
            <a:off x="768350" y="3649134"/>
            <a:ext cx="7597887" cy="999067"/>
          </a:xfrm>
        </p:spPr>
        <p:txBody>
          <a:bodyPr anchor="ct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a:xfrm>
            <a:off x="5860839" y="381001"/>
            <a:ext cx="2183130" cy="365125"/>
          </a:xfrm>
        </p:spPr>
        <p:txBody>
          <a:bodyPr/>
          <a:lstStyle>
            <a:lvl1pPr algn="r">
              <a:defRPr/>
            </a:lvl1pPr>
          </a:lstStyle>
          <a:p>
            <a:fld id="{20BE9AE4-524C-4657-8751-3C21A0D24AC9}" type="datetimeFigureOut">
              <a:rPr lang="en-MY" smtClean="0"/>
              <a:t>8/11/2020</a:t>
            </a:fld>
            <a:endParaRPr lang="en-MY"/>
          </a:p>
        </p:txBody>
      </p:sp>
      <p:sp>
        <p:nvSpPr>
          <p:cNvPr id="6" name="Footer Placeholder 5"/>
          <p:cNvSpPr>
            <a:spLocks noGrp="1"/>
          </p:cNvSpPr>
          <p:nvPr>
            <p:ph type="ftr" sz="quarter" idx="11"/>
          </p:nvPr>
        </p:nvSpPr>
        <p:spPr>
          <a:xfrm>
            <a:off x="514350" y="379942"/>
            <a:ext cx="5243619" cy="365125"/>
          </a:xfrm>
        </p:spPr>
        <p:txBody>
          <a:bodyPr/>
          <a:lstStyle/>
          <a:p>
            <a:endParaRPr lang="en-MY"/>
          </a:p>
        </p:txBody>
      </p:sp>
      <p:sp>
        <p:nvSpPr>
          <p:cNvPr id="7" name="Slide Number Placeholder 6"/>
          <p:cNvSpPr>
            <a:spLocks noGrp="1"/>
          </p:cNvSpPr>
          <p:nvPr>
            <p:ph type="sldNum" sz="quarter" idx="12"/>
          </p:nvPr>
        </p:nvSpPr>
        <p:spPr>
          <a:xfrm>
            <a:off x="8146839" y="381001"/>
            <a:ext cx="482811" cy="365125"/>
          </a:xfrm>
        </p:spPr>
        <p:txBody>
          <a:bodyPr/>
          <a:lstStyle/>
          <a:p>
            <a:fld id="{1B8050CF-6B40-458D-850C-220D4570F732}" type="slidenum">
              <a:rPr lang="en-MY" smtClean="0"/>
              <a:t>‹#›</a:t>
            </a:fld>
            <a:endParaRPr lang="en-MY"/>
          </a:p>
        </p:txBody>
      </p:sp>
    </p:spTree>
    <p:extLst>
      <p:ext uri="{BB962C8B-B14F-4D97-AF65-F5344CB8AC3E}">
        <p14:creationId xmlns:p14="http://schemas.microsoft.com/office/powerpoint/2010/main" val="27763701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6" descr="Celestia-R1---OverlayContentSD.png">
            <a:extLst>
              <a:ext uri="{FF2B5EF4-FFF2-40B4-BE49-F238E27FC236}">
                <a16:creationId xmlns:a16="http://schemas.microsoft.com/office/drawing/2014/main" id="{B054DB81-D31B-4E01-9157-C701C08342C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288" y="0"/>
            <a:ext cx="91186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lgn="ctr">
              <a:defRPr sz="4000" b="1">
                <a:solidFill>
                  <a:srgbClr val="FFFF00"/>
                </a:solidFill>
                <a:effectLst>
                  <a:outerShdw blurRad="38100" dist="38100" dir="2700000" algn="tl">
                    <a:srgbClr val="000000">
                      <a:alpha val="43137"/>
                    </a:srgbClr>
                  </a:outerShdw>
                </a:effectLst>
              </a:defRPr>
            </a:lvl1pPr>
          </a:lstStyle>
          <a:p>
            <a:r>
              <a:rPr lang="en-US" dirty="0"/>
              <a:t>Click to edit Master title style</a:t>
            </a:r>
          </a:p>
        </p:txBody>
      </p:sp>
      <p:sp>
        <p:nvSpPr>
          <p:cNvPr id="3" name="Content Placeholder 2"/>
          <p:cNvSpPr>
            <a:spLocks noGrp="1"/>
          </p:cNvSpPr>
          <p:nvPr>
            <p:ph idx="1"/>
          </p:nvPr>
        </p:nvSpPr>
        <p:spPr/>
        <p:txBody>
          <a:bodyPr/>
          <a:lstStyle>
            <a:lvl1pPr>
              <a:defRPr sz="2400"/>
            </a:lvl1pPr>
            <a:lvl2pPr>
              <a:defRPr sz="2000"/>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3">
            <a:extLst>
              <a:ext uri="{FF2B5EF4-FFF2-40B4-BE49-F238E27FC236}">
                <a16:creationId xmlns:a16="http://schemas.microsoft.com/office/drawing/2014/main" id="{FA3BC2CF-F086-4A91-87EA-A1C65CAC50EB}"/>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C1362394-E0E2-4C22-808C-38F431D4F65C}"/>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32EC0858-F31F-4298-82D7-A0C361382F2A}"/>
              </a:ext>
            </a:extLst>
          </p:cNvPr>
          <p:cNvSpPr>
            <a:spLocks noGrp="1"/>
          </p:cNvSpPr>
          <p:nvPr>
            <p:ph type="sldNum" sz="quarter" idx="12"/>
          </p:nvPr>
        </p:nvSpPr>
        <p:spPr/>
        <p:txBody>
          <a:bodyPr/>
          <a:lstStyle>
            <a:lvl1pPr>
              <a:defRPr/>
            </a:lvl1pPr>
          </a:lstStyle>
          <a:p>
            <a:pPr>
              <a:defRPr/>
            </a:pPr>
            <a:fld id="{65F3EB3C-E31D-4CB2-A54F-F1F7B1EBCB39}" type="slidenum">
              <a:rPr lang="ar-SA" altLang="en-US"/>
              <a:pPr>
                <a:defRPr/>
              </a:pPr>
              <a:t>‹#›</a:t>
            </a:fld>
            <a:endParaRPr lang="en-US" altLang="en-US"/>
          </a:p>
        </p:txBody>
      </p:sp>
    </p:spTree>
    <p:extLst>
      <p:ext uri="{BB962C8B-B14F-4D97-AF65-F5344CB8AC3E}">
        <p14:creationId xmlns:p14="http://schemas.microsoft.com/office/powerpoint/2010/main" val="2505357069"/>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6" descr="Celestia-R1---OverlayContentSD.png">
            <a:extLst>
              <a:ext uri="{FF2B5EF4-FFF2-40B4-BE49-F238E27FC236}">
                <a16:creationId xmlns:a16="http://schemas.microsoft.com/office/drawing/2014/main" id="{D6F91AAA-B628-4287-84EF-414BD209E96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288" y="0"/>
            <a:ext cx="91186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2" y="3308581"/>
            <a:ext cx="7772400" cy="1468800"/>
          </a:xfrm>
        </p:spPr>
        <p:txBody>
          <a:bodyPr anchor="b"/>
          <a:lstStyle>
            <a:lvl1pPr algn="ctr">
              <a:defRPr sz="3200" b="1" cap="all"/>
            </a:lvl1pPr>
          </a:lstStyle>
          <a:p>
            <a:r>
              <a:rPr lang="en-US" dirty="0"/>
              <a:t>Click to edit Master title style</a:t>
            </a:r>
          </a:p>
        </p:txBody>
      </p:sp>
      <p:sp>
        <p:nvSpPr>
          <p:cNvPr id="3" name="Text Placeholder 2"/>
          <p:cNvSpPr>
            <a:spLocks noGrp="1"/>
          </p:cNvSpPr>
          <p:nvPr>
            <p:ph type="body" idx="1"/>
          </p:nvPr>
        </p:nvSpPr>
        <p:spPr>
          <a:xfrm>
            <a:off x="457201" y="4777381"/>
            <a:ext cx="7772400" cy="860400"/>
          </a:xfrm>
        </p:spPr>
        <p:txBody>
          <a:bodyPr anchor="t">
            <a:normAutofit/>
          </a:bodyPr>
          <a:lstStyle>
            <a:lvl1pPr marL="0" indent="0" algn="l">
              <a:buNone/>
              <a:defRPr sz="18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5" name="Date Placeholder 3">
            <a:extLst>
              <a:ext uri="{FF2B5EF4-FFF2-40B4-BE49-F238E27FC236}">
                <a16:creationId xmlns:a16="http://schemas.microsoft.com/office/drawing/2014/main" id="{AE49DCEC-0449-40AC-B8F1-1001BAD29E16}"/>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E204DDED-445D-48F8-89AC-3B574D1D5A56}"/>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025162AC-AA5C-4C43-9E09-276EE247496F}"/>
              </a:ext>
            </a:extLst>
          </p:cNvPr>
          <p:cNvSpPr>
            <a:spLocks noGrp="1"/>
          </p:cNvSpPr>
          <p:nvPr>
            <p:ph type="sldNum" sz="quarter" idx="12"/>
          </p:nvPr>
        </p:nvSpPr>
        <p:spPr/>
        <p:txBody>
          <a:bodyPr/>
          <a:lstStyle>
            <a:lvl1pPr>
              <a:defRPr/>
            </a:lvl1pPr>
          </a:lstStyle>
          <a:p>
            <a:pPr>
              <a:defRPr/>
            </a:pPr>
            <a:fld id="{F2816A53-B440-4D26-80BC-8520453C22C1}" type="slidenum">
              <a:rPr lang="ar-SA" altLang="en-US"/>
              <a:pPr>
                <a:defRPr/>
              </a:pPr>
              <a:t>‹#›</a:t>
            </a:fld>
            <a:endParaRPr lang="en-US" altLang="en-US"/>
          </a:p>
        </p:txBody>
      </p:sp>
    </p:spTree>
    <p:extLst>
      <p:ext uri="{BB962C8B-B14F-4D97-AF65-F5344CB8AC3E}">
        <p14:creationId xmlns:p14="http://schemas.microsoft.com/office/powerpoint/2010/main" val="4024293853"/>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6" descr="Celestia-R1---OverlayContentSD.png">
            <a:extLst>
              <a:ext uri="{FF2B5EF4-FFF2-40B4-BE49-F238E27FC236}">
                <a16:creationId xmlns:a16="http://schemas.microsoft.com/office/drawing/2014/main" id="{A2F3B7BB-08C7-422D-B96A-2FD83567F3C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288" y="0"/>
            <a:ext cx="91186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457201" y="2142068"/>
            <a:ext cx="3813048" cy="3649134"/>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16553" y="2142068"/>
            <a:ext cx="3813048" cy="364913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Date Placeholder 4">
            <a:extLst>
              <a:ext uri="{FF2B5EF4-FFF2-40B4-BE49-F238E27FC236}">
                <a16:creationId xmlns:a16="http://schemas.microsoft.com/office/drawing/2014/main" id="{26B17EA9-8A08-482E-9F2D-B9B31B3BAF61}"/>
              </a:ext>
            </a:extLst>
          </p:cNvPr>
          <p:cNvSpPr>
            <a:spLocks noGrp="1"/>
          </p:cNvSpPr>
          <p:nvPr>
            <p:ph type="dt" sz="half" idx="10"/>
          </p:nvPr>
        </p:nvSpPr>
        <p:spPr/>
        <p:txBody>
          <a:bodyPr/>
          <a:lstStyle>
            <a:lvl1pPr>
              <a:defRPr/>
            </a:lvl1pPr>
          </a:lstStyle>
          <a:p>
            <a:pPr>
              <a:defRPr/>
            </a:pPr>
            <a:endParaRPr lang="en-US"/>
          </a:p>
        </p:txBody>
      </p:sp>
      <p:sp>
        <p:nvSpPr>
          <p:cNvPr id="7" name="Footer Placeholder 5">
            <a:extLst>
              <a:ext uri="{FF2B5EF4-FFF2-40B4-BE49-F238E27FC236}">
                <a16:creationId xmlns:a16="http://schemas.microsoft.com/office/drawing/2014/main" id="{F0A9A695-5780-432E-B280-651041AD1D4F}"/>
              </a:ext>
            </a:extLst>
          </p:cNvPr>
          <p:cNvSpPr>
            <a:spLocks noGrp="1"/>
          </p:cNvSpPr>
          <p:nvPr>
            <p:ph type="ftr" sz="quarter" idx="11"/>
          </p:nvPr>
        </p:nvSpPr>
        <p:spPr/>
        <p:txBody>
          <a:bodyPr/>
          <a:lstStyle>
            <a:lvl1pPr>
              <a:defRPr/>
            </a:lvl1pPr>
          </a:lstStyle>
          <a:p>
            <a:pPr>
              <a:defRPr/>
            </a:pPr>
            <a:endParaRPr lang="en-US"/>
          </a:p>
        </p:txBody>
      </p:sp>
      <p:sp>
        <p:nvSpPr>
          <p:cNvPr id="8" name="Slide Number Placeholder 6">
            <a:extLst>
              <a:ext uri="{FF2B5EF4-FFF2-40B4-BE49-F238E27FC236}">
                <a16:creationId xmlns:a16="http://schemas.microsoft.com/office/drawing/2014/main" id="{071D2E88-8787-4199-86D7-5398ADC0492B}"/>
              </a:ext>
            </a:extLst>
          </p:cNvPr>
          <p:cNvSpPr>
            <a:spLocks noGrp="1"/>
          </p:cNvSpPr>
          <p:nvPr>
            <p:ph type="sldNum" sz="quarter" idx="12"/>
          </p:nvPr>
        </p:nvSpPr>
        <p:spPr/>
        <p:txBody>
          <a:bodyPr/>
          <a:lstStyle>
            <a:lvl1pPr>
              <a:defRPr/>
            </a:lvl1pPr>
          </a:lstStyle>
          <a:p>
            <a:pPr>
              <a:defRPr/>
            </a:pPr>
            <a:fld id="{7B905581-4F0C-4814-964C-05CD02E1D37D}" type="slidenum">
              <a:rPr lang="ar-SA" altLang="en-US"/>
              <a:pPr>
                <a:defRPr/>
              </a:pPr>
              <a:t>‹#›</a:t>
            </a:fld>
            <a:endParaRPr lang="en-US" altLang="en-US"/>
          </a:p>
        </p:txBody>
      </p:sp>
    </p:spTree>
    <p:extLst>
      <p:ext uri="{BB962C8B-B14F-4D97-AF65-F5344CB8AC3E}">
        <p14:creationId xmlns:p14="http://schemas.microsoft.com/office/powerpoint/2010/main" val="4060578543"/>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6" descr="Celestia-R1---OverlayContentSD.png">
            <a:extLst>
              <a:ext uri="{FF2B5EF4-FFF2-40B4-BE49-F238E27FC236}">
                <a16:creationId xmlns:a16="http://schemas.microsoft.com/office/drawing/2014/main" id="{83FDD7A7-18E0-4A5D-A113-2CCC7D3601F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288" y="0"/>
            <a:ext cx="91186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sz="3200"/>
            </a:lvl1pPr>
          </a:lstStyle>
          <a:p>
            <a:r>
              <a:rPr lang="en-US"/>
              <a:t>Click to edit Master title style</a:t>
            </a:r>
            <a:endParaRPr lang="en-US" dirty="0"/>
          </a:p>
        </p:txBody>
      </p:sp>
      <p:sp>
        <p:nvSpPr>
          <p:cNvPr id="3" name="Text Placeholder 2"/>
          <p:cNvSpPr>
            <a:spLocks noGrp="1"/>
          </p:cNvSpPr>
          <p:nvPr>
            <p:ph type="body" idx="1"/>
          </p:nvPr>
        </p:nvSpPr>
        <p:spPr>
          <a:xfrm>
            <a:off x="743480" y="2218267"/>
            <a:ext cx="354060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870201"/>
            <a:ext cx="3813048" cy="2920998"/>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11120" y="2218267"/>
            <a:ext cx="3518480"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416552" y="2870201"/>
            <a:ext cx="3813048" cy="2920998"/>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6">
            <a:extLst>
              <a:ext uri="{FF2B5EF4-FFF2-40B4-BE49-F238E27FC236}">
                <a16:creationId xmlns:a16="http://schemas.microsoft.com/office/drawing/2014/main" id="{83C8F2E3-A66E-449A-9151-94F2DBCC1718}"/>
              </a:ext>
            </a:extLst>
          </p:cNvPr>
          <p:cNvSpPr>
            <a:spLocks noGrp="1"/>
          </p:cNvSpPr>
          <p:nvPr>
            <p:ph type="dt" sz="half" idx="10"/>
          </p:nvPr>
        </p:nvSpPr>
        <p:spPr/>
        <p:txBody>
          <a:bodyPr/>
          <a:lstStyle>
            <a:lvl1pPr>
              <a:defRPr/>
            </a:lvl1pPr>
          </a:lstStyle>
          <a:p>
            <a:pPr>
              <a:defRPr/>
            </a:pPr>
            <a:endParaRPr lang="en-US"/>
          </a:p>
        </p:txBody>
      </p:sp>
      <p:sp>
        <p:nvSpPr>
          <p:cNvPr id="9" name="Footer Placeholder 7">
            <a:extLst>
              <a:ext uri="{FF2B5EF4-FFF2-40B4-BE49-F238E27FC236}">
                <a16:creationId xmlns:a16="http://schemas.microsoft.com/office/drawing/2014/main" id="{AF83408E-6162-4CAB-854C-5E7E5D70750B}"/>
              </a:ext>
            </a:extLst>
          </p:cNvPr>
          <p:cNvSpPr>
            <a:spLocks noGrp="1"/>
          </p:cNvSpPr>
          <p:nvPr>
            <p:ph type="ftr" sz="quarter" idx="11"/>
          </p:nvPr>
        </p:nvSpPr>
        <p:spPr/>
        <p:txBody>
          <a:bodyPr/>
          <a:lstStyle>
            <a:lvl1pPr>
              <a:defRPr/>
            </a:lvl1pPr>
          </a:lstStyle>
          <a:p>
            <a:pPr>
              <a:defRPr/>
            </a:pPr>
            <a:endParaRPr lang="en-US"/>
          </a:p>
        </p:txBody>
      </p:sp>
      <p:sp>
        <p:nvSpPr>
          <p:cNvPr id="10" name="Slide Number Placeholder 8">
            <a:extLst>
              <a:ext uri="{FF2B5EF4-FFF2-40B4-BE49-F238E27FC236}">
                <a16:creationId xmlns:a16="http://schemas.microsoft.com/office/drawing/2014/main" id="{F9292BDB-990D-4191-A7BB-45207FB9D925}"/>
              </a:ext>
            </a:extLst>
          </p:cNvPr>
          <p:cNvSpPr>
            <a:spLocks noGrp="1"/>
          </p:cNvSpPr>
          <p:nvPr>
            <p:ph type="sldNum" sz="quarter" idx="12"/>
          </p:nvPr>
        </p:nvSpPr>
        <p:spPr/>
        <p:txBody>
          <a:bodyPr/>
          <a:lstStyle>
            <a:lvl1pPr>
              <a:defRPr/>
            </a:lvl1pPr>
          </a:lstStyle>
          <a:p>
            <a:pPr>
              <a:defRPr/>
            </a:pPr>
            <a:fld id="{B228CC7E-E532-44A1-86A3-3AE2864CB408}" type="slidenum">
              <a:rPr lang="ar-SA" altLang="en-US"/>
              <a:pPr>
                <a:defRPr/>
              </a:pPr>
              <a:t>‹#›</a:t>
            </a:fld>
            <a:endParaRPr lang="en-US" altLang="en-US"/>
          </a:p>
        </p:txBody>
      </p:sp>
    </p:spTree>
    <p:extLst>
      <p:ext uri="{BB962C8B-B14F-4D97-AF65-F5344CB8AC3E}">
        <p14:creationId xmlns:p14="http://schemas.microsoft.com/office/powerpoint/2010/main" val="2240458283"/>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6" descr="Celestia-R1---OverlayContentSD.png">
            <a:extLst>
              <a:ext uri="{FF2B5EF4-FFF2-40B4-BE49-F238E27FC236}">
                <a16:creationId xmlns:a16="http://schemas.microsoft.com/office/drawing/2014/main" id="{E7749BD2-DCCA-401A-8C6D-E31EAD27CCF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288" y="0"/>
            <a:ext cx="91186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1" y="609601"/>
            <a:ext cx="7772400" cy="1456267"/>
          </a:xfrm>
        </p:spPr>
        <p:txBody>
          <a:bodyPr/>
          <a:lstStyle>
            <a:lvl1pPr>
              <a:defRPr sz="3200"/>
            </a:lvl1pPr>
          </a:lstStyle>
          <a:p>
            <a:r>
              <a:rPr lang="en-US"/>
              <a:t>Click to edit Master title style</a:t>
            </a:r>
            <a:endParaRPr lang="en-US" dirty="0"/>
          </a:p>
        </p:txBody>
      </p:sp>
      <p:sp>
        <p:nvSpPr>
          <p:cNvPr id="4" name="Date Placeholder 2">
            <a:extLst>
              <a:ext uri="{FF2B5EF4-FFF2-40B4-BE49-F238E27FC236}">
                <a16:creationId xmlns:a16="http://schemas.microsoft.com/office/drawing/2014/main" id="{A1406E63-5853-4CBA-B2FB-6D67A765E7CE}"/>
              </a:ext>
            </a:extLst>
          </p:cNvPr>
          <p:cNvSpPr>
            <a:spLocks noGrp="1"/>
          </p:cNvSpPr>
          <p:nvPr>
            <p:ph type="dt" sz="half" idx="10"/>
          </p:nvPr>
        </p:nvSpPr>
        <p:spPr/>
        <p:txBody>
          <a:bodyPr/>
          <a:lstStyle>
            <a:lvl1pPr>
              <a:defRPr/>
            </a:lvl1pPr>
          </a:lstStyle>
          <a:p>
            <a:pPr>
              <a:defRPr/>
            </a:pPr>
            <a:endParaRPr lang="en-US"/>
          </a:p>
        </p:txBody>
      </p:sp>
      <p:sp>
        <p:nvSpPr>
          <p:cNvPr id="5" name="Footer Placeholder 3">
            <a:extLst>
              <a:ext uri="{FF2B5EF4-FFF2-40B4-BE49-F238E27FC236}">
                <a16:creationId xmlns:a16="http://schemas.microsoft.com/office/drawing/2014/main" id="{AAF4E1B1-617A-44A6-B2FB-BA21904743C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4">
            <a:extLst>
              <a:ext uri="{FF2B5EF4-FFF2-40B4-BE49-F238E27FC236}">
                <a16:creationId xmlns:a16="http://schemas.microsoft.com/office/drawing/2014/main" id="{DBF736C7-2723-4B67-A6B7-0268281E417A}"/>
              </a:ext>
            </a:extLst>
          </p:cNvPr>
          <p:cNvSpPr>
            <a:spLocks noGrp="1"/>
          </p:cNvSpPr>
          <p:nvPr>
            <p:ph type="sldNum" sz="quarter" idx="12"/>
          </p:nvPr>
        </p:nvSpPr>
        <p:spPr/>
        <p:txBody>
          <a:bodyPr/>
          <a:lstStyle>
            <a:lvl1pPr>
              <a:defRPr/>
            </a:lvl1pPr>
          </a:lstStyle>
          <a:p>
            <a:pPr>
              <a:defRPr/>
            </a:pPr>
            <a:fld id="{F8011397-692C-4C11-A372-D08A90C14957}" type="slidenum">
              <a:rPr lang="ar-SA" altLang="en-US"/>
              <a:pPr>
                <a:defRPr/>
              </a:pPr>
              <a:t>‹#›</a:t>
            </a:fld>
            <a:endParaRPr lang="en-US" altLang="en-US"/>
          </a:p>
        </p:txBody>
      </p:sp>
    </p:spTree>
    <p:extLst>
      <p:ext uri="{BB962C8B-B14F-4D97-AF65-F5344CB8AC3E}">
        <p14:creationId xmlns:p14="http://schemas.microsoft.com/office/powerpoint/2010/main" val="1762923968"/>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6" descr="Celestia-R1---OverlayContentSD.png">
            <a:extLst>
              <a:ext uri="{FF2B5EF4-FFF2-40B4-BE49-F238E27FC236}">
                <a16:creationId xmlns:a16="http://schemas.microsoft.com/office/drawing/2014/main" id="{7C0358BA-83A4-402C-9AFD-4190BFA3F9B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288" y="0"/>
            <a:ext cx="91186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ate Placeholder 1">
            <a:extLst>
              <a:ext uri="{FF2B5EF4-FFF2-40B4-BE49-F238E27FC236}">
                <a16:creationId xmlns:a16="http://schemas.microsoft.com/office/drawing/2014/main" id="{0C28CF4A-969B-4053-9749-D71BD2AC8268}"/>
              </a:ext>
            </a:extLst>
          </p:cNvPr>
          <p:cNvSpPr>
            <a:spLocks noGrp="1"/>
          </p:cNvSpPr>
          <p:nvPr>
            <p:ph type="dt" sz="half" idx="10"/>
          </p:nvPr>
        </p:nvSpPr>
        <p:spPr/>
        <p:txBody>
          <a:bodyPr/>
          <a:lstStyle>
            <a:lvl1pPr>
              <a:defRPr/>
            </a:lvl1pPr>
          </a:lstStyle>
          <a:p>
            <a:pPr>
              <a:defRPr/>
            </a:pPr>
            <a:endParaRPr lang="en-US"/>
          </a:p>
        </p:txBody>
      </p:sp>
      <p:sp>
        <p:nvSpPr>
          <p:cNvPr id="4" name="Footer Placeholder 2">
            <a:extLst>
              <a:ext uri="{FF2B5EF4-FFF2-40B4-BE49-F238E27FC236}">
                <a16:creationId xmlns:a16="http://schemas.microsoft.com/office/drawing/2014/main" id="{BBCD0F7F-75F7-41D4-82C9-D858093E51EE}"/>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3">
            <a:extLst>
              <a:ext uri="{FF2B5EF4-FFF2-40B4-BE49-F238E27FC236}">
                <a16:creationId xmlns:a16="http://schemas.microsoft.com/office/drawing/2014/main" id="{8B609833-F680-4B47-80FE-A1EBC0C9CB0B}"/>
              </a:ext>
            </a:extLst>
          </p:cNvPr>
          <p:cNvSpPr>
            <a:spLocks noGrp="1"/>
          </p:cNvSpPr>
          <p:nvPr>
            <p:ph type="sldNum" sz="quarter" idx="12"/>
          </p:nvPr>
        </p:nvSpPr>
        <p:spPr/>
        <p:txBody>
          <a:bodyPr/>
          <a:lstStyle>
            <a:lvl1pPr>
              <a:defRPr/>
            </a:lvl1pPr>
          </a:lstStyle>
          <a:p>
            <a:pPr>
              <a:defRPr/>
            </a:pPr>
            <a:fld id="{B9D847CF-AE62-4496-A9FB-7221A5AF8817}" type="slidenum">
              <a:rPr lang="ar-SA" altLang="en-US"/>
              <a:pPr>
                <a:defRPr/>
              </a:pPr>
              <a:t>‹#›</a:t>
            </a:fld>
            <a:endParaRPr lang="en-US" altLang="en-US"/>
          </a:p>
        </p:txBody>
      </p:sp>
    </p:spTree>
    <p:extLst>
      <p:ext uri="{BB962C8B-B14F-4D97-AF65-F5344CB8AC3E}">
        <p14:creationId xmlns:p14="http://schemas.microsoft.com/office/powerpoint/2010/main" val="536747848"/>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6" descr="Celestia-R1---OverlayContentSD.png">
            <a:extLst>
              <a:ext uri="{FF2B5EF4-FFF2-40B4-BE49-F238E27FC236}">
                <a16:creationId xmlns:a16="http://schemas.microsoft.com/office/drawing/2014/main" id="{CE157761-E3D3-4980-870F-D14A3640248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288" y="0"/>
            <a:ext cx="91186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61718" y="1557868"/>
            <a:ext cx="2862910" cy="1439332"/>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3606144" y="609601"/>
            <a:ext cx="4627975" cy="51816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61718" y="2997200"/>
            <a:ext cx="2862910" cy="184573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Date Placeholder 4">
            <a:extLst>
              <a:ext uri="{FF2B5EF4-FFF2-40B4-BE49-F238E27FC236}">
                <a16:creationId xmlns:a16="http://schemas.microsoft.com/office/drawing/2014/main" id="{D0F06605-F469-4B87-85AA-61EC61AEE54B}"/>
              </a:ext>
            </a:extLst>
          </p:cNvPr>
          <p:cNvSpPr>
            <a:spLocks noGrp="1"/>
          </p:cNvSpPr>
          <p:nvPr>
            <p:ph type="dt" sz="half" idx="10"/>
          </p:nvPr>
        </p:nvSpPr>
        <p:spPr/>
        <p:txBody>
          <a:bodyPr/>
          <a:lstStyle>
            <a:lvl1pPr>
              <a:defRPr/>
            </a:lvl1pPr>
          </a:lstStyle>
          <a:p>
            <a:pPr>
              <a:defRPr/>
            </a:pPr>
            <a:endParaRPr lang="en-US"/>
          </a:p>
        </p:txBody>
      </p:sp>
      <p:sp>
        <p:nvSpPr>
          <p:cNvPr id="7" name="Footer Placeholder 5">
            <a:extLst>
              <a:ext uri="{FF2B5EF4-FFF2-40B4-BE49-F238E27FC236}">
                <a16:creationId xmlns:a16="http://schemas.microsoft.com/office/drawing/2014/main" id="{A41DD2D1-0BAA-4ED5-ABC3-45C3BEB72143}"/>
              </a:ext>
            </a:extLst>
          </p:cNvPr>
          <p:cNvSpPr>
            <a:spLocks noGrp="1"/>
          </p:cNvSpPr>
          <p:nvPr>
            <p:ph type="ftr" sz="quarter" idx="11"/>
          </p:nvPr>
        </p:nvSpPr>
        <p:spPr/>
        <p:txBody>
          <a:bodyPr/>
          <a:lstStyle>
            <a:lvl1pPr>
              <a:defRPr/>
            </a:lvl1pPr>
          </a:lstStyle>
          <a:p>
            <a:pPr>
              <a:defRPr/>
            </a:pPr>
            <a:endParaRPr lang="en-US"/>
          </a:p>
        </p:txBody>
      </p:sp>
      <p:sp>
        <p:nvSpPr>
          <p:cNvPr id="8" name="Slide Number Placeholder 6">
            <a:extLst>
              <a:ext uri="{FF2B5EF4-FFF2-40B4-BE49-F238E27FC236}">
                <a16:creationId xmlns:a16="http://schemas.microsoft.com/office/drawing/2014/main" id="{80F54945-1237-4B7E-9AF7-10DAD4C600B8}"/>
              </a:ext>
            </a:extLst>
          </p:cNvPr>
          <p:cNvSpPr>
            <a:spLocks noGrp="1"/>
          </p:cNvSpPr>
          <p:nvPr>
            <p:ph type="sldNum" sz="quarter" idx="12"/>
          </p:nvPr>
        </p:nvSpPr>
        <p:spPr/>
        <p:txBody>
          <a:bodyPr/>
          <a:lstStyle>
            <a:lvl1pPr>
              <a:defRPr/>
            </a:lvl1pPr>
          </a:lstStyle>
          <a:p>
            <a:pPr>
              <a:defRPr/>
            </a:pPr>
            <a:fld id="{47C59502-7C62-4FDF-8935-77F319B311FB}" type="slidenum">
              <a:rPr lang="ar-SA" altLang="en-US"/>
              <a:pPr>
                <a:defRPr/>
              </a:pPr>
              <a:t>‹#›</a:t>
            </a:fld>
            <a:endParaRPr lang="en-US" altLang="en-US"/>
          </a:p>
        </p:txBody>
      </p:sp>
    </p:spTree>
    <p:extLst>
      <p:ext uri="{BB962C8B-B14F-4D97-AF65-F5344CB8AC3E}">
        <p14:creationId xmlns:p14="http://schemas.microsoft.com/office/powerpoint/2010/main" val="1975484461"/>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6" descr="Celestia-R1---OverlayContentSD.png">
            <a:extLst>
              <a:ext uri="{FF2B5EF4-FFF2-40B4-BE49-F238E27FC236}">
                <a16:creationId xmlns:a16="http://schemas.microsoft.com/office/drawing/2014/main" id="{EDFAD793-8996-4518-B37F-DC4A708255B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288" y="0"/>
            <a:ext cx="91186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62128" y="1735672"/>
            <a:ext cx="4097204" cy="1371600"/>
          </a:xfrm>
        </p:spPr>
        <p:txBody>
          <a:bodyPr anchor="b"/>
          <a:lstStyle>
            <a:lvl1pPr algn="l">
              <a:defRPr sz="24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5029200" y="914400"/>
            <a:ext cx="3200400"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rtlCol="0" anchor="t">
            <a:normAutofit/>
          </a:bodyPr>
          <a:lstStyle>
            <a:lvl1pPr>
              <a:defRPr lang="en-US" sz="1600" dirty="0"/>
            </a:lvl1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462128" y="3107272"/>
            <a:ext cx="4097204"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Date Placeholder 4">
            <a:extLst>
              <a:ext uri="{FF2B5EF4-FFF2-40B4-BE49-F238E27FC236}">
                <a16:creationId xmlns:a16="http://schemas.microsoft.com/office/drawing/2014/main" id="{E8CC954A-B226-49B6-B719-64FD3A444827}"/>
              </a:ext>
            </a:extLst>
          </p:cNvPr>
          <p:cNvSpPr>
            <a:spLocks noGrp="1"/>
          </p:cNvSpPr>
          <p:nvPr>
            <p:ph type="dt" sz="half" idx="10"/>
          </p:nvPr>
        </p:nvSpPr>
        <p:spPr/>
        <p:txBody>
          <a:bodyPr/>
          <a:lstStyle>
            <a:lvl1pPr>
              <a:defRPr/>
            </a:lvl1pPr>
          </a:lstStyle>
          <a:p>
            <a:pPr>
              <a:defRPr/>
            </a:pPr>
            <a:endParaRPr lang="en-US"/>
          </a:p>
        </p:txBody>
      </p:sp>
      <p:sp>
        <p:nvSpPr>
          <p:cNvPr id="7" name="Footer Placeholder 5">
            <a:extLst>
              <a:ext uri="{FF2B5EF4-FFF2-40B4-BE49-F238E27FC236}">
                <a16:creationId xmlns:a16="http://schemas.microsoft.com/office/drawing/2014/main" id="{ECC777B8-569C-462B-9473-005D501A92A3}"/>
              </a:ext>
            </a:extLst>
          </p:cNvPr>
          <p:cNvSpPr>
            <a:spLocks noGrp="1"/>
          </p:cNvSpPr>
          <p:nvPr>
            <p:ph type="ftr" sz="quarter" idx="11"/>
          </p:nvPr>
        </p:nvSpPr>
        <p:spPr/>
        <p:txBody>
          <a:bodyPr/>
          <a:lstStyle>
            <a:lvl1pPr>
              <a:defRPr/>
            </a:lvl1pPr>
          </a:lstStyle>
          <a:p>
            <a:pPr>
              <a:defRPr/>
            </a:pPr>
            <a:endParaRPr lang="en-US"/>
          </a:p>
        </p:txBody>
      </p:sp>
      <p:sp>
        <p:nvSpPr>
          <p:cNvPr id="8" name="Slide Number Placeholder 6">
            <a:extLst>
              <a:ext uri="{FF2B5EF4-FFF2-40B4-BE49-F238E27FC236}">
                <a16:creationId xmlns:a16="http://schemas.microsoft.com/office/drawing/2014/main" id="{E5E335D3-D9F9-42BA-A04A-8E456F769042}"/>
              </a:ext>
            </a:extLst>
          </p:cNvPr>
          <p:cNvSpPr>
            <a:spLocks noGrp="1"/>
          </p:cNvSpPr>
          <p:nvPr>
            <p:ph type="sldNum" sz="quarter" idx="12"/>
          </p:nvPr>
        </p:nvSpPr>
        <p:spPr/>
        <p:txBody>
          <a:bodyPr/>
          <a:lstStyle>
            <a:lvl1pPr>
              <a:defRPr/>
            </a:lvl1pPr>
          </a:lstStyle>
          <a:p>
            <a:pPr>
              <a:defRPr/>
            </a:pPr>
            <a:fld id="{CC6F3682-2E66-481A-8939-F782ADC8FFEF}" type="slidenum">
              <a:rPr lang="ar-SA" altLang="en-US"/>
              <a:pPr>
                <a:defRPr/>
              </a:pPr>
              <a:t>‹#›</a:t>
            </a:fld>
            <a:endParaRPr lang="en-US" altLang="en-US"/>
          </a:p>
        </p:txBody>
      </p:sp>
    </p:spTree>
    <p:extLst>
      <p:ext uri="{BB962C8B-B14F-4D97-AF65-F5344CB8AC3E}">
        <p14:creationId xmlns:p14="http://schemas.microsoft.com/office/powerpoint/2010/main" val="3676480873"/>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C1336"/>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34A5848-0AB1-4BAC-AFDE-EE84965A6904}"/>
              </a:ext>
            </a:extLst>
          </p:cNvPr>
          <p:cNvSpPr>
            <a:spLocks noGrp="1"/>
          </p:cNvSpPr>
          <p:nvPr>
            <p:ph type="title"/>
          </p:nvPr>
        </p:nvSpPr>
        <p:spPr>
          <a:xfrm>
            <a:off x="457200" y="609600"/>
            <a:ext cx="7772400" cy="1455738"/>
          </a:xfrm>
          <a:prstGeom prst="rect">
            <a:avLst/>
          </a:prstGeom>
          <a:effectLst/>
        </p:spPr>
        <p:txBody>
          <a:bodyPr vert="horz" lIns="91440" tIns="45720" rIns="91440" bIns="45720" rtlCol="0" anchor="ctr">
            <a:normAutofit/>
          </a:bodyPr>
          <a:lstStyle/>
          <a:p>
            <a:r>
              <a:rPr lang="en-US" dirty="0"/>
              <a:t>Click to edit Master title style</a:t>
            </a:r>
          </a:p>
        </p:txBody>
      </p:sp>
      <p:sp>
        <p:nvSpPr>
          <p:cNvPr id="1027" name="Text Placeholder 2">
            <a:extLst>
              <a:ext uri="{FF2B5EF4-FFF2-40B4-BE49-F238E27FC236}">
                <a16:creationId xmlns:a16="http://schemas.microsoft.com/office/drawing/2014/main" id="{E7CE1034-AC62-4D0B-8D48-AE699252EB41}"/>
              </a:ext>
            </a:extLst>
          </p:cNvPr>
          <p:cNvSpPr>
            <a:spLocks noGrp="1"/>
          </p:cNvSpPr>
          <p:nvPr>
            <p:ph type="body" idx="1"/>
          </p:nvPr>
        </p:nvSpPr>
        <p:spPr bwMode="auto">
          <a:xfrm>
            <a:off x="457200" y="2141538"/>
            <a:ext cx="7772400" cy="3649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BDDBE725-E731-44FA-8D1A-B9AF86403253}"/>
              </a:ext>
            </a:extLst>
          </p:cNvPr>
          <p:cNvSpPr>
            <a:spLocks noGrp="1"/>
          </p:cNvSpPr>
          <p:nvPr>
            <p:ph type="dt" sz="half" idx="2"/>
          </p:nvPr>
        </p:nvSpPr>
        <p:spPr>
          <a:xfrm>
            <a:off x="6523038" y="5870575"/>
            <a:ext cx="121285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a:defRPr/>
            </a:pPr>
            <a:endParaRPr lang="en-US"/>
          </a:p>
        </p:txBody>
      </p:sp>
      <p:sp>
        <p:nvSpPr>
          <p:cNvPr id="5" name="Footer Placeholder 4">
            <a:extLst>
              <a:ext uri="{FF2B5EF4-FFF2-40B4-BE49-F238E27FC236}">
                <a16:creationId xmlns:a16="http://schemas.microsoft.com/office/drawing/2014/main" id="{60741F5F-3A49-43DE-BD93-E75DFCA899BD}"/>
              </a:ext>
            </a:extLst>
          </p:cNvPr>
          <p:cNvSpPr>
            <a:spLocks noGrp="1"/>
          </p:cNvSpPr>
          <p:nvPr>
            <p:ph type="ftr" sz="quarter" idx="3"/>
          </p:nvPr>
        </p:nvSpPr>
        <p:spPr>
          <a:xfrm>
            <a:off x="457200" y="5870575"/>
            <a:ext cx="5989638"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pPr>
              <a:defRPr/>
            </a:pPr>
            <a:endParaRPr lang="en-US"/>
          </a:p>
        </p:txBody>
      </p:sp>
      <p:sp>
        <p:nvSpPr>
          <p:cNvPr id="6" name="Slide Number Placeholder 5">
            <a:extLst>
              <a:ext uri="{FF2B5EF4-FFF2-40B4-BE49-F238E27FC236}">
                <a16:creationId xmlns:a16="http://schemas.microsoft.com/office/drawing/2014/main" id="{87A5B9C6-22B8-4F3F-BF5A-255101EC513B}"/>
              </a:ext>
            </a:extLst>
          </p:cNvPr>
          <p:cNvSpPr>
            <a:spLocks noGrp="1"/>
          </p:cNvSpPr>
          <p:nvPr>
            <p:ph type="sldNum" sz="quarter" idx="4"/>
          </p:nvPr>
        </p:nvSpPr>
        <p:spPr>
          <a:xfrm>
            <a:off x="7812088" y="5870575"/>
            <a:ext cx="417512" cy="377825"/>
          </a:xfrm>
          <a:prstGeom prst="rect">
            <a:avLst/>
          </a:prstGeom>
        </p:spPr>
        <p:txBody>
          <a:bodyPr vert="horz" wrap="square" lIns="91440" tIns="45720" rIns="91440" bIns="45720" numCol="1" anchor="ctr" anchorCtr="0" compatLnSpc="1">
            <a:prstTxWarp prst="textNoShape">
              <a:avLst/>
            </a:prstTxWarp>
          </a:bodyPr>
          <a:lstStyle>
            <a:lvl1pPr algn="r">
              <a:defRPr sz="1000">
                <a:latin typeface="Calibri" panose="020F0502020204030204" pitchFamily="34" charset="0"/>
              </a:defRPr>
            </a:lvl1pPr>
          </a:lstStyle>
          <a:p>
            <a:pPr>
              <a:defRPr/>
            </a:pPr>
            <a:fld id="{08726E30-6076-4F43-994E-3EF75DDBA09F}" type="slidenum">
              <a:rPr lang="ar-SA" altLang="en-US"/>
              <a:pPr>
                <a:defRPr/>
              </a:pPr>
              <a:t>‹#›</a:t>
            </a:fld>
            <a:endParaRPr lang="en-US" altLang="en-US"/>
          </a:p>
        </p:txBody>
      </p:sp>
    </p:spTree>
  </p:cSld>
  <p:clrMap bg1="dk1" tx1="lt1" bg2="dk2" tx2="lt2" accent1="accent1" accent2="accent2" accent3="accent3" accent4="accent4" accent5="accent5" accent6="accent6" hlink="hlink" folHlink="folHlink"/>
  <p:sldLayoutIdLst>
    <p:sldLayoutId id="2147484246" r:id="rId1"/>
    <p:sldLayoutId id="2147484247" r:id="rId2"/>
    <p:sldLayoutId id="2147484248" r:id="rId3"/>
    <p:sldLayoutId id="2147484249" r:id="rId4"/>
    <p:sldLayoutId id="2147484250" r:id="rId5"/>
    <p:sldLayoutId id="2147484251" r:id="rId6"/>
    <p:sldLayoutId id="2147484252" r:id="rId7"/>
    <p:sldLayoutId id="2147484253" r:id="rId8"/>
    <p:sldLayoutId id="2147484254" r:id="rId9"/>
    <p:sldLayoutId id="2147484255" r:id="rId10"/>
    <p:sldLayoutId id="2147484256" r:id="rId11"/>
    <p:sldLayoutId id="2147484257" r:id="rId12"/>
    <p:sldLayoutId id="2147484258" r:id="rId13"/>
    <p:sldLayoutId id="2147484259" r:id="rId14"/>
    <p:sldLayoutId id="2147484260" r:id="rId15"/>
    <p:sldLayoutId id="2147484261" r:id="rId16"/>
    <p:sldLayoutId id="2147484262" r:id="rId17"/>
    <p:sldLayoutId id="2147484263" r:id="rId18"/>
  </p:sldLayoutIdLst>
  <p:transition/>
  <p:hf hdr="0" ftr="0" dt="0"/>
  <p:txStyles>
    <p:titleStyle>
      <a:lvl1pPr algn="ctr" defTabSz="457200" rtl="0" eaLnBrk="0" fontAlgn="base" hangingPunct="0">
        <a:spcBef>
          <a:spcPct val="0"/>
        </a:spcBef>
        <a:spcAft>
          <a:spcPct val="0"/>
        </a:spcAft>
        <a:defRPr sz="4000" b="1" kern="1200" cap="all">
          <a:ln w="3175" cmpd="sng">
            <a:noFill/>
          </a:ln>
          <a:solidFill>
            <a:srgbClr val="FFFF00"/>
          </a:solidFill>
          <a:effectLst>
            <a:outerShdw blurRad="38100" dist="38100" dir="2700000" algn="tl">
              <a:srgbClr val="000000">
                <a:alpha val="43137"/>
              </a:srgbClr>
            </a:outerShdw>
          </a:effectLst>
          <a:latin typeface="+mj-lt"/>
          <a:ea typeface="+mj-ea"/>
          <a:cs typeface="+mj-cs"/>
        </a:defRPr>
      </a:lvl1pPr>
      <a:lvl2pPr algn="ctr" defTabSz="457200" rtl="0" eaLnBrk="0" fontAlgn="base" hangingPunct="0">
        <a:spcBef>
          <a:spcPct val="0"/>
        </a:spcBef>
        <a:spcAft>
          <a:spcPct val="0"/>
        </a:spcAft>
        <a:defRPr sz="4000" b="1">
          <a:solidFill>
            <a:srgbClr val="FFFF00"/>
          </a:solidFill>
          <a:latin typeface="Calibri Light" panose="020F0302020204030204" pitchFamily="34" charset="0"/>
        </a:defRPr>
      </a:lvl2pPr>
      <a:lvl3pPr algn="ctr" defTabSz="457200" rtl="0" eaLnBrk="0" fontAlgn="base" hangingPunct="0">
        <a:spcBef>
          <a:spcPct val="0"/>
        </a:spcBef>
        <a:spcAft>
          <a:spcPct val="0"/>
        </a:spcAft>
        <a:defRPr sz="4000" b="1">
          <a:solidFill>
            <a:srgbClr val="FFFF00"/>
          </a:solidFill>
          <a:latin typeface="Calibri Light" panose="020F0302020204030204" pitchFamily="34" charset="0"/>
        </a:defRPr>
      </a:lvl3pPr>
      <a:lvl4pPr algn="ctr" defTabSz="457200" rtl="0" eaLnBrk="0" fontAlgn="base" hangingPunct="0">
        <a:spcBef>
          <a:spcPct val="0"/>
        </a:spcBef>
        <a:spcAft>
          <a:spcPct val="0"/>
        </a:spcAft>
        <a:defRPr sz="4000" b="1">
          <a:solidFill>
            <a:srgbClr val="FFFF00"/>
          </a:solidFill>
          <a:latin typeface="Calibri Light" panose="020F0302020204030204" pitchFamily="34" charset="0"/>
        </a:defRPr>
      </a:lvl4pPr>
      <a:lvl5pPr algn="ctr" defTabSz="457200" rtl="0" eaLnBrk="0" fontAlgn="base" hangingPunct="0">
        <a:spcBef>
          <a:spcPct val="0"/>
        </a:spcBef>
        <a:spcAft>
          <a:spcPct val="0"/>
        </a:spcAft>
        <a:defRPr sz="4000" b="1">
          <a:solidFill>
            <a:srgbClr val="FFFF00"/>
          </a:solidFill>
          <a:latin typeface="Calibri Light" panose="020F030202020403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0" fontAlgn="base" hangingPunct="0">
        <a:spcBef>
          <a:spcPct val="0"/>
        </a:spcBef>
        <a:spcAft>
          <a:spcPts val="1000"/>
        </a:spcAft>
        <a:buClr>
          <a:schemeClr val="tx1"/>
        </a:buClr>
        <a:buSzPct val="100000"/>
        <a:buFont typeface="Arial" panose="020B0604020202020204" pitchFamily="34" charset="0"/>
        <a:buChar char="•"/>
        <a:defRPr sz="2400" kern="1200">
          <a:solidFill>
            <a:schemeClr val="tx1"/>
          </a:solidFill>
          <a:latin typeface="+mn-lt"/>
          <a:ea typeface="+mn-ea"/>
          <a:cs typeface="+mn-cs"/>
        </a:defRPr>
      </a:lvl1pPr>
      <a:lvl2pPr marL="742950" indent="-285750" algn="l" defTabSz="457200" rtl="0" eaLnBrk="0" fontAlgn="base" hangingPunct="0">
        <a:spcBef>
          <a:spcPct val="0"/>
        </a:spcBef>
        <a:spcAft>
          <a:spcPts val="1000"/>
        </a:spcAft>
        <a:buClr>
          <a:schemeClr val="tx1"/>
        </a:buClr>
        <a:buSzPct val="100000"/>
        <a:buFont typeface="Arial" panose="020B0604020202020204" pitchFamily="34" charset="0"/>
        <a:buChar char="•"/>
        <a:defRPr sz="1600" kern="1200">
          <a:solidFill>
            <a:schemeClr val="tx1"/>
          </a:solidFill>
          <a:latin typeface="+mn-lt"/>
          <a:ea typeface="+mn-ea"/>
          <a:cs typeface="+mn-cs"/>
        </a:defRPr>
      </a:lvl2pPr>
      <a:lvl3pPr marL="1200150" indent="-285750" algn="l" defTabSz="457200" rtl="0" eaLnBrk="0" fontAlgn="base" hangingPunct="0">
        <a:spcBef>
          <a:spcPct val="0"/>
        </a:spcBef>
        <a:spcAft>
          <a:spcPts val="1000"/>
        </a:spcAft>
        <a:buClr>
          <a:schemeClr val="tx1"/>
        </a:buClr>
        <a:buSzPct val="100000"/>
        <a:buFont typeface="Arial" panose="020B0604020202020204" pitchFamily="34" charset="0"/>
        <a:buChar char="•"/>
        <a:defRPr sz="1400" kern="1200">
          <a:solidFill>
            <a:schemeClr val="tx1"/>
          </a:solidFill>
          <a:latin typeface="+mn-lt"/>
          <a:ea typeface="+mn-ea"/>
          <a:cs typeface="+mn-cs"/>
        </a:defRPr>
      </a:lvl3pPr>
      <a:lvl4pPr marL="1543050" indent="-171450" algn="l" defTabSz="457200" rtl="0" eaLnBrk="0" fontAlgn="base" hangingPunct="0">
        <a:spcBef>
          <a:spcPct val="0"/>
        </a:spcBef>
        <a:spcAft>
          <a:spcPts val="1000"/>
        </a:spcAft>
        <a:buClr>
          <a:schemeClr val="tx1"/>
        </a:buClr>
        <a:buSzPct val="100000"/>
        <a:buFont typeface="Arial" panose="020B0604020202020204" pitchFamily="34" charset="0"/>
        <a:buChar char="•"/>
        <a:defRPr sz="1200" kern="1200">
          <a:solidFill>
            <a:schemeClr val="tx1"/>
          </a:solidFill>
          <a:latin typeface="+mn-lt"/>
          <a:ea typeface="+mn-ea"/>
          <a:cs typeface="+mn-cs"/>
        </a:defRPr>
      </a:lvl4pPr>
      <a:lvl5pPr marL="2000250" indent="-171450" algn="l" defTabSz="457200" rtl="0" eaLnBrk="0" fontAlgn="base" hangingPunct="0">
        <a:spcBef>
          <a:spcPct val="0"/>
        </a:spcBef>
        <a:spcAft>
          <a:spcPts val="1000"/>
        </a:spcAft>
        <a:buClr>
          <a:schemeClr val="tx1"/>
        </a:buClr>
        <a:buSzPct val="100000"/>
        <a:buFont typeface="Arial" panose="020B0604020202020204" pitchFamily="34" charset="0"/>
        <a:buChar char="•"/>
        <a:defRPr sz="1200" kern="1200">
          <a:solidFill>
            <a:schemeClr val="tx1"/>
          </a:solidFill>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g"/><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7.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commons.wikimedia.org/wiki/File:Human_Brain_-1.jpg" TargetMode="External"/><Relationship Id="rId2" Type="http://schemas.openxmlformats.org/officeDocument/2006/relationships/image" Target="../media/image6.jpg"/><Relationship Id="rId1" Type="http://schemas.openxmlformats.org/officeDocument/2006/relationships/slideLayout" Target="../slideLayouts/slideLayout1.xml"/><Relationship Id="rId5" Type="http://schemas.openxmlformats.org/officeDocument/2006/relationships/hyperlink" Target="https://in5d.com/soul-astrology-what-is-my-soul-sign/" TargetMode="External"/><Relationship Id="rId4" Type="http://schemas.openxmlformats.org/officeDocument/2006/relationships/image" Target="../media/image7.jp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diagramLayout" Target="../diagrams/layout10.xml"/><Relationship Id="rId7" Type="http://schemas.openxmlformats.org/officeDocument/2006/relationships/image" Target="../media/image28.jpeg"/><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8.xml"/></Relationships>
</file>

<file path=ppt/slides/_rels/slide51.xml.rels><?xml version="1.0" encoding="UTF-8" standalone="yes"?>
<Relationships xmlns="http://schemas.openxmlformats.org/package/2006/relationships"><Relationship Id="rId2" Type="http://schemas.openxmlformats.org/officeDocument/2006/relationships/image" Target="../media/image36.gif"/><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2" Type="http://schemas.openxmlformats.org/officeDocument/2006/relationships/image" Target="../media/image36.gif"/><Relationship Id="rId1" Type="http://schemas.openxmlformats.org/officeDocument/2006/relationships/slideLayout" Target="../slideLayouts/slideLayout8.xml"/></Relationships>
</file>

<file path=ppt/slides/_rels/slide53.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8.xml"/></Relationships>
</file>

<file path=ppt/slides/_rels/slide5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8.xml"/></Relationships>
</file>

<file path=ppt/slides/_rels/slide55.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8.xml"/></Relationships>
</file>

<file path=ppt/slides/_rels/slide56.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8.xml"/></Relationships>
</file>

<file path=ppt/slides/_rels/slide57.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8.xml"/></Relationships>
</file>

<file path=ppt/slides/_rels/slide58.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8.xml"/></Relationships>
</file>

<file path=ppt/slides/_rels/slide59.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0.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8.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3.xml.rels><?xml version="1.0" encoding="UTF-8" standalone="yes"?>
<Relationships xmlns="http://schemas.openxmlformats.org/package/2006/relationships"><Relationship Id="rId3" Type="http://schemas.openxmlformats.org/officeDocument/2006/relationships/hyperlink" Target="https://www.youtube.com/watch?v=LyIGsPfMwFc" TargetMode="External"/><Relationship Id="rId2" Type="http://schemas.openxmlformats.org/officeDocument/2006/relationships/hyperlink" Target="https://www.youtube.com/watch?v=l_qEB2jpkXA" TargetMode="External"/><Relationship Id="rId1" Type="http://schemas.openxmlformats.org/officeDocument/2006/relationships/slideLayout" Target="../slideLayouts/slideLayout8.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8" Type="http://schemas.openxmlformats.org/officeDocument/2006/relationships/diagramLayout" Target="../diagrams/layout4.xml"/><Relationship Id="rId13" Type="http://schemas.openxmlformats.org/officeDocument/2006/relationships/diagramLayout" Target="../diagrams/layout5.xml"/><Relationship Id="rId18" Type="http://schemas.openxmlformats.org/officeDocument/2006/relationships/diagramLayout" Target="../diagrams/layout6.xml"/><Relationship Id="rId3" Type="http://schemas.openxmlformats.org/officeDocument/2006/relationships/diagramLayout" Target="../diagrams/layout3.xml"/><Relationship Id="rId21" Type="http://schemas.microsoft.com/office/2007/relationships/diagramDrawing" Target="../diagrams/drawing6.xml"/><Relationship Id="rId7" Type="http://schemas.openxmlformats.org/officeDocument/2006/relationships/diagramData" Target="../diagrams/data4.xml"/><Relationship Id="rId12" Type="http://schemas.openxmlformats.org/officeDocument/2006/relationships/diagramData" Target="../diagrams/data5.xml"/><Relationship Id="rId17" Type="http://schemas.openxmlformats.org/officeDocument/2006/relationships/diagramData" Target="../diagrams/data6.xml"/><Relationship Id="rId2" Type="http://schemas.openxmlformats.org/officeDocument/2006/relationships/diagramData" Target="../diagrams/data3.xml"/><Relationship Id="rId16" Type="http://schemas.microsoft.com/office/2007/relationships/diagramDrawing" Target="../diagrams/drawing5.xml"/><Relationship Id="rId20" Type="http://schemas.openxmlformats.org/officeDocument/2006/relationships/diagramColors" Target="../diagrams/colors6.xml"/><Relationship Id="rId1" Type="http://schemas.openxmlformats.org/officeDocument/2006/relationships/slideLayout" Target="../slideLayouts/slideLayout2.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5" Type="http://schemas.openxmlformats.org/officeDocument/2006/relationships/diagramColors" Target="../diagrams/colors5.xml"/><Relationship Id="rId10" Type="http://schemas.openxmlformats.org/officeDocument/2006/relationships/diagramColors" Target="../diagrams/colors4.xml"/><Relationship Id="rId19" Type="http://schemas.openxmlformats.org/officeDocument/2006/relationships/diagramQuickStyle" Target="../diagrams/quickStyle6.xml"/><Relationship Id="rId4" Type="http://schemas.openxmlformats.org/officeDocument/2006/relationships/diagramQuickStyle" Target="../diagrams/quickStyle3.xml"/><Relationship Id="rId9" Type="http://schemas.openxmlformats.org/officeDocument/2006/relationships/diagramQuickStyle" Target="../diagrams/quickStyle4.xml"/><Relationship Id="rId14" Type="http://schemas.openxmlformats.org/officeDocument/2006/relationships/diagramQuickStyle" Target="../diagrams/quickStyle5.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02" name="Rectangle 6">
            <a:extLst>
              <a:ext uri="{FF2B5EF4-FFF2-40B4-BE49-F238E27FC236}">
                <a16:creationId xmlns:a16="http://schemas.microsoft.com/office/drawing/2014/main" id="{D30A3760-7587-4B29-BE83-E10A928D49F5}"/>
              </a:ext>
            </a:extLst>
          </p:cNvPr>
          <p:cNvSpPr>
            <a:spLocks noGrp="1" noChangeArrowheads="1"/>
          </p:cNvSpPr>
          <p:nvPr>
            <p:ph type="ctrTitle"/>
          </p:nvPr>
        </p:nvSpPr>
        <p:spPr>
          <a:xfrm>
            <a:off x="2362200" y="1524000"/>
            <a:ext cx="4876800" cy="1600200"/>
          </a:xfrm>
        </p:spPr>
        <p:txBody>
          <a:bodyPr>
            <a:noAutofit/>
          </a:bodyPr>
          <a:lstStyle/>
          <a:p>
            <a:pPr eaLnBrk="1" fontAlgn="auto" hangingPunct="1">
              <a:spcAft>
                <a:spcPts val="0"/>
              </a:spcAft>
              <a:defRPr/>
            </a:pPr>
            <a:r>
              <a:rPr lang="en-US" sz="6000" dirty="0">
                <a:effectLst>
                  <a:outerShdw blurRad="38100" dist="38100" dir="2700000" algn="tl">
                    <a:srgbClr val="000000">
                      <a:alpha val="43137"/>
                    </a:srgbClr>
                  </a:outerShdw>
                </a:effectLst>
              </a:rPr>
              <a:t>UICL/UHIT 2302</a:t>
            </a:r>
          </a:p>
        </p:txBody>
      </p:sp>
      <p:sp>
        <p:nvSpPr>
          <p:cNvPr id="4103" name="Rectangle 7">
            <a:extLst>
              <a:ext uri="{FF2B5EF4-FFF2-40B4-BE49-F238E27FC236}">
                <a16:creationId xmlns:a16="http://schemas.microsoft.com/office/drawing/2014/main" id="{3B3831DB-13DA-45E3-B24D-1405881B4D34}"/>
              </a:ext>
            </a:extLst>
          </p:cNvPr>
          <p:cNvSpPr>
            <a:spLocks noGrp="1" noChangeArrowheads="1"/>
          </p:cNvSpPr>
          <p:nvPr>
            <p:ph type="subTitle" idx="1"/>
          </p:nvPr>
        </p:nvSpPr>
        <p:spPr>
          <a:xfrm>
            <a:off x="0" y="3352800"/>
            <a:ext cx="9144000" cy="914400"/>
          </a:xfrm>
        </p:spPr>
        <p:txBody>
          <a:bodyPr rtlCol="0"/>
          <a:lstStyle/>
          <a:p>
            <a:pPr algn="ctr" eaLnBrk="1" fontAlgn="auto" hangingPunct="1">
              <a:spcBef>
                <a:spcPts val="0"/>
              </a:spcBef>
              <a:buFont typeface="Arial"/>
              <a:buNone/>
              <a:defRPr/>
            </a:pPr>
            <a:r>
              <a:rPr lang="en-US" sz="4800" b="1" dirty="0">
                <a:solidFill>
                  <a:srgbClr val="FFFF00"/>
                </a:solidFill>
                <a:effectLst>
                  <a:outerShdw blurRad="38100" dist="38100" dir="2700000" algn="tl">
                    <a:srgbClr val="000000"/>
                  </a:outerShdw>
                </a:effectLst>
              </a:rPr>
              <a:t>PEMIKIRAN SAINS &amp; TEKNOLOGI</a:t>
            </a:r>
          </a:p>
        </p:txBody>
      </p:sp>
      <p:pic>
        <p:nvPicPr>
          <p:cNvPr id="22532" name="Picture 6" descr="Image result for thinking">
            <a:extLst>
              <a:ext uri="{FF2B5EF4-FFF2-40B4-BE49-F238E27FC236}">
                <a16:creationId xmlns:a16="http://schemas.microsoft.com/office/drawing/2014/main" id="{6C4904D0-0466-4CDA-A2CB-4F6F74D129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4267200"/>
            <a:ext cx="479425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3" name="Slide Number Placeholder 1">
            <a:extLst>
              <a:ext uri="{FF2B5EF4-FFF2-40B4-BE49-F238E27FC236}">
                <a16:creationId xmlns:a16="http://schemas.microsoft.com/office/drawing/2014/main" id="{B05B66D2-50A0-4BD7-BBE3-486D43BFE1D7}"/>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9D785AC5-189D-420C-BFC9-2389BDF194C5}" type="slidenum">
              <a:rPr lang="ar-SA" altLang="en-US" smtClean="0">
                <a:latin typeface="Calibri" panose="020F0502020204030204" pitchFamily="34" charset="0"/>
              </a:rPr>
              <a:pPr/>
              <a:t>1</a:t>
            </a:fld>
            <a:endParaRPr lang="en-US" altLang="en-US">
              <a:latin typeface="Calibri" panose="020F0502020204030204" pitchFamily="34" charset="0"/>
            </a:endParaRP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29D437-376E-40C3-811A-E3A1F1AD25C4}"/>
              </a:ext>
            </a:extLst>
          </p:cNvPr>
          <p:cNvSpPr>
            <a:spLocks noGrp="1"/>
          </p:cNvSpPr>
          <p:nvPr>
            <p:ph type="title"/>
          </p:nvPr>
        </p:nvSpPr>
        <p:spPr>
          <a:xfrm>
            <a:off x="962027" y="1824666"/>
            <a:ext cx="4391024" cy="3208668"/>
          </a:xfrm>
        </p:spPr>
        <p:txBody>
          <a:bodyPr vert="horz" lIns="68580" tIns="34290" rIns="68580" bIns="34290" rtlCol="0" anchor="ctr">
            <a:normAutofit/>
          </a:bodyPr>
          <a:lstStyle/>
          <a:p>
            <a:pPr algn="r"/>
            <a:r>
              <a:rPr lang="en-US" sz="4050" dirty="0" err="1"/>
              <a:t>Prinsip</a:t>
            </a:r>
            <a:r>
              <a:rPr lang="en-US" sz="4050" dirty="0"/>
              <a:t> </a:t>
            </a:r>
            <a:r>
              <a:rPr lang="en-US" sz="4050" dirty="0" err="1"/>
              <a:t>utama</a:t>
            </a:r>
            <a:r>
              <a:rPr lang="en-US" sz="4050" dirty="0"/>
              <a:t> </a:t>
            </a:r>
            <a:r>
              <a:rPr lang="en-US" sz="4050" dirty="0" err="1"/>
              <a:t>sains</a:t>
            </a:r>
            <a:r>
              <a:rPr lang="en-US" sz="4050" dirty="0"/>
              <a:t> </a:t>
            </a:r>
            <a:r>
              <a:rPr lang="en-US" sz="4050" dirty="0" err="1"/>
              <a:t>islam</a:t>
            </a:r>
            <a:endParaRPr lang="en-US" sz="4050" dirty="0"/>
          </a:p>
        </p:txBody>
      </p:sp>
      <p:sp>
        <p:nvSpPr>
          <p:cNvPr id="3" name="Text Placeholder 2">
            <a:extLst>
              <a:ext uri="{FF2B5EF4-FFF2-40B4-BE49-F238E27FC236}">
                <a16:creationId xmlns:a16="http://schemas.microsoft.com/office/drawing/2014/main" id="{44760647-915E-41A7-8692-C3C27A3822EB}"/>
              </a:ext>
            </a:extLst>
          </p:cNvPr>
          <p:cNvSpPr>
            <a:spLocks noGrp="1"/>
          </p:cNvSpPr>
          <p:nvPr>
            <p:ph type="body" idx="1"/>
          </p:nvPr>
        </p:nvSpPr>
        <p:spPr>
          <a:xfrm>
            <a:off x="5846741" y="1345447"/>
            <a:ext cx="3103520" cy="4428641"/>
          </a:xfrm>
        </p:spPr>
        <p:txBody>
          <a:bodyPr vert="horz" wrap="square" lIns="68580" tIns="34290" rIns="68580" bIns="34290" numCol="1" rtlCol="0" anchor="ctr" anchorCtr="0" compatLnSpc="1">
            <a:prstTxWarp prst="textNoShape">
              <a:avLst/>
            </a:prstTxWarp>
            <a:normAutofit/>
          </a:bodyPr>
          <a:lstStyle/>
          <a:p>
            <a:pPr marL="342900" indent="-342900">
              <a:buAutoNum type="arabicParenBoth"/>
            </a:pPr>
            <a:r>
              <a:rPr lang="en-US" dirty="0">
                <a:solidFill>
                  <a:schemeClr val="tx1"/>
                </a:solidFill>
              </a:rPr>
              <a:t>subject matter yang </a:t>
            </a:r>
            <a:r>
              <a:rPr lang="en-US" dirty="0" err="1">
                <a:solidFill>
                  <a:schemeClr val="tx1"/>
                </a:solidFill>
              </a:rPr>
              <a:t>dikenal</a:t>
            </a:r>
            <a:r>
              <a:rPr lang="en-US" dirty="0">
                <a:solidFill>
                  <a:schemeClr val="tx1"/>
                </a:solidFill>
              </a:rPr>
              <a:t> </a:t>
            </a:r>
            <a:r>
              <a:rPr lang="en-US" dirty="0" err="1">
                <a:solidFill>
                  <a:schemeClr val="tx1"/>
                </a:solidFill>
              </a:rPr>
              <a:t>pasti</a:t>
            </a:r>
            <a:r>
              <a:rPr lang="en-US" dirty="0">
                <a:solidFill>
                  <a:schemeClr val="tx1"/>
                </a:solidFill>
              </a:rPr>
              <a:t>, </a:t>
            </a:r>
          </a:p>
          <a:p>
            <a:pPr marL="342900" indent="-342900">
              <a:buAutoNum type="arabicParenBoth"/>
            </a:pPr>
            <a:r>
              <a:rPr lang="en-US" dirty="0">
                <a:solidFill>
                  <a:schemeClr val="tx1"/>
                </a:solidFill>
              </a:rPr>
              <a:t> </a:t>
            </a:r>
            <a:r>
              <a:rPr lang="en-US" dirty="0" err="1">
                <a:solidFill>
                  <a:schemeClr val="tx1"/>
                </a:solidFill>
              </a:rPr>
              <a:t>suatu</a:t>
            </a:r>
            <a:r>
              <a:rPr lang="en-US" dirty="0">
                <a:solidFill>
                  <a:schemeClr val="tx1"/>
                </a:solidFill>
              </a:rPr>
              <a:t> </a:t>
            </a:r>
            <a:r>
              <a:rPr lang="en-US" dirty="0" err="1">
                <a:solidFill>
                  <a:schemeClr val="tx1"/>
                </a:solidFill>
              </a:rPr>
              <a:t>metode</a:t>
            </a:r>
            <a:r>
              <a:rPr lang="en-US" dirty="0">
                <a:solidFill>
                  <a:schemeClr val="tx1"/>
                </a:solidFill>
              </a:rPr>
              <a:t> yang </a:t>
            </a:r>
            <a:r>
              <a:rPr lang="en-US" dirty="0" err="1">
                <a:solidFill>
                  <a:schemeClr val="tx1"/>
                </a:solidFill>
              </a:rPr>
              <a:t>diformulasikan</a:t>
            </a:r>
            <a:r>
              <a:rPr lang="en-US" dirty="0">
                <a:solidFill>
                  <a:schemeClr val="tx1"/>
                </a:solidFill>
              </a:rPr>
              <a:t> </a:t>
            </a:r>
            <a:r>
              <a:rPr lang="en-US" dirty="0" err="1">
                <a:solidFill>
                  <a:schemeClr val="tx1"/>
                </a:solidFill>
              </a:rPr>
              <a:t>dengan</a:t>
            </a:r>
            <a:r>
              <a:rPr lang="en-US" dirty="0">
                <a:solidFill>
                  <a:schemeClr val="tx1"/>
                </a:solidFill>
              </a:rPr>
              <a:t> </a:t>
            </a:r>
            <a:r>
              <a:rPr lang="en-US" dirty="0" err="1">
                <a:solidFill>
                  <a:schemeClr val="tx1"/>
                </a:solidFill>
              </a:rPr>
              <a:t>jelas</a:t>
            </a:r>
            <a:r>
              <a:rPr lang="en-US" dirty="0">
                <a:solidFill>
                  <a:schemeClr val="tx1"/>
                </a:solidFill>
              </a:rPr>
              <a:t>, </a:t>
            </a:r>
          </a:p>
          <a:p>
            <a:pPr marL="342900" indent="-342900">
              <a:buAutoNum type="arabicParenBoth"/>
            </a:pPr>
            <a:r>
              <a:rPr lang="en-US" dirty="0" err="1">
                <a:solidFill>
                  <a:schemeClr val="tx1"/>
                </a:solidFill>
              </a:rPr>
              <a:t>Suatu</a:t>
            </a:r>
            <a:r>
              <a:rPr lang="en-US" dirty="0">
                <a:solidFill>
                  <a:schemeClr val="tx1"/>
                </a:solidFill>
              </a:rPr>
              <a:t> badan </a:t>
            </a:r>
            <a:r>
              <a:rPr lang="en-US" dirty="0" err="1">
                <a:solidFill>
                  <a:schemeClr val="tx1"/>
                </a:solidFill>
              </a:rPr>
              <a:t>teori</a:t>
            </a:r>
            <a:r>
              <a:rPr lang="en-US" dirty="0">
                <a:solidFill>
                  <a:schemeClr val="tx1"/>
                </a:solidFill>
              </a:rPr>
              <a:t> yang </a:t>
            </a:r>
            <a:r>
              <a:rPr lang="en-US" dirty="0" err="1">
                <a:solidFill>
                  <a:schemeClr val="tx1"/>
                </a:solidFill>
              </a:rPr>
              <a:t>diformulasikan</a:t>
            </a:r>
            <a:r>
              <a:rPr lang="en-US" dirty="0">
                <a:solidFill>
                  <a:schemeClr val="tx1"/>
                </a:solidFill>
              </a:rPr>
              <a:t> </a:t>
            </a:r>
            <a:r>
              <a:rPr lang="en-US" dirty="0" err="1">
                <a:solidFill>
                  <a:schemeClr val="tx1"/>
                </a:solidFill>
              </a:rPr>
              <a:t>dengan</a:t>
            </a:r>
            <a:r>
              <a:rPr lang="en-US" dirty="0">
                <a:solidFill>
                  <a:schemeClr val="tx1"/>
                </a:solidFill>
              </a:rPr>
              <a:t> </a:t>
            </a:r>
            <a:r>
              <a:rPr lang="en-US" dirty="0" err="1">
                <a:solidFill>
                  <a:schemeClr val="tx1"/>
                </a:solidFill>
              </a:rPr>
              <a:t>baik</a:t>
            </a:r>
            <a:r>
              <a:rPr lang="en-US" dirty="0">
                <a:solidFill>
                  <a:schemeClr val="tx1"/>
                </a:solidFill>
              </a:rPr>
              <a:t> dan </a:t>
            </a:r>
          </a:p>
          <a:p>
            <a:pPr marL="342900" indent="-342900">
              <a:buAutoNum type="arabicParenBoth"/>
            </a:pPr>
            <a:r>
              <a:rPr lang="en-US" dirty="0" err="1">
                <a:solidFill>
                  <a:schemeClr val="tx1"/>
                </a:solidFill>
              </a:rPr>
              <a:t>suatu</a:t>
            </a:r>
            <a:r>
              <a:rPr lang="en-US" dirty="0">
                <a:solidFill>
                  <a:schemeClr val="tx1"/>
                </a:solidFill>
              </a:rPr>
              <a:t> badan </a:t>
            </a:r>
            <a:r>
              <a:rPr lang="en-US" dirty="0" err="1">
                <a:solidFill>
                  <a:schemeClr val="tx1"/>
                </a:solidFill>
              </a:rPr>
              <a:t>ilmu</a:t>
            </a:r>
            <a:r>
              <a:rPr lang="en-US" dirty="0">
                <a:solidFill>
                  <a:schemeClr val="tx1"/>
                </a:solidFill>
              </a:rPr>
              <a:t> yang </a:t>
            </a:r>
            <a:r>
              <a:rPr lang="en-US" dirty="0" err="1">
                <a:solidFill>
                  <a:schemeClr val="tx1"/>
                </a:solidFill>
              </a:rPr>
              <a:t>dikumpulkan</a:t>
            </a:r>
            <a:r>
              <a:rPr lang="en-US" dirty="0">
                <a:solidFill>
                  <a:schemeClr val="tx1"/>
                </a:solidFill>
              </a:rPr>
              <a:t> (accumulated knowledge).</a:t>
            </a:r>
          </a:p>
        </p:txBody>
      </p:sp>
    </p:spTree>
    <p:extLst>
      <p:ext uri="{BB962C8B-B14F-4D97-AF65-F5344CB8AC3E}">
        <p14:creationId xmlns:p14="http://schemas.microsoft.com/office/powerpoint/2010/main" val="2259687081"/>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700" dirty="0">
                <a:solidFill>
                  <a:srgbClr val="FFC000"/>
                </a:solidFill>
              </a:rPr>
              <a:t>PUSAT PERKEMBANGAN ILMU - PEMANGKIN PERKEMBANGAN SAINS DI DUNIA ISLAM </a:t>
            </a:r>
            <a:endParaRPr lang="en-GB" dirty="0">
              <a:solidFill>
                <a:srgbClr val="FFC000"/>
              </a:solidFill>
            </a:endParaRPr>
          </a:p>
        </p:txBody>
      </p:sp>
      <p:graphicFrame>
        <p:nvGraphicFramePr>
          <p:cNvPr id="6" name="Content Placeholder 5"/>
          <p:cNvGraphicFramePr>
            <a:graphicFrameLocks noGrp="1"/>
          </p:cNvGraphicFramePr>
          <p:nvPr>
            <p:ph idx="1"/>
          </p:nvPr>
        </p:nvGraphicFramePr>
        <p:xfrm>
          <a:off x="685801" y="2163536"/>
          <a:ext cx="7765256" cy="35487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62697728"/>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395654" y="2663946"/>
            <a:ext cx="3534089" cy="2765425"/>
          </a:xfrm>
          <a:prstGeom prst="rect">
            <a:avLst/>
          </a:prstGeom>
        </p:spPr>
      </p:pic>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4240487" y="2663946"/>
            <a:ext cx="4569354" cy="2741612"/>
          </a:xfrm>
          <a:prstGeom prst="rect">
            <a:avLst/>
          </a:prstGeom>
        </p:spPr>
      </p:pic>
      <p:sp>
        <p:nvSpPr>
          <p:cNvPr id="4" name="Title 3"/>
          <p:cNvSpPr>
            <a:spLocks noGrp="1"/>
          </p:cNvSpPr>
          <p:nvPr>
            <p:ph type="title"/>
          </p:nvPr>
        </p:nvSpPr>
        <p:spPr>
          <a:xfrm>
            <a:off x="395653" y="1647911"/>
            <a:ext cx="8354891" cy="697835"/>
          </a:xfrm>
        </p:spPr>
        <p:txBody>
          <a:bodyPr vert="horz" lIns="68580" tIns="34290" rIns="68580" bIns="34290" rtlCol="0" anchor="b">
            <a:normAutofit fontScale="90000"/>
          </a:bodyPr>
          <a:lstStyle/>
          <a:p>
            <a:pPr algn="ctr"/>
            <a:r>
              <a:rPr lang="en-US" sz="2250" dirty="0"/>
              <a:t>PUSAT PERKEMBANGAN ILMU - PEMANGKIN PERKEMBANGAN SAINS DI DUNIA ISLAM</a:t>
            </a:r>
            <a:br>
              <a:rPr lang="en-US" sz="2250" dirty="0"/>
            </a:br>
            <a:r>
              <a:rPr lang="en-US" sz="2250" dirty="0"/>
              <a:t>Baghdad – </a:t>
            </a:r>
            <a:r>
              <a:rPr lang="en-US" sz="2250" dirty="0" err="1"/>
              <a:t>dAMSYIK</a:t>
            </a:r>
            <a:r>
              <a:rPr lang="en-US" sz="2250" dirty="0"/>
              <a:t> – </a:t>
            </a:r>
            <a:r>
              <a:rPr lang="en-US" sz="2250" dirty="0" err="1"/>
              <a:t>cordova</a:t>
            </a:r>
            <a:r>
              <a:rPr lang="en-US" sz="2250" dirty="0"/>
              <a:t> - </a:t>
            </a:r>
            <a:r>
              <a:rPr lang="en-US" sz="2250" dirty="0" err="1"/>
              <a:t>kaherah</a:t>
            </a:r>
            <a:r>
              <a:rPr lang="en-US" sz="2250" dirty="0"/>
              <a:t> </a:t>
            </a:r>
          </a:p>
        </p:txBody>
      </p:sp>
    </p:spTree>
    <p:extLst>
      <p:ext uri="{BB962C8B-B14F-4D97-AF65-F5344CB8AC3E}">
        <p14:creationId xmlns:p14="http://schemas.microsoft.com/office/powerpoint/2010/main" val="1794072575"/>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b="1316"/>
          <a:stretch/>
        </p:blipFill>
        <p:spPr>
          <a:xfrm>
            <a:off x="-1" y="728033"/>
            <a:ext cx="9144000" cy="3296960"/>
          </a:xfrm>
          <a:prstGeom prst="rect">
            <a:avLst/>
          </a:prstGeom>
        </p:spPr>
      </p:pic>
      <p:sp>
        <p:nvSpPr>
          <p:cNvPr id="2" name="Title 1"/>
          <p:cNvSpPr>
            <a:spLocks noGrp="1"/>
          </p:cNvSpPr>
          <p:nvPr>
            <p:ph type="title"/>
          </p:nvPr>
        </p:nvSpPr>
        <p:spPr>
          <a:xfrm>
            <a:off x="3080657" y="3480707"/>
            <a:ext cx="2732315" cy="544286"/>
          </a:xfrm>
          <a:solidFill>
            <a:srgbClr val="FFC000"/>
          </a:solidFill>
        </p:spPr>
        <p:txBody>
          <a:bodyPr>
            <a:normAutofit/>
          </a:bodyPr>
          <a:lstStyle/>
          <a:p>
            <a:pPr algn="ctr"/>
            <a:r>
              <a:rPr lang="en-MY" sz="2700" dirty="0">
                <a:solidFill>
                  <a:srgbClr val="003300"/>
                </a:solidFill>
              </a:rPr>
              <a:t>1. BAGHDAD</a:t>
            </a:r>
          </a:p>
        </p:txBody>
      </p:sp>
      <p:sp>
        <p:nvSpPr>
          <p:cNvPr id="3" name="Content Placeholder 2"/>
          <p:cNvSpPr>
            <a:spLocks noGrp="1"/>
          </p:cNvSpPr>
          <p:nvPr>
            <p:ph idx="1"/>
          </p:nvPr>
        </p:nvSpPr>
        <p:spPr>
          <a:xfrm>
            <a:off x="-1" y="4024993"/>
            <a:ext cx="9144001" cy="1846532"/>
          </a:xfrm>
          <a:solidFill>
            <a:schemeClr val="bg2">
              <a:lumMod val="50000"/>
            </a:schemeClr>
          </a:solidFill>
        </p:spPr>
        <p:txBody>
          <a:bodyPr anchor="ctr">
            <a:normAutofit fontScale="92500" lnSpcReduction="20000"/>
          </a:bodyPr>
          <a:lstStyle/>
          <a:p>
            <a:r>
              <a:rPr lang="en-MY" dirty="0"/>
              <a:t>Baghdad </a:t>
            </a:r>
            <a:r>
              <a:rPr lang="en-MY" dirty="0" err="1"/>
              <a:t>muncul</a:t>
            </a:r>
            <a:r>
              <a:rPr lang="en-MY" dirty="0"/>
              <a:t> </a:t>
            </a:r>
            <a:r>
              <a:rPr lang="en-MY" dirty="0" err="1"/>
              <a:t>sebagai</a:t>
            </a:r>
            <a:r>
              <a:rPr lang="en-MY" dirty="0"/>
              <a:t> </a:t>
            </a:r>
            <a:r>
              <a:rPr lang="en-MY" dirty="0" err="1"/>
              <a:t>pusat</a:t>
            </a:r>
            <a:r>
              <a:rPr lang="en-MY" dirty="0"/>
              <a:t> </a:t>
            </a:r>
            <a:r>
              <a:rPr lang="en-MY" dirty="0" err="1"/>
              <a:t>kebudayaan</a:t>
            </a:r>
            <a:r>
              <a:rPr lang="en-MY" dirty="0"/>
              <a:t> yang </a:t>
            </a:r>
            <a:r>
              <a:rPr lang="en-MY" dirty="0" err="1"/>
              <a:t>hebat</a:t>
            </a:r>
            <a:r>
              <a:rPr lang="en-MY" dirty="0"/>
              <a:t> di </a:t>
            </a:r>
            <a:r>
              <a:rPr lang="en-MY" dirty="0" err="1"/>
              <a:t>bawah</a:t>
            </a:r>
            <a:r>
              <a:rPr lang="en-MY" dirty="0"/>
              <a:t> </a:t>
            </a:r>
            <a:r>
              <a:rPr lang="en-MY" dirty="0" err="1"/>
              <a:t>pemerintahan</a:t>
            </a:r>
            <a:r>
              <a:rPr lang="en-MY" dirty="0"/>
              <a:t> </a:t>
            </a:r>
            <a:r>
              <a:rPr lang="en-MY" dirty="0" err="1"/>
              <a:t>Khalifah</a:t>
            </a:r>
            <a:r>
              <a:rPr lang="en-MY" dirty="0"/>
              <a:t> Abu </a:t>
            </a:r>
            <a:r>
              <a:rPr lang="en-MY" dirty="0" err="1"/>
              <a:t>Ja’far</a:t>
            </a:r>
            <a:r>
              <a:rPr lang="en-MY" dirty="0"/>
              <a:t> al-Mansur (136-158H/754-775M) </a:t>
            </a:r>
            <a:r>
              <a:rPr lang="en-MY" dirty="0" err="1"/>
              <a:t>khalifah</a:t>
            </a:r>
            <a:r>
              <a:rPr lang="en-MY" dirty="0"/>
              <a:t> </a:t>
            </a:r>
            <a:r>
              <a:rPr lang="en-MY" dirty="0" err="1"/>
              <a:t>kedua</a:t>
            </a:r>
            <a:r>
              <a:rPr lang="en-MY" dirty="0"/>
              <a:t> </a:t>
            </a:r>
            <a:r>
              <a:rPr lang="en-MY" dirty="0" err="1"/>
              <a:t>kerajaan</a:t>
            </a:r>
            <a:r>
              <a:rPr lang="en-MY" dirty="0"/>
              <a:t> </a:t>
            </a:r>
            <a:r>
              <a:rPr lang="en-MY" dirty="0" err="1"/>
              <a:t>Abbasiyah</a:t>
            </a:r>
            <a:r>
              <a:rPr lang="en-MY" dirty="0"/>
              <a:t>.</a:t>
            </a:r>
          </a:p>
          <a:p>
            <a:r>
              <a:rPr lang="en-MY" dirty="0" err="1"/>
              <a:t>Diikuti</a:t>
            </a:r>
            <a:r>
              <a:rPr lang="en-MY" dirty="0"/>
              <a:t> </a:t>
            </a:r>
            <a:r>
              <a:rPr lang="en-MY" dirty="0" err="1"/>
              <a:t>oleh</a:t>
            </a:r>
            <a:r>
              <a:rPr lang="en-MY" dirty="0"/>
              <a:t> </a:t>
            </a:r>
            <a:r>
              <a:rPr lang="en-MY" dirty="0" err="1"/>
              <a:t>tiga</a:t>
            </a:r>
            <a:r>
              <a:rPr lang="en-MY" dirty="0"/>
              <a:t> </a:t>
            </a:r>
            <a:r>
              <a:rPr lang="en-MY" dirty="0" err="1"/>
              <a:t>generasi</a:t>
            </a:r>
            <a:r>
              <a:rPr lang="en-MY" dirty="0"/>
              <a:t> </a:t>
            </a:r>
            <a:r>
              <a:rPr lang="en-MY" dirty="0" err="1"/>
              <a:t>penggantinya</a:t>
            </a:r>
            <a:r>
              <a:rPr lang="en-MY" dirty="0"/>
              <a:t> </a:t>
            </a:r>
            <a:r>
              <a:rPr lang="en-MY" dirty="0" err="1"/>
              <a:t>khususnya</a:t>
            </a:r>
            <a:r>
              <a:rPr lang="en-MY" dirty="0"/>
              <a:t> </a:t>
            </a:r>
            <a:r>
              <a:rPr lang="en-MY" dirty="0" err="1"/>
              <a:t>khalifah</a:t>
            </a:r>
            <a:r>
              <a:rPr lang="en-MY" dirty="0"/>
              <a:t> Muhammad al-Mahdi (775-785M), Harun al-Rashid (170-193H/786-809M) </a:t>
            </a:r>
            <a:r>
              <a:rPr lang="en-MY" dirty="0" err="1"/>
              <a:t>dan</a:t>
            </a:r>
            <a:r>
              <a:rPr lang="en-MY" dirty="0"/>
              <a:t> Abdullah al-</a:t>
            </a:r>
            <a:r>
              <a:rPr lang="en-MY" dirty="0" err="1"/>
              <a:t>Ma’mun</a:t>
            </a:r>
            <a:r>
              <a:rPr lang="en-MY" dirty="0"/>
              <a:t> (198-218H/813-833M) (John Freely,2009)</a:t>
            </a:r>
          </a:p>
        </p:txBody>
      </p:sp>
    </p:spTree>
    <p:extLst>
      <p:ext uri="{BB962C8B-B14F-4D97-AF65-F5344CB8AC3E}">
        <p14:creationId xmlns:p14="http://schemas.microsoft.com/office/powerpoint/2010/main" val="79680940"/>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r="25778"/>
          <a:stretch/>
        </p:blipFill>
        <p:spPr>
          <a:xfrm>
            <a:off x="15" y="857258"/>
            <a:ext cx="9143985" cy="3145964"/>
          </a:xfrm>
          <a:prstGeom prst="rect">
            <a:avLst/>
          </a:prstGeom>
        </p:spPr>
      </p:pic>
      <p:sp>
        <p:nvSpPr>
          <p:cNvPr id="3" name="Content Placeholder 2"/>
          <p:cNvSpPr>
            <a:spLocks noGrp="1"/>
          </p:cNvSpPr>
          <p:nvPr>
            <p:ph idx="1"/>
          </p:nvPr>
        </p:nvSpPr>
        <p:spPr>
          <a:xfrm>
            <a:off x="16" y="4003222"/>
            <a:ext cx="9143984" cy="1997528"/>
          </a:xfrm>
        </p:spPr>
        <p:txBody>
          <a:bodyPr anchor="t">
            <a:normAutofit fontScale="70000" lnSpcReduction="20000"/>
          </a:bodyPr>
          <a:lstStyle/>
          <a:p>
            <a:pPr marL="0" indent="0" algn="ctr">
              <a:buNone/>
            </a:pPr>
            <a:r>
              <a:rPr lang="en-MY" sz="1800" b="1" dirty="0">
                <a:solidFill>
                  <a:srgbClr val="FFC000"/>
                </a:solidFill>
              </a:rPr>
              <a:t>KEISTIMEWAAN BAGHDAD SEBAGAI PUSAT PERKEMBANGAN ILMU</a:t>
            </a:r>
          </a:p>
          <a:p>
            <a:r>
              <a:rPr lang="en-MY" dirty="0" err="1"/>
              <a:t>Tahun</a:t>
            </a:r>
            <a:r>
              <a:rPr lang="en-MY" dirty="0"/>
              <a:t> 900-1100M </a:t>
            </a:r>
            <a:r>
              <a:rPr lang="en-MY" dirty="0" err="1"/>
              <a:t>merupakan</a:t>
            </a:r>
            <a:r>
              <a:rPr lang="en-MY" dirty="0"/>
              <a:t> zaman </a:t>
            </a:r>
            <a:r>
              <a:rPr lang="en-MY" dirty="0" err="1"/>
              <a:t>keemasan</a:t>
            </a:r>
            <a:r>
              <a:rPr lang="en-MY" dirty="0"/>
              <a:t> </a:t>
            </a:r>
            <a:r>
              <a:rPr lang="en-MY" dirty="0" err="1"/>
              <a:t>dan</a:t>
            </a:r>
            <a:r>
              <a:rPr lang="en-MY" dirty="0"/>
              <a:t> </a:t>
            </a:r>
            <a:r>
              <a:rPr lang="en-MY" dirty="0" err="1"/>
              <a:t>kemuncak</a:t>
            </a:r>
            <a:r>
              <a:rPr lang="en-MY" dirty="0"/>
              <a:t> </a:t>
            </a:r>
            <a:r>
              <a:rPr lang="en-MY" dirty="0" err="1"/>
              <a:t>kemajuan</a:t>
            </a:r>
            <a:r>
              <a:rPr lang="en-MY" dirty="0"/>
              <a:t> </a:t>
            </a:r>
            <a:r>
              <a:rPr lang="en-MY" dirty="0" err="1"/>
              <a:t>tamadun</a:t>
            </a:r>
            <a:r>
              <a:rPr lang="en-MY" dirty="0"/>
              <a:t> Islam  </a:t>
            </a:r>
            <a:r>
              <a:rPr lang="en-MY" dirty="0" err="1"/>
              <a:t>khususnya</a:t>
            </a:r>
            <a:r>
              <a:rPr lang="en-MY" dirty="0"/>
              <a:t> </a:t>
            </a:r>
            <a:r>
              <a:rPr lang="en-MY" dirty="0" err="1"/>
              <a:t>dalam</a:t>
            </a:r>
            <a:r>
              <a:rPr lang="en-MY" dirty="0"/>
              <a:t> </a:t>
            </a:r>
            <a:r>
              <a:rPr lang="en-MY" dirty="0" err="1"/>
              <a:t>sains</a:t>
            </a:r>
            <a:r>
              <a:rPr lang="en-MY" dirty="0"/>
              <a:t> </a:t>
            </a:r>
            <a:r>
              <a:rPr lang="en-MY" dirty="0" err="1"/>
              <a:t>dan</a:t>
            </a:r>
            <a:r>
              <a:rPr lang="en-MY" dirty="0"/>
              <a:t> </a:t>
            </a:r>
            <a:r>
              <a:rPr lang="en-MY" dirty="0" err="1"/>
              <a:t>teknologi</a:t>
            </a:r>
            <a:r>
              <a:rPr lang="en-MY" dirty="0"/>
              <a:t>.</a:t>
            </a:r>
          </a:p>
          <a:p>
            <a:r>
              <a:rPr lang="en-MY" dirty="0" err="1"/>
              <a:t>Ilmu</a:t>
            </a:r>
            <a:r>
              <a:rPr lang="en-MY" dirty="0"/>
              <a:t> </a:t>
            </a:r>
            <a:r>
              <a:rPr lang="en-MY" dirty="0" err="1"/>
              <a:t>perubatan</a:t>
            </a:r>
            <a:r>
              <a:rPr lang="en-MY" dirty="0"/>
              <a:t> </a:t>
            </a:r>
            <a:r>
              <a:rPr lang="en-MY" dirty="0" err="1"/>
              <a:t>bermula</a:t>
            </a:r>
            <a:r>
              <a:rPr lang="en-MY" dirty="0"/>
              <a:t> </a:t>
            </a:r>
            <a:r>
              <a:rPr lang="en-MY" dirty="0" err="1"/>
              <a:t>sebaik</a:t>
            </a:r>
            <a:r>
              <a:rPr lang="en-MY" dirty="0"/>
              <a:t> </a:t>
            </a:r>
            <a:r>
              <a:rPr lang="en-MY" dirty="0" err="1"/>
              <a:t>sahaja</a:t>
            </a:r>
            <a:r>
              <a:rPr lang="en-MY" dirty="0"/>
              <a:t> </a:t>
            </a:r>
            <a:r>
              <a:rPr lang="en-MY" dirty="0" err="1"/>
              <a:t>berakhir</a:t>
            </a:r>
            <a:r>
              <a:rPr lang="en-MY" dirty="0"/>
              <a:t> </a:t>
            </a:r>
            <a:r>
              <a:rPr lang="en-MY" dirty="0" err="1"/>
              <a:t>tempoh</a:t>
            </a:r>
            <a:r>
              <a:rPr lang="en-MY" dirty="0"/>
              <a:t> </a:t>
            </a:r>
            <a:r>
              <a:rPr lang="en-MY" dirty="0" err="1"/>
              <a:t>kegiatan</a:t>
            </a:r>
            <a:r>
              <a:rPr lang="en-MY" dirty="0"/>
              <a:t> </a:t>
            </a:r>
            <a:r>
              <a:rPr lang="en-MY" dirty="0" err="1"/>
              <a:t>penterjemahan</a:t>
            </a:r>
            <a:r>
              <a:rPr lang="en-MY" dirty="0"/>
              <a:t> yang </a:t>
            </a:r>
            <a:r>
              <a:rPr lang="en-MY" dirty="0" err="1"/>
              <a:t>berasaskan</a:t>
            </a:r>
            <a:r>
              <a:rPr lang="en-MY" dirty="0"/>
              <a:t> </a:t>
            </a:r>
            <a:r>
              <a:rPr lang="en-MY" dirty="0" err="1"/>
              <a:t>sains</a:t>
            </a:r>
            <a:r>
              <a:rPr lang="en-MY" dirty="0"/>
              <a:t> Greek yang </a:t>
            </a:r>
            <a:r>
              <a:rPr lang="en-MY" dirty="0" err="1"/>
              <a:t>turut</a:t>
            </a:r>
            <a:r>
              <a:rPr lang="en-MY" dirty="0"/>
              <a:t> </a:t>
            </a:r>
            <a:r>
              <a:rPr lang="en-MY" dirty="0" err="1"/>
              <a:t>diperkukuhkan</a:t>
            </a:r>
            <a:r>
              <a:rPr lang="en-MY" dirty="0"/>
              <a:t> </a:t>
            </a:r>
            <a:r>
              <a:rPr lang="en-MY" dirty="0" err="1"/>
              <a:t>dengan</a:t>
            </a:r>
            <a:r>
              <a:rPr lang="en-MY" dirty="0"/>
              <a:t> </a:t>
            </a:r>
            <a:r>
              <a:rPr lang="en-MY" dirty="0" err="1"/>
              <a:t>sains</a:t>
            </a:r>
            <a:r>
              <a:rPr lang="en-MY" dirty="0"/>
              <a:t> </a:t>
            </a:r>
            <a:r>
              <a:rPr lang="en-MY" dirty="0" err="1"/>
              <a:t>Parsi</a:t>
            </a:r>
            <a:r>
              <a:rPr lang="en-MY" dirty="0"/>
              <a:t> </a:t>
            </a:r>
            <a:r>
              <a:rPr lang="en-MY" dirty="0" err="1"/>
              <a:t>dan</a:t>
            </a:r>
            <a:r>
              <a:rPr lang="en-MY" dirty="0"/>
              <a:t> India.</a:t>
            </a:r>
          </a:p>
          <a:p>
            <a:r>
              <a:rPr lang="en-MY" dirty="0" err="1"/>
              <a:t>Pada</a:t>
            </a:r>
            <a:r>
              <a:rPr lang="en-MY" dirty="0"/>
              <a:t> </a:t>
            </a:r>
            <a:r>
              <a:rPr lang="en-MY" dirty="0" err="1"/>
              <a:t>ketika</a:t>
            </a:r>
            <a:r>
              <a:rPr lang="en-MY" dirty="0"/>
              <a:t> </a:t>
            </a:r>
            <a:r>
              <a:rPr lang="en-MY" dirty="0" err="1"/>
              <a:t>ini</a:t>
            </a:r>
            <a:r>
              <a:rPr lang="en-MY" dirty="0"/>
              <a:t>, </a:t>
            </a:r>
            <a:r>
              <a:rPr lang="en-MY" dirty="0" err="1"/>
              <a:t>lahirlah</a:t>
            </a:r>
            <a:r>
              <a:rPr lang="en-MY" dirty="0"/>
              <a:t> </a:t>
            </a:r>
            <a:r>
              <a:rPr lang="en-MY" dirty="0" err="1"/>
              <a:t>tokoh-tokoh</a:t>
            </a:r>
            <a:r>
              <a:rPr lang="en-MY" dirty="0"/>
              <a:t> </a:t>
            </a:r>
            <a:r>
              <a:rPr lang="en-MY" dirty="0" err="1"/>
              <a:t>sains</a:t>
            </a:r>
            <a:r>
              <a:rPr lang="en-MY" dirty="0"/>
              <a:t> Islam </a:t>
            </a:r>
            <a:r>
              <a:rPr lang="en-MY" dirty="0" err="1"/>
              <a:t>dalam</a:t>
            </a:r>
            <a:r>
              <a:rPr lang="en-MY" dirty="0"/>
              <a:t> </a:t>
            </a:r>
            <a:r>
              <a:rPr lang="en-MY" dirty="0" err="1"/>
              <a:t>pelbagai</a:t>
            </a:r>
            <a:r>
              <a:rPr lang="en-MY" dirty="0"/>
              <a:t> </a:t>
            </a:r>
            <a:r>
              <a:rPr lang="en-MY" dirty="0" err="1"/>
              <a:t>bidang</a:t>
            </a:r>
            <a:r>
              <a:rPr lang="en-MY" dirty="0"/>
              <a:t> (</a:t>
            </a:r>
            <a:r>
              <a:rPr lang="en-MY" dirty="0" err="1"/>
              <a:t>Saidin</a:t>
            </a:r>
            <a:r>
              <a:rPr lang="en-MY" dirty="0"/>
              <a:t> Wan Ismail, </a:t>
            </a:r>
            <a:r>
              <a:rPr lang="en-MY" dirty="0" err="1"/>
              <a:t>tth</a:t>
            </a:r>
            <a:r>
              <a:rPr lang="en-MY" dirty="0"/>
              <a:t>.)</a:t>
            </a:r>
          </a:p>
          <a:p>
            <a:pPr marL="51435" indent="0">
              <a:buNone/>
            </a:pPr>
            <a:endParaRPr lang="en-MY" sz="1125" dirty="0"/>
          </a:p>
        </p:txBody>
      </p:sp>
    </p:spTree>
    <p:extLst>
      <p:ext uri="{BB962C8B-B14F-4D97-AF65-F5344CB8AC3E}">
        <p14:creationId xmlns:p14="http://schemas.microsoft.com/office/powerpoint/2010/main" val="801901765"/>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duotone>
              <a:prstClr val="black"/>
              <a:schemeClr val="tx2">
                <a:tint val="45000"/>
                <a:satMod val="400000"/>
              </a:schemeClr>
            </a:duotone>
            <a:alphaModFix amt="35000"/>
            <a:extLst>
              <a:ext uri="{28A0092B-C50C-407E-A947-70E740481C1C}">
                <a14:useLocalDpi xmlns:a14="http://schemas.microsoft.com/office/drawing/2010/main" val="0"/>
              </a:ext>
            </a:extLst>
          </a:blip>
          <a:srcRect t="19379"/>
          <a:stretch/>
        </p:blipFill>
        <p:spPr>
          <a:xfrm>
            <a:off x="-5" y="857244"/>
            <a:ext cx="9144000" cy="5141969"/>
          </a:xfrm>
          <a:prstGeom prst="rect">
            <a:avLst/>
          </a:prstGeom>
        </p:spPr>
      </p:pic>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t="25839" r="2" b="488"/>
          <a:stretch/>
        </p:blipFill>
        <p:spPr>
          <a:xfrm>
            <a:off x="6129310" y="855709"/>
            <a:ext cx="3014692" cy="2221040"/>
          </a:xfrm>
          <a:custGeom>
            <a:avLst/>
            <a:gdLst>
              <a:gd name="connsiteX0" fmla="*/ 154695 w 4502173"/>
              <a:gd name="connsiteY0" fmla="*/ 0 h 3316924"/>
              <a:gd name="connsiteX1" fmla="*/ 4502173 w 4502173"/>
              <a:gd name="connsiteY1" fmla="*/ 0 h 3316924"/>
              <a:gd name="connsiteX2" fmla="*/ 4502173 w 4502173"/>
              <a:gd name="connsiteY2" fmla="*/ 2237639 h 3316924"/>
              <a:gd name="connsiteX3" fmla="*/ 4365663 w 4502173"/>
              <a:gd name="connsiteY3" fmla="*/ 2420191 h 3316924"/>
              <a:gd name="connsiteX4" fmla="*/ 2464181 w 4502173"/>
              <a:gd name="connsiteY4" fmla="*/ 3316924 h 3316924"/>
              <a:gd name="connsiteX5" fmla="*/ 0 w 4502173"/>
              <a:gd name="connsiteY5" fmla="*/ 852743 h 3316924"/>
              <a:gd name="connsiteX6" fmla="*/ 110786 w 4502173"/>
              <a:gd name="connsiteY6" fmla="*/ 119971 h 3316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02173" h="3316924">
                <a:moveTo>
                  <a:pt x="154695" y="0"/>
                </a:moveTo>
                <a:lnTo>
                  <a:pt x="4502173" y="0"/>
                </a:lnTo>
                <a:lnTo>
                  <a:pt x="4502173" y="2237639"/>
                </a:lnTo>
                <a:lnTo>
                  <a:pt x="4365663" y="2420191"/>
                </a:lnTo>
                <a:cubicBezTo>
                  <a:pt x="3913696" y="2967849"/>
                  <a:pt x="3229704" y="3316924"/>
                  <a:pt x="2464181" y="3316924"/>
                </a:cubicBezTo>
                <a:cubicBezTo>
                  <a:pt x="1103251" y="3316924"/>
                  <a:pt x="0" y="2213673"/>
                  <a:pt x="0" y="852743"/>
                </a:cubicBezTo>
                <a:cubicBezTo>
                  <a:pt x="0" y="597569"/>
                  <a:pt x="38787" y="351454"/>
                  <a:pt x="110786" y="119971"/>
                </a:cubicBezTo>
                <a:close/>
              </a:path>
            </a:pathLst>
          </a:custGeom>
        </p:spPr>
      </p:pic>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l="7510" r="1" b="1"/>
          <a:stretch/>
        </p:blipFill>
        <p:spPr>
          <a:xfrm>
            <a:off x="6576626" y="3918862"/>
            <a:ext cx="2567381" cy="2081894"/>
          </a:xfrm>
          <a:custGeom>
            <a:avLst/>
            <a:gdLst>
              <a:gd name="connsiteX0" fmla="*/ 1906524 w 3423175"/>
              <a:gd name="connsiteY0" fmla="*/ 0 h 2775859"/>
              <a:gd name="connsiteX1" fmla="*/ 3377691 w 3423175"/>
              <a:gd name="connsiteY1" fmla="*/ 693798 h 2775859"/>
              <a:gd name="connsiteX2" fmla="*/ 3423175 w 3423175"/>
              <a:gd name="connsiteY2" fmla="*/ 754624 h 2775859"/>
              <a:gd name="connsiteX3" fmla="*/ 3423175 w 3423175"/>
              <a:gd name="connsiteY3" fmla="*/ 2775859 h 2775859"/>
              <a:gd name="connsiteX4" fmla="*/ 211114 w 3423175"/>
              <a:gd name="connsiteY4" fmla="*/ 2775859 h 2775859"/>
              <a:gd name="connsiteX5" fmla="*/ 149824 w 3423175"/>
              <a:gd name="connsiteY5" fmla="*/ 2648629 h 2775859"/>
              <a:gd name="connsiteX6" fmla="*/ 0 w 3423175"/>
              <a:gd name="connsiteY6" fmla="*/ 1906524 h 2775859"/>
              <a:gd name="connsiteX7" fmla="*/ 1906524 w 3423175"/>
              <a:gd name="connsiteY7" fmla="*/ 0 h 2775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23175" h="2775859">
                <a:moveTo>
                  <a:pt x="1906524" y="0"/>
                </a:moveTo>
                <a:cubicBezTo>
                  <a:pt x="2498805" y="0"/>
                  <a:pt x="3028006" y="270078"/>
                  <a:pt x="3377691" y="693798"/>
                </a:cubicBezTo>
                <a:lnTo>
                  <a:pt x="3423175" y="754624"/>
                </a:lnTo>
                <a:lnTo>
                  <a:pt x="3423175" y="2775859"/>
                </a:lnTo>
                <a:lnTo>
                  <a:pt x="211114" y="2775859"/>
                </a:lnTo>
                <a:lnTo>
                  <a:pt x="149824" y="2648629"/>
                </a:lnTo>
                <a:cubicBezTo>
                  <a:pt x="53349" y="2420536"/>
                  <a:pt x="0" y="2169760"/>
                  <a:pt x="0" y="1906524"/>
                </a:cubicBezTo>
                <a:cubicBezTo>
                  <a:pt x="0" y="853580"/>
                  <a:pt x="853580" y="0"/>
                  <a:pt x="1906524" y="0"/>
                </a:cubicBezTo>
                <a:close/>
              </a:path>
            </a:pathLst>
          </a:custGeom>
        </p:spPr>
      </p:pic>
      <p:sp>
        <p:nvSpPr>
          <p:cNvPr id="2" name="Title 1"/>
          <p:cNvSpPr>
            <a:spLocks noGrp="1"/>
          </p:cNvSpPr>
          <p:nvPr>
            <p:ph type="title"/>
          </p:nvPr>
        </p:nvSpPr>
        <p:spPr>
          <a:xfrm>
            <a:off x="600823" y="940068"/>
            <a:ext cx="4790327" cy="560878"/>
          </a:xfrm>
        </p:spPr>
        <p:txBody>
          <a:bodyPr>
            <a:normAutofit fontScale="90000"/>
          </a:bodyPr>
          <a:lstStyle/>
          <a:p>
            <a:r>
              <a:rPr lang="en-MY" dirty="0">
                <a:solidFill>
                  <a:srgbClr val="FFFF00"/>
                </a:solidFill>
              </a:rPr>
              <a:t>2. DIMASHQ/DAMSYIK</a:t>
            </a:r>
          </a:p>
        </p:txBody>
      </p:sp>
      <p:sp>
        <p:nvSpPr>
          <p:cNvPr id="3" name="Content Placeholder 2"/>
          <p:cNvSpPr>
            <a:spLocks noGrp="1"/>
          </p:cNvSpPr>
          <p:nvPr>
            <p:ph idx="1"/>
          </p:nvPr>
        </p:nvSpPr>
        <p:spPr>
          <a:xfrm>
            <a:off x="199506" y="1430829"/>
            <a:ext cx="6377120" cy="4264429"/>
          </a:xfrm>
        </p:spPr>
        <p:txBody>
          <a:bodyPr anchor="t">
            <a:noAutofit/>
          </a:bodyPr>
          <a:lstStyle/>
          <a:p>
            <a:r>
              <a:rPr lang="en-MY" sz="1800" dirty="0" err="1"/>
              <a:t>Setelah</a:t>
            </a:r>
            <a:r>
              <a:rPr lang="en-MY" sz="1800" dirty="0"/>
              <a:t> zaman </a:t>
            </a:r>
            <a:r>
              <a:rPr lang="en-MY" sz="1800" dirty="0" err="1"/>
              <a:t>pemerintahan</a:t>
            </a:r>
            <a:r>
              <a:rPr lang="en-MY" sz="1800" dirty="0"/>
              <a:t> </a:t>
            </a:r>
            <a:r>
              <a:rPr lang="en-MY" sz="1800" dirty="0" err="1"/>
              <a:t>Khulafa</a:t>
            </a:r>
            <a:r>
              <a:rPr lang="en-MY" sz="1800" dirty="0"/>
              <a:t>’ al-</a:t>
            </a:r>
            <a:r>
              <a:rPr lang="en-MY" sz="1800" dirty="0" err="1"/>
              <a:t>Rasyidin</a:t>
            </a:r>
            <a:r>
              <a:rPr lang="en-MY" sz="1800" dirty="0"/>
              <a:t> </a:t>
            </a:r>
            <a:r>
              <a:rPr lang="en-MY" sz="1800" dirty="0" err="1"/>
              <a:t>berakhir</a:t>
            </a:r>
            <a:r>
              <a:rPr lang="en-MY" sz="1800" dirty="0"/>
              <a:t>, </a:t>
            </a:r>
            <a:r>
              <a:rPr lang="en-MY" sz="1800" dirty="0" err="1"/>
              <a:t>teraju</a:t>
            </a:r>
            <a:r>
              <a:rPr lang="en-MY" sz="1800" dirty="0"/>
              <a:t> </a:t>
            </a:r>
            <a:r>
              <a:rPr lang="en-MY" sz="1800" dirty="0" err="1"/>
              <a:t>pemerintahan</a:t>
            </a:r>
            <a:r>
              <a:rPr lang="en-MY" sz="1800" dirty="0"/>
              <a:t> </a:t>
            </a:r>
            <a:r>
              <a:rPr lang="en-MY" sz="1800" dirty="0" err="1"/>
              <a:t>kerajaan</a:t>
            </a:r>
            <a:r>
              <a:rPr lang="en-MY" sz="1800" dirty="0"/>
              <a:t> Islam </a:t>
            </a:r>
            <a:r>
              <a:rPr lang="en-MY" sz="1800" dirty="0" err="1"/>
              <a:t>dipegang</a:t>
            </a:r>
            <a:r>
              <a:rPr lang="en-MY" sz="1800" dirty="0"/>
              <a:t> </a:t>
            </a:r>
            <a:r>
              <a:rPr lang="en-MY" sz="1800" dirty="0" err="1"/>
              <a:t>oleh</a:t>
            </a:r>
            <a:r>
              <a:rPr lang="en-MY" sz="1800" dirty="0"/>
              <a:t> </a:t>
            </a:r>
            <a:r>
              <a:rPr lang="en-MY" sz="1800" dirty="0" err="1"/>
              <a:t>Bani</a:t>
            </a:r>
            <a:r>
              <a:rPr lang="en-MY" sz="1800" dirty="0"/>
              <a:t> </a:t>
            </a:r>
            <a:r>
              <a:rPr lang="en-MY" sz="1800" dirty="0" err="1"/>
              <a:t>Umayyah</a:t>
            </a:r>
            <a:r>
              <a:rPr lang="en-MY" sz="1800" dirty="0"/>
              <a:t> (40-132H/661-750M).</a:t>
            </a:r>
          </a:p>
          <a:p>
            <a:r>
              <a:rPr lang="en-MY" sz="1800" dirty="0" err="1"/>
              <a:t>Pusat</a:t>
            </a:r>
            <a:r>
              <a:rPr lang="en-MY" sz="1800" dirty="0"/>
              <a:t> </a:t>
            </a:r>
            <a:r>
              <a:rPr lang="en-MY" sz="1800" dirty="0" err="1"/>
              <a:t>pemerintahan</a:t>
            </a:r>
            <a:r>
              <a:rPr lang="en-MY" sz="1800" dirty="0"/>
              <a:t> </a:t>
            </a:r>
            <a:r>
              <a:rPr lang="en-MY" sz="1800" dirty="0" err="1"/>
              <a:t>berpindah</a:t>
            </a:r>
            <a:r>
              <a:rPr lang="en-MY" sz="1800" dirty="0"/>
              <a:t> </a:t>
            </a:r>
            <a:r>
              <a:rPr lang="en-MY" sz="1800" dirty="0" err="1"/>
              <a:t>dari</a:t>
            </a:r>
            <a:r>
              <a:rPr lang="en-MY" sz="1800" dirty="0"/>
              <a:t> Madinah </a:t>
            </a:r>
            <a:r>
              <a:rPr lang="en-MY" sz="1800" dirty="0" err="1"/>
              <a:t>ke</a:t>
            </a:r>
            <a:r>
              <a:rPr lang="en-MY" sz="1800" dirty="0"/>
              <a:t> </a:t>
            </a:r>
            <a:r>
              <a:rPr lang="en-MY" sz="1800" dirty="0" err="1"/>
              <a:t>Damsyik</a:t>
            </a:r>
            <a:r>
              <a:rPr lang="en-MY" sz="1800" dirty="0"/>
              <a:t>.</a:t>
            </a:r>
          </a:p>
          <a:p>
            <a:r>
              <a:rPr lang="en-MY" sz="1800" dirty="0" err="1"/>
              <a:t>Dalam</a:t>
            </a:r>
            <a:r>
              <a:rPr lang="en-MY" sz="1800" dirty="0"/>
              <a:t> </a:t>
            </a:r>
            <a:r>
              <a:rPr lang="en-MY" sz="1800" dirty="0" err="1"/>
              <a:t>konteks</a:t>
            </a:r>
            <a:r>
              <a:rPr lang="en-MY" sz="1800" dirty="0"/>
              <a:t> </a:t>
            </a:r>
            <a:r>
              <a:rPr lang="en-MY" sz="1800" dirty="0" err="1"/>
              <a:t>sains</a:t>
            </a:r>
            <a:r>
              <a:rPr lang="en-MY" sz="1800" dirty="0"/>
              <a:t> </a:t>
            </a:r>
            <a:r>
              <a:rPr lang="en-MY" sz="1800" dirty="0" err="1"/>
              <a:t>dan</a:t>
            </a:r>
            <a:r>
              <a:rPr lang="en-MY" sz="1800" dirty="0"/>
              <a:t> </a:t>
            </a:r>
            <a:r>
              <a:rPr lang="en-MY" sz="1800" dirty="0" err="1"/>
              <a:t>teknologi</a:t>
            </a:r>
            <a:r>
              <a:rPr lang="en-MY" sz="1800" dirty="0"/>
              <a:t>, zaman </a:t>
            </a:r>
            <a:r>
              <a:rPr lang="en-MY" sz="1800" dirty="0" err="1"/>
              <a:t>ini</a:t>
            </a:r>
            <a:r>
              <a:rPr lang="en-MY" sz="1800" dirty="0"/>
              <a:t> </a:t>
            </a:r>
            <a:r>
              <a:rPr lang="en-MY" sz="1800" dirty="0" err="1"/>
              <a:t>dilihat</a:t>
            </a:r>
            <a:r>
              <a:rPr lang="en-MY" sz="1800" dirty="0"/>
              <a:t> </a:t>
            </a:r>
            <a:r>
              <a:rPr lang="en-MY" sz="1800" dirty="0" err="1"/>
              <a:t>sebagai</a:t>
            </a:r>
            <a:r>
              <a:rPr lang="en-MY" sz="1800" dirty="0"/>
              <a:t> zaman </a:t>
            </a:r>
            <a:r>
              <a:rPr lang="en-MY" sz="1800" dirty="0" err="1"/>
              <a:t>penghubung</a:t>
            </a:r>
            <a:r>
              <a:rPr lang="en-MY" sz="1800" dirty="0"/>
              <a:t> yang </a:t>
            </a:r>
            <a:r>
              <a:rPr lang="en-MY" sz="1800" dirty="0" err="1"/>
              <a:t>lebih</a:t>
            </a:r>
            <a:r>
              <a:rPr lang="en-MY" sz="1800" dirty="0"/>
              <a:t> </a:t>
            </a:r>
            <a:r>
              <a:rPr lang="en-MY" sz="1800" dirty="0" err="1"/>
              <a:t>luas</a:t>
            </a:r>
            <a:r>
              <a:rPr lang="en-MY" sz="1800" dirty="0"/>
              <a:t> </a:t>
            </a:r>
            <a:r>
              <a:rPr lang="en-MY" sz="1800" dirty="0" err="1"/>
              <a:t>dengan</a:t>
            </a:r>
            <a:r>
              <a:rPr lang="en-MY" sz="1800" dirty="0"/>
              <a:t> </a:t>
            </a:r>
            <a:r>
              <a:rPr lang="en-MY" sz="1800" dirty="0" err="1"/>
              <a:t>tamadun</a:t>
            </a:r>
            <a:r>
              <a:rPr lang="en-MY" sz="1800" dirty="0"/>
              <a:t> </a:t>
            </a:r>
            <a:r>
              <a:rPr lang="en-MY" sz="1800" dirty="0" err="1"/>
              <a:t>Yunani</a:t>
            </a:r>
            <a:r>
              <a:rPr lang="en-MY" sz="1800" dirty="0"/>
              <a:t>, </a:t>
            </a:r>
            <a:r>
              <a:rPr lang="en-MY" sz="1800" dirty="0" err="1"/>
              <a:t>Romawi</a:t>
            </a:r>
            <a:r>
              <a:rPr lang="en-MY" sz="1800" dirty="0"/>
              <a:t>, India, </a:t>
            </a:r>
            <a:r>
              <a:rPr lang="en-MY" sz="1800" dirty="0" err="1"/>
              <a:t>dan</a:t>
            </a:r>
            <a:r>
              <a:rPr lang="en-MY" sz="1800" dirty="0"/>
              <a:t> China.</a:t>
            </a:r>
          </a:p>
          <a:p>
            <a:r>
              <a:rPr lang="en-MY" sz="1800" dirty="0" err="1"/>
              <a:t>Pada</a:t>
            </a:r>
            <a:r>
              <a:rPr lang="en-MY" sz="1800" dirty="0"/>
              <a:t> zaman </a:t>
            </a:r>
            <a:r>
              <a:rPr lang="en-MY" sz="1800" dirty="0" err="1"/>
              <a:t>ini</a:t>
            </a:r>
            <a:r>
              <a:rPr lang="en-MY" sz="1800" dirty="0"/>
              <a:t>, orang Islam </a:t>
            </a:r>
            <a:r>
              <a:rPr lang="en-MY" sz="1800" dirty="0" err="1"/>
              <a:t>diperkenalkan</a:t>
            </a:r>
            <a:r>
              <a:rPr lang="en-MY" sz="1800" dirty="0"/>
              <a:t> </a:t>
            </a:r>
            <a:r>
              <a:rPr lang="en-MY" sz="1800" dirty="0" err="1"/>
              <a:t>dengan</a:t>
            </a:r>
            <a:r>
              <a:rPr lang="en-MY" sz="1800" dirty="0"/>
              <a:t> </a:t>
            </a:r>
            <a:r>
              <a:rPr lang="en-MY" sz="1800" dirty="0" err="1"/>
              <a:t>sains</a:t>
            </a:r>
            <a:r>
              <a:rPr lang="en-MY" sz="1800" dirty="0"/>
              <a:t> </a:t>
            </a:r>
            <a:r>
              <a:rPr lang="en-MY" sz="1800" dirty="0" err="1"/>
              <a:t>dan</a:t>
            </a:r>
            <a:r>
              <a:rPr lang="en-MY" sz="1800" dirty="0"/>
              <a:t> </a:t>
            </a:r>
            <a:r>
              <a:rPr lang="en-MY" sz="1800" dirty="0" err="1"/>
              <a:t>teknologi</a:t>
            </a:r>
            <a:r>
              <a:rPr lang="en-MY" sz="1800" dirty="0"/>
              <a:t> yang </a:t>
            </a:r>
            <a:r>
              <a:rPr lang="en-MY" sz="1800" dirty="0" err="1"/>
              <a:t>lebih</a:t>
            </a:r>
            <a:r>
              <a:rPr lang="en-MY" sz="1800" dirty="0"/>
              <a:t> </a:t>
            </a:r>
            <a:r>
              <a:rPr lang="en-MY" sz="1800" dirty="0" err="1"/>
              <a:t>maju</a:t>
            </a:r>
            <a:r>
              <a:rPr lang="en-MY" sz="1800" dirty="0"/>
              <a:t> </a:t>
            </a:r>
            <a:r>
              <a:rPr lang="en-MY" sz="1800" dirty="0" err="1"/>
              <a:t>seperti</a:t>
            </a:r>
            <a:r>
              <a:rPr lang="en-MY" sz="1800" dirty="0"/>
              <a:t> </a:t>
            </a:r>
            <a:r>
              <a:rPr lang="en-MY" sz="1800" dirty="0" err="1"/>
              <a:t>teknologi</a:t>
            </a:r>
            <a:r>
              <a:rPr lang="en-MY" sz="1800" dirty="0"/>
              <a:t> </a:t>
            </a:r>
            <a:r>
              <a:rPr lang="en-MY" sz="1800" dirty="0" err="1"/>
              <a:t>pembuatan</a:t>
            </a:r>
            <a:r>
              <a:rPr lang="en-MY" sz="1800" dirty="0"/>
              <a:t> </a:t>
            </a:r>
            <a:r>
              <a:rPr lang="en-MY" sz="1800" dirty="0" err="1"/>
              <a:t>kapal</a:t>
            </a:r>
            <a:r>
              <a:rPr lang="en-MY" sz="1800" dirty="0"/>
              <a:t> (armada </a:t>
            </a:r>
            <a:r>
              <a:rPr lang="en-MY" sz="1800" dirty="0" err="1"/>
              <a:t>laut</a:t>
            </a:r>
            <a:r>
              <a:rPr lang="en-MY" sz="1800" dirty="0"/>
              <a:t>), </a:t>
            </a:r>
            <a:r>
              <a:rPr lang="en-MY" sz="1800" dirty="0" err="1"/>
              <a:t>alatan</a:t>
            </a:r>
            <a:r>
              <a:rPr lang="en-MY" sz="1800" dirty="0"/>
              <a:t> </a:t>
            </a:r>
            <a:r>
              <a:rPr lang="en-MY" sz="1800" dirty="0" err="1"/>
              <a:t>peperangan</a:t>
            </a:r>
            <a:r>
              <a:rPr lang="en-MY" sz="1800" dirty="0"/>
              <a:t>, </a:t>
            </a:r>
            <a:r>
              <a:rPr lang="en-MY" sz="1800" dirty="0" err="1"/>
              <a:t>dan</a:t>
            </a:r>
            <a:r>
              <a:rPr lang="en-MY" sz="1800" dirty="0"/>
              <a:t> </a:t>
            </a:r>
            <a:r>
              <a:rPr lang="en-MY" sz="1800" dirty="0" err="1"/>
              <a:t>teknik</a:t>
            </a:r>
            <a:r>
              <a:rPr lang="en-MY" sz="1800" dirty="0"/>
              <a:t> </a:t>
            </a:r>
            <a:r>
              <a:rPr lang="en-MY" sz="1800" dirty="0" err="1"/>
              <a:t>pertanian</a:t>
            </a:r>
            <a:r>
              <a:rPr lang="en-MY" sz="1800" dirty="0"/>
              <a:t>.</a:t>
            </a:r>
          </a:p>
        </p:txBody>
      </p:sp>
    </p:spTree>
    <p:extLst>
      <p:ext uri="{BB962C8B-B14F-4D97-AF65-F5344CB8AC3E}">
        <p14:creationId xmlns:p14="http://schemas.microsoft.com/office/powerpoint/2010/main" val="1045298666"/>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a:t>Sambungan</a:t>
            </a:r>
            <a:r>
              <a:rPr lang="en-GB" dirty="0"/>
              <a:t>…</a:t>
            </a:r>
          </a:p>
        </p:txBody>
      </p:sp>
      <p:sp>
        <p:nvSpPr>
          <p:cNvPr id="3" name="Content Placeholder 2"/>
          <p:cNvSpPr>
            <a:spLocks noGrp="1"/>
          </p:cNvSpPr>
          <p:nvPr>
            <p:ph idx="1"/>
          </p:nvPr>
        </p:nvSpPr>
        <p:spPr/>
        <p:txBody>
          <a:bodyPr anchor="ctr">
            <a:normAutofit/>
          </a:bodyPr>
          <a:lstStyle/>
          <a:p>
            <a:r>
              <a:rPr lang="en-MY" sz="1800" dirty="0" err="1"/>
              <a:t>Perkembangan</a:t>
            </a:r>
            <a:r>
              <a:rPr lang="en-MY" sz="1800" dirty="0"/>
              <a:t> </a:t>
            </a:r>
            <a:r>
              <a:rPr lang="en-MY" sz="1800" dirty="0" err="1"/>
              <a:t>negara-negara</a:t>
            </a:r>
            <a:r>
              <a:rPr lang="en-MY" sz="1800" dirty="0"/>
              <a:t> Islam </a:t>
            </a:r>
            <a:r>
              <a:rPr lang="en-MY" sz="1800" dirty="0" err="1"/>
              <a:t>pada</a:t>
            </a:r>
            <a:r>
              <a:rPr lang="en-MY" sz="1800" dirty="0"/>
              <a:t> zaman </a:t>
            </a:r>
            <a:r>
              <a:rPr lang="en-MY" sz="1800" dirty="0" err="1"/>
              <a:t>ini</a:t>
            </a:r>
            <a:r>
              <a:rPr lang="en-MY" sz="1800" dirty="0"/>
              <a:t> </a:t>
            </a:r>
            <a:r>
              <a:rPr lang="en-MY" sz="1800" dirty="0" err="1"/>
              <a:t>melibatkan</a:t>
            </a:r>
            <a:r>
              <a:rPr lang="en-MY" sz="1800" dirty="0"/>
              <a:t> </a:t>
            </a:r>
            <a:r>
              <a:rPr lang="en-MY" sz="1800" dirty="0" err="1"/>
              <a:t>penaklukan</a:t>
            </a:r>
            <a:r>
              <a:rPr lang="en-MY" sz="1800" dirty="0"/>
              <a:t> </a:t>
            </a:r>
            <a:r>
              <a:rPr lang="en-MY" sz="1800" dirty="0" err="1"/>
              <a:t>gedung</a:t>
            </a:r>
            <a:r>
              <a:rPr lang="en-MY" sz="1800" dirty="0"/>
              <a:t> </a:t>
            </a:r>
            <a:r>
              <a:rPr lang="en-MY" sz="1800" dirty="0" err="1"/>
              <a:t>ilmu</a:t>
            </a:r>
            <a:r>
              <a:rPr lang="en-MY" sz="1800" dirty="0"/>
              <a:t> </a:t>
            </a:r>
            <a:r>
              <a:rPr lang="en-MY" sz="1800" dirty="0" err="1"/>
              <a:t>daripada</a:t>
            </a:r>
            <a:r>
              <a:rPr lang="en-MY" sz="1800" dirty="0"/>
              <a:t> </a:t>
            </a:r>
            <a:r>
              <a:rPr lang="en-MY" sz="1800" dirty="0" err="1"/>
              <a:t>pelbagai</a:t>
            </a:r>
            <a:r>
              <a:rPr lang="en-MY" sz="1800" dirty="0"/>
              <a:t> </a:t>
            </a:r>
            <a:r>
              <a:rPr lang="en-MY" sz="1800" dirty="0" err="1"/>
              <a:t>tamadun</a:t>
            </a:r>
            <a:r>
              <a:rPr lang="en-MY" sz="1800" dirty="0"/>
              <a:t>.</a:t>
            </a:r>
          </a:p>
          <a:p>
            <a:r>
              <a:rPr lang="en-MY" sz="1800" dirty="0" err="1"/>
              <a:t>Ilmu</a:t>
            </a:r>
            <a:r>
              <a:rPr lang="en-MY" sz="1800" dirty="0"/>
              <a:t> </a:t>
            </a:r>
            <a:r>
              <a:rPr lang="en-MY" sz="1800" dirty="0" err="1"/>
              <a:t>sains</a:t>
            </a:r>
            <a:r>
              <a:rPr lang="en-MY" sz="1800" dirty="0"/>
              <a:t> </a:t>
            </a:r>
            <a:r>
              <a:rPr lang="en-MY" sz="1800" dirty="0" err="1"/>
              <a:t>dan</a:t>
            </a:r>
            <a:r>
              <a:rPr lang="en-MY" sz="1800" dirty="0"/>
              <a:t> </a:t>
            </a:r>
            <a:r>
              <a:rPr lang="en-MY" sz="1800" dirty="0" err="1"/>
              <a:t>falsafah</a:t>
            </a:r>
            <a:r>
              <a:rPr lang="en-MY" sz="1800" dirty="0"/>
              <a:t> </a:t>
            </a:r>
            <a:r>
              <a:rPr lang="en-MY" sz="1800" dirty="0" err="1"/>
              <a:t>diperolehi</a:t>
            </a:r>
            <a:r>
              <a:rPr lang="en-MY" sz="1800" dirty="0"/>
              <a:t> </a:t>
            </a:r>
            <a:r>
              <a:rPr lang="en-MY" sz="1800" dirty="0" err="1"/>
              <a:t>dari</a:t>
            </a:r>
            <a:r>
              <a:rPr lang="en-MY" sz="1800" dirty="0"/>
              <a:t> Byzantine </a:t>
            </a:r>
            <a:r>
              <a:rPr lang="en-MY" sz="1800" dirty="0" err="1"/>
              <a:t>dan</a:t>
            </a:r>
            <a:r>
              <a:rPr lang="en-MY" sz="1800" dirty="0"/>
              <a:t> </a:t>
            </a:r>
            <a:r>
              <a:rPr lang="en-MY" sz="1800" dirty="0" err="1"/>
              <a:t>Parsi</a:t>
            </a:r>
            <a:r>
              <a:rPr lang="en-MY" sz="1800" dirty="0"/>
              <a:t>. </a:t>
            </a:r>
            <a:r>
              <a:rPr lang="en-MY" sz="1800" dirty="0" err="1"/>
              <a:t>Begitu</a:t>
            </a:r>
            <a:r>
              <a:rPr lang="en-MY" sz="1800" dirty="0"/>
              <a:t> </a:t>
            </a:r>
            <a:r>
              <a:rPr lang="en-MY" sz="1800" dirty="0" err="1"/>
              <a:t>juga</a:t>
            </a:r>
            <a:r>
              <a:rPr lang="en-MY" sz="1800" dirty="0"/>
              <a:t> </a:t>
            </a:r>
            <a:r>
              <a:rPr lang="en-MY" sz="1800" dirty="0" err="1"/>
              <a:t>dengan</a:t>
            </a:r>
            <a:r>
              <a:rPr lang="en-MY" sz="1800" dirty="0"/>
              <a:t> </a:t>
            </a:r>
            <a:r>
              <a:rPr lang="en-MY" sz="1800" dirty="0" err="1"/>
              <a:t>ilmu</a:t>
            </a:r>
            <a:r>
              <a:rPr lang="en-MY" sz="1800" dirty="0"/>
              <a:t> </a:t>
            </a:r>
            <a:r>
              <a:rPr lang="en-MY" sz="1800" dirty="0" err="1"/>
              <a:t>dari</a:t>
            </a:r>
            <a:r>
              <a:rPr lang="en-MY" sz="1800" dirty="0"/>
              <a:t> India </a:t>
            </a:r>
            <a:r>
              <a:rPr lang="en-MY" sz="1800" dirty="0" err="1"/>
              <a:t>dan</a:t>
            </a:r>
            <a:r>
              <a:rPr lang="en-MY" sz="1800" dirty="0"/>
              <a:t> China.</a:t>
            </a:r>
          </a:p>
          <a:p>
            <a:r>
              <a:rPr lang="en-MY" sz="1800" dirty="0"/>
              <a:t>Zaman </a:t>
            </a:r>
            <a:r>
              <a:rPr lang="en-MY" sz="1800" dirty="0" err="1"/>
              <a:t>ini</a:t>
            </a:r>
            <a:r>
              <a:rPr lang="en-MY" sz="1800" dirty="0"/>
              <a:t> </a:t>
            </a:r>
            <a:r>
              <a:rPr lang="en-MY" sz="1800" dirty="0" err="1"/>
              <a:t>juga</a:t>
            </a:r>
            <a:r>
              <a:rPr lang="en-MY" sz="1800" dirty="0"/>
              <a:t> </a:t>
            </a:r>
            <a:r>
              <a:rPr lang="en-MY" sz="1800" dirty="0" err="1"/>
              <a:t>merupakan</a:t>
            </a:r>
            <a:r>
              <a:rPr lang="en-MY" sz="1800" dirty="0"/>
              <a:t> </a:t>
            </a:r>
            <a:r>
              <a:rPr lang="en-MY" sz="1800" dirty="0" err="1"/>
              <a:t>permulaan</a:t>
            </a:r>
            <a:r>
              <a:rPr lang="en-MY" sz="1800" dirty="0"/>
              <a:t> zaman </a:t>
            </a:r>
            <a:r>
              <a:rPr lang="en-MY" sz="1800" dirty="0" err="1"/>
              <a:t>penterjemahan</a:t>
            </a:r>
            <a:r>
              <a:rPr lang="en-MY" sz="1800" dirty="0"/>
              <a:t> </a:t>
            </a:r>
            <a:r>
              <a:rPr lang="en-MY" sz="1800" dirty="0" err="1"/>
              <a:t>daripada</a:t>
            </a:r>
            <a:r>
              <a:rPr lang="en-MY" sz="1800" dirty="0"/>
              <a:t> </a:t>
            </a:r>
            <a:r>
              <a:rPr lang="en-MY" sz="1800" dirty="0" err="1"/>
              <a:t>bahasa</a:t>
            </a:r>
            <a:r>
              <a:rPr lang="en-MY" sz="1800" dirty="0"/>
              <a:t> lain </a:t>
            </a:r>
            <a:r>
              <a:rPr lang="en-MY" sz="1800" dirty="0" err="1"/>
              <a:t>ke</a:t>
            </a:r>
            <a:r>
              <a:rPr lang="en-MY" sz="1800" dirty="0"/>
              <a:t> </a:t>
            </a:r>
            <a:r>
              <a:rPr lang="en-MY" sz="1800" dirty="0" err="1"/>
              <a:t>bahasa</a:t>
            </a:r>
            <a:r>
              <a:rPr lang="en-MY" sz="1800" dirty="0"/>
              <a:t> Arab </a:t>
            </a:r>
            <a:r>
              <a:rPr lang="en-MY" sz="1800" dirty="0" err="1"/>
              <a:t>sejajar</a:t>
            </a:r>
            <a:r>
              <a:rPr lang="en-MY" sz="1800" dirty="0"/>
              <a:t> </a:t>
            </a:r>
            <a:r>
              <a:rPr lang="en-MY" sz="1800" dirty="0" err="1"/>
              <a:t>dengan</a:t>
            </a:r>
            <a:r>
              <a:rPr lang="en-MY" sz="1800" dirty="0"/>
              <a:t> </a:t>
            </a:r>
            <a:r>
              <a:rPr lang="en-MY" sz="1800" dirty="0" err="1"/>
              <a:t>pemerintahan</a:t>
            </a:r>
            <a:r>
              <a:rPr lang="en-MY" sz="1800" dirty="0"/>
              <a:t> </a:t>
            </a:r>
            <a:r>
              <a:rPr lang="en-MY" sz="1800" dirty="0" err="1"/>
              <a:t>Khalifah</a:t>
            </a:r>
            <a:r>
              <a:rPr lang="en-MY" sz="1800" dirty="0"/>
              <a:t> al-</a:t>
            </a:r>
            <a:r>
              <a:rPr lang="en-MY" sz="1800" dirty="0" err="1"/>
              <a:t>Walid</a:t>
            </a:r>
            <a:r>
              <a:rPr lang="en-MY" sz="1800" dirty="0"/>
              <a:t> bin Abdul Malik (705-715M) yang </a:t>
            </a:r>
            <a:r>
              <a:rPr lang="en-MY" sz="1800" dirty="0" err="1"/>
              <a:t>menjadikan</a:t>
            </a:r>
            <a:r>
              <a:rPr lang="en-MY" sz="1800" dirty="0"/>
              <a:t> </a:t>
            </a:r>
            <a:r>
              <a:rPr lang="en-MY" sz="1800" dirty="0" err="1"/>
              <a:t>bahasa</a:t>
            </a:r>
            <a:r>
              <a:rPr lang="en-MY" sz="1800" dirty="0"/>
              <a:t> Arab </a:t>
            </a:r>
            <a:r>
              <a:rPr lang="en-MY" sz="1800" dirty="0" err="1"/>
              <a:t>sebagai</a:t>
            </a:r>
            <a:r>
              <a:rPr lang="en-MY" sz="1800" dirty="0"/>
              <a:t> </a:t>
            </a:r>
            <a:r>
              <a:rPr lang="en-MY" sz="1800" dirty="0" err="1"/>
              <a:t>bahasa</a:t>
            </a:r>
            <a:r>
              <a:rPr lang="en-MY" sz="1800" dirty="0"/>
              <a:t> </a:t>
            </a:r>
            <a:r>
              <a:rPr lang="en-MY" sz="1800" dirty="0" err="1"/>
              <a:t>rasmi</a:t>
            </a:r>
            <a:r>
              <a:rPr lang="en-MY" sz="1800" dirty="0"/>
              <a:t> </a:t>
            </a:r>
            <a:r>
              <a:rPr lang="en-MY" sz="1800" dirty="0" err="1"/>
              <a:t>Kerajaan</a:t>
            </a:r>
            <a:r>
              <a:rPr lang="en-MY" sz="1800" dirty="0"/>
              <a:t> </a:t>
            </a:r>
            <a:r>
              <a:rPr lang="en-MY" sz="1800" dirty="0" err="1"/>
              <a:t>Umawiyyah</a:t>
            </a:r>
            <a:r>
              <a:rPr lang="en-MY" sz="1800" dirty="0"/>
              <a:t>.</a:t>
            </a:r>
          </a:p>
        </p:txBody>
      </p:sp>
    </p:spTree>
    <p:extLst>
      <p:ext uri="{BB962C8B-B14F-4D97-AF65-F5344CB8AC3E}">
        <p14:creationId xmlns:p14="http://schemas.microsoft.com/office/powerpoint/2010/main" val="734206628"/>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a:t>Sambungan</a:t>
            </a:r>
            <a:r>
              <a:rPr lang="en-GB" dirty="0"/>
              <a:t>…</a:t>
            </a:r>
          </a:p>
        </p:txBody>
      </p:sp>
      <p:sp>
        <p:nvSpPr>
          <p:cNvPr id="3" name="Content Placeholder 2"/>
          <p:cNvSpPr>
            <a:spLocks noGrp="1"/>
          </p:cNvSpPr>
          <p:nvPr>
            <p:ph idx="1"/>
          </p:nvPr>
        </p:nvSpPr>
        <p:spPr/>
        <p:txBody>
          <a:bodyPr anchor="ctr">
            <a:normAutofit/>
          </a:bodyPr>
          <a:lstStyle/>
          <a:p>
            <a:r>
              <a:rPr lang="en-MY" sz="1800" dirty="0" err="1"/>
              <a:t>Pemimpin</a:t>
            </a:r>
            <a:r>
              <a:rPr lang="en-MY" sz="1800" dirty="0"/>
              <a:t> </a:t>
            </a:r>
            <a:r>
              <a:rPr lang="en-MY" sz="1800" dirty="0" err="1"/>
              <a:t>kerajaan</a:t>
            </a:r>
            <a:r>
              <a:rPr lang="en-MY" sz="1800" dirty="0"/>
              <a:t> </a:t>
            </a:r>
            <a:r>
              <a:rPr lang="en-MY" sz="1800" dirty="0" err="1"/>
              <a:t>Ayubiyyah</a:t>
            </a:r>
            <a:r>
              <a:rPr lang="en-MY" sz="1800" dirty="0"/>
              <a:t> </a:t>
            </a:r>
            <a:r>
              <a:rPr lang="en-MY" sz="1800" dirty="0" err="1"/>
              <a:t>telah</a:t>
            </a:r>
            <a:r>
              <a:rPr lang="en-MY" sz="1800" dirty="0"/>
              <a:t> </a:t>
            </a:r>
            <a:r>
              <a:rPr lang="en-MY" sz="1800" dirty="0" err="1"/>
              <a:t>berjaya</a:t>
            </a:r>
            <a:r>
              <a:rPr lang="en-MY" sz="1800" dirty="0"/>
              <a:t> </a:t>
            </a:r>
            <a:r>
              <a:rPr lang="en-MY" sz="1800" dirty="0" err="1"/>
              <a:t>menjadikan</a:t>
            </a:r>
            <a:r>
              <a:rPr lang="en-MY" sz="1800" dirty="0"/>
              <a:t> </a:t>
            </a:r>
            <a:r>
              <a:rPr lang="en-MY" sz="1800" dirty="0" err="1"/>
              <a:t>Damsyik</a:t>
            </a:r>
            <a:r>
              <a:rPr lang="en-MY" sz="1800" dirty="0"/>
              <a:t> </a:t>
            </a:r>
            <a:r>
              <a:rPr lang="en-MY" sz="1800" dirty="0" err="1"/>
              <a:t>sebagai</a:t>
            </a:r>
            <a:r>
              <a:rPr lang="en-MY" sz="1800" dirty="0"/>
              <a:t> </a:t>
            </a:r>
            <a:r>
              <a:rPr lang="en-MY" sz="1800" dirty="0" err="1"/>
              <a:t>pusat</a:t>
            </a:r>
            <a:r>
              <a:rPr lang="en-MY" sz="1800" dirty="0"/>
              <a:t> </a:t>
            </a:r>
            <a:r>
              <a:rPr lang="en-MY" sz="1800" dirty="0" err="1"/>
              <a:t>pendidikan</a:t>
            </a:r>
            <a:r>
              <a:rPr lang="en-MY" sz="1800" dirty="0"/>
              <a:t>. </a:t>
            </a:r>
            <a:r>
              <a:rPr lang="en-MY" sz="1800" dirty="0" err="1"/>
              <a:t>Ini</a:t>
            </a:r>
            <a:r>
              <a:rPr lang="en-MY" sz="1800" dirty="0"/>
              <a:t> </a:t>
            </a:r>
            <a:r>
              <a:rPr lang="en-MY" sz="1800" dirty="0" err="1"/>
              <a:t>terbukti</a:t>
            </a:r>
            <a:r>
              <a:rPr lang="en-MY" sz="1800" dirty="0"/>
              <a:t> </a:t>
            </a:r>
            <a:r>
              <a:rPr lang="en-MY" sz="1800" dirty="0" err="1"/>
              <a:t>dengan</a:t>
            </a:r>
            <a:r>
              <a:rPr lang="en-MY" sz="1800" dirty="0"/>
              <a:t> </a:t>
            </a:r>
            <a:r>
              <a:rPr lang="en-MY" sz="1800" dirty="0" err="1"/>
              <a:t>tertubuhnya</a:t>
            </a:r>
            <a:r>
              <a:rPr lang="en-MY" sz="1800" dirty="0"/>
              <a:t> Madrasah al-</a:t>
            </a:r>
            <a:r>
              <a:rPr lang="en-MY" sz="1800" dirty="0" err="1"/>
              <a:t>Shauhiyyah</a:t>
            </a:r>
            <a:r>
              <a:rPr lang="en-MY" sz="1800" dirty="0"/>
              <a:t> pada </a:t>
            </a:r>
            <a:r>
              <a:rPr lang="en-MY" sz="1800" dirty="0" err="1"/>
              <a:t>tahun</a:t>
            </a:r>
            <a:r>
              <a:rPr lang="en-MY" sz="1800" dirty="0"/>
              <a:t> 1239M </a:t>
            </a:r>
            <a:r>
              <a:rPr lang="en-MY" sz="1800" dirty="0" err="1"/>
              <a:t>sebagai</a:t>
            </a:r>
            <a:r>
              <a:rPr lang="en-MY" sz="1800" dirty="0"/>
              <a:t> </a:t>
            </a:r>
            <a:r>
              <a:rPr lang="en-MY" sz="1800" dirty="0" err="1"/>
              <a:t>pusat</a:t>
            </a:r>
            <a:r>
              <a:rPr lang="en-MY" sz="1800" dirty="0"/>
              <a:t> </a:t>
            </a:r>
            <a:r>
              <a:rPr lang="en-MY" sz="1800" dirty="0" err="1"/>
              <a:t>pengajaran</a:t>
            </a:r>
            <a:r>
              <a:rPr lang="en-MY" sz="1800" dirty="0"/>
              <a:t> </a:t>
            </a:r>
            <a:r>
              <a:rPr lang="en-MY" sz="1800" dirty="0" err="1"/>
              <a:t>empat</a:t>
            </a:r>
            <a:r>
              <a:rPr lang="en-MY" sz="1800" dirty="0"/>
              <a:t> </a:t>
            </a:r>
            <a:r>
              <a:rPr lang="en-MY" sz="1800" dirty="0" err="1"/>
              <a:t>mazhab</a:t>
            </a:r>
            <a:r>
              <a:rPr lang="en-MY" sz="1800" dirty="0"/>
              <a:t> </a:t>
            </a:r>
            <a:r>
              <a:rPr lang="en-MY" sz="1800" dirty="0" err="1"/>
              <a:t>hukum</a:t>
            </a:r>
            <a:r>
              <a:rPr lang="en-MY" sz="1800" dirty="0"/>
              <a:t> (</a:t>
            </a:r>
            <a:r>
              <a:rPr lang="en-MY" sz="1800" dirty="0" err="1"/>
              <a:t>Mazhab</a:t>
            </a:r>
            <a:r>
              <a:rPr lang="en-MY" sz="1800" dirty="0"/>
              <a:t> Hanafi, Maliki, </a:t>
            </a:r>
            <a:r>
              <a:rPr lang="en-MY" sz="1800" dirty="0" err="1"/>
              <a:t>Syafi’i</a:t>
            </a:r>
            <a:r>
              <a:rPr lang="en-MY" sz="1800" dirty="0"/>
              <a:t> &amp; </a:t>
            </a:r>
            <a:r>
              <a:rPr lang="en-MY" sz="1800" dirty="0" err="1"/>
              <a:t>Hambali</a:t>
            </a:r>
            <a:r>
              <a:rPr lang="en-MY" sz="1800" dirty="0"/>
              <a:t>).</a:t>
            </a:r>
          </a:p>
          <a:p>
            <a:r>
              <a:rPr lang="en-MY" sz="1800" dirty="0" err="1"/>
              <a:t>Semasa</a:t>
            </a:r>
            <a:r>
              <a:rPr lang="en-MY" sz="1800" dirty="0"/>
              <a:t> </a:t>
            </a:r>
            <a:r>
              <a:rPr lang="en-MY" sz="1800" dirty="0" err="1"/>
              <a:t>kepimpinan</a:t>
            </a:r>
            <a:r>
              <a:rPr lang="en-MY" sz="1800" dirty="0"/>
              <a:t> </a:t>
            </a:r>
            <a:r>
              <a:rPr lang="en-MY" sz="1800" dirty="0" err="1"/>
              <a:t>Salahuddin</a:t>
            </a:r>
            <a:r>
              <a:rPr lang="en-MY" sz="1800" dirty="0"/>
              <a:t> al-</a:t>
            </a:r>
            <a:r>
              <a:rPr lang="en-MY" sz="1800" dirty="0" err="1"/>
              <a:t>Ayyubi</a:t>
            </a:r>
            <a:r>
              <a:rPr lang="en-MY" sz="1800" dirty="0"/>
              <a:t>, </a:t>
            </a:r>
            <a:r>
              <a:rPr lang="en-MY" sz="1800" dirty="0" err="1"/>
              <a:t>kerajaan</a:t>
            </a:r>
            <a:r>
              <a:rPr lang="en-MY" sz="1800" dirty="0"/>
              <a:t> </a:t>
            </a:r>
            <a:r>
              <a:rPr lang="en-MY" sz="1800" dirty="0" err="1"/>
              <a:t>Ayyubiyyah</a:t>
            </a:r>
            <a:r>
              <a:rPr lang="en-MY" sz="1800" dirty="0"/>
              <a:t> </a:t>
            </a:r>
            <a:r>
              <a:rPr lang="en-MY" sz="1800" dirty="0" err="1"/>
              <a:t>telah</a:t>
            </a:r>
            <a:r>
              <a:rPr lang="en-MY" sz="1800" dirty="0"/>
              <a:t> </a:t>
            </a:r>
            <a:r>
              <a:rPr lang="en-MY" sz="1800" dirty="0" err="1"/>
              <a:t>mendirikan</a:t>
            </a:r>
            <a:r>
              <a:rPr lang="en-MY" sz="1800" dirty="0"/>
              <a:t> 20 </a:t>
            </a:r>
            <a:r>
              <a:rPr lang="en-MY" sz="1800" dirty="0" err="1"/>
              <a:t>buah</a:t>
            </a:r>
            <a:r>
              <a:rPr lang="en-MY" sz="1800" dirty="0"/>
              <a:t> </a:t>
            </a:r>
            <a:r>
              <a:rPr lang="en-MY" sz="1800" dirty="0" err="1"/>
              <a:t>sekolah</a:t>
            </a:r>
            <a:r>
              <a:rPr lang="en-MY" sz="1800" dirty="0"/>
              <a:t>, 100 </a:t>
            </a:r>
            <a:r>
              <a:rPr lang="en-MY" sz="1800" dirty="0" err="1"/>
              <a:t>tempat</a:t>
            </a:r>
            <a:r>
              <a:rPr lang="en-MY" sz="1800" dirty="0"/>
              <a:t> </a:t>
            </a:r>
            <a:r>
              <a:rPr lang="en-MY" sz="1800" dirty="0" err="1"/>
              <a:t>permandian</a:t>
            </a:r>
            <a:r>
              <a:rPr lang="en-MY" sz="1800" dirty="0"/>
              <a:t>, </a:t>
            </a:r>
            <a:r>
              <a:rPr lang="en-MY" sz="1800" dirty="0" err="1"/>
              <a:t>dan</a:t>
            </a:r>
            <a:r>
              <a:rPr lang="en-MY" sz="1800" dirty="0"/>
              <a:t> </a:t>
            </a:r>
            <a:r>
              <a:rPr lang="en-MY" sz="1800" dirty="0" err="1"/>
              <a:t>sejumlah</a:t>
            </a:r>
            <a:r>
              <a:rPr lang="en-MY" sz="1800" dirty="0"/>
              <a:t> </a:t>
            </a:r>
            <a:r>
              <a:rPr lang="en-MY" sz="1800" dirty="0" err="1"/>
              <a:t>tempat</a:t>
            </a:r>
            <a:r>
              <a:rPr lang="en-MY" sz="1800" dirty="0"/>
              <a:t> </a:t>
            </a:r>
            <a:r>
              <a:rPr lang="en-MY" sz="1800" dirty="0" err="1"/>
              <a:t>berkumpulnya</a:t>
            </a:r>
            <a:r>
              <a:rPr lang="en-MY" sz="1800" dirty="0"/>
              <a:t> para </a:t>
            </a:r>
            <a:r>
              <a:rPr lang="en-MY" sz="1800" dirty="0" err="1"/>
              <a:t>sufi</a:t>
            </a:r>
            <a:r>
              <a:rPr lang="en-MY" sz="1800" dirty="0"/>
              <a:t> di </a:t>
            </a:r>
            <a:r>
              <a:rPr lang="en-MY" sz="1800" dirty="0" err="1"/>
              <a:t>Damsyik</a:t>
            </a:r>
            <a:r>
              <a:rPr lang="en-MY" sz="1800" dirty="0"/>
              <a:t>.</a:t>
            </a:r>
          </a:p>
          <a:p>
            <a:endParaRPr lang="en-MY" sz="1800" dirty="0"/>
          </a:p>
        </p:txBody>
      </p:sp>
    </p:spTree>
    <p:extLst>
      <p:ext uri="{BB962C8B-B14F-4D97-AF65-F5344CB8AC3E}">
        <p14:creationId xmlns:p14="http://schemas.microsoft.com/office/powerpoint/2010/main" val="2274667961"/>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9957" r="2" b="35219"/>
          <a:stretch/>
        </p:blipFill>
        <p:spPr>
          <a:xfrm>
            <a:off x="4444680" y="857257"/>
            <a:ext cx="4699319" cy="1714493"/>
          </a:xfrm>
          <a:custGeom>
            <a:avLst/>
            <a:gdLst>
              <a:gd name="connsiteX0" fmla="*/ 0 w 6265758"/>
              <a:gd name="connsiteY0" fmla="*/ 0 h 2286000"/>
              <a:gd name="connsiteX1" fmla="*/ 6265758 w 6265758"/>
              <a:gd name="connsiteY1" fmla="*/ 0 h 2286000"/>
              <a:gd name="connsiteX2" fmla="*/ 6265758 w 6265758"/>
              <a:gd name="connsiteY2" fmla="*/ 2286000 h 2286000"/>
              <a:gd name="connsiteX3" fmla="*/ 1062168 w 6265758"/>
              <a:gd name="connsiteY3" fmla="*/ 2286000 h 2286000"/>
              <a:gd name="connsiteX4" fmla="*/ 790683 w 6265758"/>
              <a:gd name="connsiteY4" fmla="*/ 1700078 h 2286000"/>
              <a:gd name="connsiteX5" fmla="*/ 787725 w 6265758"/>
              <a:gd name="connsiteY5" fmla="*/ 1700078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65758" h="2286000">
                <a:moveTo>
                  <a:pt x="0" y="0"/>
                </a:moveTo>
                <a:lnTo>
                  <a:pt x="6265758" y="0"/>
                </a:lnTo>
                <a:lnTo>
                  <a:pt x="6265758" y="2286000"/>
                </a:lnTo>
                <a:lnTo>
                  <a:pt x="1062168" y="2286000"/>
                </a:lnTo>
                <a:lnTo>
                  <a:pt x="790683" y="1700078"/>
                </a:lnTo>
                <a:lnTo>
                  <a:pt x="787725" y="1700078"/>
                </a:lnTo>
                <a:close/>
              </a:path>
            </a:pathLst>
          </a:custGeom>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t="22146" r="-2" b="16349"/>
          <a:stretch/>
        </p:blipFill>
        <p:spPr>
          <a:xfrm>
            <a:off x="5241306" y="2571750"/>
            <a:ext cx="3902693" cy="1714500"/>
          </a:xfrm>
          <a:custGeom>
            <a:avLst/>
            <a:gdLst>
              <a:gd name="connsiteX0" fmla="*/ 0 w 5203590"/>
              <a:gd name="connsiteY0" fmla="*/ 0 h 2286000"/>
              <a:gd name="connsiteX1" fmla="*/ 5203590 w 5203590"/>
              <a:gd name="connsiteY1" fmla="*/ 0 h 2286000"/>
              <a:gd name="connsiteX2" fmla="*/ 5203590 w 5203590"/>
              <a:gd name="connsiteY2" fmla="*/ 2286000 h 2286000"/>
              <a:gd name="connsiteX3" fmla="*/ 1059212 w 5203590"/>
              <a:gd name="connsiteY3" fmla="*/ 2286000 h 2286000"/>
              <a:gd name="connsiteX4" fmla="*/ 925708 w 5203590"/>
              <a:gd name="connsiteY4" fmla="*/ 1997870 h 2286000"/>
              <a:gd name="connsiteX5" fmla="*/ 925707 w 5203590"/>
              <a:gd name="connsiteY5" fmla="*/ 199787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03590" h="2286000">
                <a:moveTo>
                  <a:pt x="0" y="0"/>
                </a:moveTo>
                <a:lnTo>
                  <a:pt x="5203590" y="0"/>
                </a:lnTo>
                <a:lnTo>
                  <a:pt x="5203590" y="2286000"/>
                </a:lnTo>
                <a:lnTo>
                  <a:pt x="1059212" y="2286000"/>
                </a:lnTo>
                <a:lnTo>
                  <a:pt x="925708" y="1997870"/>
                </a:lnTo>
                <a:lnTo>
                  <a:pt x="925707" y="1997870"/>
                </a:lnTo>
                <a:close/>
              </a:path>
            </a:pathLst>
          </a:custGeom>
        </p:spPr>
      </p:pic>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r="-3" b="17108"/>
          <a:stretch/>
        </p:blipFill>
        <p:spPr>
          <a:xfrm>
            <a:off x="6035713" y="4286250"/>
            <a:ext cx="3108287" cy="1714500"/>
          </a:xfrm>
          <a:custGeom>
            <a:avLst/>
            <a:gdLst>
              <a:gd name="connsiteX0" fmla="*/ 0 w 4144382"/>
              <a:gd name="connsiteY0" fmla="*/ 0 h 2286000"/>
              <a:gd name="connsiteX1" fmla="*/ 4144382 w 4144382"/>
              <a:gd name="connsiteY1" fmla="*/ 0 h 2286000"/>
              <a:gd name="connsiteX2" fmla="*/ 4144382 w 4144382"/>
              <a:gd name="connsiteY2" fmla="*/ 2286000 h 2286000"/>
              <a:gd name="connsiteX3" fmla="*/ 1054581 w 4144382"/>
              <a:gd name="connsiteY3" fmla="*/ 2286000 h 2286000"/>
              <a:gd name="connsiteX4" fmla="*/ 1054581 w 4144382"/>
              <a:gd name="connsiteY4" fmla="*/ 2285999 h 2286000"/>
              <a:gd name="connsiteX5" fmla="*/ 1059211 w 4144382"/>
              <a:gd name="connsiteY5" fmla="*/ 2285999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44382" h="2286000">
                <a:moveTo>
                  <a:pt x="0" y="0"/>
                </a:moveTo>
                <a:lnTo>
                  <a:pt x="4144382" y="0"/>
                </a:lnTo>
                <a:lnTo>
                  <a:pt x="4144382" y="2286000"/>
                </a:lnTo>
                <a:lnTo>
                  <a:pt x="1054581" y="2286000"/>
                </a:lnTo>
                <a:lnTo>
                  <a:pt x="1054581" y="2285999"/>
                </a:lnTo>
                <a:lnTo>
                  <a:pt x="1059211" y="2285999"/>
                </a:lnTo>
                <a:close/>
              </a:path>
            </a:pathLst>
          </a:custGeom>
        </p:spPr>
      </p:pic>
      <p:sp>
        <p:nvSpPr>
          <p:cNvPr id="2" name="Title 1"/>
          <p:cNvSpPr>
            <a:spLocks noGrp="1"/>
          </p:cNvSpPr>
          <p:nvPr>
            <p:ph type="title"/>
          </p:nvPr>
        </p:nvSpPr>
        <p:spPr>
          <a:xfrm>
            <a:off x="628650" y="1131094"/>
            <a:ext cx="3893344" cy="994172"/>
          </a:xfrm>
          <a:solidFill>
            <a:schemeClr val="bg1"/>
          </a:solidFill>
        </p:spPr>
        <p:txBody>
          <a:bodyPr>
            <a:normAutofit/>
          </a:bodyPr>
          <a:lstStyle/>
          <a:p>
            <a:r>
              <a:rPr lang="en-MY" dirty="0">
                <a:solidFill>
                  <a:srgbClr val="FFFF00"/>
                </a:solidFill>
              </a:rPr>
              <a:t>3. CORDOVA</a:t>
            </a:r>
          </a:p>
        </p:txBody>
      </p:sp>
      <p:sp>
        <p:nvSpPr>
          <p:cNvPr id="3" name="Content Placeholder 2"/>
          <p:cNvSpPr>
            <a:spLocks noGrp="1"/>
          </p:cNvSpPr>
          <p:nvPr>
            <p:ph idx="1"/>
          </p:nvPr>
        </p:nvSpPr>
        <p:spPr>
          <a:xfrm>
            <a:off x="261852" y="1966999"/>
            <a:ext cx="4850475" cy="3778135"/>
          </a:xfrm>
          <a:solidFill>
            <a:schemeClr val="bg1"/>
          </a:solidFill>
        </p:spPr>
        <p:txBody>
          <a:bodyPr>
            <a:normAutofit/>
          </a:bodyPr>
          <a:lstStyle/>
          <a:p>
            <a:r>
              <a:rPr lang="en-MY" sz="1500" dirty="0" err="1"/>
              <a:t>Setelah</a:t>
            </a:r>
            <a:r>
              <a:rPr lang="en-MY" sz="1500" dirty="0"/>
              <a:t> Islam </a:t>
            </a:r>
            <a:r>
              <a:rPr lang="en-MY" sz="1500" dirty="0" err="1"/>
              <a:t>bertapak</a:t>
            </a:r>
            <a:r>
              <a:rPr lang="en-MY" sz="1500" dirty="0"/>
              <a:t> di </a:t>
            </a:r>
            <a:r>
              <a:rPr lang="en-MY" sz="1500" dirty="0" err="1"/>
              <a:t>Andalus</a:t>
            </a:r>
            <a:r>
              <a:rPr lang="en-MY" sz="1500" dirty="0"/>
              <a:t>/</a:t>
            </a:r>
            <a:r>
              <a:rPr lang="en-MY" sz="1500" dirty="0" err="1"/>
              <a:t>Sepanyol</a:t>
            </a:r>
            <a:r>
              <a:rPr lang="en-MY" sz="1500" dirty="0"/>
              <a:t>, orang </a:t>
            </a:r>
            <a:r>
              <a:rPr lang="en-MY" sz="1500" dirty="0" err="1"/>
              <a:t>Yahudi</a:t>
            </a:r>
            <a:r>
              <a:rPr lang="en-MY" sz="1500" dirty="0"/>
              <a:t> </a:t>
            </a:r>
            <a:r>
              <a:rPr lang="en-MY" sz="1500" dirty="0" err="1"/>
              <a:t>dari</a:t>
            </a:r>
            <a:r>
              <a:rPr lang="en-MY" sz="1500" dirty="0"/>
              <a:t> </a:t>
            </a:r>
            <a:r>
              <a:rPr lang="en-MY" sz="1500" dirty="0" err="1"/>
              <a:t>Timur</a:t>
            </a:r>
            <a:r>
              <a:rPr lang="en-MY" sz="1500" dirty="0"/>
              <a:t> </a:t>
            </a:r>
            <a:r>
              <a:rPr lang="en-MY" sz="1500" dirty="0" err="1"/>
              <a:t>mula</a:t>
            </a:r>
            <a:r>
              <a:rPr lang="en-MY" sz="1500" dirty="0"/>
              <a:t> </a:t>
            </a:r>
            <a:r>
              <a:rPr lang="en-MY" sz="1500" dirty="0" err="1"/>
              <a:t>memasuki</a:t>
            </a:r>
            <a:r>
              <a:rPr lang="en-MY" sz="1500" dirty="0"/>
              <a:t> </a:t>
            </a:r>
            <a:r>
              <a:rPr lang="en-MY" sz="1500" dirty="0" err="1"/>
              <a:t>Andalus</a:t>
            </a:r>
            <a:r>
              <a:rPr lang="en-MY" sz="1500" dirty="0"/>
              <a:t> </a:t>
            </a:r>
            <a:r>
              <a:rPr lang="en-MY" sz="1500" dirty="0" err="1"/>
              <a:t>kerana</a:t>
            </a:r>
            <a:r>
              <a:rPr lang="en-MY" sz="1500" dirty="0"/>
              <a:t> Cordova </a:t>
            </a:r>
            <a:r>
              <a:rPr lang="en-MY" sz="1500" dirty="0" err="1"/>
              <a:t>menjadi</a:t>
            </a:r>
            <a:r>
              <a:rPr lang="en-MY" sz="1500" dirty="0"/>
              <a:t> </a:t>
            </a:r>
            <a:r>
              <a:rPr lang="en-MY" sz="1500" dirty="0" err="1"/>
              <a:t>tumpuan</a:t>
            </a:r>
            <a:r>
              <a:rPr lang="en-MY" sz="1500" dirty="0"/>
              <a:t> </a:t>
            </a:r>
            <a:r>
              <a:rPr lang="en-MY" sz="1500" dirty="0" err="1"/>
              <a:t>utama</a:t>
            </a:r>
            <a:r>
              <a:rPr lang="en-MY" sz="1500" dirty="0"/>
              <a:t> </a:t>
            </a:r>
            <a:r>
              <a:rPr lang="en-MY" sz="1500" dirty="0" err="1"/>
              <a:t>mereka</a:t>
            </a:r>
            <a:r>
              <a:rPr lang="en-MY" sz="1500" dirty="0"/>
              <a:t> </a:t>
            </a:r>
            <a:r>
              <a:rPr lang="en-MY" sz="1500" dirty="0" err="1"/>
              <a:t>dan</a:t>
            </a:r>
            <a:r>
              <a:rPr lang="en-MY" sz="1500" dirty="0"/>
              <a:t> </a:t>
            </a:r>
            <a:r>
              <a:rPr lang="en-MY" sz="1500" dirty="0" err="1"/>
              <a:t>ia</a:t>
            </a:r>
            <a:r>
              <a:rPr lang="en-MY" sz="1500" dirty="0"/>
              <a:t> </a:t>
            </a:r>
            <a:r>
              <a:rPr lang="en-MY" sz="1500" dirty="0" err="1"/>
              <a:t>merupakan</a:t>
            </a:r>
            <a:r>
              <a:rPr lang="en-MY" sz="1500" dirty="0"/>
              <a:t> </a:t>
            </a:r>
            <a:r>
              <a:rPr lang="en-MY" sz="1500" dirty="0" err="1"/>
              <a:t>pusat</a:t>
            </a:r>
            <a:r>
              <a:rPr lang="en-MY" sz="1500" dirty="0"/>
              <a:t> </a:t>
            </a:r>
            <a:r>
              <a:rPr lang="en-MY" sz="1500" dirty="0" err="1"/>
              <a:t>kegiatan</a:t>
            </a:r>
            <a:r>
              <a:rPr lang="en-MY" sz="1500" dirty="0"/>
              <a:t> </a:t>
            </a:r>
            <a:r>
              <a:rPr lang="en-MY" sz="1500" dirty="0" err="1"/>
              <a:t>ekonomi</a:t>
            </a:r>
            <a:r>
              <a:rPr lang="en-MY" sz="1500" dirty="0"/>
              <a:t>, </a:t>
            </a:r>
            <a:r>
              <a:rPr lang="en-MY" sz="1500" dirty="0" err="1"/>
              <a:t>politik</a:t>
            </a:r>
            <a:r>
              <a:rPr lang="en-MY" sz="1500" dirty="0"/>
              <a:t>, </a:t>
            </a:r>
            <a:r>
              <a:rPr lang="en-MY" sz="1500" dirty="0" err="1"/>
              <a:t>sosial</a:t>
            </a:r>
            <a:r>
              <a:rPr lang="en-MY" sz="1500" dirty="0"/>
              <a:t> </a:t>
            </a:r>
            <a:r>
              <a:rPr lang="en-MY" sz="1500" dirty="0" err="1"/>
              <a:t>dan</a:t>
            </a:r>
            <a:r>
              <a:rPr lang="en-MY" sz="1500" dirty="0"/>
              <a:t> </a:t>
            </a:r>
            <a:r>
              <a:rPr lang="en-MY" sz="1500" dirty="0" err="1"/>
              <a:t>ilmu</a:t>
            </a:r>
            <a:r>
              <a:rPr lang="en-MY" sz="1500" dirty="0"/>
              <a:t> </a:t>
            </a:r>
            <a:r>
              <a:rPr lang="en-MY" sz="1500" dirty="0" err="1"/>
              <a:t>pengetahuan</a:t>
            </a:r>
            <a:r>
              <a:rPr lang="en-MY" sz="1500" dirty="0"/>
              <a:t>.</a:t>
            </a:r>
          </a:p>
          <a:p>
            <a:r>
              <a:rPr lang="en-MY" sz="1500" dirty="0" err="1"/>
              <a:t>Sikap</a:t>
            </a:r>
            <a:r>
              <a:rPr lang="en-MY" sz="1500" dirty="0"/>
              <a:t> </a:t>
            </a:r>
            <a:r>
              <a:rPr lang="en-MY" sz="1500" dirty="0" err="1"/>
              <a:t>toleransi</a:t>
            </a:r>
            <a:r>
              <a:rPr lang="en-MY" sz="1500" dirty="0"/>
              <a:t> </a:t>
            </a:r>
            <a:r>
              <a:rPr lang="en-MY" sz="1500" dirty="0" err="1"/>
              <a:t>pemerintah</a:t>
            </a:r>
            <a:r>
              <a:rPr lang="en-MY" sz="1500" dirty="0"/>
              <a:t> Islam </a:t>
            </a:r>
            <a:r>
              <a:rPr lang="en-MY" sz="1500" dirty="0" err="1"/>
              <a:t>terhadap</a:t>
            </a:r>
            <a:r>
              <a:rPr lang="en-MY" sz="1500" dirty="0"/>
              <a:t> orang Kristian </a:t>
            </a:r>
            <a:r>
              <a:rPr lang="en-MY" sz="1500" dirty="0" err="1"/>
              <a:t>menyebabkan</a:t>
            </a:r>
            <a:r>
              <a:rPr lang="en-MY" sz="1500" dirty="0"/>
              <a:t> </a:t>
            </a:r>
            <a:r>
              <a:rPr lang="en-MY" sz="1500" dirty="0" err="1"/>
              <a:t>berlakunya</a:t>
            </a:r>
            <a:r>
              <a:rPr lang="en-MY" sz="1500" dirty="0"/>
              <a:t> </a:t>
            </a:r>
            <a:r>
              <a:rPr lang="en-MY" sz="1500" dirty="0" err="1"/>
              <a:t>asimilasi</a:t>
            </a:r>
            <a:r>
              <a:rPr lang="en-MY" sz="1500" dirty="0"/>
              <a:t> </a:t>
            </a:r>
            <a:r>
              <a:rPr lang="en-MY" sz="1500" dirty="0" err="1"/>
              <a:t>penganut</a:t>
            </a:r>
            <a:r>
              <a:rPr lang="en-MY" sz="1500" dirty="0"/>
              <a:t> Kristian </a:t>
            </a:r>
            <a:r>
              <a:rPr lang="en-MY" sz="1500" dirty="0" err="1"/>
              <a:t>dengan</a:t>
            </a:r>
            <a:r>
              <a:rPr lang="en-MY" sz="1500" dirty="0"/>
              <a:t> </a:t>
            </a:r>
            <a:r>
              <a:rPr lang="en-MY" sz="1500" dirty="0" err="1"/>
              <a:t>budaya</a:t>
            </a:r>
            <a:r>
              <a:rPr lang="en-MY" sz="1500" dirty="0"/>
              <a:t> Arab/Islam. </a:t>
            </a:r>
          </a:p>
          <a:p>
            <a:r>
              <a:rPr lang="en-MY" sz="1500" dirty="0" err="1"/>
              <a:t>Penggunaan</a:t>
            </a:r>
            <a:r>
              <a:rPr lang="en-MY" sz="1500" dirty="0"/>
              <a:t> </a:t>
            </a:r>
            <a:r>
              <a:rPr lang="en-MY" sz="1500" dirty="0" err="1"/>
              <a:t>istilah</a:t>
            </a:r>
            <a:r>
              <a:rPr lang="en-MY" sz="1500" dirty="0"/>
              <a:t> Arab </a:t>
            </a:r>
            <a:r>
              <a:rPr lang="en-MY" sz="1500" dirty="0" err="1"/>
              <a:t>telah</a:t>
            </a:r>
            <a:r>
              <a:rPr lang="en-MY" sz="1500" dirty="0"/>
              <a:t> </a:t>
            </a:r>
            <a:r>
              <a:rPr lang="en-MY" sz="1500" dirty="0" err="1"/>
              <a:t>menjadi</a:t>
            </a:r>
            <a:r>
              <a:rPr lang="en-MY" sz="1500" dirty="0"/>
              <a:t> </a:t>
            </a:r>
            <a:r>
              <a:rPr lang="en-MY" sz="1500" dirty="0" err="1"/>
              <a:t>kebiasaan</a:t>
            </a:r>
            <a:r>
              <a:rPr lang="en-MY" sz="1500" dirty="0"/>
              <a:t> </a:t>
            </a:r>
            <a:r>
              <a:rPr lang="en-MY" sz="1500" dirty="0" err="1"/>
              <a:t>kepada</a:t>
            </a:r>
            <a:r>
              <a:rPr lang="en-MY" sz="1500" dirty="0"/>
              <a:t> </a:t>
            </a:r>
            <a:r>
              <a:rPr lang="en-MY" sz="1500" dirty="0" err="1"/>
              <a:t>mereka</a:t>
            </a:r>
            <a:r>
              <a:rPr lang="en-MY" sz="1500" dirty="0"/>
              <a:t> </a:t>
            </a:r>
            <a:r>
              <a:rPr lang="en-MY" sz="1500" dirty="0" err="1"/>
              <a:t>dan</a:t>
            </a:r>
            <a:r>
              <a:rPr lang="en-MY" sz="1500" dirty="0"/>
              <a:t> </a:t>
            </a:r>
            <a:r>
              <a:rPr lang="en-MY" sz="1500" dirty="0" err="1"/>
              <a:t>pengajian</a:t>
            </a:r>
            <a:r>
              <a:rPr lang="en-MY" sz="1500" dirty="0"/>
              <a:t> </a:t>
            </a:r>
            <a:r>
              <a:rPr lang="en-MY" sz="1500" dirty="0" err="1"/>
              <a:t>bahasa</a:t>
            </a:r>
            <a:r>
              <a:rPr lang="en-MY" sz="1500" dirty="0"/>
              <a:t> Arab </a:t>
            </a:r>
            <a:r>
              <a:rPr lang="en-MY" sz="1500" dirty="0" err="1"/>
              <a:t>mengambil</a:t>
            </a:r>
            <a:r>
              <a:rPr lang="en-MY" sz="1500" dirty="0"/>
              <a:t> </a:t>
            </a:r>
            <a:r>
              <a:rPr lang="en-MY" sz="1500" dirty="0" err="1"/>
              <a:t>alih</a:t>
            </a:r>
            <a:r>
              <a:rPr lang="en-MY" sz="1500" dirty="0"/>
              <a:t> </a:t>
            </a:r>
            <a:r>
              <a:rPr lang="en-MY" sz="1500" dirty="0" err="1"/>
              <a:t>pengajian</a:t>
            </a:r>
            <a:r>
              <a:rPr lang="en-MY" sz="1500" dirty="0"/>
              <a:t> </a:t>
            </a:r>
            <a:r>
              <a:rPr lang="en-MY" sz="1500" dirty="0" err="1"/>
              <a:t>bahasa</a:t>
            </a:r>
            <a:r>
              <a:rPr lang="en-MY" sz="1500" dirty="0"/>
              <a:t> Latin.</a:t>
            </a:r>
          </a:p>
        </p:txBody>
      </p:sp>
    </p:spTree>
    <p:extLst>
      <p:ext uri="{BB962C8B-B14F-4D97-AF65-F5344CB8AC3E}">
        <p14:creationId xmlns:p14="http://schemas.microsoft.com/office/powerpoint/2010/main" val="3452053763"/>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t="15067" r="-1" b="5220"/>
          <a:stretch/>
        </p:blipFill>
        <p:spPr>
          <a:xfrm>
            <a:off x="4940497" y="2125267"/>
            <a:ext cx="4203503" cy="1876378"/>
          </a:xfrm>
          <a:custGeom>
            <a:avLst/>
            <a:gdLst>
              <a:gd name="connsiteX0" fmla="*/ 1159248 w 5604670"/>
              <a:gd name="connsiteY0" fmla="*/ 0 h 2501837"/>
              <a:gd name="connsiteX1" fmla="*/ 5604670 w 5604670"/>
              <a:gd name="connsiteY1" fmla="*/ 0 h 2501837"/>
              <a:gd name="connsiteX2" fmla="*/ 5604670 w 5604670"/>
              <a:gd name="connsiteY2" fmla="*/ 2501837 h 2501837"/>
              <a:gd name="connsiteX3" fmla="*/ 0 w 5604670"/>
              <a:gd name="connsiteY3" fmla="*/ 2501837 h 2501837"/>
            </a:gdLst>
            <a:ahLst/>
            <a:cxnLst>
              <a:cxn ang="0">
                <a:pos x="connsiteX0" y="connsiteY0"/>
              </a:cxn>
              <a:cxn ang="0">
                <a:pos x="connsiteX1" y="connsiteY1"/>
              </a:cxn>
              <a:cxn ang="0">
                <a:pos x="connsiteX2" y="connsiteY2"/>
              </a:cxn>
              <a:cxn ang="0">
                <a:pos x="connsiteX3" y="connsiteY3"/>
              </a:cxn>
            </a:cxnLst>
            <a:rect l="l" t="t" r="r" b="b"/>
            <a:pathLst>
              <a:path w="5604670" h="2501837">
                <a:moveTo>
                  <a:pt x="1159248" y="0"/>
                </a:moveTo>
                <a:lnTo>
                  <a:pt x="5604670" y="0"/>
                </a:lnTo>
                <a:lnTo>
                  <a:pt x="5604670" y="2501837"/>
                </a:lnTo>
                <a:lnTo>
                  <a:pt x="0" y="2501837"/>
                </a:lnTo>
                <a:close/>
              </a:path>
            </a:pathLst>
          </a:custGeom>
        </p:spPr>
      </p:pic>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b="17779"/>
          <a:stretch/>
        </p:blipFill>
        <p:spPr>
          <a:xfrm>
            <a:off x="3593306" y="4125088"/>
            <a:ext cx="3428069" cy="1875663"/>
          </a:xfrm>
          <a:custGeom>
            <a:avLst/>
            <a:gdLst>
              <a:gd name="connsiteX0" fmla="*/ 1717230 w 4570758"/>
              <a:gd name="connsiteY0" fmla="*/ 0 h 2500884"/>
              <a:gd name="connsiteX1" fmla="*/ 4570758 w 4570758"/>
              <a:gd name="connsiteY1" fmla="*/ 0 h 2500884"/>
              <a:gd name="connsiteX2" fmla="*/ 3411951 w 4570758"/>
              <a:gd name="connsiteY2" fmla="*/ 2500884 h 2500884"/>
              <a:gd name="connsiteX3" fmla="*/ 3405728 w 4570758"/>
              <a:gd name="connsiteY3" fmla="*/ 2500884 h 2500884"/>
              <a:gd name="connsiteX4" fmla="*/ 2215937 w 4570758"/>
              <a:gd name="connsiteY4" fmla="*/ 2500884 h 2500884"/>
              <a:gd name="connsiteX5" fmla="*/ 565892 w 4570758"/>
              <a:gd name="connsiteY5" fmla="*/ 2500884 h 2500884"/>
              <a:gd name="connsiteX6" fmla="*/ 0 w 4570758"/>
              <a:gd name="connsiteY6" fmla="*/ 2500884 h 2500884"/>
              <a:gd name="connsiteX7" fmla="*/ 0 w 4570758"/>
              <a:gd name="connsiteY7" fmla="*/ 2500883 h 2500884"/>
              <a:gd name="connsiteX8" fmla="*/ 552186 w 4570758"/>
              <a:gd name="connsiteY8" fmla="*/ 2500883 h 2500884"/>
              <a:gd name="connsiteX9" fmla="*/ 558423 w 4570758"/>
              <a:gd name="connsiteY9" fmla="*/ 2500883 h 2500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70758" h="2500884">
                <a:moveTo>
                  <a:pt x="1717230" y="0"/>
                </a:moveTo>
                <a:lnTo>
                  <a:pt x="4570758" y="0"/>
                </a:lnTo>
                <a:lnTo>
                  <a:pt x="3411951" y="2500884"/>
                </a:lnTo>
                <a:lnTo>
                  <a:pt x="3405728" y="2500884"/>
                </a:lnTo>
                <a:lnTo>
                  <a:pt x="2215937" y="2500884"/>
                </a:lnTo>
                <a:lnTo>
                  <a:pt x="565892" y="2500884"/>
                </a:lnTo>
                <a:lnTo>
                  <a:pt x="0" y="2500884"/>
                </a:lnTo>
                <a:lnTo>
                  <a:pt x="0" y="2500883"/>
                </a:lnTo>
                <a:lnTo>
                  <a:pt x="552186" y="2500883"/>
                </a:lnTo>
                <a:lnTo>
                  <a:pt x="558423" y="2500883"/>
                </a:lnTo>
                <a:close/>
              </a:path>
            </a:pathLst>
          </a:custGeom>
        </p:spPr>
      </p:pic>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r="19" b="-1"/>
          <a:stretch/>
        </p:blipFill>
        <p:spPr>
          <a:xfrm>
            <a:off x="5867756" y="4125088"/>
            <a:ext cx="3276245" cy="1875663"/>
          </a:xfrm>
          <a:custGeom>
            <a:avLst/>
            <a:gdLst>
              <a:gd name="connsiteX0" fmla="*/ 1717230 w 4368327"/>
              <a:gd name="connsiteY0" fmla="*/ 0 h 2500884"/>
              <a:gd name="connsiteX1" fmla="*/ 4368327 w 4368327"/>
              <a:gd name="connsiteY1" fmla="*/ 0 h 2500884"/>
              <a:gd name="connsiteX2" fmla="*/ 4368327 w 4368327"/>
              <a:gd name="connsiteY2" fmla="*/ 2500884 h 2500884"/>
              <a:gd name="connsiteX3" fmla="*/ 0 w 4368327"/>
              <a:gd name="connsiteY3" fmla="*/ 2500884 h 2500884"/>
              <a:gd name="connsiteX4" fmla="*/ 0 w 4368327"/>
              <a:gd name="connsiteY4" fmla="*/ 2500883 h 2500884"/>
              <a:gd name="connsiteX5" fmla="*/ 552186 w 4368327"/>
              <a:gd name="connsiteY5" fmla="*/ 2500883 h 2500884"/>
              <a:gd name="connsiteX6" fmla="*/ 558423 w 4368327"/>
              <a:gd name="connsiteY6" fmla="*/ 2500883 h 2500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68327" h="2500884">
                <a:moveTo>
                  <a:pt x="1717230" y="0"/>
                </a:moveTo>
                <a:lnTo>
                  <a:pt x="4368327" y="0"/>
                </a:lnTo>
                <a:lnTo>
                  <a:pt x="4368327" y="2500884"/>
                </a:lnTo>
                <a:lnTo>
                  <a:pt x="0" y="2500884"/>
                </a:lnTo>
                <a:lnTo>
                  <a:pt x="0" y="2500883"/>
                </a:lnTo>
                <a:lnTo>
                  <a:pt x="552186" y="2500883"/>
                </a:lnTo>
                <a:lnTo>
                  <a:pt x="558423" y="2500883"/>
                </a:lnTo>
                <a:close/>
              </a:path>
            </a:pathLst>
          </a:custGeom>
        </p:spPr>
      </p:pic>
      <p:sp>
        <p:nvSpPr>
          <p:cNvPr id="2" name="Title 1"/>
          <p:cNvSpPr>
            <a:spLocks noGrp="1"/>
          </p:cNvSpPr>
          <p:nvPr>
            <p:ph type="title"/>
          </p:nvPr>
        </p:nvSpPr>
        <p:spPr/>
        <p:txBody>
          <a:bodyPr>
            <a:normAutofit/>
          </a:bodyPr>
          <a:lstStyle/>
          <a:p>
            <a:r>
              <a:rPr lang="en-MY" dirty="0">
                <a:solidFill>
                  <a:srgbClr val="FFFF00"/>
                </a:solidFill>
              </a:rPr>
              <a:t>KEISTIMEWAAN CORDOVA SEBAGAI PUSAT KEGIATAN KEILMUAN</a:t>
            </a:r>
          </a:p>
        </p:txBody>
      </p:sp>
      <p:sp>
        <p:nvSpPr>
          <p:cNvPr id="3" name="Content Placeholder 2"/>
          <p:cNvSpPr>
            <a:spLocks noGrp="1"/>
          </p:cNvSpPr>
          <p:nvPr>
            <p:ph idx="1"/>
          </p:nvPr>
        </p:nvSpPr>
        <p:spPr>
          <a:xfrm>
            <a:off x="286789" y="2368804"/>
            <a:ext cx="4165196" cy="3438674"/>
          </a:xfrm>
        </p:spPr>
        <p:txBody>
          <a:bodyPr anchor="t">
            <a:normAutofit/>
          </a:bodyPr>
          <a:lstStyle/>
          <a:p>
            <a:r>
              <a:rPr lang="en-MY" sz="1500" dirty="0" err="1"/>
              <a:t>Penguasaan</a:t>
            </a:r>
            <a:r>
              <a:rPr lang="en-MY" sz="1500" dirty="0"/>
              <a:t> Islam di </a:t>
            </a:r>
            <a:r>
              <a:rPr lang="en-MY" sz="1500" dirty="0" err="1"/>
              <a:t>Andalus</a:t>
            </a:r>
            <a:r>
              <a:rPr lang="en-MY" sz="1500" dirty="0"/>
              <a:t> </a:t>
            </a:r>
            <a:r>
              <a:rPr lang="en-MY" sz="1500" dirty="0" err="1"/>
              <a:t>selama</a:t>
            </a:r>
            <a:r>
              <a:rPr lang="en-MY" sz="1500" dirty="0"/>
              <a:t> </a:t>
            </a:r>
            <a:r>
              <a:rPr lang="en-MY" sz="1500" dirty="0" err="1"/>
              <a:t>hampir</a:t>
            </a:r>
            <a:r>
              <a:rPr lang="en-MY" sz="1500" dirty="0"/>
              <a:t> 8 </a:t>
            </a:r>
            <a:r>
              <a:rPr lang="en-MY" sz="1500" dirty="0" err="1"/>
              <a:t>abad</a:t>
            </a:r>
            <a:r>
              <a:rPr lang="en-MY" sz="1500" dirty="0"/>
              <a:t> </a:t>
            </a:r>
            <a:r>
              <a:rPr lang="en-MY" sz="1500" dirty="0" err="1"/>
              <a:t>telah</a:t>
            </a:r>
            <a:r>
              <a:rPr lang="en-MY" sz="1500" dirty="0"/>
              <a:t> </a:t>
            </a:r>
            <a:r>
              <a:rPr lang="en-MY" sz="1500" dirty="0" err="1"/>
              <a:t>memberikan</a:t>
            </a:r>
            <a:r>
              <a:rPr lang="en-MY" sz="1500" dirty="0"/>
              <a:t> </a:t>
            </a:r>
            <a:r>
              <a:rPr lang="en-MY" sz="1500" dirty="0" err="1"/>
              <a:t>impak</a:t>
            </a:r>
            <a:r>
              <a:rPr lang="en-MY" sz="1500" dirty="0"/>
              <a:t> yang </a:t>
            </a:r>
            <a:r>
              <a:rPr lang="en-MY" sz="1500" dirty="0" err="1"/>
              <a:t>amat</a:t>
            </a:r>
            <a:r>
              <a:rPr lang="en-MY" sz="1500" dirty="0"/>
              <a:t> </a:t>
            </a:r>
            <a:r>
              <a:rPr lang="en-MY" sz="1500" dirty="0" err="1"/>
              <a:t>besar</a:t>
            </a:r>
            <a:r>
              <a:rPr lang="en-MY" sz="1500" dirty="0"/>
              <a:t> </a:t>
            </a:r>
            <a:r>
              <a:rPr lang="en-MY" sz="1500" dirty="0" err="1"/>
              <a:t>kepada</a:t>
            </a:r>
            <a:r>
              <a:rPr lang="en-MY" sz="1500" dirty="0"/>
              <a:t> </a:t>
            </a:r>
            <a:r>
              <a:rPr lang="en-MY" sz="1500" dirty="0" err="1"/>
              <a:t>perkembangan</a:t>
            </a:r>
            <a:r>
              <a:rPr lang="en-MY" sz="1500" dirty="0"/>
              <a:t> </a:t>
            </a:r>
            <a:r>
              <a:rPr lang="en-MY" sz="1500" dirty="0" err="1"/>
              <a:t>kegiatan</a:t>
            </a:r>
            <a:r>
              <a:rPr lang="en-MY" sz="1500" dirty="0"/>
              <a:t> </a:t>
            </a:r>
            <a:r>
              <a:rPr lang="en-MY" sz="1500" dirty="0" err="1"/>
              <a:t>intelektual</a:t>
            </a:r>
            <a:r>
              <a:rPr lang="en-MY" sz="1500" dirty="0"/>
              <a:t> </a:t>
            </a:r>
            <a:r>
              <a:rPr lang="en-MY" sz="1500" dirty="0" err="1"/>
              <a:t>dalam</a:t>
            </a:r>
            <a:r>
              <a:rPr lang="en-MY" sz="1500" dirty="0"/>
              <a:t> </a:t>
            </a:r>
            <a:r>
              <a:rPr lang="en-MY" sz="1500" dirty="0" err="1"/>
              <a:t>pelbagai</a:t>
            </a:r>
            <a:r>
              <a:rPr lang="en-MY" sz="1500" dirty="0"/>
              <a:t> </a:t>
            </a:r>
            <a:r>
              <a:rPr lang="en-MY" sz="1500" dirty="0" err="1"/>
              <a:t>bidang</a:t>
            </a:r>
            <a:r>
              <a:rPr lang="en-MY" sz="1500" dirty="0"/>
              <a:t> </a:t>
            </a:r>
            <a:r>
              <a:rPr lang="en-MY" sz="1500" dirty="0" err="1"/>
              <a:t>bukan</a:t>
            </a:r>
            <a:r>
              <a:rPr lang="en-MY" sz="1500" dirty="0"/>
              <a:t> </a:t>
            </a:r>
            <a:r>
              <a:rPr lang="en-MY" sz="1500" dirty="0" err="1"/>
              <a:t>sahaja</a:t>
            </a:r>
            <a:r>
              <a:rPr lang="en-MY" sz="1500" dirty="0"/>
              <a:t> </a:t>
            </a:r>
            <a:r>
              <a:rPr lang="en-MY" sz="1500" dirty="0" err="1"/>
              <a:t>kepada</a:t>
            </a:r>
            <a:r>
              <a:rPr lang="en-MY" sz="1500" dirty="0"/>
              <a:t> </a:t>
            </a:r>
            <a:r>
              <a:rPr lang="en-MY" sz="1500" dirty="0" err="1"/>
              <a:t>masyarakat</a:t>
            </a:r>
            <a:r>
              <a:rPr lang="en-MY" sz="1500" dirty="0"/>
              <a:t> </a:t>
            </a:r>
            <a:r>
              <a:rPr lang="en-MY" sz="1500" dirty="0" err="1"/>
              <a:t>Andalus</a:t>
            </a:r>
            <a:r>
              <a:rPr lang="en-MY" sz="1500" dirty="0"/>
              <a:t>, </a:t>
            </a:r>
            <a:r>
              <a:rPr lang="en-MY" sz="1500" dirty="0" err="1"/>
              <a:t>malah</a:t>
            </a:r>
            <a:r>
              <a:rPr lang="en-MY" sz="1500" dirty="0"/>
              <a:t> </a:t>
            </a:r>
            <a:r>
              <a:rPr lang="en-MY" sz="1500" dirty="0" err="1"/>
              <a:t>kepada</a:t>
            </a:r>
            <a:r>
              <a:rPr lang="en-MY" sz="1500" dirty="0"/>
              <a:t> </a:t>
            </a:r>
            <a:r>
              <a:rPr lang="en-MY" sz="1500" dirty="0" err="1"/>
              <a:t>seluruh</a:t>
            </a:r>
            <a:r>
              <a:rPr lang="en-MY" sz="1500" dirty="0"/>
              <a:t> </a:t>
            </a:r>
            <a:r>
              <a:rPr lang="en-MY" sz="1500" dirty="0" err="1"/>
              <a:t>masyarakat</a:t>
            </a:r>
            <a:r>
              <a:rPr lang="en-MY" sz="1500" dirty="0"/>
              <a:t> </a:t>
            </a:r>
            <a:r>
              <a:rPr lang="en-MY" sz="1500" dirty="0" err="1"/>
              <a:t>barat</a:t>
            </a:r>
            <a:r>
              <a:rPr lang="en-MY" sz="1500" dirty="0"/>
              <a:t> </a:t>
            </a:r>
            <a:r>
              <a:rPr lang="en-MY" sz="1500" dirty="0" err="1"/>
              <a:t>dan</a:t>
            </a:r>
            <a:r>
              <a:rPr lang="en-MY" sz="1500" dirty="0"/>
              <a:t> </a:t>
            </a:r>
            <a:r>
              <a:rPr lang="en-MY" sz="1500" dirty="0" err="1"/>
              <a:t>dunia</a:t>
            </a:r>
            <a:r>
              <a:rPr lang="en-MY" sz="1500" dirty="0"/>
              <a:t>.</a:t>
            </a:r>
          </a:p>
          <a:p>
            <a:r>
              <a:rPr lang="en-MY" sz="1500" dirty="0"/>
              <a:t>Cordova </a:t>
            </a:r>
            <a:r>
              <a:rPr lang="en-MY" sz="1500" dirty="0" err="1"/>
              <a:t>selaku</a:t>
            </a:r>
            <a:r>
              <a:rPr lang="en-MY" sz="1500" dirty="0"/>
              <a:t> </a:t>
            </a:r>
            <a:r>
              <a:rPr lang="en-MY" sz="1500" dirty="0" err="1"/>
              <a:t>ibu</a:t>
            </a:r>
            <a:r>
              <a:rPr lang="en-MY" sz="1500" dirty="0"/>
              <a:t> </a:t>
            </a:r>
            <a:r>
              <a:rPr lang="en-MY" sz="1500" dirty="0" err="1"/>
              <a:t>kota</a:t>
            </a:r>
            <a:r>
              <a:rPr lang="en-MY" sz="1500" dirty="0"/>
              <a:t> </a:t>
            </a:r>
            <a:r>
              <a:rPr lang="en-MY" sz="1500" dirty="0" err="1"/>
              <a:t>Andalus</a:t>
            </a:r>
            <a:r>
              <a:rPr lang="en-MY" sz="1500" dirty="0"/>
              <a:t> </a:t>
            </a:r>
            <a:r>
              <a:rPr lang="en-MY" sz="1500" dirty="0" err="1"/>
              <a:t>pada</a:t>
            </a:r>
            <a:r>
              <a:rPr lang="en-MY" sz="1500" dirty="0"/>
              <a:t> zaman </a:t>
            </a:r>
            <a:r>
              <a:rPr lang="en-MY" sz="1500" dirty="0" err="1"/>
              <a:t>kemuncaknya</a:t>
            </a:r>
            <a:r>
              <a:rPr lang="en-MY" sz="1500" dirty="0"/>
              <a:t> </a:t>
            </a:r>
            <a:r>
              <a:rPr lang="en-MY" sz="1500" dirty="0" err="1"/>
              <a:t>telah</a:t>
            </a:r>
            <a:r>
              <a:rPr lang="en-MY" sz="1500" dirty="0"/>
              <a:t> </a:t>
            </a:r>
            <a:r>
              <a:rPr lang="en-MY" sz="1500" dirty="0" err="1"/>
              <a:t>muncul</a:t>
            </a:r>
            <a:r>
              <a:rPr lang="en-MY" sz="1500" dirty="0"/>
              <a:t> </a:t>
            </a:r>
            <a:r>
              <a:rPr lang="en-MY" sz="1500" dirty="0" err="1"/>
              <a:t>sebagai</a:t>
            </a:r>
            <a:r>
              <a:rPr lang="en-MY" sz="1500" dirty="0"/>
              <a:t> </a:t>
            </a:r>
            <a:r>
              <a:rPr lang="en-MY" sz="1500" dirty="0" err="1"/>
              <a:t>kota</a:t>
            </a:r>
            <a:r>
              <a:rPr lang="en-MY" sz="1500" dirty="0"/>
              <a:t> </a:t>
            </a:r>
            <a:r>
              <a:rPr lang="en-MY" sz="1500" dirty="0" err="1"/>
              <a:t>ilmu</a:t>
            </a:r>
            <a:r>
              <a:rPr lang="en-MY" sz="1500" dirty="0"/>
              <a:t> </a:t>
            </a:r>
            <a:r>
              <a:rPr lang="en-MY" sz="1500" dirty="0" err="1"/>
              <a:t>pengetahuan</a:t>
            </a:r>
            <a:r>
              <a:rPr lang="en-MY" sz="1500" dirty="0"/>
              <a:t> yang </a:t>
            </a:r>
            <a:r>
              <a:rPr lang="en-MY" sz="1500" dirty="0" err="1"/>
              <a:t>ulung</a:t>
            </a:r>
            <a:r>
              <a:rPr lang="en-MY" sz="1500" dirty="0"/>
              <a:t>. </a:t>
            </a:r>
            <a:r>
              <a:rPr lang="en-MY" sz="1500" dirty="0" err="1"/>
              <a:t>Ia</a:t>
            </a:r>
            <a:r>
              <a:rPr lang="en-MY" sz="1500" dirty="0"/>
              <a:t> </a:t>
            </a:r>
            <a:r>
              <a:rPr lang="en-MY" sz="1500" dirty="0" err="1"/>
              <a:t>menjadi</a:t>
            </a:r>
            <a:r>
              <a:rPr lang="en-MY" sz="1500" dirty="0"/>
              <a:t> </a:t>
            </a:r>
            <a:r>
              <a:rPr lang="en-MY" sz="1500" dirty="0" err="1"/>
              <a:t>tumpuan</a:t>
            </a:r>
            <a:r>
              <a:rPr lang="en-MY" sz="1500" dirty="0"/>
              <a:t> para </a:t>
            </a:r>
            <a:r>
              <a:rPr lang="en-MY" sz="1500" dirty="0" err="1"/>
              <a:t>sarjana</a:t>
            </a:r>
            <a:r>
              <a:rPr lang="en-MY" sz="1500" dirty="0"/>
              <a:t> </a:t>
            </a:r>
            <a:r>
              <a:rPr lang="en-MY" sz="1500" dirty="0" err="1"/>
              <a:t>dan</a:t>
            </a:r>
            <a:r>
              <a:rPr lang="en-MY" sz="1500" dirty="0"/>
              <a:t> </a:t>
            </a:r>
            <a:r>
              <a:rPr lang="en-MY" sz="1500" dirty="0" err="1"/>
              <a:t>pelajar</a:t>
            </a:r>
            <a:r>
              <a:rPr lang="en-MY" sz="1500" dirty="0"/>
              <a:t> </a:t>
            </a:r>
            <a:r>
              <a:rPr lang="en-MY" sz="1500" dirty="0" err="1"/>
              <a:t>dari</a:t>
            </a:r>
            <a:r>
              <a:rPr lang="en-MY" sz="1500" dirty="0"/>
              <a:t> </a:t>
            </a:r>
            <a:r>
              <a:rPr lang="en-MY" sz="1500" dirty="0" err="1"/>
              <a:t>segenap</a:t>
            </a:r>
            <a:r>
              <a:rPr lang="en-MY" sz="1500" dirty="0"/>
              <a:t> </a:t>
            </a:r>
            <a:r>
              <a:rPr lang="en-MY" sz="1500" dirty="0" err="1"/>
              <a:t>pelosok</a:t>
            </a:r>
            <a:r>
              <a:rPr lang="en-MY" sz="1500" dirty="0"/>
              <a:t> </a:t>
            </a:r>
            <a:r>
              <a:rPr lang="en-MY" sz="1500" dirty="0" err="1"/>
              <a:t>dunia</a:t>
            </a:r>
            <a:r>
              <a:rPr lang="en-MY" sz="1500" dirty="0"/>
              <a:t>.</a:t>
            </a:r>
          </a:p>
        </p:txBody>
      </p:sp>
    </p:spTree>
    <p:extLst>
      <p:ext uri="{BB962C8B-B14F-4D97-AF65-F5344CB8AC3E}">
        <p14:creationId xmlns:p14="http://schemas.microsoft.com/office/powerpoint/2010/main" val="1854542247"/>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98071" y="2184228"/>
            <a:ext cx="7347857" cy="2489543"/>
          </a:xfrm>
        </p:spPr>
        <p:txBody>
          <a:bodyPr>
            <a:noAutofit/>
          </a:bodyPr>
          <a:lstStyle/>
          <a:p>
            <a:endParaRPr lang="en-US" sz="2400" b="1" dirty="0"/>
          </a:p>
          <a:p>
            <a:pPr algn="ctr"/>
            <a:r>
              <a:rPr lang="fi-FI" sz="2400" b="1" dirty="0">
                <a:solidFill>
                  <a:srgbClr val="FFFF00"/>
                </a:solidFill>
                <a:latin typeface="Arial Black" panose="020B0A04020102020204" pitchFamily="34" charset="0"/>
              </a:rPr>
              <a:t>BAHAGIAN 2</a:t>
            </a:r>
          </a:p>
          <a:p>
            <a:pPr algn="ctr"/>
            <a:r>
              <a:rPr lang="fi-FI" sz="2400" b="1" dirty="0">
                <a:solidFill>
                  <a:srgbClr val="FFFF00"/>
                </a:solidFill>
                <a:latin typeface="Arial Black" panose="020B0A04020102020204" pitchFamily="34" charset="0"/>
              </a:rPr>
              <a:t>PEMIKIRAN SAINS ISLAM</a:t>
            </a:r>
          </a:p>
        </p:txBody>
      </p:sp>
      <p:sp>
        <p:nvSpPr>
          <p:cNvPr id="2" name="Slide Number Placeholder 1"/>
          <p:cNvSpPr>
            <a:spLocks noGrp="1"/>
          </p:cNvSpPr>
          <p:nvPr>
            <p:ph type="sldNum" sz="quarter" idx="12"/>
          </p:nvPr>
        </p:nvSpPr>
        <p:spPr/>
        <p:txBody>
          <a:bodyPr/>
          <a:lstStyle/>
          <a:p>
            <a:fld id="{6BED01AE-1429-5D46-AEB6-A5721F20D5F5}" type="slidenum">
              <a:rPr lang="en-US" smtClean="0"/>
              <a:t>2</a:t>
            </a:fld>
            <a:endParaRPr lang="en-US"/>
          </a:p>
        </p:txBody>
      </p:sp>
    </p:spTree>
    <p:extLst>
      <p:ext uri="{BB962C8B-B14F-4D97-AF65-F5344CB8AC3E}">
        <p14:creationId xmlns:p14="http://schemas.microsoft.com/office/powerpoint/2010/main" val="3986372530"/>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8413" r="12952"/>
          <a:stretch/>
        </p:blipFill>
        <p:spPr>
          <a:xfrm>
            <a:off x="5995818" y="857258"/>
            <a:ext cx="3148183" cy="2242011"/>
          </a:xfrm>
          <a:custGeom>
            <a:avLst/>
            <a:gdLst>
              <a:gd name="connsiteX0" fmla="*/ 0 w 5699887"/>
              <a:gd name="connsiteY0" fmla="*/ 0 h 4059244"/>
              <a:gd name="connsiteX1" fmla="*/ 5699887 w 5699887"/>
              <a:gd name="connsiteY1" fmla="*/ 0 h 4059244"/>
              <a:gd name="connsiteX2" fmla="*/ 5699887 w 5699887"/>
              <a:gd name="connsiteY2" fmla="*/ 3944096 h 4059244"/>
              <a:gd name="connsiteX3" fmla="*/ 5525775 w 5699887"/>
              <a:gd name="connsiteY3" fmla="*/ 3980429 h 4059244"/>
              <a:gd name="connsiteX4" fmla="*/ 4663256 w 5699887"/>
              <a:gd name="connsiteY4" fmla="*/ 4059244 h 4059244"/>
              <a:gd name="connsiteX5" fmla="*/ 8566 w 5699887"/>
              <a:gd name="connsiteY5" fmla="*/ 67422 h 4059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99887" h="4059244">
                <a:moveTo>
                  <a:pt x="0" y="0"/>
                </a:moveTo>
                <a:lnTo>
                  <a:pt x="5699887" y="0"/>
                </a:lnTo>
                <a:lnTo>
                  <a:pt x="5699887" y="3944096"/>
                </a:lnTo>
                <a:lnTo>
                  <a:pt x="5525775" y="3980429"/>
                </a:lnTo>
                <a:cubicBezTo>
                  <a:pt x="5246154" y="4032190"/>
                  <a:pt x="4957865" y="4059244"/>
                  <a:pt x="4663256" y="4059244"/>
                </a:cubicBezTo>
                <a:cubicBezTo>
                  <a:pt x="2306390" y="4059244"/>
                  <a:pt x="353936" y="2327747"/>
                  <a:pt x="8566" y="67422"/>
                </a:cubicBezTo>
                <a:close/>
              </a:path>
            </a:pathLst>
          </a:custGeom>
        </p:spPr>
      </p:pic>
      <p:sp>
        <p:nvSpPr>
          <p:cNvPr id="3" name="Content Placeholder 2"/>
          <p:cNvSpPr>
            <a:spLocks noGrp="1"/>
          </p:cNvSpPr>
          <p:nvPr>
            <p:ph idx="1"/>
          </p:nvPr>
        </p:nvSpPr>
        <p:spPr>
          <a:xfrm>
            <a:off x="480061" y="3099269"/>
            <a:ext cx="8148551" cy="2597963"/>
          </a:xfrm>
        </p:spPr>
        <p:txBody>
          <a:bodyPr anchor="ctr">
            <a:noAutofit/>
          </a:bodyPr>
          <a:lstStyle/>
          <a:p>
            <a:r>
              <a:rPr lang="en-MY" sz="1800" dirty="0" err="1"/>
              <a:t>Institusi</a:t>
            </a:r>
            <a:r>
              <a:rPr lang="en-MY" sz="1800" dirty="0"/>
              <a:t> </a:t>
            </a:r>
            <a:r>
              <a:rPr lang="en-MY" sz="1800" dirty="0" err="1"/>
              <a:t>pendidikan</a:t>
            </a:r>
            <a:r>
              <a:rPr lang="en-MY" sz="1800" dirty="0"/>
              <a:t> </a:t>
            </a:r>
            <a:r>
              <a:rPr lang="en-MY" sz="1800" dirty="0" err="1"/>
              <a:t>berkembang</a:t>
            </a:r>
            <a:r>
              <a:rPr lang="en-MY" sz="1800" dirty="0"/>
              <a:t> </a:t>
            </a:r>
            <a:r>
              <a:rPr lang="en-MY" sz="1800" dirty="0" err="1"/>
              <a:t>dengan</a:t>
            </a:r>
            <a:r>
              <a:rPr lang="en-MY" sz="1800" dirty="0"/>
              <a:t> </a:t>
            </a:r>
            <a:r>
              <a:rPr lang="en-MY" sz="1800" dirty="0" err="1"/>
              <a:t>banyaknya</a:t>
            </a:r>
            <a:r>
              <a:rPr lang="en-MY" sz="1800" dirty="0"/>
              <a:t> di </a:t>
            </a:r>
            <a:r>
              <a:rPr lang="en-MY" sz="1800" dirty="0" err="1"/>
              <a:t>seluruh</a:t>
            </a:r>
            <a:r>
              <a:rPr lang="en-MY" sz="1800" dirty="0"/>
              <a:t> </a:t>
            </a:r>
            <a:r>
              <a:rPr lang="en-MY" sz="1800" dirty="0" err="1"/>
              <a:t>Andalus</a:t>
            </a:r>
            <a:r>
              <a:rPr lang="en-MY" sz="1800" dirty="0"/>
              <a:t>.</a:t>
            </a:r>
          </a:p>
          <a:p>
            <a:r>
              <a:rPr lang="en-MY" sz="1800" dirty="0" err="1"/>
              <a:t>Semua</a:t>
            </a:r>
            <a:r>
              <a:rPr lang="en-MY" sz="1800" dirty="0"/>
              <a:t> </a:t>
            </a:r>
            <a:r>
              <a:rPr lang="en-MY" sz="1800" dirty="0" err="1"/>
              <a:t>bandar</a:t>
            </a:r>
            <a:r>
              <a:rPr lang="en-MY" sz="1800" dirty="0"/>
              <a:t> </a:t>
            </a:r>
            <a:r>
              <a:rPr lang="en-MY" sz="1800" dirty="0" err="1"/>
              <a:t>utama</a:t>
            </a:r>
            <a:r>
              <a:rPr lang="en-MY" sz="1800" dirty="0"/>
              <a:t> </a:t>
            </a:r>
            <a:r>
              <a:rPr lang="en-MY" sz="1800" dirty="0" err="1"/>
              <a:t>mempunyai</a:t>
            </a:r>
            <a:r>
              <a:rPr lang="en-MY" sz="1800" dirty="0"/>
              <a:t> </a:t>
            </a:r>
            <a:r>
              <a:rPr lang="en-MY" sz="1800" dirty="0" err="1"/>
              <a:t>universiti</a:t>
            </a:r>
            <a:r>
              <a:rPr lang="en-MY" sz="1800" dirty="0"/>
              <a:t> yang </a:t>
            </a:r>
            <a:r>
              <a:rPr lang="en-MY" sz="1800" dirty="0" err="1"/>
              <a:t>tersendiri</a:t>
            </a:r>
            <a:r>
              <a:rPr lang="en-MY" sz="1800" dirty="0"/>
              <a:t> </a:t>
            </a:r>
            <a:r>
              <a:rPr lang="en-MY" sz="1800" dirty="0" err="1"/>
              <a:t>sementara</a:t>
            </a:r>
            <a:r>
              <a:rPr lang="en-MY" sz="1800" dirty="0"/>
              <a:t> </a:t>
            </a:r>
            <a:r>
              <a:rPr lang="en-MY" sz="1800" dirty="0" err="1"/>
              <a:t>bandar</a:t>
            </a:r>
            <a:r>
              <a:rPr lang="en-MY" sz="1800" dirty="0"/>
              <a:t> </a:t>
            </a:r>
            <a:r>
              <a:rPr lang="en-MY" sz="1800" dirty="0" err="1"/>
              <a:t>kecil</a:t>
            </a:r>
            <a:r>
              <a:rPr lang="en-MY" sz="1800" dirty="0"/>
              <a:t> </a:t>
            </a:r>
            <a:r>
              <a:rPr lang="en-MY" sz="1800" dirty="0" err="1"/>
              <a:t>mempunyai</a:t>
            </a:r>
            <a:r>
              <a:rPr lang="en-MY" sz="1800" dirty="0"/>
              <a:t> </a:t>
            </a:r>
            <a:r>
              <a:rPr lang="en-MY" sz="1800" dirty="0" err="1"/>
              <a:t>sekolah</a:t>
            </a:r>
            <a:r>
              <a:rPr lang="en-MY" sz="1800" dirty="0"/>
              <a:t>.</a:t>
            </a:r>
          </a:p>
          <a:p>
            <a:r>
              <a:rPr lang="en-MY" sz="1800" dirty="0"/>
              <a:t>Masjid  </a:t>
            </a:r>
            <a:r>
              <a:rPr lang="en-MY" sz="1800" dirty="0" err="1"/>
              <a:t>juga</a:t>
            </a:r>
            <a:r>
              <a:rPr lang="en-MY" sz="1800" dirty="0"/>
              <a:t> </a:t>
            </a:r>
            <a:r>
              <a:rPr lang="en-MY" sz="1800" dirty="0" err="1"/>
              <a:t>turut</a:t>
            </a:r>
            <a:r>
              <a:rPr lang="en-MY" sz="1800" dirty="0"/>
              <a:t> </a:t>
            </a:r>
            <a:r>
              <a:rPr lang="en-MY" sz="1800" dirty="0" err="1"/>
              <a:t>berfungsi</a:t>
            </a:r>
            <a:r>
              <a:rPr lang="en-MY" sz="1800" dirty="0"/>
              <a:t> </a:t>
            </a:r>
            <a:r>
              <a:rPr lang="en-MY" sz="1800" dirty="0" err="1"/>
              <a:t>sebagai</a:t>
            </a:r>
            <a:r>
              <a:rPr lang="en-MY" sz="1800" dirty="0"/>
              <a:t> </a:t>
            </a:r>
            <a:r>
              <a:rPr lang="en-MY" sz="1800" dirty="0" err="1"/>
              <a:t>pusat</a:t>
            </a:r>
            <a:r>
              <a:rPr lang="en-MY" sz="1800" dirty="0"/>
              <a:t> </a:t>
            </a:r>
            <a:r>
              <a:rPr lang="en-MY" sz="1800" dirty="0" err="1"/>
              <a:t>pembelajaran</a:t>
            </a:r>
            <a:r>
              <a:rPr lang="en-MY" sz="1800" dirty="0"/>
              <a:t>.</a:t>
            </a:r>
          </a:p>
          <a:p>
            <a:r>
              <a:rPr lang="en-MY" sz="1800" dirty="0" err="1"/>
              <a:t>Dicatatkan</a:t>
            </a:r>
            <a:r>
              <a:rPr lang="en-MY" sz="1800" dirty="0"/>
              <a:t> </a:t>
            </a:r>
            <a:r>
              <a:rPr lang="en-MY" sz="1800" dirty="0" err="1"/>
              <a:t>bahawa</a:t>
            </a:r>
            <a:r>
              <a:rPr lang="en-MY" sz="1800" dirty="0"/>
              <a:t> </a:t>
            </a:r>
            <a:r>
              <a:rPr lang="en-MY" sz="1800" dirty="0" err="1"/>
              <a:t>pada</a:t>
            </a:r>
            <a:r>
              <a:rPr lang="en-MY" sz="1800" dirty="0"/>
              <a:t> zaman </a:t>
            </a:r>
            <a:r>
              <a:rPr lang="en-MY" sz="1800" dirty="0" err="1"/>
              <a:t>pemerintahan</a:t>
            </a:r>
            <a:r>
              <a:rPr lang="en-MY" sz="1800" dirty="0"/>
              <a:t> al-</a:t>
            </a:r>
            <a:r>
              <a:rPr lang="en-MY" sz="1800" dirty="0" err="1"/>
              <a:t>Hakam</a:t>
            </a:r>
            <a:r>
              <a:rPr lang="en-MY" sz="1800" dirty="0"/>
              <a:t> II, di </a:t>
            </a:r>
            <a:r>
              <a:rPr lang="en-MY" sz="1800" dirty="0" err="1"/>
              <a:t>seluruh</a:t>
            </a:r>
            <a:r>
              <a:rPr lang="en-MY" sz="1800" dirty="0"/>
              <a:t> </a:t>
            </a:r>
            <a:r>
              <a:rPr lang="en-MY" sz="1800" dirty="0" err="1"/>
              <a:t>Andalus</a:t>
            </a:r>
            <a:r>
              <a:rPr lang="en-MY" sz="1800" dirty="0"/>
              <a:t> </a:t>
            </a:r>
            <a:r>
              <a:rPr lang="en-MY" sz="1800" dirty="0" err="1"/>
              <a:t>terdapat</a:t>
            </a:r>
            <a:r>
              <a:rPr lang="en-MY" sz="1800" dirty="0"/>
              <a:t> </a:t>
            </a:r>
            <a:r>
              <a:rPr lang="en-MY" sz="1800" dirty="0" err="1"/>
              <a:t>seribu</a:t>
            </a:r>
            <a:r>
              <a:rPr lang="en-MY" sz="1800" dirty="0"/>
              <a:t> </a:t>
            </a:r>
            <a:r>
              <a:rPr lang="en-MY" sz="1800" dirty="0" err="1"/>
              <a:t>buah</a:t>
            </a:r>
            <a:r>
              <a:rPr lang="en-MY" sz="1800" dirty="0"/>
              <a:t> </a:t>
            </a:r>
            <a:r>
              <a:rPr lang="en-MY" sz="1800" dirty="0" err="1"/>
              <a:t>universiti</a:t>
            </a:r>
            <a:r>
              <a:rPr lang="en-MY" sz="1800" dirty="0"/>
              <a:t> yang </a:t>
            </a:r>
            <a:r>
              <a:rPr lang="en-MY" sz="1800" dirty="0" err="1"/>
              <a:t>dilengkapi</a:t>
            </a:r>
            <a:r>
              <a:rPr lang="en-MY" sz="1800" dirty="0"/>
              <a:t> </a:t>
            </a:r>
            <a:r>
              <a:rPr lang="en-MY" sz="1800" dirty="0" err="1"/>
              <a:t>dengan</a:t>
            </a:r>
            <a:r>
              <a:rPr lang="en-MY" sz="1800" dirty="0"/>
              <a:t> </a:t>
            </a:r>
            <a:r>
              <a:rPr lang="en-MY" sz="1800" dirty="0" err="1"/>
              <a:t>perpustakaan</a:t>
            </a:r>
            <a:r>
              <a:rPr lang="en-MY" sz="1800" dirty="0"/>
              <a:t> yang </a:t>
            </a:r>
            <a:r>
              <a:rPr lang="en-MY" sz="1800" dirty="0" err="1"/>
              <a:t>baik</a:t>
            </a:r>
            <a:r>
              <a:rPr lang="en-MY" sz="1800" dirty="0"/>
              <a:t> (</a:t>
            </a:r>
            <a:r>
              <a:rPr lang="en-MY" sz="1800" dirty="0" err="1"/>
              <a:t>Kabir</a:t>
            </a:r>
            <a:r>
              <a:rPr lang="en-MY" sz="1800" dirty="0"/>
              <a:t> Ahmad Khan, 1982).</a:t>
            </a:r>
          </a:p>
        </p:txBody>
      </p:sp>
    </p:spTree>
    <p:extLst>
      <p:ext uri="{BB962C8B-B14F-4D97-AF65-F5344CB8AC3E}">
        <p14:creationId xmlns:p14="http://schemas.microsoft.com/office/powerpoint/2010/main" val="2551521317"/>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35924" y="2119993"/>
            <a:ext cx="7879427" cy="3157850"/>
          </a:xfrm>
        </p:spPr>
        <p:txBody>
          <a:bodyPr anchor="ctr">
            <a:normAutofit/>
          </a:bodyPr>
          <a:lstStyle/>
          <a:p>
            <a:r>
              <a:rPr lang="en-MY" sz="1800" dirty="0" err="1"/>
              <a:t>Oleh</a:t>
            </a:r>
            <a:r>
              <a:rPr lang="en-MY" sz="1800" dirty="0"/>
              <a:t> </a:t>
            </a:r>
            <a:r>
              <a:rPr lang="en-MY" sz="1800" dirty="0" err="1"/>
              <a:t>itu</a:t>
            </a:r>
            <a:r>
              <a:rPr lang="en-MY" sz="1800" dirty="0"/>
              <a:t>, Cordova </a:t>
            </a:r>
            <a:r>
              <a:rPr lang="en-MY" sz="1800" dirty="0" err="1"/>
              <a:t>muncul</a:t>
            </a:r>
            <a:r>
              <a:rPr lang="en-MY" sz="1800" dirty="0"/>
              <a:t> </a:t>
            </a:r>
            <a:r>
              <a:rPr lang="en-MY" sz="1800" dirty="0" err="1"/>
              <a:t>sebagai</a:t>
            </a:r>
            <a:r>
              <a:rPr lang="en-MY" sz="1800" dirty="0"/>
              <a:t> </a:t>
            </a:r>
            <a:r>
              <a:rPr lang="en-MY" sz="1800" dirty="0" err="1"/>
              <a:t>pusat</a:t>
            </a:r>
            <a:r>
              <a:rPr lang="en-MY" sz="1800" dirty="0"/>
              <a:t> </a:t>
            </a:r>
            <a:r>
              <a:rPr lang="en-MY" sz="1800" dirty="0" err="1"/>
              <a:t>pengajian</a:t>
            </a:r>
            <a:r>
              <a:rPr lang="en-MY" sz="1800" dirty="0"/>
              <a:t> </a:t>
            </a:r>
            <a:r>
              <a:rPr lang="en-MY" sz="1800" dirty="0" err="1"/>
              <a:t>dan</a:t>
            </a:r>
            <a:r>
              <a:rPr lang="en-MY" sz="1800" dirty="0"/>
              <a:t> </a:t>
            </a:r>
            <a:r>
              <a:rPr lang="en-MY" sz="1800" dirty="0" err="1"/>
              <a:t>kebudayaan</a:t>
            </a:r>
            <a:r>
              <a:rPr lang="en-MY" sz="1800" dirty="0"/>
              <a:t> yang </a:t>
            </a:r>
            <a:r>
              <a:rPr lang="en-MY" sz="1800" dirty="0" err="1"/>
              <a:t>terulung</a:t>
            </a:r>
            <a:r>
              <a:rPr lang="en-MY" sz="1800" dirty="0"/>
              <a:t> di </a:t>
            </a:r>
            <a:r>
              <a:rPr lang="en-MY" sz="1800" dirty="0" err="1"/>
              <a:t>Eropah</a:t>
            </a:r>
            <a:r>
              <a:rPr lang="en-MY" sz="1800" dirty="0"/>
              <a:t> </a:t>
            </a:r>
            <a:r>
              <a:rPr lang="en-MY" sz="1800" dirty="0" err="1"/>
              <a:t>bagi</a:t>
            </a:r>
            <a:r>
              <a:rPr lang="en-MY" sz="1800" dirty="0"/>
              <a:t>  orang-orang Islam, Kristian, </a:t>
            </a:r>
            <a:r>
              <a:rPr lang="en-MY" sz="1800" dirty="0" err="1"/>
              <a:t>dan</a:t>
            </a:r>
            <a:r>
              <a:rPr lang="en-MY" sz="1800" dirty="0"/>
              <a:t> </a:t>
            </a:r>
            <a:r>
              <a:rPr lang="en-MY" sz="1800" dirty="0" err="1"/>
              <a:t>Yahudi</a:t>
            </a:r>
            <a:r>
              <a:rPr lang="en-MY" sz="1800" dirty="0"/>
              <a:t>. </a:t>
            </a:r>
          </a:p>
          <a:p>
            <a:r>
              <a:rPr lang="en-MY" sz="1800" dirty="0"/>
              <a:t>Para </a:t>
            </a:r>
            <a:r>
              <a:rPr lang="en-MY" sz="1800" dirty="0" err="1"/>
              <a:t>pelajarnya</a:t>
            </a:r>
            <a:r>
              <a:rPr lang="en-MY" sz="1800" dirty="0"/>
              <a:t> </a:t>
            </a:r>
            <a:r>
              <a:rPr lang="en-MY" sz="1800" dirty="0" err="1"/>
              <a:t>dari</a:t>
            </a:r>
            <a:r>
              <a:rPr lang="en-MY" sz="1800" dirty="0"/>
              <a:t> </a:t>
            </a:r>
            <a:r>
              <a:rPr lang="en-MY" sz="1800" dirty="0" err="1"/>
              <a:t>dalam</a:t>
            </a:r>
            <a:r>
              <a:rPr lang="en-MY" sz="1800" dirty="0"/>
              <a:t> </a:t>
            </a:r>
            <a:r>
              <a:rPr lang="en-MY" sz="1800" dirty="0" err="1"/>
              <a:t>dan</a:t>
            </a:r>
            <a:r>
              <a:rPr lang="en-MY" sz="1800" dirty="0"/>
              <a:t> </a:t>
            </a:r>
            <a:r>
              <a:rPr lang="en-MY" sz="1800" dirty="0" err="1"/>
              <a:t>luar</a:t>
            </a:r>
            <a:r>
              <a:rPr lang="en-MY" sz="1800" dirty="0"/>
              <a:t> </a:t>
            </a:r>
            <a:r>
              <a:rPr lang="en-MY" sz="1800" dirty="0" err="1"/>
              <a:t>negara</a:t>
            </a:r>
            <a:r>
              <a:rPr lang="en-MY" sz="1800" dirty="0"/>
              <a:t>. </a:t>
            </a:r>
            <a:r>
              <a:rPr lang="en-MY" sz="1800" dirty="0" err="1"/>
              <a:t>Mereka</a:t>
            </a:r>
            <a:r>
              <a:rPr lang="en-MY" sz="1800" dirty="0"/>
              <a:t> </a:t>
            </a:r>
            <a:r>
              <a:rPr lang="en-MY" sz="1800" dirty="0" err="1"/>
              <a:t>mempelajari</a:t>
            </a:r>
            <a:r>
              <a:rPr lang="en-MY" sz="1800" dirty="0"/>
              <a:t> </a:t>
            </a:r>
            <a:r>
              <a:rPr lang="en-MY" sz="1800" dirty="0" err="1"/>
              <a:t>pelbagai</a:t>
            </a:r>
            <a:r>
              <a:rPr lang="en-MY" sz="1800" dirty="0"/>
              <a:t> </a:t>
            </a:r>
            <a:r>
              <a:rPr lang="en-MY" sz="1800" dirty="0" err="1"/>
              <a:t>bidang</a:t>
            </a:r>
            <a:r>
              <a:rPr lang="en-MY" sz="1800" dirty="0"/>
              <a:t> </a:t>
            </a:r>
            <a:r>
              <a:rPr lang="en-MY" sz="1800" dirty="0" err="1"/>
              <a:t>ilmu</a:t>
            </a:r>
            <a:r>
              <a:rPr lang="en-MY" sz="1800" dirty="0"/>
              <a:t>  di mana-mana </a:t>
            </a:r>
            <a:r>
              <a:rPr lang="en-MY" sz="1800" dirty="0" err="1"/>
              <a:t>universiti</a:t>
            </a:r>
            <a:r>
              <a:rPr lang="en-MY" sz="1800" dirty="0"/>
              <a:t> di Cordova.</a:t>
            </a:r>
          </a:p>
          <a:p>
            <a:r>
              <a:rPr lang="en-MY" sz="1800" dirty="0" err="1"/>
              <a:t>Universiti</a:t>
            </a:r>
            <a:r>
              <a:rPr lang="en-MY" sz="1800" dirty="0"/>
              <a:t> Cordova </a:t>
            </a:r>
            <a:r>
              <a:rPr lang="en-MY" sz="1800" dirty="0" err="1"/>
              <a:t>muncul</a:t>
            </a:r>
            <a:r>
              <a:rPr lang="en-MY" sz="1800" dirty="0"/>
              <a:t> </a:t>
            </a:r>
            <a:r>
              <a:rPr lang="en-MY" sz="1800" dirty="0" err="1"/>
              <a:t>sebagai</a:t>
            </a:r>
            <a:r>
              <a:rPr lang="en-MY" sz="1800" dirty="0"/>
              <a:t> </a:t>
            </a:r>
            <a:r>
              <a:rPr lang="en-MY" sz="1800" dirty="0" err="1"/>
              <a:t>salah</a:t>
            </a:r>
            <a:r>
              <a:rPr lang="en-MY" sz="1800" dirty="0"/>
              <a:t> </a:t>
            </a:r>
            <a:r>
              <a:rPr lang="en-MY" sz="1800" dirty="0" err="1"/>
              <a:t>sebuah</a:t>
            </a:r>
            <a:r>
              <a:rPr lang="en-MY" sz="1800" dirty="0"/>
              <a:t> </a:t>
            </a:r>
            <a:r>
              <a:rPr lang="en-MY" sz="1800" dirty="0" err="1"/>
              <a:t>institusi</a:t>
            </a:r>
            <a:r>
              <a:rPr lang="en-MY" sz="1800" dirty="0"/>
              <a:t> </a:t>
            </a:r>
            <a:r>
              <a:rPr lang="en-MY" sz="1800" dirty="0" err="1"/>
              <a:t>pengajian</a:t>
            </a:r>
            <a:r>
              <a:rPr lang="en-MY" sz="1800" dirty="0"/>
              <a:t> </a:t>
            </a:r>
            <a:r>
              <a:rPr lang="en-MY" sz="1800" dirty="0" err="1"/>
              <a:t>tinggi</a:t>
            </a:r>
            <a:r>
              <a:rPr lang="en-MY" sz="1800" dirty="0"/>
              <a:t> yang paling </a:t>
            </a:r>
            <a:r>
              <a:rPr lang="en-MY" sz="1800" dirty="0" err="1"/>
              <a:t>terkenal</a:t>
            </a:r>
            <a:r>
              <a:rPr lang="en-MY" sz="1800" dirty="0"/>
              <a:t> di </a:t>
            </a:r>
            <a:r>
              <a:rPr lang="en-MY" sz="1800" dirty="0" err="1"/>
              <a:t>zamannya</a:t>
            </a:r>
            <a:r>
              <a:rPr lang="en-MY" sz="1800" dirty="0"/>
              <a:t> </a:t>
            </a:r>
            <a:r>
              <a:rPr lang="en-MY" sz="1800" dirty="0" err="1"/>
              <a:t>setanding</a:t>
            </a:r>
            <a:r>
              <a:rPr lang="en-MY" sz="1800" dirty="0"/>
              <a:t> </a:t>
            </a:r>
            <a:r>
              <a:rPr lang="en-MY" sz="1800" dirty="0" err="1"/>
              <a:t>dengan</a:t>
            </a:r>
            <a:r>
              <a:rPr lang="en-MY" sz="1800" dirty="0"/>
              <a:t> </a:t>
            </a:r>
            <a:r>
              <a:rPr lang="en-MY" sz="1800" dirty="0" err="1"/>
              <a:t>Universiti</a:t>
            </a:r>
            <a:r>
              <a:rPr lang="en-MY" sz="1800" dirty="0"/>
              <a:t> al-</a:t>
            </a:r>
            <a:r>
              <a:rPr lang="en-MY" sz="1800" dirty="0" err="1"/>
              <a:t>Azhar</a:t>
            </a:r>
            <a:r>
              <a:rPr lang="en-MY" sz="1800" dirty="0"/>
              <a:t> di </a:t>
            </a:r>
            <a:r>
              <a:rPr lang="en-MY" sz="1800" dirty="0" err="1"/>
              <a:t>Mesir</a:t>
            </a:r>
            <a:r>
              <a:rPr lang="en-MY" sz="1800" dirty="0"/>
              <a:t> </a:t>
            </a:r>
            <a:r>
              <a:rPr lang="en-MY" sz="1800" dirty="0" err="1"/>
              <a:t>dan</a:t>
            </a:r>
            <a:r>
              <a:rPr lang="en-MY" sz="1800" dirty="0"/>
              <a:t> </a:t>
            </a:r>
            <a:r>
              <a:rPr lang="en-MY" sz="1800" dirty="0" err="1"/>
              <a:t>Universiti</a:t>
            </a:r>
            <a:r>
              <a:rPr lang="en-MY" sz="1800" dirty="0"/>
              <a:t> </a:t>
            </a:r>
            <a:r>
              <a:rPr lang="en-MY" sz="1800" dirty="0" err="1"/>
              <a:t>Nizamiyyah</a:t>
            </a:r>
            <a:r>
              <a:rPr lang="en-MY" sz="1800" dirty="0"/>
              <a:t> di Baghdad.</a:t>
            </a:r>
          </a:p>
        </p:txBody>
      </p:sp>
      <p:pic>
        <p:nvPicPr>
          <p:cNvPr id="2" name="Picture 1"/>
          <p:cNvPicPr>
            <a:picLocks noChangeAspect="1"/>
          </p:cNvPicPr>
          <p:nvPr/>
        </p:nvPicPr>
        <p:blipFill>
          <a:blip r:embed="rId2"/>
          <a:stretch>
            <a:fillRect/>
          </a:stretch>
        </p:blipFill>
        <p:spPr>
          <a:xfrm>
            <a:off x="0" y="857250"/>
            <a:ext cx="2143125" cy="1385888"/>
          </a:xfrm>
          <a:prstGeom prst="rect">
            <a:avLst/>
          </a:prstGeom>
        </p:spPr>
      </p:pic>
      <p:pic>
        <p:nvPicPr>
          <p:cNvPr id="4" name="Picture 3"/>
          <p:cNvPicPr>
            <a:picLocks noChangeAspect="1"/>
          </p:cNvPicPr>
          <p:nvPr/>
        </p:nvPicPr>
        <p:blipFill>
          <a:blip r:embed="rId3"/>
          <a:stretch>
            <a:fillRect/>
          </a:stretch>
        </p:blipFill>
        <p:spPr>
          <a:xfrm>
            <a:off x="7365207" y="857250"/>
            <a:ext cx="1778794" cy="1143000"/>
          </a:xfrm>
          <a:prstGeom prst="rect">
            <a:avLst/>
          </a:prstGeom>
        </p:spPr>
      </p:pic>
    </p:spTree>
    <p:extLst>
      <p:ext uri="{BB962C8B-B14F-4D97-AF65-F5344CB8AC3E}">
        <p14:creationId xmlns:p14="http://schemas.microsoft.com/office/powerpoint/2010/main" val="3311816241"/>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5024" r="9188" b="-1"/>
          <a:stretch/>
        </p:blipFill>
        <p:spPr>
          <a:xfrm>
            <a:off x="5767372" y="857258"/>
            <a:ext cx="3376630" cy="2586157"/>
          </a:xfrm>
          <a:custGeom>
            <a:avLst/>
            <a:gdLst>
              <a:gd name="connsiteX0" fmla="*/ 205627 w 4502173"/>
              <a:gd name="connsiteY0" fmla="*/ 0 h 3448219"/>
              <a:gd name="connsiteX1" fmla="*/ 4502173 w 4502173"/>
              <a:gd name="connsiteY1" fmla="*/ 0 h 3448219"/>
              <a:gd name="connsiteX2" fmla="*/ 4502173 w 4502173"/>
              <a:gd name="connsiteY2" fmla="*/ 2368934 h 3448219"/>
              <a:gd name="connsiteX3" fmla="*/ 4365663 w 4502173"/>
              <a:gd name="connsiteY3" fmla="*/ 2551486 h 3448219"/>
              <a:gd name="connsiteX4" fmla="*/ 2464181 w 4502173"/>
              <a:gd name="connsiteY4" fmla="*/ 3448219 h 3448219"/>
              <a:gd name="connsiteX5" fmla="*/ 0 w 4502173"/>
              <a:gd name="connsiteY5" fmla="*/ 984038 h 3448219"/>
              <a:gd name="connsiteX6" fmla="*/ 193648 w 4502173"/>
              <a:gd name="connsiteY6" fmla="*/ 24867 h 3448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02173" h="3448219">
                <a:moveTo>
                  <a:pt x="205627" y="0"/>
                </a:moveTo>
                <a:lnTo>
                  <a:pt x="4502173" y="0"/>
                </a:lnTo>
                <a:lnTo>
                  <a:pt x="4502173" y="2368934"/>
                </a:lnTo>
                <a:lnTo>
                  <a:pt x="4365663" y="2551486"/>
                </a:lnTo>
                <a:cubicBezTo>
                  <a:pt x="3913696" y="3099144"/>
                  <a:pt x="3229704" y="3448219"/>
                  <a:pt x="2464181" y="3448219"/>
                </a:cubicBezTo>
                <a:cubicBezTo>
                  <a:pt x="1103251" y="3448219"/>
                  <a:pt x="0" y="2344968"/>
                  <a:pt x="0" y="984038"/>
                </a:cubicBezTo>
                <a:cubicBezTo>
                  <a:pt x="0" y="643806"/>
                  <a:pt x="68954" y="319678"/>
                  <a:pt x="193648" y="24867"/>
                </a:cubicBezTo>
                <a:close/>
              </a:path>
            </a:pathLst>
          </a:custGeom>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4640" r="2992" b="3"/>
          <a:stretch/>
        </p:blipFill>
        <p:spPr>
          <a:xfrm>
            <a:off x="6576621" y="3918856"/>
            <a:ext cx="2567381" cy="2081894"/>
          </a:xfrm>
          <a:custGeom>
            <a:avLst/>
            <a:gdLst>
              <a:gd name="connsiteX0" fmla="*/ 1906524 w 3423175"/>
              <a:gd name="connsiteY0" fmla="*/ 0 h 2775859"/>
              <a:gd name="connsiteX1" fmla="*/ 3377691 w 3423175"/>
              <a:gd name="connsiteY1" fmla="*/ 693798 h 2775859"/>
              <a:gd name="connsiteX2" fmla="*/ 3423175 w 3423175"/>
              <a:gd name="connsiteY2" fmla="*/ 754624 h 2775859"/>
              <a:gd name="connsiteX3" fmla="*/ 3423175 w 3423175"/>
              <a:gd name="connsiteY3" fmla="*/ 2775859 h 2775859"/>
              <a:gd name="connsiteX4" fmla="*/ 211114 w 3423175"/>
              <a:gd name="connsiteY4" fmla="*/ 2775859 h 2775859"/>
              <a:gd name="connsiteX5" fmla="*/ 149824 w 3423175"/>
              <a:gd name="connsiteY5" fmla="*/ 2648629 h 2775859"/>
              <a:gd name="connsiteX6" fmla="*/ 0 w 3423175"/>
              <a:gd name="connsiteY6" fmla="*/ 1906524 h 2775859"/>
              <a:gd name="connsiteX7" fmla="*/ 1906524 w 3423175"/>
              <a:gd name="connsiteY7" fmla="*/ 0 h 2775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23175" h="2775859">
                <a:moveTo>
                  <a:pt x="1906524" y="0"/>
                </a:moveTo>
                <a:cubicBezTo>
                  <a:pt x="2498805" y="0"/>
                  <a:pt x="3028006" y="270078"/>
                  <a:pt x="3377691" y="693798"/>
                </a:cubicBezTo>
                <a:lnTo>
                  <a:pt x="3423175" y="754624"/>
                </a:lnTo>
                <a:lnTo>
                  <a:pt x="3423175" y="2775859"/>
                </a:lnTo>
                <a:lnTo>
                  <a:pt x="211114" y="2775859"/>
                </a:lnTo>
                <a:lnTo>
                  <a:pt x="149824" y="2648629"/>
                </a:lnTo>
                <a:cubicBezTo>
                  <a:pt x="53349" y="2420536"/>
                  <a:pt x="0" y="2169760"/>
                  <a:pt x="0" y="1906524"/>
                </a:cubicBezTo>
                <a:cubicBezTo>
                  <a:pt x="0" y="853580"/>
                  <a:pt x="853580" y="0"/>
                  <a:pt x="1906524" y="0"/>
                </a:cubicBezTo>
                <a:close/>
              </a:path>
            </a:pathLst>
          </a:custGeom>
        </p:spPr>
      </p:pic>
      <p:sp>
        <p:nvSpPr>
          <p:cNvPr id="2" name="Title 1"/>
          <p:cNvSpPr>
            <a:spLocks noGrp="1"/>
          </p:cNvSpPr>
          <p:nvPr>
            <p:ph type="title"/>
          </p:nvPr>
        </p:nvSpPr>
        <p:spPr>
          <a:xfrm>
            <a:off x="604156" y="857251"/>
            <a:ext cx="4790327" cy="748145"/>
          </a:xfrm>
        </p:spPr>
        <p:txBody>
          <a:bodyPr>
            <a:normAutofit/>
          </a:bodyPr>
          <a:lstStyle/>
          <a:p>
            <a:r>
              <a:rPr lang="en-MY" dirty="0"/>
              <a:t>4. KAHERAH</a:t>
            </a:r>
          </a:p>
        </p:txBody>
      </p:sp>
      <p:sp>
        <p:nvSpPr>
          <p:cNvPr id="3" name="Content Placeholder 2"/>
          <p:cNvSpPr>
            <a:spLocks noGrp="1"/>
          </p:cNvSpPr>
          <p:nvPr>
            <p:ph idx="1"/>
          </p:nvPr>
        </p:nvSpPr>
        <p:spPr>
          <a:xfrm>
            <a:off x="249383" y="1430828"/>
            <a:ext cx="5517990" cy="4426527"/>
          </a:xfrm>
        </p:spPr>
        <p:txBody>
          <a:bodyPr anchor="t">
            <a:normAutofit/>
          </a:bodyPr>
          <a:lstStyle/>
          <a:p>
            <a:r>
              <a:rPr lang="en-MY" sz="1800" dirty="0" err="1"/>
              <a:t>Kaherah</a:t>
            </a:r>
            <a:r>
              <a:rPr lang="en-MY" sz="1800" dirty="0"/>
              <a:t> </a:t>
            </a:r>
            <a:r>
              <a:rPr lang="en-MY" sz="1800" dirty="0" err="1"/>
              <a:t>muncul</a:t>
            </a:r>
            <a:r>
              <a:rPr lang="en-MY" sz="1800" dirty="0"/>
              <a:t> </a:t>
            </a:r>
            <a:r>
              <a:rPr lang="en-MY" sz="1800" dirty="0" err="1"/>
              <a:t>sebagai</a:t>
            </a:r>
            <a:r>
              <a:rPr lang="en-MY" sz="1800" dirty="0"/>
              <a:t> </a:t>
            </a:r>
            <a:r>
              <a:rPr lang="en-MY" sz="1800" dirty="0" err="1"/>
              <a:t>pusat</a:t>
            </a:r>
            <a:r>
              <a:rPr lang="en-MY" sz="1800" dirty="0"/>
              <a:t> </a:t>
            </a:r>
            <a:r>
              <a:rPr lang="en-MY" sz="1800" dirty="0" err="1"/>
              <a:t>kebudayaan</a:t>
            </a:r>
            <a:r>
              <a:rPr lang="en-MY" sz="1800" dirty="0"/>
              <a:t> Islam </a:t>
            </a:r>
            <a:r>
              <a:rPr lang="en-MY" sz="1800" dirty="0" err="1"/>
              <a:t>tidak</a:t>
            </a:r>
            <a:r>
              <a:rPr lang="en-MY" sz="1800" dirty="0"/>
              <a:t> lama </a:t>
            </a:r>
            <a:r>
              <a:rPr lang="en-MY" sz="1800" dirty="0" err="1"/>
              <a:t>selepas</a:t>
            </a:r>
            <a:r>
              <a:rPr lang="en-MY" sz="1800" dirty="0"/>
              <a:t> </a:t>
            </a:r>
            <a:r>
              <a:rPr lang="en-MY" sz="1800" dirty="0" err="1"/>
              <a:t>penubuhannya</a:t>
            </a:r>
            <a:r>
              <a:rPr lang="en-MY" sz="1800" dirty="0"/>
              <a:t> </a:t>
            </a:r>
            <a:r>
              <a:rPr lang="en-MY" sz="1800" dirty="0" err="1"/>
              <a:t>pada</a:t>
            </a:r>
            <a:r>
              <a:rPr lang="en-MY" sz="1800" dirty="0"/>
              <a:t> </a:t>
            </a:r>
            <a:r>
              <a:rPr lang="en-MY" sz="1800" dirty="0" err="1"/>
              <a:t>tahun</a:t>
            </a:r>
            <a:r>
              <a:rPr lang="en-MY" sz="1800" dirty="0"/>
              <a:t> 965M </a:t>
            </a:r>
            <a:r>
              <a:rPr lang="en-MY" sz="1800" dirty="0" err="1"/>
              <a:t>sebagai</a:t>
            </a:r>
            <a:r>
              <a:rPr lang="en-MY" sz="1800" dirty="0"/>
              <a:t> </a:t>
            </a:r>
            <a:r>
              <a:rPr lang="en-MY" sz="1800" dirty="0" err="1"/>
              <a:t>ibu</a:t>
            </a:r>
            <a:r>
              <a:rPr lang="en-MY" sz="1800" dirty="0"/>
              <a:t> </a:t>
            </a:r>
            <a:r>
              <a:rPr lang="en-MY" sz="1800" dirty="0" err="1"/>
              <a:t>negeri</a:t>
            </a:r>
            <a:r>
              <a:rPr lang="en-MY" sz="1800" dirty="0"/>
              <a:t> </a:t>
            </a:r>
            <a:r>
              <a:rPr lang="en-MY" sz="1800" dirty="0" err="1"/>
              <a:t>baharu</a:t>
            </a:r>
            <a:r>
              <a:rPr lang="en-MY" sz="1800" dirty="0"/>
              <a:t> </a:t>
            </a:r>
            <a:r>
              <a:rPr lang="en-MY" sz="1800" dirty="0" err="1"/>
              <a:t>bagi</a:t>
            </a:r>
            <a:r>
              <a:rPr lang="en-MY" sz="1800" dirty="0"/>
              <a:t> </a:t>
            </a:r>
            <a:r>
              <a:rPr lang="en-MY" sz="1800" dirty="0" err="1"/>
              <a:t>kerajaan</a:t>
            </a:r>
            <a:r>
              <a:rPr lang="en-MY" sz="1800" dirty="0"/>
              <a:t> </a:t>
            </a:r>
            <a:r>
              <a:rPr lang="en-MY" sz="1800" dirty="0" err="1"/>
              <a:t>Fatimiyyah</a:t>
            </a:r>
            <a:r>
              <a:rPr lang="en-MY" sz="1800" dirty="0"/>
              <a:t>.</a:t>
            </a:r>
          </a:p>
          <a:p>
            <a:r>
              <a:rPr lang="en-MY" sz="1800" dirty="0" err="1"/>
              <a:t>Kerajaan</a:t>
            </a:r>
            <a:r>
              <a:rPr lang="en-MY" sz="1800" dirty="0"/>
              <a:t> </a:t>
            </a:r>
            <a:r>
              <a:rPr lang="en-MY" sz="1800" dirty="0" err="1"/>
              <a:t>Fatimiyyah</a:t>
            </a:r>
            <a:r>
              <a:rPr lang="en-MY" sz="1800" dirty="0"/>
              <a:t> di </a:t>
            </a:r>
            <a:r>
              <a:rPr lang="en-MY" sz="1800" dirty="0" err="1"/>
              <a:t>Mesir</a:t>
            </a:r>
            <a:r>
              <a:rPr lang="en-MY" sz="1800" dirty="0"/>
              <a:t> </a:t>
            </a:r>
            <a:r>
              <a:rPr lang="en-MY" sz="1800" dirty="0" err="1"/>
              <a:t>muncul</a:t>
            </a:r>
            <a:r>
              <a:rPr lang="en-MY" sz="1800" dirty="0"/>
              <a:t> </a:t>
            </a:r>
            <a:r>
              <a:rPr lang="en-MY" sz="1800" dirty="0" err="1"/>
              <a:t>sebagai</a:t>
            </a:r>
            <a:r>
              <a:rPr lang="en-MY" sz="1800" dirty="0"/>
              <a:t> </a:t>
            </a:r>
            <a:r>
              <a:rPr lang="en-MY" sz="1800" dirty="0" err="1"/>
              <a:t>sebuah</a:t>
            </a:r>
            <a:r>
              <a:rPr lang="en-MY" sz="1800" dirty="0"/>
              <a:t> </a:t>
            </a:r>
            <a:r>
              <a:rPr lang="en-MY" sz="1800" dirty="0" err="1"/>
              <a:t>negara</a:t>
            </a:r>
            <a:r>
              <a:rPr lang="en-MY" sz="1800" dirty="0"/>
              <a:t> Islam paling </a:t>
            </a:r>
            <a:r>
              <a:rPr lang="en-MY" sz="1800" dirty="0" err="1"/>
              <a:t>berkuasa</a:t>
            </a:r>
            <a:r>
              <a:rPr lang="en-MY" sz="1800" dirty="0"/>
              <a:t> di </a:t>
            </a:r>
            <a:r>
              <a:rPr lang="en-MY" sz="1800" dirty="0" err="1"/>
              <a:t>dunia</a:t>
            </a:r>
            <a:r>
              <a:rPr lang="en-MY" sz="1800" dirty="0"/>
              <a:t>.</a:t>
            </a:r>
          </a:p>
          <a:p>
            <a:r>
              <a:rPr lang="en-MY" sz="1800" dirty="0" err="1"/>
              <a:t>Simbol</a:t>
            </a:r>
            <a:r>
              <a:rPr lang="en-MY" sz="1800" dirty="0"/>
              <a:t> </a:t>
            </a:r>
            <a:r>
              <a:rPr lang="en-MY" sz="1800" dirty="0" err="1"/>
              <a:t>kebanggaan</a:t>
            </a:r>
            <a:r>
              <a:rPr lang="en-MY" sz="1800" dirty="0"/>
              <a:t> </a:t>
            </a:r>
            <a:r>
              <a:rPr lang="en-MY" sz="1800" dirty="0" err="1"/>
              <a:t>Dinasti</a:t>
            </a:r>
            <a:r>
              <a:rPr lang="en-MY" sz="1800" dirty="0"/>
              <a:t> </a:t>
            </a:r>
            <a:r>
              <a:rPr lang="en-MY" sz="1800" dirty="0" err="1"/>
              <a:t>Fatimiyyah</a:t>
            </a:r>
            <a:r>
              <a:rPr lang="en-MY" sz="1800" dirty="0"/>
              <a:t> </a:t>
            </a:r>
            <a:r>
              <a:rPr lang="en-MY" sz="1800" dirty="0" err="1"/>
              <a:t>ialah</a:t>
            </a:r>
            <a:r>
              <a:rPr lang="en-MY" sz="1800" dirty="0"/>
              <a:t> Masjid al-</a:t>
            </a:r>
            <a:r>
              <a:rPr lang="en-MY" sz="1800" dirty="0" err="1"/>
              <a:t>Azhar</a:t>
            </a:r>
            <a:r>
              <a:rPr lang="en-MY" sz="1800" dirty="0"/>
              <a:t> yang </a:t>
            </a:r>
            <a:r>
              <a:rPr lang="en-MY" sz="1800" dirty="0" err="1"/>
              <a:t>disempurnakan</a:t>
            </a:r>
            <a:r>
              <a:rPr lang="en-MY" sz="1800" dirty="0"/>
              <a:t> </a:t>
            </a:r>
            <a:r>
              <a:rPr lang="en-MY" sz="1800" dirty="0" err="1"/>
              <a:t>oleh</a:t>
            </a:r>
            <a:r>
              <a:rPr lang="en-MY" sz="1800" dirty="0"/>
              <a:t> </a:t>
            </a:r>
            <a:r>
              <a:rPr lang="en-MY" sz="1800" dirty="0" err="1"/>
              <a:t>khalifah</a:t>
            </a:r>
            <a:r>
              <a:rPr lang="en-MY" sz="1800" dirty="0"/>
              <a:t> </a:t>
            </a:r>
            <a:r>
              <a:rPr lang="en-MY" sz="1800" dirty="0" err="1"/>
              <a:t>Mu’izz</a:t>
            </a:r>
            <a:r>
              <a:rPr lang="en-MY" sz="1800" dirty="0"/>
              <a:t> </a:t>
            </a:r>
            <a:r>
              <a:rPr lang="en-MY" sz="1800" dirty="0" err="1"/>
              <a:t>pada</a:t>
            </a:r>
            <a:r>
              <a:rPr lang="en-MY" sz="1800" dirty="0"/>
              <a:t> 972M </a:t>
            </a:r>
            <a:r>
              <a:rPr lang="en-MY" sz="1800" dirty="0" err="1"/>
              <a:t>dan</a:t>
            </a:r>
            <a:r>
              <a:rPr lang="en-MY" sz="1800" dirty="0"/>
              <a:t> </a:t>
            </a:r>
            <a:r>
              <a:rPr lang="en-MY" sz="1800" dirty="0" err="1"/>
              <a:t>menjadi</a:t>
            </a:r>
            <a:r>
              <a:rPr lang="en-MY" sz="1800" dirty="0"/>
              <a:t> </a:t>
            </a:r>
            <a:r>
              <a:rPr lang="en-MY" sz="1800" dirty="0" err="1"/>
              <a:t>universiti</a:t>
            </a:r>
            <a:r>
              <a:rPr lang="en-MY" sz="1800" dirty="0"/>
              <a:t> Islam yang </a:t>
            </a:r>
            <a:r>
              <a:rPr lang="en-MY" sz="1800" dirty="0" err="1"/>
              <a:t>berterusan</a:t>
            </a:r>
            <a:r>
              <a:rPr lang="en-MY" sz="1800" dirty="0"/>
              <a:t> </a:t>
            </a:r>
            <a:r>
              <a:rPr lang="en-MY" sz="1800" dirty="0" err="1"/>
              <a:t>hingga</a:t>
            </a:r>
            <a:r>
              <a:rPr lang="en-MY" sz="1800" dirty="0"/>
              <a:t> </a:t>
            </a:r>
            <a:r>
              <a:rPr lang="en-MY" sz="1800" dirty="0" err="1"/>
              <a:t>sekarang</a:t>
            </a:r>
            <a:r>
              <a:rPr lang="en-MY" sz="1800" dirty="0"/>
              <a:t> (John Freely,2009)</a:t>
            </a:r>
            <a:r>
              <a:rPr lang="en-MY" sz="1350" dirty="0"/>
              <a:t>.</a:t>
            </a:r>
            <a:endParaRPr lang="en-MY" sz="1800" dirty="0"/>
          </a:p>
        </p:txBody>
      </p:sp>
    </p:spTree>
    <p:extLst>
      <p:ext uri="{BB962C8B-B14F-4D97-AF65-F5344CB8AC3E}">
        <p14:creationId xmlns:p14="http://schemas.microsoft.com/office/powerpoint/2010/main" val="210911389"/>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13767" r="7599"/>
          <a:stretch/>
        </p:blipFill>
        <p:spPr>
          <a:xfrm>
            <a:off x="5461462" y="857258"/>
            <a:ext cx="3682539" cy="2622559"/>
          </a:xfrm>
          <a:custGeom>
            <a:avLst/>
            <a:gdLst>
              <a:gd name="connsiteX0" fmla="*/ 0 w 5699887"/>
              <a:gd name="connsiteY0" fmla="*/ 0 h 4059244"/>
              <a:gd name="connsiteX1" fmla="*/ 5699887 w 5699887"/>
              <a:gd name="connsiteY1" fmla="*/ 0 h 4059244"/>
              <a:gd name="connsiteX2" fmla="*/ 5699887 w 5699887"/>
              <a:gd name="connsiteY2" fmla="*/ 3944096 h 4059244"/>
              <a:gd name="connsiteX3" fmla="*/ 5525775 w 5699887"/>
              <a:gd name="connsiteY3" fmla="*/ 3980429 h 4059244"/>
              <a:gd name="connsiteX4" fmla="*/ 4663256 w 5699887"/>
              <a:gd name="connsiteY4" fmla="*/ 4059244 h 4059244"/>
              <a:gd name="connsiteX5" fmla="*/ 8566 w 5699887"/>
              <a:gd name="connsiteY5" fmla="*/ 67422 h 4059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99887" h="4059244">
                <a:moveTo>
                  <a:pt x="0" y="0"/>
                </a:moveTo>
                <a:lnTo>
                  <a:pt x="5699887" y="0"/>
                </a:lnTo>
                <a:lnTo>
                  <a:pt x="5699887" y="3944096"/>
                </a:lnTo>
                <a:lnTo>
                  <a:pt x="5525775" y="3980429"/>
                </a:lnTo>
                <a:cubicBezTo>
                  <a:pt x="5246154" y="4032190"/>
                  <a:pt x="4957865" y="4059244"/>
                  <a:pt x="4663256" y="4059244"/>
                </a:cubicBezTo>
                <a:cubicBezTo>
                  <a:pt x="2306390" y="4059244"/>
                  <a:pt x="353936" y="2327747"/>
                  <a:pt x="8566" y="67422"/>
                </a:cubicBezTo>
                <a:close/>
              </a:path>
            </a:pathLst>
          </a:custGeom>
        </p:spPr>
      </p:pic>
      <p:sp>
        <p:nvSpPr>
          <p:cNvPr id="3" name="Content Placeholder 2"/>
          <p:cNvSpPr>
            <a:spLocks noGrp="1"/>
          </p:cNvSpPr>
          <p:nvPr>
            <p:ph idx="1"/>
          </p:nvPr>
        </p:nvSpPr>
        <p:spPr>
          <a:xfrm>
            <a:off x="480060" y="3226377"/>
            <a:ext cx="8372995" cy="2824250"/>
          </a:xfrm>
        </p:spPr>
        <p:txBody>
          <a:bodyPr anchor="ctr">
            <a:normAutofit/>
          </a:bodyPr>
          <a:lstStyle/>
          <a:p>
            <a:r>
              <a:rPr lang="en-MY" sz="1800" dirty="0" err="1"/>
              <a:t>Dalam</a:t>
            </a:r>
            <a:r>
              <a:rPr lang="en-MY" sz="1800" dirty="0"/>
              <a:t> masa </a:t>
            </a:r>
            <a:r>
              <a:rPr lang="en-MY" sz="1800" dirty="0" err="1"/>
              <a:t>pemerintahan</a:t>
            </a:r>
            <a:r>
              <a:rPr lang="en-MY" sz="1800" dirty="0"/>
              <a:t> </a:t>
            </a:r>
            <a:r>
              <a:rPr lang="en-MY" sz="1800" dirty="0" err="1"/>
              <a:t>khalifah</a:t>
            </a:r>
            <a:r>
              <a:rPr lang="en-MY" sz="1800" dirty="0"/>
              <a:t> al-Aziz (976-996M), masjid al-</a:t>
            </a:r>
            <a:r>
              <a:rPr lang="en-MY" sz="1800" dirty="0" err="1"/>
              <a:t>Azhar</a:t>
            </a:r>
            <a:r>
              <a:rPr lang="en-MY" sz="1800" dirty="0"/>
              <a:t> </a:t>
            </a:r>
            <a:r>
              <a:rPr lang="en-MY" sz="1800" dirty="0" err="1"/>
              <a:t>ditingkatkan</a:t>
            </a:r>
            <a:r>
              <a:rPr lang="en-MY" sz="1800" dirty="0"/>
              <a:t> </a:t>
            </a:r>
            <a:r>
              <a:rPr lang="en-MY" sz="1800" dirty="0" err="1"/>
              <a:t>fungsinya</a:t>
            </a:r>
            <a:r>
              <a:rPr lang="en-MY" sz="1800" dirty="0"/>
              <a:t> </a:t>
            </a:r>
            <a:r>
              <a:rPr lang="en-MY" sz="1800" dirty="0" err="1"/>
              <a:t>daripada</a:t>
            </a:r>
            <a:r>
              <a:rPr lang="en-MY" sz="1800" dirty="0"/>
              <a:t> </a:t>
            </a:r>
            <a:r>
              <a:rPr lang="en-MY" sz="1800" dirty="0" err="1"/>
              <a:t>tempat</a:t>
            </a:r>
            <a:r>
              <a:rPr lang="en-MY" sz="1800" dirty="0"/>
              <a:t> </a:t>
            </a:r>
            <a:r>
              <a:rPr lang="en-MY" sz="1800" dirty="0" err="1"/>
              <a:t>ibadah</a:t>
            </a:r>
            <a:r>
              <a:rPr lang="en-MY" sz="1800" dirty="0"/>
              <a:t> </a:t>
            </a:r>
            <a:r>
              <a:rPr lang="en-MY" sz="1800" dirty="0" err="1"/>
              <a:t>semata-mata</a:t>
            </a:r>
            <a:r>
              <a:rPr lang="en-MY" sz="1800" dirty="0"/>
              <a:t> </a:t>
            </a:r>
            <a:r>
              <a:rPr lang="en-MY" sz="1800" dirty="0" err="1"/>
              <a:t>kepada</a:t>
            </a:r>
            <a:r>
              <a:rPr lang="en-MY" sz="1800" dirty="0"/>
              <a:t> </a:t>
            </a:r>
            <a:r>
              <a:rPr lang="en-MY" sz="1800" dirty="0" err="1"/>
              <a:t>sebuah</a:t>
            </a:r>
            <a:r>
              <a:rPr lang="en-MY" sz="1800" dirty="0"/>
              <a:t> </a:t>
            </a:r>
            <a:r>
              <a:rPr lang="en-MY" sz="1800" dirty="0" err="1"/>
              <a:t>universiti</a:t>
            </a:r>
            <a:r>
              <a:rPr lang="en-MY" sz="1800" dirty="0"/>
              <a:t>.</a:t>
            </a:r>
          </a:p>
          <a:p>
            <a:r>
              <a:rPr lang="en-MY" sz="1800" dirty="0" err="1"/>
              <a:t>Pada</a:t>
            </a:r>
            <a:r>
              <a:rPr lang="en-MY" sz="1800" dirty="0"/>
              <a:t> masa </a:t>
            </a:r>
            <a:r>
              <a:rPr lang="en-MY" sz="1800" dirty="0" err="1"/>
              <a:t>khalifah</a:t>
            </a:r>
            <a:r>
              <a:rPr lang="en-MY" sz="1800" dirty="0"/>
              <a:t> al-Hakim (996-1021M) </a:t>
            </a:r>
            <a:r>
              <a:rPr lang="en-MY" sz="1800" dirty="0" err="1"/>
              <a:t>didirikan</a:t>
            </a:r>
            <a:r>
              <a:rPr lang="en-MY" sz="1800" dirty="0"/>
              <a:t> </a:t>
            </a:r>
            <a:r>
              <a:rPr lang="en-MY" sz="1800" dirty="0" err="1"/>
              <a:t>sebuah</a:t>
            </a:r>
            <a:r>
              <a:rPr lang="en-MY" sz="1800" dirty="0"/>
              <a:t> </a:t>
            </a:r>
            <a:r>
              <a:rPr lang="en-MY" sz="1800" dirty="0" err="1"/>
              <a:t>akademi</a:t>
            </a:r>
            <a:r>
              <a:rPr lang="en-MY" sz="1800" dirty="0"/>
              <a:t> yang </a:t>
            </a:r>
            <a:r>
              <a:rPr lang="en-MY" sz="1800" dirty="0" err="1"/>
              <a:t>diberi</a:t>
            </a:r>
            <a:r>
              <a:rPr lang="en-MY" sz="1800" dirty="0"/>
              <a:t> </a:t>
            </a:r>
            <a:r>
              <a:rPr lang="en-MY" sz="1800" dirty="0" err="1"/>
              <a:t>nama</a:t>
            </a:r>
            <a:r>
              <a:rPr lang="en-MY" sz="1800" dirty="0"/>
              <a:t> ‘Dar al-</a:t>
            </a:r>
            <a:r>
              <a:rPr lang="en-MY" sz="1800" dirty="0" err="1"/>
              <a:t>Hikmah</a:t>
            </a:r>
            <a:r>
              <a:rPr lang="en-MY" sz="1800" dirty="0"/>
              <a:t>’ yang </a:t>
            </a:r>
            <a:r>
              <a:rPr lang="en-MY" sz="1800" dirty="0" err="1"/>
              <a:t>setanding</a:t>
            </a:r>
            <a:r>
              <a:rPr lang="en-MY" sz="1800" dirty="0"/>
              <a:t> </a:t>
            </a:r>
            <a:r>
              <a:rPr lang="en-MY" sz="1800" dirty="0" err="1"/>
              <a:t>dengan</a:t>
            </a:r>
            <a:r>
              <a:rPr lang="en-MY" sz="1800" dirty="0"/>
              <a:t> </a:t>
            </a:r>
            <a:r>
              <a:rPr lang="en-MY" sz="1800" dirty="0" err="1"/>
              <a:t>institusi-institusi</a:t>
            </a:r>
            <a:r>
              <a:rPr lang="en-MY" sz="1800" dirty="0"/>
              <a:t> </a:t>
            </a:r>
            <a:r>
              <a:rPr lang="en-MY" sz="1800" dirty="0" err="1"/>
              <a:t>ilmu</a:t>
            </a:r>
            <a:r>
              <a:rPr lang="en-MY" sz="1800" dirty="0"/>
              <a:t> di Cordova, Baghdad </a:t>
            </a:r>
            <a:r>
              <a:rPr lang="en-MY" sz="1800" dirty="0" err="1"/>
              <a:t>dan</a:t>
            </a:r>
            <a:r>
              <a:rPr lang="en-MY" sz="1800" dirty="0"/>
              <a:t> lain-lain.</a:t>
            </a:r>
          </a:p>
        </p:txBody>
      </p:sp>
    </p:spTree>
    <p:extLst>
      <p:ext uri="{BB962C8B-B14F-4D97-AF65-F5344CB8AC3E}">
        <p14:creationId xmlns:p14="http://schemas.microsoft.com/office/powerpoint/2010/main" val="509033635"/>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42A3A95F-0802-4AFA-B000-DCFB462E9EBE}"/>
              </a:ext>
            </a:extLst>
          </p:cNvPr>
          <p:cNvGraphicFramePr/>
          <p:nvPr/>
        </p:nvGraphicFramePr>
        <p:xfrm>
          <a:off x="1524000" y="2093119"/>
          <a:ext cx="6096000" cy="33678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a:extLst>
              <a:ext uri="{FF2B5EF4-FFF2-40B4-BE49-F238E27FC236}">
                <a16:creationId xmlns:a16="http://schemas.microsoft.com/office/drawing/2014/main" id="{CDBED0BE-E27B-402C-86A3-DD5195685FCF}"/>
              </a:ext>
            </a:extLst>
          </p:cNvPr>
          <p:cNvSpPr/>
          <p:nvPr/>
        </p:nvSpPr>
        <p:spPr>
          <a:xfrm>
            <a:off x="2100263" y="1314451"/>
            <a:ext cx="4943475" cy="5643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MY" sz="2400" dirty="0"/>
              <a:t>EKOSISTEM KEILMUAN ISLAM</a:t>
            </a:r>
          </a:p>
        </p:txBody>
      </p:sp>
    </p:spTree>
    <p:extLst>
      <p:ext uri="{BB962C8B-B14F-4D97-AF65-F5344CB8AC3E}">
        <p14:creationId xmlns:p14="http://schemas.microsoft.com/office/powerpoint/2010/main" val="2565148679"/>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8FD8FC-BBBD-4EFC-9E21-E88A0FFB6BF6}"/>
              </a:ext>
            </a:extLst>
          </p:cNvPr>
          <p:cNvSpPr>
            <a:spLocks noGrp="1"/>
          </p:cNvSpPr>
          <p:nvPr>
            <p:ph type="title"/>
          </p:nvPr>
        </p:nvSpPr>
        <p:spPr/>
        <p:txBody>
          <a:bodyPr/>
          <a:lstStyle/>
          <a:p>
            <a:r>
              <a:rPr lang="en-MY" dirty="0"/>
              <a:t>agama</a:t>
            </a:r>
          </a:p>
        </p:txBody>
      </p:sp>
      <p:sp>
        <p:nvSpPr>
          <p:cNvPr id="3" name="Content Placeholder 2">
            <a:extLst>
              <a:ext uri="{FF2B5EF4-FFF2-40B4-BE49-F238E27FC236}">
                <a16:creationId xmlns:a16="http://schemas.microsoft.com/office/drawing/2014/main" id="{8F68E69E-4240-41E5-8BB6-291B81D9C3C3}"/>
              </a:ext>
            </a:extLst>
          </p:cNvPr>
          <p:cNvSpPr>
            <a:spLocks noGrp="1"/>
          </p:cNvSpPr>
          <p:nvPr>
            <p:ph idx="1"/>
          </p:nvPr>
        </p:nvSpPr>
        <p:spPr>
          <a:xfrm>
            <a:off x="685346" y="2429298"/>
            <a:ext cx="7765322" cy="2119512"/>
          </a:xfrm>
        </p:spPr>
        <p:txBody>
          <a:bodyPr>
            <a:normAutofit/>
          </a:bodyPr>
          <a:lstStyle/>
          <a:p>
            <a:r>
              <a:rPr lang="en-MY" sz="1800" dirty="0"/>
              <a:t>Agama Islam </a:t>
            </a:r>
            <a:r>
              <a:rPr lang="en-MY" sz="1800" dirty="0" err="1"/>
              <a:t>menjadi</a:t>
            </a:r>
            <a:r>
              <a:rPr lang="en-MY" sz="1800" dirty="0"/>
              <a:t> </a:t>
            </a:r>
            <a:r>
              <a:rPr lang="en-MY" sz="1800" dirty="0" err="1"/>
              <a:t>pendorong</a:t>
            </a:r>
            <a:r>
              <a:rPr lang="en-MY" sz="1800" dirty="0"/>
              <a:t> </a:t>
            </a:r>
            <a:r>
              <a:rPr lang="en-MY" sz="1800" dirty="0" err="1"/>
              <a:t>utama</a:t>
            </a:r>
            <a:r>
              <a:rPr lang="en-MY" sz="1800" dirty="0"/>
              <a:t> </a:t>
            </a:r>
            <a:r>
              <a:rPr lang="en-MY" sz="1800" dirty="0" err="1"/>
              <a:t>dalam</a:t>
            </a:r>
            <a:r>
              <a:rPr lang="en-MY" sz="1800" dirty="0"/>
              <a:t> </a:t>
            </a:r>
            <a:r>
              <a:rPr lang="en-MY" sz="1800" dirty="0" err="1"/>
              <a:t>menuntut</a:t>
            </a:r>
            <a:r>
              <a:rPr lang="en-MY" sz="1800" dirty="0"/>
              <a:t> </a:t>
            </a:r>
            <a:r>
              <a:rPr lang="en-MY" sz="1800" dirty="0" err="1"/>
              <a:t>ilmu</a:t>
            </a:r>
            <a:r>
              <a:rPr lang="en-MY" sz="1800" dirty="0"/>
              <a:t>.</a:t>
            </a:r>
          </a:p>
          <a:p>
            <a:r>
              <a:rPr lang="en-MY" sz="1800" dirty="0" err="1"/>
              <a:t>Ilmu</a:t>
            </a:r>
            <a:r>
              <a:rPr lang="en-MY" sz="1800" dirty="0"/>
              <a:t> yang </a:t>
            </a:r>
            <a:r>
              <a:rPr lang="en-MY" sz="1800" dirty="0" err="1"/>
              <a:t>dituntut</a:t>
            </a:r>
            <a:r>
              <a:rPr lang="en-MY" sz="1800" dirty="0"/>
              <a:t> </a:t>
            </a:r>
            <a:r>
              <a:rPr lang="en-MY" sz="1800" dirty="0" err="1"/>
              <a:t>adalah</a:t>
            </a:r>
            <a:r>
              <a:rPr lang="en-MY" sz="1800" dirty="0"/>
              <a:t> </a:t>
            </a:r>
            <a:r>
              <a:rPr lang="en-MY" sz="1800" dirty="0" err="1"/>
              <a:t>sesuai</a:t>
            </a:r>
            <a:r>
              <a:rPr lang="en-MY" sz="1800" dirty="0"/>
              <a:t> </a:t>
            </a:r>
            <a:r>
              <a:rPr lang="en-MY" sz="1800" dirty="0" err="1"/>
              <a:t>dengan</a:t>
            </a:r>
            <a:r>
              <a:rPr lang="en-MY" sz="1800" dirty="0"/>
              <a:t> </a:t>
            </a:r>
            <a:r>
              <a:rPr lang="en-MY" sz="1800" dirty="0" err="1"/>
              <a:t>pengajaran</a:t>
            </a:r>
            <a:r>
              <a:rPr lang="en-MY" sz="1800" dirty="0"/>
              <a:t> </a:t>
            </a:r>
            <a:r>
              <a:rPr lang="en-MY" sz="1800" dirty="0" err="1"/>
              <a:t>dalam</a:t>
            </a:r>
            <a:r>
              <a:rPr lang="en-MY" sz="1800" dirty="0"/>
              <a:t> agama Islam.</a:t>
            </a:r>
          </a:p>
          <a:p>
            <a:r>
              <a:rPr lang="en-MY" sz="1800" dirty="0"/>
              <a:t>Agama Islam </a:t>
            </a:r>
            <a:r>
              <a:rPr lang="en-MY" sz="1800" dirty="0" err="1"/>
              <a:t>menuntut</a:t>
            </a:r>
            <a:r>
              <a:rPr lang="en-MY" sz="1800" dirty="0"/>
              <a:t> </a:t>
            </a:r>
            <a:r>
              <a:rPr lang="en-MY" sz="1800" dirty="0" err="1"/>
              <a:t>penganutnya</a:t>
            </a:r>
            <a:r>
              <a:rPr lang="en-MY" sz="1800" dirty="0"/>
              <a:t> </a:t>
            </a:r>
            <a:r>
              <a:rPr lang="en-MY" sz="1800" dirty="0" err="1"/>
              <a:t>bersifat</a:t>
            </a:r>
            <a:r>
              <a:rPr lang="en-MY" sz="1800" dirty="0"/>
              <a:t> </a:t>
            </a:r>
            <a:r>
              <a:rPr lang="en-MY" sz="1800" dirty="0" err="1"/>
              <a:t>terbuka</a:t>
            </a:r>
            <a:r>
              <a:rPr lang="en-MY" sz="1800" dirty="0"/>
              <a:t> dan </a:t>
            </a:r>
            <a:r>
              <a:rPr lang="en-MY" sz="1800" dirty="0" err="1"/>
              <a:t>berfikir</a:t>
            </a:r>
            <a:r>
              <a:rPr lang="en-MY" sz="1800" dirty="0"/>
              <a:t> </a:t>
            </a:r>
            <a:r>
              <a:rPr lang="en-MY" sz="1800" dirty="0" err="1"/>
              <a:t>secara</a:t>
            </a:r>
            <a:r>
              <a:rPr lang="en-MY" sz="1800" dirty="0"/>
              <a:t> </a:t>
            </a:r>
            <a:r>
              <a:rPr lang="en-MY" sz="1800" dirty="0" err="1"/>
              <a:t>kritis</a:t>
            </a:r>
            <a:r>
              <a:rPr lang="en-MY" sz="1800" dirty="0"/>
              <a:t> </a:t>
            </a:r>
            <a:r>
              <a:rPr lang="en-MY" sz="1800" dirty="0" err="1"/>
              <a:t>dengan</a:t>
            </a:r>
            <a:r>
              <a:rPr lang="en-MY" sz="1800" dirty="0"/>
              <a:t> </a:t>
            </a:r>
            <a:r>
              <a:rPr lang="en-MY" sz="1800" dirty="0" err="1"/>
              <a:t>melihat</a:t>
            </a:r>
            <a:r>
              <a:rPr lang="en-MY" sz="1800" dirty="0"/>
              <a:t> </a:t>
            </a:r>
            <a:r>
              <a:rPr lang="en-MY" sz="1800" dirty="0" err="1"/>
              <a:t>penciptaan</a:t>
            </a:r>
            <a:r>
              <a:rPr lang="en-MY" sz="1800" dirty="0"/>
              <a:t> Allah di </a:t>
            </a:r>
            <a:r>
              <a:rPr lang="en-MY" sz="1800" dirty="0" err="1"/>
              <a:t>langit</a:t>
            </a:r>
            <a:r>
              <a:rPr lang="en-MY" sz="1800" dirty="0"/>
              <a:t> dan di </a:t>
            </a:r>
            <a:r>
              <a:rPr lang="en-MY" sz="1800" dirty="0" err="1"/>
              <a:t>bumi</a:t>
            </a:r>
            <a:r>
              <a:rPr lang="en-MY" sz="1800" dirty="0"/>
              <a:t>.</a:t>
            </a:r>
          </a:p>
        </p:txBody>
      </p:sp>
    </p:spTree>
    <p:extLst>
      <p:ext uri="{BB962C8B-B14F-4D97-AF65-F5344CB8AC3E}">
        <p14:creationId xmlns:p14="http://schemas.microsoft.com/office/powerpoint/2010/main" val="2573446804"/>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94D37C-2F77-47C3-94C7-ABD93781895C}"/>
              </a:ext>
            </a:extLst>
          </p:cNvPr>
          <p:cNvSpPr>
            <a:spLocks noGrp="1"/>
          </p:cNvSpPr>
          <p:nvPr>
            <p:ph type="title"/>
          </p:nvPr>
        </p:nvSpPr>
        <p:spPr>
          <a:xfrm>
            <a:off x="449603" y="1628775"/>
            <a:ext cx="7765321" cy="994741"/>
          </a:xfrm>
        </p:spPr>
        <p:txBody>
          <a:bodyPr/>
          <a:lstStyle/>
          <a:p>
            <a:r>
              <a:rPr lang="en-MY" dirty="0"/>
              <a:t>POLITIK</a:t>
            </a:r>
          </a:p>
        </p:txBody>
      </p:sp>
      <p:sp>
        <p:nvSpPr>
          <p:cNvPr id="3" name="Content Placeholder 2">
            <a:extLst>
              <a:ext uri="{FF2B5EF4-FFF2-40B4-BE49-F238E27FC236}">
                <a16:creationId xmlns:a16="http://schemas.microsoft.com/office/drawing/2014/main" id="{EE69D291-8D0C-476D-A4E5-E1CFABB6CF01}"/>
              </a:ext>
            </a:extLst>
          </p:cNvPr>
          <p:cNvSpPr>
            <a:spLocks noGrp="1"/>
          </p:cNvSpPr>
          <p:nvPr>
            <p:ph idx="1"/>
          </p:nvPr>
        </p:nvSpPr>
        <p:spPr>
          <a:xfrm>
            <a:off x="628196" y="2623516"/>
            <a:ext cx="7765322" cy="2328440"/>
          </a:xfrm>
        </p:spPr>
        <p:txBody>
          <a:bodyPr>
            <a:normAutofit/>
          </a:bodyPr>
          <a:lstStyle/>
          <a:p>
            <a:pPr algn="just"/>
            <a:r>
              <a:rPr lang="en-MY" sz="1800" dirty="0" err="1"/>
              <a:t>Kestabilan</a:t>
            </a:r>
            <a:r>
              <a:rPr lang="en-MY" sz="1800" dirty="0"/>
              <a:t> </a:t>
            </a:r>
            <a:r>
              <a:rPr lang="en-MY" sz="1800" dirty="0" err="1"/>
              <a:t>politik</a:t>
            </a:r>
            <a:r>
              <a:rPr lang="en-MY" sz="1800" dirty="0"/>
              <a:t> pada zaman </a:t>
            </a:r>
            <a:r>
              <a:rPr lang="en-MY" sz="1800" dirty="0" err="1"/>
              <a:t>kegemilangan</a:t>
            </a:r>
            <a:r>
              <a:rPr lang="en-MY" sz="1800" dirty="0"/>
              <a:t> </a:t>
            </a:r>
            <a:r>
              <a:rPr lang="en-MY" sz="1800" dirty="0" err="1"/>
              <a:t>Tamadun</a:t>
            </a:r>
            <a:r>
              <a:rPr lang="en-MY" sz="1800" dirty="0"/>
              <a:t> Islam </a:t>
            </a:r>
            <a:r>
              <a:rPr lang="en-MY" sz="1800" dirty="0" err="1"/>
              <a:t>mendorong</a:t>
            </a:r>
            <a:r>
              <a:rPr lang="en-MY" sz="1800" dirty="0"/>
              <a:t> </a:t>
            </a:r>
            <a:r>
              <a:rPr lang="en-MY" sz="1800" dirty="0" err="1"/>
              <a:t>penduduk</a:t>
            </a:r>
            <a:r>
              <a:rPr lang="en-MY" sz="1800" dirty="0"/>
              <a:t> </a:t>
            </a:r>
            <a:r>
              <a:rPr lang="en-MY" sz="1800" dirty="0" err="1"/>
              <a:t>dari</a:t>
            </a:r>
            <a:r>
              <a:rPr lang="en-MY" sz="1800" dirty="0"/>
              <a:t> </a:t>
            </a:r>
            <a:r>
              <a:rPr lang="en-MY" sz="1800" dirty="0" err="1"/>
              <a:t>dalam</a:t>
            </a:r>
            <a:r>
              <a:rPr lang="en-MY" sz="1800" dirty="0"/>
              <a:t> dan </a:t>
            </a:r>
            <a:r>
              <a:rPr lang="en-MY" sz="1800" dirty="0" err="1"/>
              <a:t>luar</a:t>
            </a:r>
            <a:r>
              <a:rPr lang="en-MY" sz="1800" dirty="0"/>
              <a:t> negara </a:t>
            </a:r>
            <a:r>
              <a:rPr lang="en-MY" sz="1800" dirty="0" err="1"/>
              <a:t>untuk</a:t>
            </a:r>
            <a:r>
              <a:rPr lang="en-MY" sz="1800" dirty="0"/>
              <a:t> </a:t>
            </a:r>
            <a:r>
              <a:rPr lang="en-MY" sz="1800" dirty="0" err="1"/>
              <a:t>keluar</a:t>
            </a:r>
            <a:r>
              <a:rPr lang="en-MY" sz="1800" dirty="0"/>
              <a:t> </a:t>
            </a:r>
            <a:r>
              <a:rPr lang="en-MY" sz="1800" dirty="0" err="1"/>
              <a:t>masuk</a:t>
            </a:r>
            <a:r>
              <a:rPr lang="en-MY" sz="1800" dirty="0"/>
              <a:t> </a:t>
            </a:r>
            <a:r>
              <a:rPr lang="en-MY" sz="1800" dirty="0" err="1"/>
              <a:t>ke</a:t>
            </a:r>
            <a:r>
              <a:rPr lang="en-MY" sz="1800" dirty="0"/>
              <a:t> negara Islam </a:t>
            </a:r>
            <a:r>
              <a:rPr lang="en-MY" sz="1800" dirty="0" err="1"/>
              <a:t>bagi</a:t>
            </a:r>
            <a:r>
              <a:rPr lang="en-MY" sz="1800" dirty="0"/>
              <a:t> </a:t>
            </a:r>
            <a:r>
              <a:rPr lang="en-MY" sz="1800" dirty="0" err="1"/>
              <a:t>tujuan</a:t>
            </a:r>
            <a:r>
              <a:rPr lang="en-MY" sz="1800" dirty="0"/>
              <a:t> </a:t>
            </a:r>
            <a:r>
              <a:rPr lang="en-MY" sz="1800" dirty="0" err="1"/>
              <a:t>menuntut</a:t>
            </a:r>
            <a:r>
              <a:rPr lang="en-MY" sz="1800" dirty="0"/>
              <a:t> </a:t>
            </a:r>
            <a:r>
              <a:rPr lang="en-MY" sz="1800" dirty="0" err="1"/>
              <a:t>ilmu</a:t>
            </a:r>
            <a:r>
              <a:rPr lang="en-MY" sz="1800" dirty="0"/>
              <a:t>.</a:t>
            </a:r>
          </a:p>
          <a:p>
            <a:pPr algn="just"/>
            <a:r>
              <a:rPr lang="en-MY" sz="1800" dirty="0" err="1"/>
              <a:t>Minat</a:t>
            </a:r>
            <a:r>
              <a:rPr lang="en-MY" sz="1800" dirty="0"/>
              <a:t> dan </a:t>
            </a:r>
            <a:r>
              <a:rPr lang="en-MY" sz="1800" dirty="0" err="1"/>
              <a:t>galakan</a:t>
            </a:r>
            <a:r>
              <a:rPr lang="en-MY" sz="1800" dirty="0"/>
              <a:t> </a:t>
            </a:r>
            <a:r>
              <a:rPr lang="en-MY" sz="1800" dirty="0" err="1"/>
              <a:t>pemerintah</a:t>
            </a:r>
            <a:r>
              <a:rPr lang="en-MY" sz="1800" dirty="0"/>
              <a:t> negara Islam </a:t>
            </a:r>
            <a:r>
              <a:rPr lang="en-MY" sz="1800" dirty="0" err="1"/>
              <a:t>dalam</a:t>
            </a:r>
            <a:r>
              <a:rPr lang="en-MY" sz="1800" dirty="0"/>
              <a:t> </a:t>
            </a:r>
            <a:r>
              <a:rPr lang="en-MY" sz="1800" dirty="0" err="1"/>
              <a:t>meluaskan</a:t>
            </a:r>
            <a:r>
              <a:rPr lang="en-MY" sz="1800" dirty="0"/>
              <a:t> </a:t>
            </a:r>
            <a:r>
              <a:rPr lang="en-MY" sz="1800" dirty="0" err="1"/>
              <a:t>ilmu</a:t>
            </a:r>
            <a:r>
              <a:rPr lang="en-MY" sz="1800" dirty="0"/>
              <a:t> </a:t>
            </a:r>
            <a:r>
              <a:rPr lang="en-MY" sz="1800" dirty="0" err="1"/>
              <a:t>pengetahuan</a:t>
            </a:r>
            <a:r>
              <a:rPr lang="en-MY" sz="1800" dirty="0"/>
              <a:t>.</a:t>
            </a:r>
          </a:p>
        </p:txBody>
      </p:sp>
    </p:spTree>
    <p:extLst>
      <p:ext uri="{BB962C8B-B14F-4D97-AF65-F5344CB8AC3E}">
        <p14:creationId xmlns:p14="http://schemas.microsoft.com/office/powerpoint/2010/main" val="2629923641"/>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6F6A0C-1E35-4721-818F-6E15D3903F37}"/>
              </a:ext>
            </a:extLst>
          </p:cNvPr>
          <p:cNvSpPr>
            <a:spLocks noGrp="1"/>
          </p:cNvSpPr>
          <p:nvPr>
            <p:ph type="title"/>
          </p:nvPr>
        </p:nvSpPr>
        <p:spPr/>
        <p:txBody>
          <a:bodyPr/>
          <a:lstStyle/>
          <a:p>
            <a:r>
              <a:rPr lang="en-MY" dirty="0"/>
              <a:t>Sosial</a:t>
            </a:r>
          </a:p>
        </p:txBody>
      </p:sp>
      <p:sp>
        <p:nvSpPr>
          <p:cNvPr id="3" name="Content Placeholder 2">
            <a:extLst>
              <a:ext uri="{FF2B5EF4-FFF2-40B4-BE49-F238E27FC236}">
                <a16:creationId xmlns:a16="http://schemas.microsoft.com/office/drawing/2014/main" id="{26422985-1E28-44EE-9781-F994439D4338}"/>
              </a:ext>
            </a:extLst>
          </p:cNvPr>
          <p:cNvSpPr>
            <a:spLocks noGrp="1"/>
          </p:cNvSpPr>
          <p:nvPr>
            <p:ph idx="1"/>
          </p:nvPr>
        </p:nvSpPr>
        <p:spPr>
          <a:xfrm>
            <a:off x="685345" y="2693617"/>
            <a:ext cx="7765322" cy="1149721"/>
          </a:xfrm>
        </p:spPr>
        <p:txBody>
          <a:bodyPr>
            <a:normAutofit/>
          </a:bodyPr>
          <a:lstStyle/>
          <a:p>
            <a:r>
              <a:rPr lang="en-MY" sz="1800" dirty="0" err="1"/>
              <a:t>Penubuhan</a:t>
            </a:r>
            <a:r>
              <a:rPr lang="en-MY" sz="1800" dirty="0"/>
              <a:t> </a:t>
            </a:r>
            <a:r>
              <a:rPr lang="en-MY" sz="1800" dirty="0" err="1"/>
              <a:t>sekolah</a:t>
            </a:r>
            <a:r>
              <a:rPr lang="en-MY" sz="1800" dirty="0"/>
              <a:t> dan </a:t>
            </a:r>
            <a:r>
              <a:rPr lang="en-MY" sz="1800" dirty="0" err="1"/>
              <a:t>universiti</a:t>
            </a:r>
            <a:r>
              <a:rPr lang="en-MY" sz="1800" dirty="0"/>
              <a:t> di bandar-bandar </a:t>
            </a:r>
            <a:r>
              <a:rPr lang="en-MY" sz="1800" dirty="0" err="1"/>
              <a:t>utama</a:t>
            </a:r>
            <a:r>
              <a:rPr lang="en-MY" sz="1800" dirty="0"/>
              <a:t> negara Islam.</a:t>
            </a:r>
          </a:p>
          <a:p>
            <a:r>
              <a:rPr lang="en-MY" sz="1800" dirty="0" err="1"/>
              <a:t>Wujud</a:t>
            </a:r>
            <a:r>
              <a:rPr lang="en-MY" sz="1800" dirty="0"/>
              <a:t> </a:t>
            </a:r>
            <a:r>
              <a:rPr lang="en-MY" sz="1800" dirty="0" err="1"/>
              <a:t>sistem</a:t>
            </a:r>
            <a:r>
              <a:rPr lang="en-MY" sz="1800" dirty="0"/>
              <a:t> </a:t>
            </a:r>
            <a:r>
              <a:rPr lang="en-MY" sz="1800" dirty="0" err="1"/>
              <a:t>kuttab</a:t>
            </a:r>
            <a:r>
              <a:rPr lang="en-MY" sz="1800" dirty="0"/>
              <a:t>, </a:t>
            </a:r>
            <a:r>
              <a:rPr lang="en-MY" sz="1800" dirty="0" err="1"/>
              <a:t>institusi</a:t>
            </a:r>
            <a:r>
              <a:rPr lang="en-MY" sz="1800" dirty="0"/>
              <a:t> Pendidikan </a:t>
            </a:r>
            <a:r>
              <a:rPr lang="en-MY" sz="1800" dirty="0" err="1"/>
              <a:t>tinggi</a:t>
            </a:r>
            <a:r>
              <a:rPr lang="en-MY" sz="1800" dirty="0"/>
              <a:t> dan </a:t>
            </a:r>
            <a:r>
              <a:rPr lang="en-MY" sz="1800" dirty="0" err="1"/>
              <a:t>sistem</a:t>
            </a:r>
            <a:r>
              <a:rPr lang="en-MY" sz="1800" dirty="0"/>
              <a:t> madrasah.</a:t>
            </a:r>
          </a:p>
        </p:txBody>
      </p:sp>
    </p:spTree>
    <p:extLst>
      <p:ext uri="{BB962C8B-B14F-4D97-AF65-F5344CB8AC3E}">
        <p14:creationId xmlns:p14="http://schemas.microsoft.com/office/powerpoint/2010/main" val="1696328767"/>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F8E4D8-0AB7-48E9-9C32-59A5843F2205}"/>
              </a:ext>
            </a:extLst>
          </p:cNvPr>
          <p:cNvSpPr>
            <a:spLocks noGrp="1"/>
          </p:cNvSpPr>
          <p:nvPr>
            <p:ph type="title"/>
          </p:nvPr>
        </p:nvSpPr>
        <p:spPr/>
        <p:txBody>
          <a:bodyPr/>
          <a:lstStyle/>
          <a:p>
            <a:r>
              <a:rPr lang="en-MY" dirty="0" err="1"/>
              <a:t>eKONOMI</a:t>
            </a:r>
            <a:endParaRPr lang="en-MY" dirty="0"/>
          </a:p>
        </p:txBody>
      </p:sp>
      <p:sp>
        <p:nvSpPr>
          <p:cNvPr id="3" name="Content Placeholder 2">
            <a:extLst>
              <a:ext uri="{FF2B5EF4-FFF2-40B4-BE49-F238E27FC236}">
                <a16:creationId xmlns:a16="http://schemas.microsoft.com/office/drawing/2014/main" id="{4DB98711-7566-4819-9CF4-9F777D9F753A}"/>
              </a:ext>
            </a:extLst>
          </p:cNvPr>
          <p:cNvSpPr>
            <a:spLocks noGrp="1"/>
          </p:cNvSpPr>
          <p:nvPr>
            <p:ph idx="1"/>
          </p:nvPr>
        </p:nvSpPr>
        <p:spPr>
          <a:xfrm>
            <a:off x="685346" y="2429299"/>
            <a:ext cx="7765322" cy="1564058"/>
          </a:xfrm>
        </p:spPr>
        <p:txBody>
          <a:bodyPr>
            <a:normAutofit/>
          </a:bodyPr>
          <a:lstStyle/>
          <a:p>
            <a:r>
              <a:rPr lang="en-MY" sz="1800" dirty="0" err="1"/>
              <a:t>Perkembangan</a:t>
            </a:r>
            <a:r>
              <a:rPr lang="en-MY" sz="1800" dirty="0"/>
              <a:t> </a:t>
            </a:r>
            <a:r>
              <a:rPr lang="en-MY" sz="1800" dirty="0" err="1"/>
              <a:t>pesat</a:t>
            </a:r>
            <a:r>
              <a:rPr lang="en-MY" sz="1800" dirty="0"/>
              <a:t> </a:t>
            </a:r>
            <a:r>
              <a:rPr lang="en-MY" sz="1800" dirty="0" err="1"/>
              <a:t>perdagangan</a:t>
            </a:r>
            <a:r>
              <a:rPr lang="en-MY" sz="1800" dirty="0"/>
              <a:t> </a:t>
            </a:r>
            <a:r>
              <a:rPr lang="en-MY" sz="1800" dirty="0" err="1"/>
              <a:t>antarabangsa</a:t>
            </a:r>
            <a:r>
              <a:rPr lang="en-MY" sz="1800" dirty="0"/>
              <a:t> yang </a:t>
            </a:r>
            <a:r>
              <a:rPr lang="en-MY" sz="1800" dirty="0" err="1"/>
              <a:t>didorong</a:t>
            </a:r>
            <a:r>
              <a:rPr lang="en-MY" sz="1800" dirty="0"/>
              <a:t> oleh </a:t>
            </a:r>
            <a:r>
              <a:rPr lang="en-MY" sz="1800" dirty="0" err="1"/>
              <a:t>kewujudan</a:t>
            </a:r>
            <a:r>
              <a:rPr lang="en-MY" sz="1800" dirty="0"/>
              <a:t> </a:t>
            </a:r>
            <a:r>
              <a:rPr lang="en-MY" sz="1800" dirty="0" err="1"/>
              <a:t>kota-kota</a:t>
            </a:r>
            <a:r>
              <a:rPr lang="en-MY" sz="1800" dirty="0"/>
              <a:t> </a:t>
            </a:r>
            <a:r>
              <a:rPr lang="en-MY" sz="1800" dirty="0" err="1"/>
              <a:t>besar</a:t>
            </a:r>
            <a:r>
              <a:rPr lang="en-MY" sz="1800" dirty="0"/>
              <a:t> negara Islam.</a:t>
            </a:r>
          </a:p>
          <a:p>
            <a:r>
              <a:rPr lang="en-MY" sz="1800" dirty="0" err="1"/>
              <a:t>Kemunculan</a:t>
            </a:r>
            <a:r>
              <a:rPr lang="en-MY" sz="1800" dirty="0"/>
              <a:t> </a:t>
            </a:r>
            <a:r>
              <a:rPr lang="en-MY" sz="1800" dirty="0" err="1"/>
              <a:t>ilmu-ilmu</a:t>
            </a:r>
            <a:r>
              <a:rPr lang="en-MY" sz="1800" dirty="0"/>
              <a:t> </a:t>
            </a:r>
            <a:r>
              <a:rPr lang="en-MY" sz="1800" dirty="0" err="1"/>
              <a:t>baru</a:t>
            </a:r>
            <a:r>
              <a:rPr lang="en-MY" sz="1800" dirty="0"/>
              <a:t> </a:t>
            </a:r>
            <a:r>
              <a:rPr lang="en-MY" sz="1800" dirty="0" err="1"/>
              <a:t>dalam</a:t>
            </a:r>
            <a:r>
              <a:rPr lang="en-MY" sz="1800" dirty="0"/>
              <a:t> </a:t>
            </a:r>
            <a:r>
              <a:rPr lang="en-MY" sz="1800" dirty="0" err="1"/>
              <a:t>keilmuan</a:t>
            </a:r>
            <a:r>
              <a:rPr lang="en-MY" sz="1800" dirty="0"/>
              <a:t> Islam.</a:t>
            </a:r>
          </a:p>
        </p:txBody>
      </p:sp>
    </p:spTree>
    <p:extLst>
      <p:ext uri="{BB962C8B-B14F-4D97-AF65-F5344CB8AC3E}">
        <p14:creationId xmlns:p14="http://schemas.microsoft.com/office/powerpoint/2010/main" val="2391115143"/>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2AEE299-FC4A-4BF3-8F4E-FD4480249EEE}"/>
              </a:ext>
            </a:extLst>
          </p:cNvPr>
          <p:cNvSpPr>
            <a:spLocks noGrp="1"/>
          </p:cNvSpPr>
          <p:nvPr>
            <p:ph idx="1"/>
          </p:nvPr>
        </p:nvSpPr>
        <p:spPr>
          <a:xfrm>
            <a:off x="685346" y="2429298"/>
            <a:ext cx="7765322" cy="3292846"/>
          </a:xfrm>
        </p:spPr>
        <p:txBody>
          <a:bodyPr>
            <a:normAutofit fontScale="70000" lnSpcReduction="20000"/>
          </a:bodyPr>
          <a:lstStyle/>
          <a:p>
            <a:endParaRPr lang="en-GB" dirty="0"/>
          </a:p>
          <a:p>
            <a:r>
              <a:rPr lang="en-GB" dirty="0" err="1"/>
              <a:t>Khalifah</a:t>
            </a:r>
            <a:r>
              <a:rPr lang="en-GB" dirty="0"/>
              <a:t> </a:t>
            </a:r>
            <a:r>
              <a:rPr lang="en-GB" dirty="0" err="1"/>
              <a:t>Abbasiyah</a:t>
            </a:r>
            <a:r>
              <a:rPr lang="en-GB" dirty="0"/>
              <a:t> Harun al-Rashid dan </a:t>
            </a:r>
            <a:r>
              <a:rPr lang="en-GB" dirty="0" err="1"/>
              <a:t>puteranya</a:t>
            </a:r>
            <a:r>
              <a:rPr lang="en-GB" dirty="0"/>
              <a:t>, al-</a:t>
            </a:r>
            <a:r>
              <a:rPr lang="en-GB" dirty="0" err="1"/>
              <a:t>Ma'mun</a:t>
            </a:r>
            <a:r>
              <a:rPr lang="en-GB" dirty="0"/>
              <a:t>, yang </a:t>
            </a:r>
            <a:r>
              <a:rPr lang="en-GB" dirty="0" err="1"/>
              <a:t>mengikutinya</a:t>
            </a:r>
            <a:r>
              <a:rPr lang="en-GB" dirty="0"/>
              <a:t>, </a:t>
            </a:r>
            <a:r>
              <a:rPr lang="en-GB" dirty="0" err="1"/>
              <a:t>mendirikan</a:t>
            </a:r>
            <a:r>
              <a:rPr lang="en-GB" dirty="0"/>
              <a:t> Bayt al-Hikmah di Baghdad.</a:t>
            </a:r>
          </a:p>
          <a:p>
            <a:r>
              <a:rPr lang="en-GB" dirty="0" err="1"/>
              <a:t>Khalifah</a:t>
            </a:r>
            <a:r>
              <a:rPr lang="en-GB" dirty="0"/>
              <a:t> </a:t>
            </a:r>
            <a:r>
              <a:rPr lang="en-GB" dirty="0" err="1"/>
              <a:t>seperti</a:t>
            </a:r>
            <a:r>
              <a:rPr lang="en-GB" dirty="0"/>
              <a:t> al-</a:t>
            </a:r>
            <a:r>
              <a:rPr lang="en-GB" dirty="0" err="1"/>
              <a:t>Rasyid</a:t>
            </a:r>
            <a:r>
              <a:rPr lang="en-GB" dirty="0"/>
              <a:t> dan al-</a:t>
            </a:r>
            <a:r>
              <a:rPr lang="en-GB" dirty="0" err="1"/>
              <a:t>Ma'mun</a:t>
            </a:r>
            <a:r>
              <a:rPr lang="en-GB" dirty="0"/>
              <a:t> </a:t>
            </a:r>
            <a:r>
              <a:rPr lang="en-GB" dirty="0" err="1"/>
              <a:t>secara</a:t>
            </a:r>
            <a:r>
              <a:rPr lang="en-GB" dirty="0"/>
              <a:t> </a:t>
            </a:r>
            <a:r>
              <a:rPr lang="en-GB" dirty="0" err="1"/>
              <a:t>langsung</a:t>
            </a:r>
            <a:r>
              <a:rPr lang="en-GB" dirty="0"/>
              <a:t> </a:t>
            </a:r>
            <a:r>
              <a:rPr lang="en-GB" dirty="0" err="1"/>
              <a:t>mendorong</a:t>
            </a:r>
            <a:r>
              <a:rPr lang="en-GB" dirty="0"/>
              <a:t> </a:t>
            </a:r>
            <a:r>
              <a:rPr lang="en-GB" dirty="0" err="1"/>
              <a:t>gerakan</a:t>
            </a:r>
            <a:r>
              <a:rPr lang="en-GB" dirty="0"/>
              <a:t> </a:t>
            </a:r>
            <a:r>
              <a:rPr lang="en-GB" dirty="0" err="1"/>
              <a:t>terjemahan</a:t>
            </a:r>
            <a:r>
              <a:rPr lang="en-GB" dirty="0"/>
              <a:t> </a:t>
            </a:r>
            <a:r>
              <a:rPr lang="en-GB" dirty="0" err="1"/>
              <a:t>iaitu</a:t>
            </a:r>
            <a:r>
              <a:rPr lang="en-GB" dirty="0"/>
              <a:t> </a:t>
            </a:r>
            <a:r>
              <a:rPr lang="en-GB" dirty="0" err="1"/>
              <a:t>terjemahan</a:t>
            </a:r>
            <a:r>
              <a:rPr lang="en-GB" dirty="0"/>
              <a:t> </a:t>
            </a:r>
            <a:r>
              <a:rPr lang="en-GB" dirty="0" err="1"/>
              <a:t>rasmi</a:t>
            </a:r>
            <a:r>
              <a:rPr lang="en-GB" dirty="0"/>
              <a:t> </a:t>
            </a:r>
            <a:r>
              <a:rPr lang="en-GB" dirty="0" err="1"/>
              <a:t>karya</a:t>
            </a:r>
            <a:r>
              <a:rPr lang="en-GB" dirty="0"/>
              <a:t> </a:t>
            </a:r>
            <a:r>
              <a:rPr lang="en-GB" dirty="0" err="1"/>
              <a:t>ilmiah</a:t>
            </a:r>
            <a:r>
              <a:rPr lang="en-GB" dirty="0"/>
              <a:t> </a:t>
            </a:r>
            <a:r>
              <a:rPr lang="en-GB" dirty="0" err="1"/>
              <a:t>dari</a:t>
            </a:r>
            <a:r>
              <a:rPr lang="en-GB" dirty="0"/>
              <a:t> Yunani </a:t>
            </a:r>
            <a:r>
              <a:rPr lang="en-GB" dirty="0" err="1"/>
              <a:t>ke</a:t>
            </a:r>
            <a:r>
              <a:rPr lang="en-GB" dirty="0"/>
              <a:t> </a:t>
            </a:r>
            <a:r>
              <a:rPr lang="en-GB" dirty="0" err="1"/>
              <a:t>dalam</a:t>
            </a:r>
            <a:r>
              <a:rPr lang="en-GB" dirty="0"/>
              <a:t> Bahasa Arab.</a:t>
            </a:r>
          </a:p>
          <a:p>
            <a:r>
              <a:rPr lang="en-MY" dirty="0"/>
              <a:t>Para emir di </a:t>
            </a:r>
            <a:r>
              <a:rPr lang="en-MY" dirty="0" err="1"/>
              <a:t>Dimasq</a:t>
            </a:r>
            <a:r>
              <a:rPr lang="en-MY" dirty="0"/>
              <a:t> </a:t>
            </a:r>
            <a:r>
              <a:rPr lang="en-MY" dirty="0" err="1"/>
              <a:t>bersaing</a:t>
            </a:r>
            <a:r>
              <a:rPr lang="en-MY" dirty="0"/>
              <a:t> </a:t>
            </a:r>
            <a:r>
              <a:rPr lang="en-MY" dirty="0" err="1"/>
              <a:t>untuk</a:t>
            </a:r>
            <a:r>
              <a:rPr lang="en-MY" dirty="0"/>
              <a:t> </a:t>
            </a:r>
            <a:r>
              <a:rPr lang="en-MY" dirty="0" err="1"/>
              <a:t>membina</a:t>
            </a:r>
            <a:r>
              <a:rPr lang="en-MY" dirty="0"/>
              <a:t> madrasah (</a:t>
            </a:r>
            <a:r>
              <a:rPr lang="en-MY" dirty="0" err="1"/>
              <a:t>kolej</a:t>
            </a:r>
            <a:r>
              <a:rPr lang="en-MY" dirty="0"/>
              <a:t> agama) dan </a:t>
            </a:r>
            <a:r>
              <a:rPr lang="en-MY" dirty="0" err="1"/>
              <a:t>qubbah</a:t>
            </a:r>
            <a:r>
              <a:rPr lang="en-MY" dirty="0"/>
              <a:t> (</a:t>
            </a:r>
            <a:r>
              <a:rPr lang="en-MY" dirty="0" err="1"/>
              <a:t>kubah</a:t>
            </a:r>
            <a:r>
              <a:rPr lang="en-MY" dirty="0"/>
              <a:t> </a:t>
            </a:r>
            <a:r>
              <a:rPr lang="en-MY" dirty="0" err="1"/>
              <a:t>pemakaman</a:t>
            </a:r>
            <a:r>
              <a:rPr lang="en-MY" dirty="0"/>
              <a:t>) dan </a:t>
            </a:r>
            <a:r>
              <a:rPr lang="en-MY" dirty="0" err="1"/>
              <a:t>memberi</a:t>
            </a:r>
            <a:r>
              <a:rPr lang="en-MY" dirty="0"/>
              <a:t> </a:t>
            </a:r>
            <a:r>
              <a:rPr lang="en-MY" dirty="0" err="1"/>
              <a:t>mereka</a:t>
            </a:r>
            <a:r>
              <a:rPr lang="en-MY" dirty="0"/>
              <a:t> </a:t>
            </a:r>
            <a:r>
              <a:rPr lang="en-MY" dirty="0" err="1"/>
              <a:t>wakaf</a:t>
            </a:r>
            <a:r>
              <a:rPr lang="en-MY" dirty="0"/>
              <a:t> yang </a:t>
            </a:r>
            <a:r>
              <a:rPr lang="en-MY" dirty="0" err="1"/>
              <a:t>luas</a:t>
            </a:r>
            <a:r>
              <a:rPr lang="en-MY" dirty="0"/>
              <a:t> (</a:t>
            </a:r>
            <a:r>
              <a:rPr lang="en-MY" dirty="0" err="1"/>
              <a:t>tanah</a:t>
            </a:r>
            <a:r>
              <a:rPr lang="en-MY" dirty="0"/>
              <a:t> yang </a:t>
            </a:r>
            <a:r>
              <a:rPr lang="en-MY" dirty="0" err="1"/>
              <a:t>dipegang</a:t>
            </a:r>
            <a:r>
              <a:rPr lang="en-MY" dirty="0"/>
              <a:t> </a:t>
            </a:r>
            <a:r>
              <a:rPr lang="en-MY" dirty="0" err="1"/>
              <a:t>amanah</a:t>
            </a:r>
            <a:r>
              <a:rPr lang="en-MY" dirty="0"/>
              <a:t> dan </a:t>
            </a:r>
            <a:r>
              <a:rPr lang="en-MY" dirty="0" err="1"/>
              <a:t>dikhaskan</a:t>
            </a:r>
            <a:r>
              <a:rPr lang="en-MY" dirty="0"/>
              <a:t> </a:t>
            </a:r>
            <a:r>
              <a:rPr lang="en-MY" dirty="0" err="1"/>
              <a:t>untuk</a:t>
            </a:r>
            <a:r>
              <a:rPr lang="en-MY" dirty="0"/>
              <a:t> </a:t>
            </a:r>
            <a:r>
              <a:rPr lang="en-MY" dirty="0" err="1"/>
              <a:t>tujuan</a:t>
            </a:r>
            <a:r>
              <a:rPr lang="en-MY" dirty="0"/>
              <a:t> </a:t>
            </a:r>
            <a:r>
              <a:rPr lang="en-MY" dirty="0" err="1"/>
              <a:t>keagamaan</a:t>
            </a:r>
            <a:r>
              <a:rPr lang="en-MY" dirty="0"/>
              <a:t> </a:t>
            </a:r>
            <a:r>
              <a:rPr lang="en-MY" dirty="0" err="1"/>
              <a:t>atau</a:t>
            </a:r>
            <a:r>
              <a:rPr lang="en-MY" dirty="0"/>
              <a:t> </a:t>
            </a:r>
            <a:r>
              <a:rPr lang="en-MY" dirty="0" err="1"/>
              <a:t>pendidikan</a:t>
            </a:r>
            <a:r>
              <a:rPr lang="en-MY" dirty="0"/>
              <a:t>) </a:t>
            </a:r>
            <a:r>
              <a:rPr lang="en-MY" dirty="0" err="1"/>
              <a:t>untuk</a:t>
            </a:r>
            <a:r>
              <a:rPr lang="en-MY" dirty="0"/>
              <a:t> </a:t>
            </a:r>
            <a:r>
              <a:rPr lang="en-MY" dirty="0" err="1"/>
              <a:t>menyokong</a:t>
            </a:r>
            <a:r>
              <a:rPr lang="en-MY" dirty="0"/>
              <a:t> para guru dan </a:t>
            </a:r>
            <a:r>
              <a:rPr lang="en-MY" dirty="0" err="1"/>
              <a:t>pelajar</a:t>
            </a:r>
            <a:r>
              <a:rPr lang="en-MY" dirty="0"/>
              <a:t>.</a:t>
            </a:r>
          </a:p>
          <a:p>
            <a:r>
              <a:rPr lang="en-MY" dirty="0" err="1"/>
              <a:t>Pembinaan</a:t>
            </a:r>
            <a:r>
              <a:rPr lang="en-MY" dirty="0"/>
              <a:t> Masjid Al </a:t>
            </a:r>
            <a:r>
              <a:rPr lang="en-MY" dirty="0" err="1"/>
              <a:t>Azhar</a:t>
            </a:r>
            <a:r>
              <a:rPr lang="en-MY" dirty="0"/>
              <a:t> oleh </a:t>
            </a:r>
            <a:r>
              <a:rPr lang="en-MY" dirty="0" err="1"/>
              <a:t>pemerintah</a:t>
            </a:r>
            <a:r>
              <a:rPr lang="en-MY" dirty="0"/>
              <a:t> </a:t>
            </a:r>
            <a:r>
              <a:rPr lang="en-MY" dirty="0" err="1"/>
              <a:t>ketika</a:t>
            </a:r>
            <a:r>
              <a:rPr lang="en-MY" dirty="0"/>
              <a:t> zaman Fatimid pada </a:t>
            </a:r>
            <a:r>
              <a:rPr lang="en-MY" dirty="0" err="1"/>
              <a:t>tahun</a:t>
            </a:r>
            <a:r>
              <a:rPr lang="en-MY" dirty="0"/>
              <a:t> 972 yang </a:t>
            </a:r>
            <a:r>
              <a:rPr lang="en-MY" dirty="0" err="1"/>
              <a:t>menjadi</a:t>
            </a:r>
            <a:r>
              <a:rPr lang="en-MY" dirty="0"/>
              <a:t> </a:t>
            </a:r>
            <a:r>
              <a:rPr lang="en-MY" dirty="0" err="1"/>
              <a:t>pusat</a:t>
            </a:r>
            <a:r>
              <a:rPr lang="en-MY" dirty="0"/>
              <a:t> </a:t>
            </a:r>
            <a:r>
              <a:rPr lang="en-MY" dirty="0" err="1"/>
              <a:t>pengajaran</a:t>
            </a:r>
            <a:r>
              <a:rPr lang="en-MY" dirty="0"/>
              <a:t> dan </a:t>
            </a:r>
            <a:r>
              <a:rPr lang="en-MY" dirty="0" err="1"/>
              <a:t>pembelajaran</a:t>
            </a:r>
            <a:r>
              <a:rPr lang="en-MY" dirty="0"/>
              <a:t> dan </a:t>
            </a:r>
            <a:r>
              <a:rPr lang="en-MY" dirty="0" err="1"/>
              <a:t>seterusnya</a:t>
            </a:r>
            <a:r>
              <a:rPr lang="en-MY" dirty="0"/>
              <a:t> </a:t>
            </a:r>
            <a:r>
              <a:rPr lang="en-MY" dirty="0" err="1"/>
              <a:t>menjadi</a:t>
            </a:r>
            <a:r>
              <a:rPr lang="en-MY" dirty="0"/>
              <a:t> university </a:t>
            </a:r>
            <a:r>
              <a:rPr lang="en-MY" dirty="0" err="1"/>
              <a:t>tertua</a:t>
            </a:r>
            <a:r>
              <a:rPr lang="en-MY" dirty="0"/>
              <a:t> di dunia.</a:t>
            </a:r>
          </a:p>
          <a:p>
            <a:endParaRPr lang="en-MY" dirty="0"/>
          </a:p>
        </p:txBody>
      </p:sp>
      <p:sp>
        <p:nvSpPr>
          <p:cNvPr id="7" name="TextBox 6">
            <a:extLst>
              <a:ext uri="{FF2B5EF4-FFF2-40B4-BE49-F238E27FC236}">
                <a16:creationId xmlns:a16="http://schemas.microsoft.com/office/drawing/2014/main" id="{228DC2B2-789E-4F69-A8D5-BCA30F1B44E5}"/>
              </a:ext>
            </a:extLst>
          </p:cNvPr>
          <p:cNvSpPr txBox="1"/>
          <p:nvPr/>
        </p:nvSpPr>
        <p:spPr>
          <a:xfrm>
            <a:off x="1286264" y="1321594"/>
            <a:ext cx="6728603" cy="923330"/>
          </a:xfrm>
          <a:prstGeom prst="rect">
            <a:avLst/>
          </a:prstGeom>
          <a:noFill/>
        </p:spPr>
        <p:txBody>
          <a:bodyPr wrap="square">
            <a:spAutoFit/>
          </a:bodyPr>
          <a:lstStyle/>
          <a:p>
            <a:pPr algn="just"/>
            <a:r>
              <a:rPr lang="en-MY" sz="2700" b="1" dirty="0"/>
              <a:t>PERANAN PEMERINTAH SEBAGAI PEMANGKIN PERKEMBANGAN ILMU</a:t>
            </a:r>
          </a:p>
        </p:txBody>
      </p:sp>
    </p:spTree>
    <p:extLst>
      <p:ext uri="{BB962C8B-B14F-4D97-AF65-F5344CB8AC3E}">
        <p14:creationId xmlns:p14="http://schemas.microsoft.com/office/powerpoint/2010/main" val="3429033747"/>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46B6D87-E1DE-4867-BAAF-896622C069A4}"/>
              </a:ext>
            </a:extLst>
          </p:cNvPr>
          <p:cNvSpPr/>
          <p:nvPr/>
        </p:nvSpPr>
        <p:spPr>
          <a:xfrm rot="20132376">
            <a:off x="-957193" y="189764"/>
            <a:ext cx="5487355" cy="3450111"/>
          </a:xfrm>
          <a:custGeom>
            <a:avLst/>
            <a:gdLst>
              <a:gd name="connsiteX0" fmla="*/ 0 w 10216360"/>
              <a:gd name="connsiteY0" fmla="*/ 0 h 6818207"/>
              <a:gd name="connsiteX1" fmla="*/ 10216360 w 10216360"/>
              <a:gd name="connsiteY1" fmla="*/ 0 h 6818207"/>
              <a:gd name="connsiteX2" fmla="*/ 10216360 w 10216360"/>
              <a:gd name="connsiteY2" fmla="*/ 6818207 h 6818207"/>
              <a:gd name="connsiteX3" fmla="*/ 0 w 10216360"/>
              <a:gd name="connsiteY3" fmla="*/ 6818207 h 6818207"/>
              <a:gd name="connsiteX4" fmla="*/ 0 w 10216360"/>
              <a:gd name="connsiteY4" fmla="*/ 0 h 6818207"/>
              <a:gd name="connsiteX0" fmla="*/ 0 w 10216360"/>
              <a:gd name="connsiteY0" fmla="*/ 0 h 6818207"/>
              <a:gd name="connsiteX1" fmla="*/ 6756315 w 10216360"/>
              <a:gd name="connsiteY1" fmla="*/ 3511648 h 6818207"/>
              <a:gd name="connsiteX2" fmla="*/ 10216360 w 10216360"/>
              <a:gd name="connsiteY2" fmla="*/ 6818207 h 6818207"/>
              <a:gd name="connsiteX3" fmla="*/ 0 w 10216360"/>
              <a:gd name="connsiteY3" fmla="*/ 6818207 h 6818207"/>
              <a:gd name="connsiteX4" fmla="*/ 0 w 10216360"/>
              <a:gd name="connsiteY4" fmla="*/ 0 h 6818207"/>
              <a:gd name="connsiteX0" fmla="*/ 0 w 10216360"/>
              <a:gd name="connsiteY0" fmla="*/ 0 h 6818207"/>
              <a:gd name="connsiteX1" fmla="*/ 10200827 w 10216360"/>
              <a:gd name="connsiteY1" fmla="*/ 4680889 h 6818207"/>
              <a:gd name="connsiteX2" fmla="*/ 10216360 w 10216360"/>
              <a:gd name="connsiteY2" fmla="*/ 6818207 h 6818207"/>
              <a:gd name="connsiteX3" fmla="*/ 0 w 10216360"/>
              <a:gd name="connsiteY3" fmla="*/ 6818207 h 6818207"/>
              <a:gd name="connsiteX4" fmla="*/ 0 w 10216360"/>
              <a:gd name="connsiteY4" fmla="*/ 0 h 6818207"/>
              <a:gd name="connsiteX0" fmla="*/ 0 w 10216603"/>
              <a:gd name="connsiteY0" fmla="*/ 0 h 6818207"/>
              <a:gd name="connsiteX1" fmla="*/ 10216603 w 10216603"/>
              <a:gd name="connsiteY1" fmla="*/ 4646208 h 6818207"/>
              <a:gd name="connsiteX2" fmla="*/ 10216360 w 10216603"/>
              <a:gd name="connsiteY2" fmla="*/ 6818207 h 6818207"/>
              <a:gd name="connsiteX3" fmla="*/ 0 w 10216603"/>
              <a:gd name="connsiteY3" fmla="*/ 6818207 h 6818207"/>
              <a:gd name="connsiteX4" fmla="*/ 0 w 10216603"/>
              <a:gd name="connsiteY4" fmla="*/ 0 h 6818207"/>
              <a:gd name="connsiteX0" fmla="*/ 3728147 w 10216603"/>
              <a:gd name="connsiteY0" fmla="*/ 0 h 5122303"/>
              <a:gd name="connsiteX1" fmla="*/ 10216603 w 10216603"/>
              <a:gd name="connsiteY1" fmla="*/ 2950304 h 5122303"/>
              <a:gd name="connsiteX2" fmla="*/ 10216360 w 10216603"/>
              <a:gd name="connsiteY2" fmla="*/ 5122303 h 5122303"/>
              <a:gd name="connsiteX3" fmla="*/ 0 w 10216603"/>
              <a:gd name="connsiteY3" fmla="*/ 5122303 h 5122303"/>
              <a:gd name="connsiteX4" fmla="*/ 3728147 w 10216603"/>
              <a:gd name="connsiteY4" fmla="*/ 0 h 5122303"/>
              <a:gd name="connsiteX0" fmla="*/ 4543136 w 10216603"/>
              <a:gd name="connsiteY0" fmla="*/ 0 h 4751571"/>
              <a:gd name="connsiteX1" fmla="*/ 10216603 w 10216603"/>
              <a:gd name="connsiteY1" fmla="*/ 2579572 h 4751571"/>
              <a:gd name="connsiteX2" fmla="*/ 10216360 w 10216603"/>
              <a:gd name="connsiteY2" fmla="*/ 4751571 h 4751571"/>
              <a:gd name="connsiteX3" fmla="*/ 0 w 10216603"/>
              <a:gd name="connsiteY3" fmla="*/ 4751571 h 4751571"/>
              <a:gd name="connsiteX4" fmla="*/ 4543136 w 10216603"/>
              <a:gd name="connsiteY4" fmla="*/ 0 h 4751571"/>
              <a:gd name="connsiteX0" fmla="*/ 6043847 w 10216603"/>
              <a:gd name="connsiteY0" fmla="*/ 0 h 4047982"/>
              <a:gd name="connsiteX1" fmla="*/ 10216603 w 10216603"/>
              <a:gd name="connsiteY1" fmla="*/ 1875983 h 4047982"/>
              <a:gd name="connsiteX2" fmla="*/ 10216360 w 10216603"/>
              <a:gd name="connsiteY2" fmla="*/ 4047982 h 4047982"/>
              <a:gd name="connsiteX3" fmla="*/ 0 w 10216603"/>
              <a:gd name="connsiteY3" fmla="*/ 4047982 h 4047982"/>
              <a:gd name="connsiteX4" fmla="*/ 6043847 w 10216603"/>
              <a:gd name="connsiteY4" fmla="*/ 0 h 4047982"/>
              <a:gd name="connsiteX0" fmla="*/ 4949849 w 10216603"/>
              <a:gd name="connsiteY0" fmla="*/ 0 h 4587490"/>
              <a:gd name="connsiteX1" fmla="*/ 10216603 w 10216603"/>
              <a:gd name="connsiteY1" fmla="*/ 2415491 h 4587490"/>
              <a:gd name="connsiteX2" fmla="*/ 10216360 w 10216603"/>
              <a:gd name="connsiteY2" fmla="*/ 4587490 h 4587490"/>
              <a:gd name="connsiteX3" fmla="*/ 0 w 10216603"/>
              <a:gd name="connsiteY3" fmla="*/ 4587490 h 4587490"/>
              <a:gd name="connsiteX4" fmla="*/ 4949849 w 10216603"/>
              <a:gd name="connsiteY4" fmla="*/ 0 h 4587490"/>
              <a:gd name="connsiteX0" fmla="*/ 934278 w 6201032"/>
              <a:gd name="connsiteY0" fmla="*/ 0 h 4593372"/>
              <a:gd name="connsiteX1" fmla="*/ 6201032 w 6201032"/>
              <a:gd name="connsiteY1" fmla="*/ 2415491 h 4593372"/>
              <a:gd name="connsiteX2" fmla="*/ 6200789 w 6201032"/>
              <a:gd name="connsiteY2" fmla="*/ 4587490 h 4593372"/>
              <a:gd name="connsiteX3" fmla="*/ 0 w 6201032"/>
              <a:gd name="connsiteY3" fmla="*/ 4593372 h 4593372"/>
              <a:gd name="connsiteX4" fmla="*/ 934278 w 6201032"/>
              <a:gd name="connsiteY4" fmla="*/ 0 h 4593372"/>
              <a:gd name="connsiteX0" fmla="*/ 2052072 w 7318826"/>
              <a:gd name="connsiteY0" fmla="*/ 0 h 4587490"/>
              <a:gd name="connsiteX1" fmla="*/ 7318826 w 7318826"/>
              <a:gd name="connsiteY1" fmla="*/ 2415491 h 4587490"/>
              <a:gd name="connsiteX2" fmla="*/ 7318583 w 7318826"/>
              <a:gd name="connsiteY2" fmla="*/ 4587490 h 4587490"/>
              <a:gd name="connsiteX3" fmla="*/ 0 w 7318826"/>
              <a:gd name="connsiteY3" fmla="*/ 4566249 h 4587490"/>
              <a:gd name="connsiteX4" fmla="*/ 2052072 w 7318826"/>
              <a:gd name="connsiteY4" fmla="*/ 0 h 4587490"/>
              <a:gd name="connsiteX0" fmla="*/ 2046563 w 7313317"/>
              <a:gd name="connsiteY0" fmla="*/ 0 h 4600147"/>
              <a:gd name="connsiteX1" fmla="*/ 7313317 w 7313317"/>
              <a:gd name="connsiteY1" fmla="*/ 2415491 h 4600147"/>
              <a:gd name="connsiteX2" fmla="*/ 7313074 w 7313317"/>
              <a:gd name="connsiteY2" fmla="*/ 4587490 h 4600147"/>
              <a:gd name="connsiteX3" fmla="*/ 0 w 7313317"/>
              <a:gd name="connsiteY3" fmla="*/ 4600147 h 4600147"/>
              <a:gd name="connsiteX4" fmla="*/ 2046563 w 7313317"/>
              <a:gd name="connsiteY4" fmla="*/ 0 h 4600147"/>
              <a:gd name="connsiteX0" fmla="*/ 2046563 w 7313317"/>
              <a:gd name="connsiteY0" fmla="*/ 0 h 4600148"/>
              <a:gd name="connsiteX1" fmla="*/ 7313317 w 7313317"/>
              <a:gd name="connsiteY1" fmla="*/ 2415491 h 4600148"/>
              <a:gd name="connsiteX2" fmla="*/ 7313074 w 7313317"/>
              <a:gd name="connsiteY2" fmla="*/ 4587490 h 4600148"/>
              <a:gd name="connsiteX3" fmla="*/ 0 w 7313317"/>
              <a:gd name="connsiteY3" fmla="*/ 4600148 h 4600148"/>
              <a:gd name="connsiteX4" fmla="*/ 2046563 w 7313317"/>
              <a:gd name="connsiteY4" fmla="*/ 0 h 4600148"/>
              <a:gd name="connsiteX0" fmla="*/ 2046563 w 7316473"/>
              <a:gd name="connsiteY0" fmla="*/ 0 h 4600148"/>
              <a:gd name="connsiteX1" fmla="*/ 7316473 w 7316473"/>
              <a:gd name="connsiteY1" fmla="*/ 2408555 h 4600148"/>
              <a:gd name="connsiteX2" fmla="*/ 7313074 w 7316473"/>
              <a:gd name="connsiteY2" fmla="*/ 4587490 h 4600148"/>
              <a:gd name="connsiteX3" fmla="*/ 0 w 7316473"/>
              <a:gd name="connsiteY3" fmla="*/ 4600148 h 4600148"/>
              <a:gd name="connsiteX4" fmla="*/ 2046563 w 7316473"/>
              <a:gd name="connsiteY4" fmla="*/ 0 h 4600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16473" h="4600148">
                <a:moveTo>
                  <a:pt x="2046563" y="0"/>
                </a:moveTo>
                <a:lnTo>
                  <a:pt x="7316473" y="2408555"/>
                </a:lnTo>
                <a:lnTo>
                  <a:pt x="7313074" y="4587490"/>
                </a:lnTo>
                <a:lnTo>
                  <a:pt x="0" y="4600148"/>
                </a:lnTo>
                <a:lnTo>
                  <a:pt x="204656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defRPr/>
            </a:pPr>
            <a:endParaRPr lang="en-US" sz="1350">
              <a:solidFill>
                <a:srgbClr val="FFFFFF"/>
              </a:solidFill>
              <a:latin typeface="Calibri" panose="020F0502020204030204"/>
            </a:endParaRPr>
          </a:p>
        </p:txBody>
      </p:sp>
      <p:sp>
        <p:nvSpPr>
          <p:cNvPr id="10" name="Rectangle 9">
            <a:extLst>
              <a:ext uri="{FF2B5EF4-FFF2-40B4-BE49-F238E27FC236}">
                <a16:creationId xmlns:a16="http://schemas.microsoft.com/office/drawing/2014/main" id="{B97BDB4D-0C97-4B8E-9FB1-D40CEF97AF52}"/>
              </a:ext>
            </a:extLst>
          </p:cNvPr>
          <p:cNvSpPr/>
          <p:nvPr/>
        </p:nvSpPr>
        <p:spPr>
          <a:xfrm rot="20132376">
            <a:off x="-56106" y="3841341"/>
            <a:ext cx="4200749" cy="3167086"/>
          </a:xfrm>
          <a:custGeom>
            <a:avLst/>
            <a:gdLst>
              <a:gd name="connsiteX0" fmla="*/ 0 w 10216360"/>
              <a:gd name="connsiteY0" fmla="*/ 0 h 6818207"/>
              <a:gd name="connsiteX1" fmla="*/ 10216360 w 10216360"/>
              <a:gd name="connsiteY1" fmla="*/ 0 h 6818207"/>
              <a:gd name="connsiteX2" fmla="*/ 10216360 w 10216360"/>
              <a:gd name="connsiteY2" fmla="*/ 6818207 h 6818207"/>
              <a:gd name="connsiteX3" fmla="*/ 0 w 10216360"/>
              <a:gd name="connsiteY3" fmla="*/ 6818207 h 6818207"/>
              <a:gd name="connsiteX4" fmla="*/ 0 w 10216360"/>
              <a:gd name="connsiteY4" fmla="*/ 0 h 6818207"/>
              <a:gd name="connsiteX0" fmla="*/ 5379323 w 10216360"/>
              <a:gd name="connsiteY0" fmla="*/ 0 h 6819816"/>
              <a:gd name="connsiteX1" fmla="*/ 10216360 w 10216360"/>
              <a:gd name="connsiteY1" fmla="*/ 1609 h 6819816"/>
              <a:gd name="connsiteX2" fmla="*/ 10216360 w 10216360"/>
              <a:gd name="connsiteY2" fmla="*/ 6819816 h 6819816"/>
              <a:gd name="connsiteX3" fmla="*/ 0 w 10216360"/>
              <a:gd name="connsiteY3" fmla="*/ 6819816 h 6819816"/>
              <a:gd name="connsiteX4" fmla="*/ 5379323 w 10216360"/>
              <a:gd name="connsiteY4" fmla="*/ 0 h 6819816"/>
              <a:gd name="connsiteX0" fmla="*/ 0 w 4837037"/>
              <a:gd name="connsiteY0" fmla="*/ 0 h 6819816"/>
              <a:gd name="connsiteX1" fmla="*/ 4837037 w 4837037"/>
              <a:gd name="connsiteY1" fmla="*/ 1609 h 6819816"/>
              <a:gd name="connsiteX2" fmla="*/ 4837037 w 4837037"/>
              <a:gd name="connsiteY2" fmla="*/ 6819816 h 6819816"/>
              <a:gd name="connsiteX3" fmla="*/ 385340 w 4837037"/>
              <a:gd name="connsiteY3" fmla="*/ 4544876 h 6819816"/>
              <a:gd name="connsiteX4" fmla="*/ 0 w 4837037"/>
              <a:gd name="connsiteY4" fmla="*/ 0 h 6819816"/>
              <a:gd name="connsiteX0" fmla="*/ 744242 w 5581279"/>
              <a:gd name="connsiteY0" fmla="*/ 0 h 6819816"/>
              <a:gd name="connsiteX1" fmla="*/ 5581279 w 5581279"/>
              <a:gd name="connsiteY1" fmla="*/ 1609 h 6819816"/>
              <a:gd name="connsiteX2" fmla="*/ 5581279 w 5581279"/>
              <a:gd name="connsiteY2" fmla="*/ 6819816 h 6819816"/>
              <a:gd name="connsiteX3" fmla="*/ 0 w 5581279"/>
              <a:gd name="connsiteY3" fmla="*/ 1645204 h 6819816"/>
              <a:gd name="connsiteX4" fmla="*/ 744242 w 5581279"/>
              <a:gd name="connsiteY4" fmla="*/ 0 h 6819816"/>
              <a:gd name="connsiteX0" fmla="*/ 744242 w 5581279"/>
              <a:gd name="connsiteY0" fmla="*/ 0 h 3556264"/>
              <a:gd name="connsiteX1" fmla="*/ 5581279 w 5581279"/>
              <a:gd name="connsiteY1" fmla="*/ 1609 h 3556264"/>
              <a:gd name="connsiteX2" fmla="*/ 5538071 w 5581279"/>
              <a:gd name="connsiteY2" fmla="*/ 3556264 h 3556264"/>
              <a:gd name="connsiteX3" fmla="*/ 0 w 5581279"/>
              <a:gd name="connsiteY3" fmla="*/ 1645204 h 3556264"/>
              <a:gd name="connsiteX4" fmla="*/ 744242 w 5581279"/>
              <a:gd name="connsiteY4" fmla="*/ 0 h 3556264"/>
              <a:gd name="connsiteX0" fmla="*/ 744242 w 5581279"/>
              <a:gd name="connsiteY0" fmla="*/ 0 h 4244065"/>
              <a:gd name="connsiteX1" fmla="*/ 5581279 w 5581279"/>
              <a:gd name="connsiteY1" fmla="*/ 1609 h 4244065"/>
              <a:gd name="connsiteX2" fmla="*/ 5568526 w 5581279"/>
              <a:gd name="connsiteY2" fmla="*/ 4244065 h 4244065"/>
              <a:gd name="connsiteX3" fmla="*/ 0 w 5581279"/>
              <a:gd name="connsiteY3" fmla="*/ 1645204 h 4244065"/>
              <a:gd name="connsiteX4" fmla="*/ 744242 w 5581279"/>
              <a:gd name="connsiteY4" fmla="*/ 0 h 4244065"/>
              <a:gd name="connsiteX0" fmla="*/ 744242 w 5581279"/>
              <a:gd name="connsiteY0" fmla="*/ 0 h 3660689"/>
              <a:gd name="connsiteX1" fmla="*/ 5581279 w 5581279"/>
              <a:gd name="connsiteY1" fmla="*/ 1609 h 3660689"/>
              <a:gd name="connsiteX2" fmla="*/ 5436260 w 5581279"/>
              <a:gd name="connsiteY2" fmla="*/ 3660689 h 3660689"/>
              <a:gd name="connsiteX3" fmla="*/ 0 w 5581279"/>
              <a:gd name="connsiteY3" fmla="*/ 1645204 h 3660689"/>
              <a:gd name="connsiteX4" fmla="*/ 744242 w 5581279"/>
              <a:gd name="connsiteY4" fmla="*/ 0 h 3660689"/>
              <a:gd name="connsiteX0" fmla="*/ 744242 w 5581279"/>
              <a:gd name="connsiteY0" fmla="*/ 0 h 4222781"/>
              <a:gd name="connsiteX1" fmla="*/ 5581279 w 5581279"/>
              <a:gd name="connsiteY1" fmla="*/ 1609 h 4222781"/>
              <a:gd name="connsiteX2" fmla="*/ 5567744 w 5581279"/>
              <a:gd name="connsiteY2" fmla="*/ 4222781 h 4222781"/>
              <a:gd name="connsiteX3" fmla="*/ 0 w 5581279"/>
              <a:gd name="connsiteY3" fmla="*/ 1645204 h 4222781"/>
              <a:gd name="connsiteX4" fmla="*/ 744242 w 5581279"/>
              <a:gd name="connsiteY4" fmla="*/ 0 h 4222781"/>
              <a:gd name="connsiteX0" fmla="*/ 763962 w 5600999"/>
              <a:gd name="connsiteY0" fmla="*/ 0 h 4222781"/>
              <a:gd name="connsiteX1" fmla="*/ 5600999 w 5600999"/>
              <a:gd name="connsiteY1" fmla="*/ 1609 h 4222781"/>
              <a:gd name="connsiteX2" fmla="*/ 5587464 w 5600999"/>
              <a:gd name="connsiteY2" fmla="*/ 4222781 h 4222781"/>
              <a:gd name="connsiteX3" fmla="*/ 0 w 5600999"/>
              <a:gd name="connsiteY3" fmla="*/ 1688554 h 4222781"/>
              <a:gd name="connsiteX4" fmla="*/ 763962 w 5600999"/>
              <a:gd name="connsiteY4" fmla="*/ 0 h 42227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00999" h="4222781">
                <a:moveTo>
                  <a:pt x="763962" y="0"/>
                </a:moveTo>
                <a:lnTo>
                  <a:pt x="5600999" y="1609"/>
                </a:lnTo>
                <a:cubicBezTo>
                  <a:pt x="5596487" y="1408666"/>
                  <a:pt x="5591976" y="2815724"/>
                  <a:pt x="5587464" y="4222781"/>
                </a:cubicBezTo>
                <a:lnTo>
                  <a:pt x="0" y="1688554"/>
                </a:lnTo>
                <a:lnTo>
                  <a:pt x="763962" y="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defRPr/>
            </a:pPr>
            <a:endParaRPr lang="en-US" sz="1350">
              <a:solidFill>
                <a:srgbClr val="FFFFFF"/>
              </a:solidFill>
              <a:latin typeface="Calibri" panose="020F0502020204030204"/>
            </a:endParaRPr>
          </a:p>
        </p:txBody>
      </p:sp>
      <p:sp>
        <p:nvSpPr>
          <p:cNvPr id="9" name="Rectangle 8">
            <a:extLst>
              <a:ext uri="{FF2B5EF4-FFF2-40B4-BE49-F238E27FC236}">
                <a16:creationId xmlns:a16="http://schemas.microsoft.com/office/drawing/2014/main" id="{05AC4A42-C286-4210-AACA-FF60F9069255}"/>
              </a:ext>
            </a:extLst>
          </p:cNvPr>
          <p:cNvSpPr/>
          <p:nvPr/>
        </p:nvSpPr>
        <p:spPr>
          <a:xfrm rot="20132376">
            <a:off x="4450740" y="3512926"/>
            <a:ext cx="5586975" cy="3178168"/>
          </a:xfrm>
          <a:custGeom>
            <a:avLst/>
            <a:gdLst>
              <a:gd name="connsiteX0" fmla="*/ 0 w 10216360"/>
              <a:gd name="connsiteY0" fmla="*/ 0 h 6818207"/>
              <a:gd name="connsiteX1" fmla="*/ 10216360 w 10216360"/>
              <a:gd name="connsiteY1" fmla="*/ 0 h 6818207"/>
              <a:gd name="connsiteX2" fmla="*/ 10216360 w 10216360"/>
              <a:gd name="connsiteY2" fmla="*/ 6818207 h 6818207"/>
              <a:gd name="connsiteX3" fmla="*/ 0 w 10216360"/>
              <a:gd name="connsiteY3" fmla="*/ 6818207 h 6818207"/>
              <a:gd name="connsiteX4" fmla="*/ 0 w 10216360"/>
              <a:gd name="connsiteY4" fmla="*/ 0 h 6818207"/>
              <a:gd name="connsiteX0" fmla="*/ 111 w 10216471"/>
              <a:gd name="connsiteY0" fmla="*/ 0 h 6818207"/>
              <a:gd name="connsiteX1" fmla="*/ 10216471 w 10216471"/>
              <a:gd name="connsiteY1" fmla="*/ 0 h 6818207"/>
              <a:gd name="connsiteX2" fmla="*/ 10216471 w 10216471"/>
              <a:gd name="connsiteY2" fmla="*/ 6818207 h 6818207"/>
              <a:gd name="connsiteX3" fmla="*/ 0 w 10216471"/>
              <a:gd name="connsiteY3" fmla="*/ 1711634 h 6818207"/>
              <a:gd name="connsiteX4" fmla="*/ 111 w 10216471"/>
              <a:gd name="connsiteY4" fmla="*/ 0 h 6818207"/>
              <a:gd name="connsiteX0" fmla="*/ 111 w 10216471"/>
              <a:gd name="connsiteY0" fmla="*/ 0 h 2835995"/>
              <a:gd name="connsiteX1" fmla="*/ 10216471 w 10216471"/>
              <a:gd name="connsiteY1" fmla="*/ 0 h 2835995"/>
              <a:gd name="connsiteX2" fmla="*/ 5602937 w 10216471"/>
              <a:gd name="connsiteY2" fmla="*/ 2835995 h 2835995"/>
              <a:gd name="connsiteX3" fmla="*/ 0 w 10216471"/>
              <a:gd name="connsiteY3" fmla="*/ 1711634 h 2835995"/>
              <a:gd name="connsiteX4" fmla="*/ 111 w 10216471"/>
              <a:gd name="connsiteY4" fmla="*/ 0 h 2835995"/>
              <a:gd name="connsiteX0" fmla="*/ 111 w 10216471"/>
              <a:gd name="connsiteY0" fmla="*/ 0 h 4237556"/>
              <a:gd name="connsiteX1" fmla="*/ 10216471 w 10216471"/>
              <a:gd name="connsiteY1" fmla="*/ 0 h 4237556"/>
              <a:gd name="connsiteX2" fmla="*/ 5509516 w 10216471"/>
              <a:gd name="connsiteY2" fmla="*/ 4237556 h 4237556"/>
              <a:gd name="connsiteX3" fmla="*/ 0 w 10216471"/>
              <a:gd name="connsiteY3" fmla="*/ 1711634 h 4237556"/>
              <a:gd name="connsiteX4" fmla="*/ 111 w 10216471"/>
              <a:gd name="connsiteY4" fmla="*/ 0 h 4237556"/>
              <a:gd name="connsiteX0" fmla="*/ 111 w 6490726"/>
              <a:gd name="connsiteY0" fmla="*/ 0 h 4237556"/>
              <a:gd name="connsiteX1" fmla="*/ 6490726 w 6490726"/>
              <a:gd name="connsiteY1" fmla="*/ 921236 h 4237556"/>
              <a:gd name="connsiteX2" fmla="*/ 5509516 w 6490726"/>
              <a:gd name="connsiteY2" fmla="*/ 4237556 h 4237556"/>
              <a:gd name="connsiteX3" fmla="*/ 0 w 6490726"/>
              <a:gd name="connsiteY3" fmla="*/ 1711634 h 4237556"/>
              <a:gd name="connsiteX4" fmla="*/ 111 w 6490726"/>
              <a:gd name="connsiteY4" fmla="*/ 0 h 4237556"/>
              <a:gd name="connsiteX0" fmla="*/ 111 w 7454287"/>
              <a:gd name="connsiteY0" fmla="*/ 792 h 4238348"/>
              <a:gd name="connsiteX1" fmla="*/ 7454287 w 7454287"/>
              <a:gd name="connsiteY1" fmla="*/ 0 h 4238348"/>
              <a:gd name="connsiteX2" fmla="*/ 5509516 w 7454287"/>
              <a:gd name="connsiteY2" fmla="*/ 4238348 h 4238348"/>
              <a:gd name="connsiteX3" fmla="*/ 0 w 7454287"/>
              <a:gd name="connsiteY3" fmla="*/ 1712426 h 4238348"/>
              <a:gd name="connsiteX4" fmla="*/ 111 w 7454287"/>
              <a:gd name="connsiteY4" fmla="*/ 792 h 4238348"/>
              <a:gd name="connsiteX0" fmla="*/ 11943 w 7466119"/>
              <a:gd name="connsiteY0" fmla="*/ 792 h 4238348"/>
              <a:gd name="connsiteX1" fmla="*/ 7466119 w 7466119"/>
              <a:gd name="connsiteY1" fmla="*/ 0 h 4238348"/>
              <a:gd name="connsiteX2" fmla="*/ 5521348 w 7466119"/>
              <a:gd name="connsiteY2" fmla="*/ 4238348 h 4238348"/>
              <a:gd name="connsiteX3" fmla="*/ 0 w 7466119"/>
              <a:gd name="connsiteY3" fmla="*/ 1738436 h 4238348"/>
              <a:gd name="connsiteX4" fmla="*/ 11943 w 7466119"/>
              <a:gd name="connsiteY4" fmla="*/ 792 h 4238348"/>
              <a:gd name="connsiteX0" fmla="*/ 11943 w 7332634"/>
              <a:gd name="connsiteY0" fmla="*/ 0 h 4237556"/>
              <a:gd name="connsiteX1" fmla="*/ 7332634 w 7332634"/>
              <a:gd name="connsiteY1" fmla="*/ 1272 h 4237556"/>
              <a:gd name="connsiteX2" fmla="*/ 5521348 w 7332634"/>
              <a:gd name="connsiteY2" fmla="*/ 4237556 h 4237556"/>
              <a:gd name="connsiteX3" fmla="*/ 0 w 7332634"/>
              <a:gd name="connsiteY3" fmla="*/ 1737644 h 4237556"/>
              <a:gd name="connsiteX4" fmla="*/ 11943 w 7332634"/>
              <a:gd name="connsiteY4" fmla="*/ 0 h 4237556"/>
              <a:gd name="connsiteX0" fmla="*/ 11943 w 7449300"/>
              <a:gd name="connsiteY0" fmla="*/ 0 h 4237556"/>
              <a:gd name="connsiteX1" fmla="*/ 7449300 w 7449300"/>
              <a:gd name="connsiteY1" fmla="*/ 5510 h 4237556"/>
              <a:gd name="connsiteX2" fmla="*/ 5521348 w 7449300"/>
              <a:gd name="connsiteY2" fmla="*/ 4237556 h 4237556"/>
              <a:gd name="connsiteX3" fmla="*/ 0 w 7449300"/>
              <a:gd name="connsiteY3" fmla="*/ 1737644 h 4237556"/>
              <a:gd name="connsiteX4" fmla="*/ 11943 w 7449300"/>
              <a:gd name="connsiteY4" fmla="*/ 0 h 4237556"/>
              <a:gd name="connsiteX0" fmla="*/ 11943 w 7449300"/>
              <a:gd name="connsiteY0" fmla="*/ 0 h 3766631"/>
              <a:gd name="connsiteX1" fmla="*/ 7449300 w 7449300"/>
              <a:gd name="connsiteY1" fmla="*/ 5510 h 3766631"/>
              <a:gd name="connsiteX2" fmla="*/ 5344905 w 7449300"/>
              <a:gd name="connsiteY2" fmla="*/ 3766631 h 3766631"/>
              <a:gd name="connsiteX3" fmla="*/ 0 w 7449300"/>
              <a:gd name="connsiteY3" fmla="*/ 1737644 h 3766631"/>
              <a:gd name="connsiteX4" fmla="*/ 11943 w 7449300"/>
              <a:gd name="connsiteY4" fmla="*/ 0 h 3766631"/>
              <a:gd name="connsiteX0" fmla="*/ 11943 w 7449300"/>
              <a:gd name="connsiteY0" fmla="*/ 0 h 4237557"/>
              <a:gd name="connsiteX1" fmla="*/ 7449300 w 7449300"/>
              <a:gd name="connsiteY1" fmla="*/ 5510 h 4237557"/>
              <a:gd name="connsiteX2" fmla="*/ 5521348 w 7449300"/>
              <a:gd name="connsiteY2" fmla="*/ 4237557 h 4237557"/>
              <a:gd name="connsiteX3" fmla="*/ 0 w 7449300"/>
              <a:gd name="connsiteY3" fmla="*/ 1737644 h 4237557"/>
              <a:gd name="connsiteX4" fmla="*/ 11943 w 7449300"/>
              <a:gd name="connsiteY4" fmla="*/ 0 h 42375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49300" h="4237557">
                <a:moveTo>
                  <a:pt x="11943" y="0"/>
                </a:moveTo>
                <a:lnTo>
                  <a:pt x="7449300" y="5510"/>
                </a:lnTo>
                <a:lnTo>
                  <a:pt x="5521348" y="4237557"/>
                </a:lnTo>
                <a:lnTo>
                  <a:pt x="0" y="1737644"/>
                </a:lnTo>
                <a:lnTo>
                  <a:pt x="1194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defRPr/>
            </a:pPr>
            <a:endParaRPr lang="en-US" sz="1350">
              <a:solidFill>
                <a:srgbClr val="FFFFFF"/>
              </a:solidFill>
              <a:latin typeface="Calibri" panose="020F0502020204030204"/>
            </a:endParaRPr>
          </a:p>
        </p:txBody>
      </p:sp>
      <p:sp>
        <p:nvSpPr>
          <p:cNvPr id="8" name="Rectangle 7">
            <a:extLst>
              <a:ext uri="{FF2B5EF4-FFF2-40B4-BE49-F238E27FC236}">
                <a16:creationId xmlns:a16="http://schemas.microsoft.com/office/drawing/2014/main" id="{8D2D9C72-7C06-478C-8F3F-520540609BBA}"/>
              </a:ext>
            </a:extLst>
          </p:cNvPr>
          <p:cNvSpPr/>
          <p:nvPr/>
        </p:nvSpPr>
        <p:spPr>
          <a:xfrm rot="20132376">
            <a:off x="4872538" y="-290063"/>
            <a:ext cx="4400162" cy="3509602"/>
          </a:xfrm>
          <a:custGeom>
            <a:avLst/>
            <a:gdLst>
              <a:gd name="connsiteX0" fmla="*/ 0 w 10216360"/>
              <a:gd name="connsiteY0" fmla="*/ 0 h 6818207"/>
              <a:gd name="connsiteX1" fmla="*/ 10216360 w 10216360"/>
              <a:gd name="connsiteY1" fmla="*/ 0 h 6818207"/>
              <a:gd name="connsiteX2" fmla="*/ 10216360 w 10216360"/>
              <a:gd name="connsiteY2" fmla="*/ 6818207 h 6818207"/>
              <a:gd name="connsiteX3" fmla="*/ 0 w 10216360"/>
              <a:gd name="connsiteY3" fmla="*/ 6818207 h 6818207"/>
              <a:gd name="connsiteX4" fmla="*/ 0 w 10216360"/>
              <a:gd name="connsiteY4" fmla="*/ 0 h 6818207"/>
              <a:gd name="connsiteX0" fmla="*/ 1627623 w 10216360"/>
              <a:gd name="connsiteY0" fmla="*/ 3461081 h 6818207"/>
              <a:gd name="connsiteX1" fmla="*/ 10216360 w 10216360"/>
              <a:gd name="connsiteY1" fmla="*/ 0 h 6818207"/>
              <a:gd name="connsiteX2" fmla="*/ 10216360 w 10216360"/>
              <a:gd name="connsiteY2" fmla="*/ 6818207 h 6818207"/>
              <a:gd name="connsiteX3" fmla="*/ 0 w 10216360"/>
              <a:gd name="connsiteY3" fmla="*/ 6818207 h 6818207"/>
              <a:gd name="connsiteX4" fmla="*/ 1627623 w 10216360"/>
              <a:gd name="connsiteY4" fmla="*/ 3461081 h 6818207"/>
              <a:gd name="connsiteX0" fmla="*/ 4098 w 10216360"/>
              <a:gd name="connsiteY0" fmla="*/ 2199344 h 6818207"/>
              <a:gd name="connsiteX1" fmla="*/ 10216360 w 10216360"/>
              <a:gd name="connsiteY1" fmla="*/ 0 h 6818207"/>
              <a:gd name="connsiteX2" fmla="*/ 10216360 w 10216360"/>
              <a:gd name="connsiteY2" fmla="*/ 6818207 h 6818207"/>
              <a:gd name="connsiteX3" fmla="*/ 0 w 10216360"/>
              <a:gd name="connsiteY3" fmla="*/ 6818207 h 6818207"/>
              <a:gd name="connsiteX4" fmla="*/ 4098 w 10216360"/>
              <a:gd name="connsiteY4" fmla="*/ 2199344 h 6818207"/>
              <a:gd name="connsiteX0" fmla="*/ 4098 w 10216360"/>
              <a:gd name="connsiteY0" fmla="*/ 0 h 4618863"/>
              <a:gd name="connsiteX1" fmla="*/ 3608989 w 10216360"/>
              <a:gd name="connsiteY1" fmla="*/ 2894296 h 4618863"/>
              <a:gd name="connsiteX2" fmla="*/ 10216360 w 10216360"/>
              <a:gd name="connsiteY2" fmla="*/ 4618863 h 4618863"/>
              <a:gd name="connsiteX3" fmla="*/ 0 w 10216360"/>
              <a:gd name="connsiteY3" fmla="*/ 4618863 h 4618863"/>
              <a:gd name="connsiteX4" fmla="*/ 4098 w 10216360"/>
              <a:gd name="connsiteY4" fmla="*/ 0 h 4618863"/>
              <a:gd name="connsiteX0" fmla="*/ 4098 w 10216360"/>
              <a:gd name="connsiteY0" fmla="*/ 0 h 4618863"/>
              <a:gd name="connsiteX1" fmla="*/ 5902988 w 10216360"/>
              <a:gd name="connsiteY1" fmla="*/ 2682115 h 4618863"/>
              <a:gd name="connsiteX2" fmla="*/ 10216360 w 10216360"/>
              <a:gd name="connsiteY2" fmla="*/ 4618863 h 4618863"/>
              <a:gd name="connsiteX3" fmla="*/ 0 w 10216360"/>
              <a:gd name="connsiteY3" fmla="*/ 4618863 h 4618863"/>
              <a:gd name="connsiteX4" fmla="*/ 4098 w 10216360"/>
              <a:gd name="connsiteY4" fmla="*/ 0 h 4618863"/>
              <a:gd name="connsiteX0" fmla="*/ 4098 w 5902988"/>
              <a:gd name="connsiteY0" fmla="*/ 0 h 4618863"/>
              <a:gd name="connsiteX1" fmla="*/ 5902988 w 5902988"/>
              <a:gd name="connsiteY1" fmla="*/ 2682115 h 4618863"/>
              <a:gd name="connsiteX2" fmla="*/ 5049879 w 5902988"/>
              <a:gd name="connsiteY2" fmla="*/ 4612651 h 4618863"/>
              <a:gd name="connsiteX3" fmla="*/ 0 w 5902988"/>
              <a:gd name="connsiteY3" fmla="*/ 4618863 h 4618863"/>
              <a:gd name="connsiteX4" fmla="*/ 4098 w 5902988"/>
              <a:gd name="connsiteY4" fmla="*/ 0 h 4618863"/>
              <a:gd name="connsiteX0" fmla="*/ 28544 w 5902988"/>
              <a:gd name="connsiteY0" fmla="*/ 0 h 4649599"/>
              <a:gd name="connsiteX1" fmla="*/ 5902988 w 5902988"/>
              <a:gd name="connsiteY1" fmla="*/ 2712851 h 4649599"/>
              <a:gd name="connsiteX2" fmla="*/ 5049879 w 5902988"/>
              <a:gd name="connsiteY2" fmla="*/ 4643387 h 4649599"/>
              <a:gd name="connsiteX3" fmla="*/ 0 w 5902988"/>
              <a:gd name="connsiteY3" fmla="*/ 4649599 h 4649599"/>
              <a:gd name="connsiteX4" fmla="*/ 28544 w 5902988"/>
              <a:gd name="connsiteY4" fmla="*/ 0 h 4649599"/>
              <a:gd name="connsiteX0" fmla="*/ 0 w 5908342"/>
              <a:gd name="connsiteY0" fmla="*/ 0 h 4644091"/>
              <a:gd name="connsiteX1" fmla="*/ 5908342 w 5908342"/>
              <a:gd name="connsiteY1" fmla="*/ 2707343 h 4644091"/>
              <a:gd name="connsiteX2" fmla="*/ 5055233 w 5908342"/>
              <a:gd name="connsiteY2" fmla="*/ 4637879 h 4644091"/>
              <a:gd name="connsiteX3" fmla="*/ 5354 w 5908342"/>
              <a:gd name="connsiteY3" fmla="*/ 4644091 h 4644091"/>
              <a:gd name="connsiteX4" fmla="*/ 0 w 5908342"/>
              <a:gd name="connsiteY4" fmla="*/ 0 h 4644091"/>
              <a:gd name="connsiteX0" fmla="*/ 2865 w 5903319"/>
              <a:gd name="connsiteY0" fmla="*/ 0 h 4661431"/>
              <a:gd name="connsiteX1" fmla="*/ 5903319 w 5903319"/>
              <a:gd name="connsiteY1" fmla="*/ 2724683 h 4661431"/>
              <a:gd name="connsiteX2" fmla="*/ 5050210 w 5903319"/>
              <a:gd name="connsiteY2" fmla="*/ 4655219 h 4661431"/>
              <a:gd name="connsiteX3" fmla="*/ 331 w 5903319"/>
              <a:gd name="connsiteY3" fmla="*/ 4661431 h 4661431"/>
              <a:gd name="connsiteX4" fmla="*/ 2865 w 5903319"/>
              <a:gd name="connsiteY4" fmla="*/ 0 h 4661431"/>
              <a:gd name="connsiteX0" fmla="*/ 2865 w 5867075"/>
              <a:gd name="connsiteY0" fmla="*/ 0 h 4661431"/>
              <a:gd name="connsiteX1" fmla="*/ 5867075 w 5867075"/>
              <a:gd name="connsiteY1" fmla="*/ 2666339 h 4661431"/>
              <a:gd name="connsiteX2" fmla="*/ 5050210 w 5867075"/>
              <a:gd name="connsiteY2" fmla="*/ 4655219 h 4661431"/>
              <a:gd name="connsiteX3" fmla="*/ 331 w 5867075"/>
              <a:gd name="connsiteY3" fmla="*/ 4661431 h 4661431"/>
              <a:gd name="connsiteX4" fmla="*/ 2865 w 5867075"/>
              <a:gd name="connsiteY4" fmla="*/ 0 h 4661431"/>
              <a:gd name="connsiteX0" fmla="*/ 2865 w 5867075"/>
              <a:gd name="connsiteY0" fmla="*/ 0 h 4675688"/>
              <a:gd name="connsiteX1" fmla="*/ 5867075 w 5867075"/>
              <a:gd name="connsiteY1" fmla="*/ 2666339 h 4675688"/>
              <a:gd name="connsiteX2" fmla="*/ 4957185 w 5867075"/>
              <a:gd name="connsiteY2" fmla="*/ 4675688 h 4675688"/>
              <a:gd name="connsiteX3" fmla="*/ 331 w 5867075"/>
              <a:gd name="connsiteY3" fmla="*/ 4661431 h 4675688"/>
              <a:gd name="connsiteX4" fmla="*/ 2865 w 5867075"/>
              <a:gd name="connsiteY4" fmla="*/ 0 h 4675688"/>
              <a:gd name="connsiteX0" fmla="*/ 12763 w 5866882"/>
              <a:gd name="connsiteY0" fmla="*/ 0 h 4679469"/>
              <a:gd name="connsiteX1" fmla="*/ 5866882 w 5866882"/>
              <a:gd name="connsiteY1" fmla="*/ 2670120 h 4679469"/>
              <a:gd name="connsiteX2" fmla="*/ 4956992 w 5866882"/>
              <a:gd name="connsiteY2" fmla="*/ 4679469 h 4679469"/>
              <a:gd name="connsiteX3" fmla="*/ 138 w 5866882"/>
              <a:gd name="connsiteY3" fmla="*/ 4665212 h 4679469"/>
              <a:gd name="connsiteX4" fmla="*/ 12763 w 5866882"/>
              <a:gd name="connsiteY4" fmla="*/ 0 h 46794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66882" h="4679469">
                <a:moveTo>
                  <a:pt x="12763" y="0"/>
                </a:moveTo>
                <a:lnTo>
                  <a:pt x="5866882" y="2670120"/>
                </a:lnTo>
                <a:lnTo>
                  <a:pt x="4956992" y="4679469"/>
                </a:lnTo>
                <a:lnTo>
                  <a:pt x="138" y="4665212"/>
                </a:lnTo>
                <a:cubicBezTo>
                  <a:pt x="-1647" y="3117182"/>
                  <a:pt x="14548" y="1548030"/>
                  <a:pt x="12763"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defRPr/>
            </a:pPr>
            <a:endParaRPr lang="en-US" sz="1350">
              <a:solidFill>
                <a:srgbClr val="FFFFFF"/>
              </a:solidFill>
              <a:latin typeface="Calibri" panose="020F0502020204030204"/>
            </a:endParaRPr>
          </a:p>
        </p:txBody>
      </p:sp>
      <p:sp>
        <p:nvSpPr>
          <p:cNvPr id="37" name="Oval 36">
            <a:extLst>
              <a:ext uri="{FF2B5EF4-FFF2-40B4-BE49-F238E27FC236}">
                <a16:creationId xmlns:a16="http://schemas.microsoft.com/office/drawing/2014/main" id="{B47E0894-5FF6-4780-839E-0268CFD65858}"/>
              </a:ext>
            </a:extLst>
          </p:cNvPr>
          <p:cNvSpPr/>
          <p:nvPr/>
        </p:nvSpPr>
        <p:spPr>
          <a:xfrm>
            <a:off x="8634213" y="1039530"/>
            <a:ext cx="338338" cy="33833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defTabSz="685800" eaLnBrk="1" fontAlgn="auto" hangingPunct="1">
              <a:spcBef>
                <a:spcPts val="0"/>
              </a:spcBef>
              <a:spcAft>
                <a:spcPts val="0"/>
              </a:spcAft>
              <a:defRPr/>
            </a:pPr>
            <a:r>
              <a:rPr lang="en-GB" sz="1350" dirty="0">
                <a:solidFill>
                  <a:srgbClr val="FFFFFF"/>
                </a:solidFill>
                <a:latin typeface="Noto Sans" panose="020B0502040504020204" pitchFamily="34"/>
                <a:ea typeface="Noto Sans" panose="020B0502040504020204" pitchFamily="34"/>
                <a:cs typeface="Noto Sans" panose="020B0502040504020204" pitchFamily="34"/>
              </a:rPr>
              <a:t>2</a:t>
            </a:r>
          </a:p>
        </p:txBody>
      </p:sp>
      <p:sp>
        <p:nvSpPr>
          <p:cNvPr id="5" name="TextBox 4">
            <a:extLst>
              <a:ext uri="{FF2B5EF4-FFF2-40B4-BE49-F238E27FC236}">
                <a16:creationId xmlns:a16="http://schemas.microsoft.com/office/drawing/2014/main" id="{6699AC3C-FE44-4341-B799-F20DE8937C2B}"/>
              </a:ext>
            </a:extLst>
          </p:cNvPr>
          <p:cNvSpPr txBox="1"/>
          <p:nvPr/>
        </p:nvSpPr>
        <p:spPr>
          <a:xfrm>
            <a:off x="620917" y="1033611"/>
            <a:ext cx="7255277" cy="669414"/>
          </a:xfrm>
          <a:prstGeom prst="rect">
            <a:avLst/>
          </a:prstGeom>
          <a:noFill/>
        </p:spPr>
        <p:txBody>
          <a:bodyPr wrap="square" rtlCol="0">
            <a:spAutoFit/>
          </a:bodyPr>
          <a:lstStyle/>
          <a:p>
            <a:pPr defTabSz="685800" eaLnBrk="1" fontAlgn="auto" hangingPunct="1">
              <a:spcBef>
                <a:spcPts val="0"/>
              </a:spcBef>
              <a:spcAft>
                <a:spcPts val="0"/>
              </a:spcAft>
              <a:defRPr/>
            </a:pPr>
            <a:r>
              <a:rPr lang="en-US" sz="3750" b="1" dirty="0">
                <a:latin typeface="Noto Sans" panose="020B0502040504020204" pitchFamily="34"/>
                <a:ea typeface="Noto Sans" panose="020B0502040504020204" pitchFamily="34"/>
                <a:cs typeface="Noto Sans" panose="020B0502040504020204" pitchFamily="34"/>
              </a:rPr>
              <a:t>OBJEKTIF BAB</a:t>
            </a:r>
          </a:p>
        </p:txBody>
      </p:sp>
      <p:sp>
        <p:nvSpPr>
          <p:cNvPr id="12" name="TextBox 11">
            <a:extLst>
              <a:ext uri="{FF2B5EF4-FFF2-40B4-BE49-F238E27FC236}">
                <a16:creationId xmlns:a16="http://schemas.microsoft.com/office/drawing/2014/main" id="{EB7F232D-FAED-4EBA-AF9E-886F160D1176}"/>
              </a:ext>
            </a:extLst>
          </p:cNvPr>
          <p:cNvSpPr txBox="1"/>
          <p:nvPr/>
        </p:nvSpPr>
        <p:spPr>
          <a:xfrm>
            <a:off x="3330815" y="1546178"/>
            <a:ext cx="1325966" cy="1015663"/>
          </a:xfrm>
          <a:prstGeom prst="rect">
            <a:avLst/>
          </a:prstGeom>
          <a:noFill/>
        </p:spPr>
        <p:txBody>
          <a:bodyPr wrap="square" rtlCol="0">
            <a:spAutoFit/>
          </a:bodyPr>
          <a:lstStyle/>
          <a:p>
            <a:pPr algn="ctr" defTabSz="685800" eaLnBrk="1" fontAlgn="auto" hangingPunct="1">
              <a:spcBef>
                <a:spcPts val="0"/>
              </a:spcBef>
              <a:spcAft>
                <a:spcPts val="0"/>
              </a:spcAft>
              <a:defRPr/>
            </a:pPr>
            <a:r>
              <a:rPr lang="ru-RU" sz="6000" b="1" dirty="0">
                <a:solidFill>
                  <a:srgbClr val="FFFFFF"/>
                </a:solidFill>
                <a:latin typeface="Open Sans" panose="020B0606030504020204" pitchFamily="34" charset="0"/>
              </a:rPr>
              <a:t>1</a:t>
            </a:r>
            <a:endParaRPr lang="en-GB" sz="6000" b="1" dirty="0">
              <a:solidFill>
                <a:srgbClr val="FFFFFF"/>
              </a:solidFill>
              <a:latin typeface="Noto Sans" panose="020B0502040504020204" pitchFamily="34"/>
              <a:ea typeface="Noto Sans" panose="020B0502040504020204" pitchFamily="34"/>
              <a:cs typeface="Noto Sans" panose="020B0502040504020204" pitchFamily="34"/>
            </a:endParaRPr>
          </a:p>
        </p:txBody>
      </p:sp>
      <p:sp>
        <p:nvSpPr>
          <p:cNvPr id="13" name="TextBox 12">
            <a:extLst>
              <a:ext uri="{FF2B5EF4-FFF2-40B4-BE49-F238E27FC236}">
                <a16:creationId xmlns:a16="http://schemas.microsoft.com/office/drawing/2014/main" id="{09B39FB3-1BC3-4549-91A1-687D7612A06D}"/>
              </a:ext>
            </a:extLst>
          </p:cNvPr>
          <p:cNvSpPr txBox="1"/>
          <p:nvPr/>
        </p:nvSpPr>
        <p:spPr>
          <a:xfrm>
            <a:off x="5413831" y="2681836"/>
            <a:ext cx="1325966" cy="1015663"/>
          </a:xfrm>
          <a:prstGeom prst="rect">
            <a:avLst/>
          </a:prstGeom>
          <a:noFill/>
        </p:spPr>
        <p:txBody>
          <a:bodyPr wrap="square" rtlCol="0">
            <a:spAutoFit/>
          </a:bodyPr>
          <a:lstStyle/>
          <a:p>
            <a:pPr algn="ctr" defTabSz="685800" eaLnBrk="1" fontAlgn="auto" hangingPunct="1">
              <a:spcBef>
                <a:spcPts val="0"/>
              </a:spcBef>
              <a:spcAft>
                <a:spcPts val="0"/>
              </a:spcAft>
              <a:defRPr/>
            </a:pPr>
            <a:r>
              <a:rPr lang="en-US" sz="6000" b="1" dirty="0">
                <a:solidFill>
                  <a:srgbClr val="FFFFFF"/>
                </a:solidFill>
                <a:latin typeface="Open Sans" panose="020B0606030504020204" pitchFamily="34" charset="0"/>
              </a:rPr>
              <a:t>2</a:t>
            </a:r>
            <a:endParaRPr lang="en-GB" sz="6000" b="1" dirty="0">
              <a:solidFill>
                <a:srgbClr val="FFFFFF"/>
              </a:solidFill>
              <a:latin typeface="Noto Sans" panose="020B0502040504020204" pitchFamily="34"/>
              <a:ea typeface="Noto Sans" panose="020B0502040504020204" pitchFamily="34"/>
              <a:cs typeface="Noto Sans" panose="020B0502040504020204" pitchFamily="34"/>
            </a:endParaRPr>
          </a:p>
        </p:txBody>
      </p:sp>
      <p:sp>
        <p:nvSpPr>
          <p:cNvPr id="14" name="TextBox 13">
            <a:extLst>
              <a:ext uri="{FF2B5EF4-FFF2-40B4-BE49-F238E27FC236}">
                <a16:creationId xmlns:a16="http://schemas.microsoft.com/office/drawing/2014/main" id="{AC7E0AF7-C526-45DF-B379-A68937F7C333}"/>
              </a:ext>
            </a:extLst>
          </p:cNvPr>
          <p:cNvSpPr txBox="1"/>
          <p:nvPr/>
        </p:nvSpPr>
        <p:spPr>
          <a:xfrm>
            <a:off x="4388554" y="4605721"/>
            <a:ext cx="1325966" cy="1015663"/>
          </a:xfrm>
          <a:prstGeom prst="rect">
            <a:avLst/>
          </a:prstGeom>
          <a:noFill/>
        </p:spPr>
        <p:txBody>
          <a:bodyPr wrap="square" rtlCol="0">
            <a:spAutoFit/>
          </a:bodyPr>
          <a:lstStyle/>
          <a:p>
            <a:pPr algn="ctr" defTabSz="685800" eaLnBrk="1" fontAlgn="auto" hangingPunct="1">
              <a:spcBef>
                <a:spcPts val="0"/>
              </a:spcBef>
              <a:spcAft>
                <a:spcPts val="0"/>
              </a:spcAft>
              <a:defRPr/>
            </a:pPr>
            <a:r>
              <a:rPr lang="en-US" sz="6000" b="1" dirty="0">
                <a:solidFill>
                  <a:srgbClr val="FFFFFF"/>
                </a:solidFill>
                <a:latin typeface="Open Sans" panose="020B0606030504020204" pitchFamily="34" charset="0"/>
              </a:rPr>
              <a:t>3</a:t>
            </a:r>
            <a:endParaRPr lang="en-GB" sz="6000" b="1" dirty="0">
              <a:solidFill>
                <a:srgbClr val="FFFFFF"/>
              </a:solidFill>
              <a:latin typeface="Noto Sans" panose="020B0502040504020204" pitchFamily="34"/>
              <a:ea typeface="Noto Sans" panose="020B0502040504020204" pitchFamily="34"/>
              <a:cs typeface="Noto Sans" panose="020B0502040504020204" pitchFamily="34"/>
            </a:endParaRPr>
          </a:p>
        </p:txBody>
      </p:sp>
      <p:sp>
        <p:nvSpPr>
          <p:cNvPr id="15" name="TextBox 14">
            <a:extLst>
              <a:ext uri="{FF2B5EF4-FFF2-40B4-BE49-F238E27FC236}">
                <a16:creationId xmlns:a16="http://schemas.microsoft.com/office/drawing/2014/main" id="{2584F672-2525-4E1A-AD1E-7C8514ADEB7D}"/>
              </a:ext>
            </a:extLst>
          </p:cNvPr>
          <p:cNvSpPr txBox="1"/>
          <p:nvPr/>
        </p:nvSpPr>
        <p:spPr>
          <a:xfrm>
            <a:off x="2282365" y="3545842"/>
            <a:ext cx="1325966" cy="1015663"/>
          </a:xfrm>
          <a:prstGeom prst="rect">
            <a:avLst/>
          </a:prstGeom>
          <a:noFill/>
        </p:spPr>
        <p:txBody>
          <a:bodyPr wrap="square" rtlCol="0">
            <a:spAutoFit/>
          </a:bodyPr>
          <a:lstStyle/>
          <a:p>
            <a:pPr algn="ctr" defTabSz="685800" eaLnBrk="1" fontAlgn="auto" hangingPunct="1">
              <a:spcBef>
                <a:spcPts val="0"/>
              </a:spcBef>
              <a:spcAft>
                <a:spcPts val="0"/>
              </a:spcAft>
              <a:defRPr/>
            </a:pPr>
            <a:r>
              <a:rPr lang="en-US" sz="6000" b="1" dirty="0">
                <a:solidFill>
                  <a:srgbClr val="FFFFFF"/>
                </a:solidFill>
                <a:latin typeface="Open Sans" panose="020B0606030504020204" pitchFamily="34" charset="0"/>
              </a:rPr>
              <a:t>4</a:t>
            </a:r>
            <a:endParaRPr lang="en-GB" sz="6000" b="1" dirty="0">
              <a:solidFill>
                <a:srgbClr val="FFFFFF"/>
              </a:solidFill>
              <a:latin typeface="Noto Sans" panose="020B0502040504020204" pitchFamily="34"/>
              <a:ea typeface="Noto Sans" panose="020B0502040504020204" pitchFamily="34"/>
              <a:cs typeface="Noto Sans" panose="020B0502040504020204" pitchFamily="34"/>
            </a:endParaRPr>
          </a:p>
        </p:txBody>
      </p:sp>
      <p:sp>
        <p:nvSpPr>
          <p:cNvPr id="16" name="TextBox 15">
            <a:extLst>
              <a:ext uri="{FF2B5EF4-FFF2-40B4-BE49-F238E27FC236}">
                <a16:creationId xmlns:a16="http://schemas.microsoft.com/office/drawing/2014/main" id="{99951D41-35AA-4DAE-B4FB-F31A6AF4FCE2}"/>
              </a:ext>
            </a:extLst>
          </p:cNvPr>
          <p:cNvSpPr txBox="1"/>
          <p:nvPr/>
        </p:nvSpPr>
        <p:spPr>
          <a:xfrm>
            <a:off x="1057998" y="2203399"/>
            <a:ext cx="2076626" cy="646331"/>
          </a:xfrm>
          <a:prstGeom prst="rect">
            <a:avLst/>
          </a:prstGeom>
          <a:noFill/>
        </p:spPr>
        <p:txBody>
          <a:bodyPr wrap="square" rtlCol="0">
            <a:spAutoFit/>
          </a:bodyPr>
          <a:lstStyle/>
          <a:p>
            <a:pPr defTabSz="685800" eaLnBrk="1" fontAlgn="auto" hangingPunct="1">
              <a:spcBef>
                <a:spcPts val="0"/>
              </a:spcBef>
              <a:spcAft>
                <a:spcPts val="0"/>
              </a:spcAft>
              <a:defRPr/>
            </a:pPr>
            <a:r>
              <a:rPr lang="en-US" sz="1200" dirty="0" err="1">
                <a:solidFill>
                  <a:srgbClr val="FFFFFF"/>
                </a:solidFill>
                <a:latin typeface="Open Sans" panose="020B0606030504020204" pitchFamily="34" charset="0"/>
              </a:rPr>
              <a:t>Menjelaskan</a:t>
            </a:r>
            <a:r>
              <a:rPr lang="en-US" sz="1200" dirty="0">
                <a:solidFill>
                  <a:srgbClr val="FFFFFF"/>
                </a:solidFill>
                <a:latin typeface="Open Sans" panose="020B0606030504020204" pitchFamily="34" charset="0"/>
              </a:rPr>
              <a:t>  </a:t>
            </a:r>
            <a:r>
              <a:rPr lang="en-US" sz="1200" dirty="0" err="1">
                <a:solidFill>
                  <a:srgbClr val="FFFFFF"/>
                </a:solidFill>
                <a:latin typeface="Open Sans" panose="020B0606030504020204" pitchFamily="34" charset="0"/>
              </a:rPr>
              <a:t>pandangan</a:t>
            </a:r>
            <a:r>
              <a:rPr lang="en-US" sz="1200" dirty="0">
                <a:solidFill>
                  <a:srgbClr val="FFFFFF"/>
                </a:solidFill>
                <a:latin typeface="Open Sans" panose="020B0606030504020204" pitchFamily="34" charset="0"/>
              </a:rPr>
              <a:t> </a:t>
            </a:r>
            <a:r>
              <a:rPr lang="en-US" sz="1200" dirty="0" err="1">
                <a:solidFill>
                  <a:srgbClr val="FFFFFF"/>
                </a:solidFill>
                <a:latin typeface="Open Sans" panose="020B0606030504020204" pitchFamily="34" charset="0"/>
              </a:rPr>
              <a:t>alam</a:t>
            </a:r>
            <a:r>
              <a:rPr lang="en-US" sz="1200" dirty="0">
                <a:solidFill>
                  <a:srgbClr val="FFFFFF"/>
                </a:solidFill>
                <a:latin typeface="Open Sans" panose="020B0606030504020204" pitchFamily="34" charset="0"/>
              </a:rPr>
              <a:t> (</a:t>
            </a:r>
            <a:r>
              <a:rPr lang="en-US" sz="1200" i="1" dirty="0">
                <a:solidFill>
                  <a:srgbClr val="FFFFFF"/>
                </a:solidFill>
                <a:latin typeface="Open Sans" panose="020B0606030504020204" pitchFamily="34" charset="0"/>
              </a:rPr>
              <a:t>worldview</a:t>
            </a:r>
            <a:r>
              <a:rPr lang="en-US" sz="1200" dirty="0">
                <a:solidFill>
                  <a:srgbClr val="FFFFFF"/>
                </a:solidFill>
                <a:latin typeface="Open Sans" panose="020B0606030504020204" pitchFamily="34" charset="0"/>
              </a:rPr>
              <a:t>) yang </a:t>
            </a:r>
            <a:r>
              <a:rPr lang="en-US" sz="1200" dirty="0" err="1">
                <a:solidFill>
                  <a:srgbClr val="FFFFFF"/>
                </a:solidFill>
                <a:latin typeface="Open Sans" panose="020B0606030504020204" pitchFamily="34" charset="0"/>
              </a:rPr>
              <a:t>mendasari</a:t>
            </a:r>
            <a:r>
              <a:rPr lang="en-US" sz="1200" dirty="0">
                <a:solidFill>
                  <a:srgbClr val="FFFFFF"/>
                </a:solidFill>
                <a:latin typeface="Open Sans" panose="020B0606030504020204" pitchFamily="34" charset="0"/>
              </a:rPr>
              <a:t> </a:t>
            </a:r>
            <a:r>
              <a:rPr lang="en-US" sz="1200" dirty="0" err="1">
                <a:solidFill>
                  <a:srgbClr val="FFFFFF"/>
                </a:solidFill>
                <a:latin typeface="Open Sans" panose="020B0606030504020204" pitchFamily="34" charset="0"/>
              </a:rPr>
              <a:t>Sains</a:t>
            </a:r>
            <a:r>
              <a:rPr lang="en-US" sz="1200" dirty="0">
                <a:solidFill>
                  <a:srgbClr val="FFFFFF"/>
                </a:solidFill>
                <a:latin typeface="Open Sans" panose="020B0606030504020204" pitchFamily="34" charset="0"/>
              </a:rPr>
              <a:t> Islam </a:t>
            </a:r>
            <a:endParaRPr lang="en-GB" sz="1200" dirty="0">
              <a:solidFill>
                <a:srgbClr val="FFFFFF"/>
              </a:solidFill>
              <a:latin typeface="Noto Sans" panose="020B0502040504020204" pitchFamily="34"/>
              <a:ea typeface="Noto Sans" panose="020B0502040504020204" pitchFamily="34"/>
              <a:cs typeface="Noto Sans" panose="020B0502040504020204" pitchFamily="34"/>
            </a:endParaRPr>
          </a:p>
        </p:txBody>
      </p:sp>
      <p:sp>
        <p:nvSpPr>
          <p:cNvPr id="17" name="TextBox 16">
            <a:extLst>
              <a:ext uri="{FF2B5EF4-FFF2-40B4-BE49-F238E27FC236}">
                <a16:creationId xmlns:a16="http://schemas.microsoft.com/office/drawing/2014/main" id="{A8FA06A8-D60B-431D-81F9-32E33AC12CCE}"/>
              </a:ext>
            </a:extLst>
          </p:cNvPr>
          <p:cNvSpPr txBox="1"/>
          <p:nvPr/>
        </p:nvSpPr>
        <p:spPr>
          <a:xfrm>
            <a:off x="5404759" y="2049843"/>
            <a:ext cx="2471435" cy="461665"/>
          </a:xfrm>
          <a:prstGeom prst="rect">
            <a:avLst/>
          </a:prstGeom>
          <a:noFill/>
        </p:spPr>
        <p:txBody>
          <a:bodyPr wrap="square" rtlCol="0">
            <a:spAutoFit/>
          </a:bodyPr>
          <a:lstStyle/>
          <a:p>
            <a:pPr defTabSz="685800" eaLnBrk="1" fontAlgn="auto" hangingPunct="1">
              <a:spcBef>
                <a:spcPts val="0"/>
              </a:spcBef>
              <a:spcAft>
                <a:spcPts val="0"/>
              </a:spcAft>
              <a:defRPr/>
            </a:pPr>
            <a:r>
              <a:rPr lang="en-US" sz="1200" dirty="0" err="1">
                <a:solidFill>
                  <a:srgbClr val="FFFFFF"/>
                </a:solidFill>
                <a:latin typeface="Open Sans" panose="020B0606030504020204" pitchFamily="34" charset="0"/>
              </a:rPr>
              <a:t>Menghuraikan</a:t>
            </a:r>
            <a:r>
              <a:rPr lang="en-US" sz="1200" dirty="0">
                <a:solidFill>
                  <a:srgbClr val="FFFFFF"/>
                </a:solidFill>
                <a:latin typeface="Open Sans" panose="020B0606030504020204" pitchFamily="34" charset="0"/>
              </a:rPr>
              <a:t> </a:t>
            </a:r>
            <a:r>
              <a:rPr lang="en-US" sz="1200" dirty="0" err="1">
                <a:solidFill>
                  <a:srgbClr val="FFFFFF"/>
                </a:solidFill>
                <a:latin typeface="Open Sans" panose="020B0606030504020204" pitchFamily="34" charset="0"/>
              </a:rPr>
              <a:t>epistemologi</a:t>
            </a:r>
            <a:r>
              <a:rPr lang="en-US" sz="1200" dirty="0">
                <a:solidFill>
                  <a:srgbClr val="FFFFFF"/>
                </a:solidFill>
                <a:latin typeface="Open Sans" panose="020B0606030504020204" pitchFamily="34" charset="0"/>
              </a:rPr>
              <a:t> </a:t>
            </a:r>
            <a:r>
              <a:rPr lang="en-US" sz="1200" dirty="0" err="1">
                <a:solidFill>
                  <a:srgbClr val="FFFFFF"/>
                </a:solidFill>
                <a:latin typeface="Open Sans" panose="020B0606030504020204" pitchFamily="34" charset="0"/>
              </a:rPr>
              <a:t>sains</a:t>
            </a:r>
            <a:r>
              <a:rPr lang="en-US" sz="1200" dirty="0">
                <a:solidFill>
                  <a:srgbClr val="FFFFFF"/>
                </a:solidFill>
                <a:latin typeface="Open Sans" panose="020B0606030504020204" pitchFamily="34" charset="0"/>
              </a:rPr>
              <a:t> Islam </a:t>
            </a:r>
            <a:endParaRPr lang="en-GB" sz="1200" dirty="0">
              <a:solidFill>
                <a:srgbClr val="FFFFFF"/>
              </a:solidFill>
              <a:latin typeface="Noto Sans" panose="020B0502040504020204" pitchFamily="34"/>
              <a:ea typeface="Noto Sans" panose="020B0502040504020204" pitchFamily="34"/>
              <a:cs typeface="Noto Sans" panose="020B0502040504020204" pitchFamily="34"/>
            </a:endParaRPr>
          </a:p>
        </p:txBody>
      </p:sp>
      <p:sp>
        <p:nvSpPr>
          <p:cNvPr id="18" name="TextBox 17">
            <a:extLst>
              <a:ext uri="{FF2B5EF4-FFF2-40B4-BE49-F238E27FC236}">
                <a16:creationId xmlns:a16="http://schemas.microsoft.com/office/drawing/2014/main" id="{98D715D1-C756-442F-A053-BDE95ED3EA31}"/>
              </a:ext>
            </a:extLst>
          </p:cNvPr>
          <p:cNvSpPr txBox="1"/>
          <p:nvPr/>
        </p:nvSpPr>
        <p:spPr>
          <a:xfrm>
            <a:off x="5589859" y="4368007"/>
            <a:ext cx="2076626" cy="830997"/>
          </a:xfrm>
          <a:prstGeom prst="rect">
            <a:avLst/>
          </a:prstGeom>
          <a:noFill/>
        </p:spPr>
        <p:txBody>
          <a:bodyPr wrap="square" rtlCol="0">
            <a:spAutoFit/>
          </a:bodyPr>
          <a:lstStyle/>
          <a:p>
            <a:pPr algn="just" defTabSz="685800" eaLnBrk="1" fontAlgn="auto" hangingPunct="1">
              <a:spcBef>
                <a:spcPts val="0"/>
              </a:spcBef>
              <a:spcAft>
                <a:spcPts val="0"/>
              </a:spcAft>
              <a:defRPr/>
            </a:pPr>
            <a:r>
              <a:rPr lang="en-US" sz="1200" dirty="0" err="1">
                <a:solidFill>
                  <a:srgbClr val="FFFFFF"/>
                </a:solidFill>
                <a:latin typeface="Open Sans" panose="020B0606030504020204" pitchFamily="34" charset="0"/>
              </a:rPr>
              <a:t>Membincangkan</a:t>
            </a:r>
            <a:r>
              <a:rPr lang="en-US" sz="1200" dirty="0">
                <a:solidFill>
                  <a:srgbClr val="FFFFFF"/>
                </a:solidFill>
                <a:latin typeface="Open Sans" panose="020B0606030504020204" pitchFamily="34" charset="0"/>
              </a:rPr>
              <a:t> </a:t>
            </a:r>
            <a:r>
              <a:rPr lang="en-US" sz="1200" dirty="0" err="1">
                <a:solidFill>
                  <a:srgbClr val="FFFFFF"/>
                </a:solidFill>
                <a:latin typeface="Open Sans" panose="020B0606030504020204" pitchFamily="34" charset="0"/>
              </a:rPr>
              <a:t>pelbagai</a:t>
            </a:r>
            <a:r>
              <a:rPr lang="en-US" sz="1200" dirty="0">
                <a:solidFill>
                  <a:srgbClr val="FFFFFF"/>
                </a:solidFill>
                <a:latin typeface="Open Sans" panose="020B0606030504020204" pitchFamily="34" charset="0"/>
              </a:rPr>
              <a:t> </a:t>
            </a:r>
            <a:r>
              <a:rPr lang="en-US" sz="1200" dirty="0" err="1">
                <a:solidFill>
                  <a:srgbClr val="FFFFFF"/>
                </a:solidFill>
                <a:latin typeface="Open Sans" panose="020B0606030504020204" pitchFamily="34" charset="0"/>
              </a:rPr>
              <a:t>metodologi</a:t>
            </a:r>
            <a:r>
              <a:rPr lang="en-US" sz="1200" dirty="0">
                <a:solidFill>
                  <a:srgbClr val="FFFFFF"/>
                </a:solidFill>
                <a:latin typeface="Open Sans" panose="020B0606030504020204" pitchFamily="34" charset="0"/>
              </a:rPr>
              <a:t> </a:t>
            </a:r>
            <a:r>
              <a:rPr lang="en-US" sz="1200" dirty="0" err="1">
                <a:solidFill>
                  <a:srgbClr val="FFFFFF"/>
                </a:solidFill>
                <a:latin typeface="Open Sans" panose="020B0606030504020204" pitchFamily="34" charset="0"/>
              </a:rPr>
              <a:t>saintifik</a:t>
            </a:r>
            <a:r>
              <a:rPr lang="en-US" sz="1200" dirty="0">
                <a:solidFill>
                  <a:srgbClr val="FFFFFF"/>
                </a:solidFill>
                <a:latin typeface="Open Sans" panose="020B0606030504020204" pitchFamily="34" charset="0"/>
              </a:rPr>
              <a:t> yang </a:t>
            </a:r>
            <a:r>
              <a:rPr lang="en-US" sz="1200" dirty="0" err="1">
                <a:solidFill>
                  <a:srgbClr val="FFFFFF"/>
                </a:solidFill>
                <a:latin typeface="Open Sans" panose="020B0606030504020204" pitchFamily="34" charset="0"/>
              </a:rPr>
              <a:t>digunakan</a:t>
            </a:r>
            <a:r>
              <a:rPr lang="en-US" sz="1200" dirty="0">
                <a:solidFill>
                  <a:srgbClr val="FFFFFF"/>
                </a:solidFill>
                <a:latin typeface="Open Sans" panose="020B0606030504020204" pitchFamily="34" charset="0"/>
              </a:rPr>
              <a:t> </a:t>
            </a:r>
            <a:r>
              <a:rPr lang="en-US" sz="1200" dirty="0" err="1">
                <a:solidFill>
                  <a:srgbClr val="FFFFFF"/>
                </a:solidFill>
                <a:latin typeface="Open Sans" panose="020B0606030504020204" pitchFamily="34" charset="0"/>
              </a:rPr>
              <a:t>dalam</a:t>
            </a:r>
            <a:r>
              <a:rPr lang="en-US" sz="1200" dirty="0">
                <a:solidFill>
                  <a:srgbClr val="FFFFFF"/>
                </a:solidFill>
                <a:latin typeface="Open Sans" panose="020B0606030504020204" pitchFamily="34" charset="0"/>
              </a:rPr>
              <a:t> </a:t>
            </a:r>
            <a:r>
              <a:rPr lang="en-US" sz="1200" dirty="0" err="1">
                <a:solidFill>
                  <a:srgbClr val="FFFFFF"/>
                </a:solidFill>
                <a:latin typeface="Open Sans" panose="020B0606030504020204" pitchFamily="34" charset="0"/>
              </a:rPr>
              <a:t>pengkajian</a:t>
            </a:r>
            <a:r>
              <a:rPr lang="en-US" sz="1200" dirty="0">
                <a:solidFill>
                  <a:srgbClr val="FFFFFF"/>
                </a:solidFill>
                <a:latin typeface="Open Sans" panose="020B0606030504020204" pitchFamily="34" charset="0"/>
              </a:rPr>
              <a:t> </a:t>
            </a:r>
            <a:r>
              <a:rPr lang="en-US" sz="1200" dirty="0" err="1">
                <a:solidFill>
                  <a:srgbClr val="FFFFFF"/>
                </a:solidFill>
                <a:latin typeface="Open Sans" panose="020B0606030504020204" pitchFamily="34" charset="0"/>
              </a:rPr>
              <a:t>sains</a:t>
            </a:r>
            <a:r>
              <a:rPr lang="en-US" sz="1200" dirty="0">
                <a:solidFill>
                  <a:srgbClr val="FFFFFF"/>
                </a:solidFill>
                <a:latin typeface="Open Sans" panose="020B0606030504020204" pitchFamily="34" charset="0"/>
              </a:rPr>
              <a:t> Islam </a:t>
            </a:r>
            <a:endParaRPr lang="en-GB" sz="1200" dirty="0">
              <a:solidFill>
                <a:srgbClr val="FFFFFF"/>
              </a:solidFill>
              <a:latin typeface="Noto Sans" panose="020B0502040504020204" pitchFamily="34"/>
              <a:ea typeface="Noto Sans" panose="020B0502040504020204" pitchFamily="34"/>
              <a:cs typeface="Noto Sans" panose="020B0502040504020204" pitchFamily="34"/>
            </a:endParaRPr>
          </a:p>
        </p:txBody>
      </p:sp>
      <p:sp>
        <p:nvSpPr>
          <p:cNvPr id="19" name="TextBox 18">
            <a:extLst>
              <a:ext uri="{FF2B5EF4-FFF2-40B4-BE49-F238E27FC236}">
                <a16:creationId xmlns:a16="http://schemas.microsoft.com/office/drawing/2014/main" id="{216962A0-44FC-46A7-8C84-C904BEA66175}"/>
              </a:ext>
            </a:extLst>
          </p:cNvPr>
          <p:cNvSpPr txBox="1"/>
          <p:nvPr/>
        </p:nvSpPr>
        <p:spPr>
          <a:xfrm>
            <a:off x="1343748" y="4527499"/>
            <a:ext cx="2076626" cy="646331"/>
          </a:xfrm>
          <a:prstGeom prst="rect">
            <a:avLst/>
          </a:prstGeom>
          <a:noFill/>
        </p:spPr>
        <p:txBody>
          <a:bodyPr wrap="square" rtlCol="0">
            <a:spAutoFit/>
          </a:bodyPr>
          <a:lstStyle/>
          <a:p>
            <a:pPr algn="just" defTabSz="685800" eaLnBrk="1" fontAlgn="auto" hangingPunct="1">
              <a:spcBef>
                <a:spcPts val="0"/>
              </a:spcBef>
              <a:spcAft>
                <a:spcPts val="0"/>
              </a:spcAft>
              <a:defRPr/>
            </a:pPr>
            <a:r>
              <a:rPr lang="en-US" sz="1200" dirty="0" err="1">
                <a:solidFill>
                  <a:srgbClr val="FFFFFF"/>
                </a:solidFill>
                <a:latin typeface="Open Sans" panose="020B0606030504020204" pitchFamily="34" charset="0"/>
              </a:rPr>
              <a:t>Menganalisi</a:t>
            </a:r>
            <a:r>
              <a:rPr lang="en-US" sz="1200" dirty="0">
                <a:solidFill>
                  <a:srgbClr val="FFFFFF"/>
                </a:solidFill>
                <a:latin typeface="Open Sans" panose="020B0606030504020204" pitchFamily="34" charset="0"/>
              </a:rPr>
              <a:t>s </a:t>
            </a:r>
            <a:r>
              <a:rPr lang="en-US" sz="1200" dirty="0" err="1">
                <a:solidFill>
                  <a:srgbClr val="FFFFFF"/>
                </a:solidFill>
                <a:latin typeface="Open Sans" panose="020B0606030504020204" pitchFamily="34" charset="0"/>
              </a:rPr>
              <a:t>kepentingan</a:t>
            </a:r>
            <a:r>
              <a:rPr lang="en-US" sz="1200" dirty="0">
                <a:solidFill>
                  <a:srgbClr val="FFFFFF"/>
                </a:solidFill>
                <a:latin typeface="Open Sans" panose="020B0606030504020204" pitchFamily="34" charset="0"/>
              </a:rPr>
              <a:t> </a:t>
            </a:r>
            <a:r>
              <a:rPr lang="en-US" sz="1200" dirty="0" err="1">
                <a:solidFill>
                  <a:srgbClr val="FFFFFF"/>
                </a:solidFill>
                <a:latin typeface="Open Sans" panose="020B0606030504020204" pitchFamily="34" charset="0"/>
              </a:rPr>
              <a:t>ekosistem</a:t>
            </a:r>
            <a:r>
              <a:rPr lang="en-US" sz="1200" dirty="0">
                <a:solidFill>
                  <a:srgbClr val="FFFFFF"/>
                </a:solidFill>
                <a:latin typeface="Open Sans" panose="020B0606030504020204" pitchFamily="34" charset="0"/>
              </a:rPr>
              <a:t> </a:t>
            </a:r>
            <a:r>
              <a:rPr lang="en-US" sz="1200" dirty="0" err="1">
                <a:solidFill>
                  <a:srgbClr val="FFFFFF"/>
                </a:solidFill>
                <a:latin typeface="Open Sans" panose="020B0606030504020204" pitchFamily="34" charset="0"/>
              </a:rPr>
              <a:t>saintifik</a:t>
            </a:r>
            <a:r>
              <a:rPr lang="en-US" sz="1200" dirty="0">
                <a:solidFill>
                  <a:srgbClr val="FFFFFF"/>
                </a:solidFill>
                <a:latin typeface="Open Sans" panose="020B0606030504020204" pitchFamily="34" charset="0"/>
              </a:rPr>
              <a:t> </a:t>
            </a:r>
            <a:r>
              <a:rPr lang="en-US" sz="1200" dirty="0" err="1">
                <a:solidFill>
                  <a:srgbClr val="FFFFFF"/>
                </a:solidFill>
                <a:latin typeface="Open Sans" panose="020B0606030504020204" pitchFamily="34" charset="0"/>
              </a:rPr>
              <a:t>dalam</a:t>
            </a:r>
            <a:r>
              <a:rPr lang="en-US" sz="1200" dirty="0">
                <a:solidFill>
                  <a:srgbClr val="FFFFFF"/>
                </a:solidFill>
                <a:latin typeface="Open Sans" panose="020B0606030504020204" pitchFamily="34" charset="0"/>
              </a:rPr>
              <a:t> </a:t>
            </a:r>
            <a:r>
              <a:rPr lang="en-US" sz="1200" dirty="0" err="1">
                <a:solidFill>
                  <a:srgbClr val="FFFFFF"/>
                </a:solidFill>
                <a:latin typeface="Open Sans" panose="020B0606030504020204" pitchFamily="34" charset="0"/>
              </a:rPr>
              <a:t>perkembangan</a:t>
            </a:r>
            <a:r>
              <a:rPr lang="en-US" sz="1200" dirty="0">
                <a:solidFill>
                  <a:srgbClr val="FFFFFF"/>
                </a:solidFill>
                <a:latin typeface="Open Sans" panose="020B0606030504020204" pitchFamily="34" charset="0"/>
              </a:rPr>
              <a:t> </a:t>
            </a:r>
            <a:r>
              <a:rPr lang="en-US" sz="1200" dirty="0" err="1">
                <a:solidFill>
                  <a:srgbClr val="FFFFFF"/>
                </a:solidFill>
                <a:latin typeface="Open Sans" panose="020B0606030504020204" pitchFamily="34" charset="0"/>
              </a:rPr>
              <a:t>sains</a:t>
            </a:r>
            <a:r>
              <a:rPr lang="en-US" sz="1200" dirty="0">
                <a:solidFill>
                  <a:srgbClr val="FFFFFF"/>
                </a:solidFill>
                <a:latin typeface="Open Sans" panose="020B0606030504020204" pitchFamily="34" charset="0"/>
              </a:rPr>
              <a:t> Islam </a:t>
            </a:r>
            <a:endParaRPr lang="en-GB" sz="1200" dirty="0">
              <a:solidFill>
                <a:srgbClr val="FFFFFF"/>
              </a:solidFill>
              <a:latin typeface="Noto Sans" panose="020B0502040504020204" pitchFamily="34"/>
              <a:ea typeface="Noto Sans" panose="020B0502040504020204" pitchFamily="34"/>
              <a:cs typeface="Noto Sans" panose="020B0502040504020204" pitchFamily="34"/>
            </a:endParaRPr>
          </a:p>
        </p:txBody>
      </p:sp>
      <p:pic>
        <p:nvPicPr>
          <p:cNvPr id="3" name="Picture 2">
            <a:extLst>
              <a:ext uri="{FF2B5EF4-FFF2-40B4-BE49-F238E27FC236}">
                <a16:creationId xmlns:a16="http://schemas.microsoft.com/office/drawing/2014/main" id="{C1A08364-FE55-4950-887F-559E54F2B0BE}"/>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rot="20073146">
            <a:off x="3574565" y="2509440"/>
            <a:ext cx="2143125" cy="2135981"/>
          </a:xfrm>
          <a:prstGeom prst="rect">
            <a:avLst/>
          </a:prstGeom>
        </p:spPr>
      </p:pic>
      <p:pic>
        <p:nvPicPr>
          <p:cNvPr id="4" name="Picture 3" descr="A picture containing sundial, clock, bicycle, old&#10;&#10;Description automatically generated">
            <a:extLst>
              <a:ext uri="{FF2B5EF4-FFF2-40B4-BE49-F238E27FC236}">
                <a16:creationId xmlns:a16="http://schemas.microsoft.com/office/drawing/2014/main" id="{0AAA0B47-BA7F-42D9-BDC0-90C6F4BF02D1}"/>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rot="19948992">
            <a:off x="3488137" y="2498201"/>
            <a:ext cx="2337439" cy="2238334"/>
          </a:xfrm>
          <a:prstGeom prst="rect">
            <a:avLst/>
          </a:prstGeom>
        </p:spPr>
      </p:pic>
    </p:spTree>
    <p:extLst>
      <p:ext uri="{BB962C8B-B14F-4D97-AF65-F5344CB8AC3E}">
        <p14:creationId xmlns:p14="http://schemas.microsoft.com/office/powerpoint/2010/main" val="1601087150"/>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a:extLst>
              <a:ext uri="{FF2B5EF4-FFF2-40B4-BE49-F238E27FC236}">
                <a16:creationId xmlns:a16="http://schemas.microsoft.com/office/drawing/2014/main" id="{0EF57747-A12E-4EFB-8BBA-8B175DDFBAE2}"/>
              </a:ext>
            </a:extLst>
          </p:cNvPr>
          <p:cNvSpPr>
            <a:spLocks noGrp="1" noChangeArrowheads="1"/>
          </p:cNvSpPr>
          <p:nvPr>
            <p:ph type="title"/>
          </p:nvPr>
        </p:nvSpPr>
        <p:spPr>
          <a:xfrm>
            <a:off x="1428750" y="1278732"/>
            <a:ext cx="5368529" cy="892969"/>
          </a:xfrm>
        </p:spPr>
        <p:txBody>
          <a:bodyPr/>
          <a:lstStyle/>
          <a:p>
            <a:pPr defTabSz="342905" eaLnBrk="1" fontAlgn="auto" hangingPunct="1">
              <a:spcAft>
                <a:spcPts val="0"/>
              </a:spcAft>
              <a:defRPr/>
            </a:pPr>
            <a:r>
              <a:rPr lang="en-US" altLang="en-US" sz="2400" dirty="0">
                <a:solidFill>
                  <a:srgbClr val="FFC000"/>
                </a:solidFill>
              </a:rPr>
              <a:t> </a:t>
            </a:r>
            <a:r>
              <a:rPr lang="en-US" altLang="en-US" sz="2400" dirty="0" err="1">
                <a:solidFill>
                  <a:srgbClr val="FFC000"/>
                </a:solidFill>
              </a:rPr>
              <a:t>Peranan</a:t>
            </a:r>
            <a:r>
              <a:rPr lang="en-US" altLang="en-US" sz="2400" dirty="0">
                <a:solidFill>
                  <a:srgbClr val="FFC000"/>
                </a:solidFill>
              </a:rPr>
              <a:t> Bayt al-Hikmah</a:t>
            </a:r>
          </a:p>
        </p:txBody>
      </p:sp>
      <p:sp>
        <p:nvSpPr>
          <p:cNvPr id="33795" name="Rectangle 3">
            <a:extLst>
              <a:ext uri="{FF2B5EF4-FFF2-40B4-BE49-F238E27FC236}">
                <a16:creationId xmlns:a16="http://schemas.microsoft.com/office/drawing/2014/main" id="{1192DC7A-F7D8-4DDA-BD3D-BDD043F30EF0}"/>
              </a:ext>
            </a:extLst>
          </p:cNvPr>
          <p:cNvSpPr>
            <a:spLocks noGrp="1" noChangeArrowheads="1"/>
          </p:cNvSpPr>
          <p:nvPr>
            <p:ph idx="1"/>
          </p:nvPr>
        </p:nvSpPr>
        <p:spPr>
          <a:xfrm>
            <a:off x="1600200" y="1914525"/>
            <a:ext cx="5815013" cy="3800475"/>
          </a:xfrm>
        </p:spPr>
        <p:txBody>
          <a:bodyPr/>
          <a:lstStyle/>
          <a:p>
            <a:pPr eaLnBrk="1" hangingPunct="1">
              <a:spcBef>
                <a:spcPct val="0"/>
              </a:spcBef>
              <a:buFont typeface="Wingdings" panose="05000000000000000000" pitchFamily="2" charset="2"/>
              <a:buChar char="Ø"/>
            </a:pPr>
            <a:r>
              <a:rPr lang="ms-MY" altLang="en-US" sz="1800" dirty="0"/>
              <a:t>Menurut Shalabi (1945: 114), perpustakaan memainkan peranan yang penting sebagai tempat untuk membaca, berbincang, menyelidik, dan belajar secara halaqah (dalam lingkungan atau bulatan).  </a:t>
            </a:r>
          </a:p>
          <a:p>
            <a:pPr eaLnBrk="1" hangingPunct="1">
              <a:spcBef>
                <a:spcPct val="0"/>
              </a:spcBef>
              <a:buFont typeface="Wingdings" panose="05000000000000000000" pitchFamily="2" charset="2"/>
              <a:buChar char="Ø"/>
            </a:pPr>
            <a:r>
              <a:rPr lang="en-GB" altLang="en-US" sz="1800" dirty="0"/>
              <a:t>Pada zaman </a:t>
            </a:r>
            <a:r>
              <a:rPr lang="en-GB" altLang="en-US" sz="1800" dirty="0" err="1"/>
              <a:t>tamadun</a:t>
            </a:r>
            <a:r>
              <a:rPr lang="en-GB" altLang="en-US" sz="1800" dirty="0"/>
              <a:t> Islam, </a:t>
            </a:r>
            <a:r>
              <a:rPr lang="en-GB" altLang="en-US" sz="1800" dirty="0" err="1"/>
              <a:t>terdapat</a:t>
            </a:r>
            <a:r>
              <a:rPr lang="en-GB" altLang="en-US" sz="1800" dirty="0"/>
              <a:t> </a:t>
            </a:r>
            <a:r>
              <a:rPr lang="en-GB" altLang="en-US" sz="1800" dirty="0" err="1"/>
              <a:t>tiga</a:t>
            </a:r>
            <a:r>
              <a:rPr lang="en-GB" altLang="en-US" sz="1800" dirty="0"/>
              <a:t> </a:t>
            </a:r>
            <a:r>
              <a:rPr lang="en-GB" altLang="en-US" sz="1800" dirty="0" err="1"/>
              <a:t>jenis</a:t>
            </a:r>
            <a:r>
              <a:rPr lang="en-GB" altLang="en-US" sz="1800" dirty="0"/>
              <a:t> </a:t>
            </a:r>
            <a:r>
              <a:rPr lang="en-GB" altLang="en-US" sz="1800" dirty="0" err="1"/>
              <a:t>perpustakaan</a:t>
            </a:r>
            <a:r>
              <a:rPr lang="en-GB" altLang="en-US" sz="1800" dirty="0"/>
              <a:t>:</a:t>
            </a:r>
          </a:p>
          <a:p>
            <a:pPr eaLnBrk="1" hangingPunct="1">
              <a:spcBef>
                <a:spcPct val="0"/>
              </a:spcBef>
              <a:buFont typeface="Wingdings" panose="05000000000000000000" pitchFamily="2" charset="2"/>
              <a:buChar char="Ø"/>
            </a:pPr>
            <a:r>
              <a:rPr lang="en-GB" altLang="en-US" sz="1800" b="1" dirty="0" err="1"/>
              <a:t>perpustakaan</a:t>
            </a:r>
            <a:r>
              <a:rPr lang="en-GB" altLang="en-US" sz="1800" b="1" dirty="0"/>
              <a:t> </a:t>
            </a:r>
            <a:r>
              <a:rPr lang="en-GB" altLang="en-US" sz="1800" b="1" dirty="0" err="1"/>
              <a:t>umum</a:t>
            </a:r>
            <a:r>
              <a:rPr lang="en-GB" altLang="en-US" sz="1800" b="1" dirty="0"/>
              <a:t> </a:t>
            </a:r>
            <a:r>
              <a:rPr lang="en-GB" altLang="en-US" sz="1800" dirty="0"/>
              <a:t>yang </a:t>
            </a:r>
            <a:r>
              <a:rPr lang="en-GB" altLang="en-US" sz="1800" dirty="0" err="1"/>
              <a:t>boleh</a:t>
            </a:r>
            <a:r>
              <a:rPr lang="en-GB" altLang="en-US" sz="1800" dirty="0"/>
              <a:t> </a:t>
            </a:r>
            <a:r>
              <a:rPr lang="en-GB" altLang="en-US" sz="1800" dirty="0" err="1"/>
              <a:t>dikunjungi</a:t>
            </a:r>
            <a:r>
              <a:rPr lang="en-GB" altLang="en-US" sz="1800" dirty="0"/>
              <a:t> dan </a:t>
            </a:r>
            <a:r>
              <a:rPr lang="en-GB" altLang="en-US" sz="1800" dirty="0" err="1"/>
              <a:t>digunakan</a:t>
            </a:r>
            <a:r>
              <a:rPr lang="en-GB" altLang="en-US" sz="1800" dirty="0"/>
              <a:t> oleh </a:t>
            </a:r>
            <a:r>
              <a:rPr lang="en-GB" altLang="en-US" sz="1800" dirty="0" err="1"/>
              <a:t>sesiapa</a:t>
            </a:r>
            <a:r>
              <a:rPr lang="en-GB" altLang="en-US" sz="1800" dirty="0"/>
              <a:t> </a:t>
            </a:r>
            <a:r>
              <a:rPr lang="en-GB" altLang="en-US" sz="1800" dirty="0" err="1"/>
              <a:t>sahaja</a:t>
            </a:r>
            <a:r>
              <a:rPr lang="en-GB" altLang="en-US" sz="1800" dirty="0"/>
              <a:t>. </a:t>
            </a:r>
            <a:r>
              <a:rPr lang="en-GB" altLang="en-US" sz="1800" dirty="0" err="1"/>
              <a:t>Contoh</a:t>
            </a:r>
            <a:r>
              <a:rPr lang="en-GB" altLang="en-US" sz="1800" dirty="0"/>
              <a:t> </a:t>
            </a:r>
            <a:r>
              <a:rPr lang="en-GB" altLang="en-US" sz="1800" dirty="0" err="1"/>
              <a:t>perpustakaan</a:t>
            </a:r>
            <a:r>
              <a:rPr lang="en-GB" altLang="en-US" sz="1800" dirty="0"/>
              <a:t> </a:t>
            </a:r>
            <a:r>
              <a:rPr lang="en-GB" altLang="en-US" sz="1800" dirty="0" err="1"/>
              <a:t>umum</a:t>
            </a:r>
            <a:r>
              <a:rPr lang="en-GB" altLang="en-US" sz="1800" dirty="0"/>
              <a:t> yang </a:t>
            </a:r>
            <a:r>
              <a:rPr lang="en-GB" altLang="en-US" sz="1800" dirty="0" err="1"/>
              <a:t>terkenal</a:t>
            </a:r>
            <a:r>
              <a:rPr lang="en-GB" altLang="en-US" sz="1800" dirty="0"/>
              <a:t> </a:t>
            </a:r>
            <a:r>
              <a:rPr lang="en-GB" altLang="en-US" sz="1800" dirty="0" err="1"/>
              <a:t>ialah</a:t>
            </a:r>
            <a:r>
              <a:rPr lang="en-GB" altLang="en-US" sz="1800" dirty="0"/>
              <a:t> Bayt al-Hikmah di Baghdad dan </a:t>
            </a:r>
            <a:r>
              <a:rPr lang="en-GB" altLang="en-US" sz="1800" dirty="0" err="1"/>
              <a:t>Dār</a:t>
            </a:r>
            <a:r>
              <a:rPr lang="en-GB" altLang="en-US" sz="1800" dirty="0"/>
              <a:t> al-</a:t>
            </a:r>
            <a:r>
              <a:rPr lang="en-GB" altLang="en-US" sz="1800" baseline="30000" dirty="0"/>
              <a:t>‘</a:t>
            </a:r>
            <a:r>
              <a:rPr lang="en-GB" altLang="en-US" sz="1800" dirty="0" err="1"/>
              <a:t>Ilm</a:t>
            </a:r>
            <a:r>
              <a:rPr lang="en-GB" altLang="en-US" sz="1800" dirty="0"/>
              <a:t> di </a:t>
            </a:r>
            <a:r>
              <a:rPr lang="en-GB" altLang="en-US" sz="1800" dirty="0" err="1"/>
              <a:t>Kaherah</a:t>
            </a:r>
            <a:r>
              <a:rPr lang="en-GB" altLang="en-US" sz="1800" dirty="0"/>
              <a:t>.</a:t>
            </a:r>
          </a:p>
          <a:p>
            <a:pPr eaLnBrk="1" hangingPunct="1">
              <a:spcBef>
                <a:spcPct val="0"/>
              </a:spcBef>
              <a:buFont typeface="Wingdings" panose="05000000000000000000" pitchFamily="2" charset="2"/>
              <a:buChar char="Ø"/>
            </a:pPr>
            <a:r>
              <a:rPr lang="en-GB" altLang="en-US" sz="1800" b="1" dirty="0" err="1"/>
              <a:t>perpustakaan</a:t>
            </a:r>
            <a:r>
              <a:rPr lang="en-GB" altLang="en-US" sz="1800" b="1" dirty="0"/>
              <a:t> semi-</a:t>
            </a:r>
            <a:r>
              <a:rPr lang="en-GB" altLang="en-US" sz="1800" b="1" dirty="0" err="1"/>
              <a:t>umum</a:t>
            </a:r>
            <a:endParaRPr lang="en-GB" altLang="en-US" sz="1800" dirty="0"/>
          </a:p>
          <a:p>
            <a:pPr eaLnBrk="1" hangingPunct="1">
              <a:spcBef>
                <a:spcPct val="0"/>
              </a:spcBef>
              <a:buFont typeface="Wingdings" panose="05000000000000000000" pitchFamily="2" charset="2"/>
              <a:buChar char="Ø"/>
            </a:pPr>
            <a:r>
              <a:rPr lang="en-GB" altLang="en-US" sz="1800" b="1" dirty="0" err="1"/>
              <a:t>perpustakaan</a:t>
            </a:r>
            <a:r>
              <a:rPr lang="en-GB" altLang="en-US" sz="1800" b="1" dirty="0"/>
              <a:t> </a:t>
            </a:r>
            <a:r>
              <a:rPr lang="en-GB" altLang="en-US" sz="1800" b="1" dirty="0" err="1"/>
              <a:t>peribadi</a:t>
            </a:r>
            <a:r>
              <a:rPr lang="en-GB" altLang="en-US" sz="1800" b="1" dirty="0"/>
              <a:t> </a:t>
            </a:r>
            <a:r>
              <a:rPr lang="en-GB" altLang="en-US" sz="1800" b="1" dirty="0" err="1"/>
              <a:t>atau</a:t>
            </a:r>
            <a:r>
              <a:rPr lang="en-GB" altLang="en-US" sz="1800" b="1" dirty="0"/>
              <a:t> </a:t>
            </a:r>
            <a:r>
              <a:rPr lang="en-GB" altLang="en-US" sz="1800" b="1" dirty="0" err="1"/>
              <a:t>khusus</a:t>
            </a:r>
            <a:r>
              <a:rPr lang="en-GB" altLang="en-US" sz="1800" dirty="0"/>
              <a:t>.  </a:t>
            </a:r>
          </a:p>
        </p:txBody>
      </p:sp>
    </p:spTree>
    <p:extLst>
      <p:ext uri="{BB962C8B-B14F-4D97-AF65-F5344CB8AC3E}">
        <p14:creationId xmlns:p14="http://schemas.microsoft.com/office/powerpoint/2010/main" val="2260113412"/>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9C8A9F-A56C-4319-9F89-58E4D135DFCE}"/>
              </a:ext>
            </a:extLst>
          </p:cNvPr>
          <p:cNvSpPr>
            <a:spLocks noGrp="1"/>
          </p:cNvSpPr>
          <p:nvPr>
            <p:ph type="title"/>
          </p:nvPr>
        </p:nvSpPr>
        <p:spPr/>
        <p:txBody>
          <a:bodyPr/>
          <a:lstStyle/>
          <a:p>
            <a:pPr algn="r">
              <a:defRPr/>
            </a:pPr>
            <a:r>
              <a:rPr lang="en-GB" dirty="0" err="1"/>
              <a:t>Sambungan</a:t>
            </a:r>
            <a:r>
              <a:rPr lang="en-GB" dirty="0"/>
              <a:t>…</a:t>
            </a:r>
          </a:p>
        </p:txBody>
      </p:sp>
      <p:sp>
        <p:nvSpPr>
          <p:cNvPr id="35843" name="Content Placeholder 2">
            <a:extLst>
              <a:ext uri="{FF2B5EF4-FFF2-40B4-BE49-F238E27FC236}">
                <a16:creationId xmlns:a16="http://schemas.microsoft.com/office/drawing/2014/main" id="{92D2184F-E5D0-464F-89C2-CB6BF16F45F1}"/>
              </a:ext>
            </a:extLst>
          </p:cNvPr>
          <p:cNvSpPr>
            <a:spLocks noGrp="1"/>
          </p:cNvSpPr>
          <p:nvPr>
            <p:ph idx="1"/>
          </p:nvPr>
        </p:nvSpPr>
        <p:spPr>
          <a:xfrm>
            <a:off x="1506141" y="1943100"/>
            <a:ext cx="5909072" cy="3600450"/>
          </a:xfrm>
        </p:spPr>
        <p:txBody>
          <a:bodyPr/>
          <a:lstStyle/>
          <a:p>
            <a:r>
              <a:rPr lang="ms-MY" altLang="en-US" sz="2100" b="1"/>
              <a:t>Perpustakaan semi-umum </a:t>
            </a:r>
            <a:r>
              <a:rPr lang="ms-MY" altLang="en-US" sz="2100"/>
              <a:t>seperti perpustakaan para pemerintah kerajaan Fātimiyyah dan perpustakaan amir Nūh bin Nasr al-Sāmāni, didirikan oleh mereka untuk mendekatkan diri kepada ilmu pengetahuan atau memperlihatkan bahawa mereka adalah ahli ilmu atau pencinta pengetahuan.  Hanya sarjana ternama dibolehkan mengunjungi perpustakaan jenis ini. </a:t>
            </a:r>
            <a:endParaRPr lang="en-GB" altLang="en-US" sz="2100"/>
          </a:p>
        </p:txBody>
      </p:sp>
    </p:spTree>
    <p:extLst>
      <p:ext uri="{BB962C8B-B14F-4D97-AF65-F5344CB8AC3E}">
        <p14:creationId xmlns:p14="http://schemas.microsoft.com/office/powerpoint/2010/main" val="1428585528"/>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3F36D0-5AE4-480B-8534-B8F22843133C}"/>
              </a:ext>
            </a:extLst>
          </p:cNvPr>
          <p:cNvSpPr>
            <a:spLocks noGrp="1"/>
          </p:cNvSpPr>
          <p:nvPr>
            <p:ph type="title"/>
          </p:nvPr>
        </p:nvSpPr>
        <p:spPr>
          <a:xfrm>
            <a:off x="2971800" y="95582"/>
            <a:ext cx="5292328" cy="1050131"/>
          </a:xfrm>
        </p:spPr>
        <p:txBody>
          <a:bodyPr/>
          <a:lstStyle/>
          <a:p>
            <a:pPr algn="r">
              <a:defRPr/>
            </a:pPr>
            <a:r>
              <a:rPr lang="en-GB" dirty="0" err="1"/>
              <a:t>Sambungan</a:t>
            </a:r>
            <a:r>
              <a:rPr lang="en-GB" dirty="0"/>
              <a:t>…</a:t>
            </a:r>
          </a:p>
        </p:txBody>
      </p:sp>
      <p:sp>
        <p:nvSpPr>
          <p:cNvPr id="36867" name="Content Placeholder 2">
            <a:extLst>
              <a:ext uri="{FF2B5EF4-FFF2-40B4-BE49-F238E27FC236}">
                <a16:creationId xmlns:a16="http://schemas.microsoft.com/office/drawing/2014/main" id="{BD3E19C6-E10C-40DE-8815-D9522CC6D20E}"/>
              </a:ext>
            </a:extLst>
          </p:cNvPr>
          <p:cNvSpPr>
            <a:spLocks noGrp="1"/>
          </p:cNvSpPr>
          <p:nvPr>
            <p:ph idx="1"/>
          </p:nvPr>
        </p:nvSpPr>
        <p:spPr>
          <a:xfrm>
            <a:off x="879872" y="838200"/>
            <a:ext cx="7730728" cy="5791200"/>
          </a:xfrm>
        </p:spPr>
        <p:txBody>
          <a:bodyPr/>
          <a:lstStyle/>
          <a:p>
            <a:r>
              <a:rPr lang="ms-MY" altLang="en-US" dirty="0"/>
              <a:t>Contoh, </a:t>
            </a:r>
            <a:r>
              <a:rPr lang="ms-MY" altLang="en-US" dirty="0" err="1"/>
              <a:t>Ibn</a:t>
            </a:r>
            <a:r>
              <a:rPr lang="ms-MY" altLang="en-US" dirty="0"/>
              <a:t> </a:t>
            </a:r>
            <a:r>
              <a:rPr lang="ms-MY" altLang="en-US" dirty="0" err="1"/>
              <a:t>Sinā</a:t>
            </a:r>
            <a:r>
              <a:rPr lang="ms-MY" altLang="en-US" dirty="0"/>
              <a:t> tokoh perubatan yang terkenal dan dihormati telah diberi keizinan daripada pemerintah kerajaan </a:t>
            </a:r>
            <a:r>
              <a:rPr lang="ms-MY" altLang="en-US" dirty="0" err="1"/>
              <a:t>Sāmāniyyah</a:t>
            </a:r>
            <a:r>
              <a:rPr lang="ms-MY" altLang="en-US" dirty="0"/>
              <a:t>, iaitu </a:t>
            </a:r>
            <a:r>
              <a:rPr lang="ms-MY" altLang="en-US" dirty="0" err="1"/>
              <a:t>Nūh</a:t>
            </a:r>
            <a:r>
              <a:rPr lang="ms-MY" altLang="en-US" dirty="0"/>
              <a:t> bin </a:t>
            </a:r>
            <a:r>
              <a:rPr lang="ms-MY" altLang="en-US" dirty="0" err="1"/>
              <a:t>Nasr</a:t>
            </a:r>
            <a:r>
              <a:rPr lang="ms-MY" altLang="en-US" dirty="0"/>
              <a:t> </a:t>
            </a:r>
            <a:r>
              <a:rPr lang="ms-MY" altLang="en-US" dirty="0" err="1"/>
              <a:t>al-Sāmāni</a:t>
            </a:r>
            <a:r>
              <a:rPr lang="ms-MY" altLang="en-US" dirty="0"/>
              <a:t> untuk membaca dan </a:t>
            </a:r>
            <a:r>
              <a:rPr lang="ms-MY" altLang="en-US" dirty="0" err="1"/>
              <a:t>mengulangkaji</a:t>
            </a:r>
            <a:r>
              <a:rPr lang="ms-MY" altLang="en-US" dirty="0"/>
              <a:t> buku perubatan di perpustakaan diraja yang terletak di </a:t>
            </a:r>
            <a:r>
              <a:rPr lang="ms-MY" altLang="en-US" dirty="0" err="1"/>
              <a:t>Bukhara</a:t>
            </a:r>
            <a:r>
              <a:rPr lang="ms-MY" altLang="en-US" dirty="0"/>
              <a:t>.  </a:t>
            </a:r>
          </a:p>
          <a:p>
            <a:r>
              <a:rPr lang="ms-MY" altLang="en-US" dirty="0"/>
              <a:t>Perpustakaan peribadi pula, contohnya perpustakaan </a:t>
            </a:r>
            <a:r>
              <a:rPr lang="ms-MY" altLang="en-US" dirty="0" err="1"/>
              <a:t>Hunayn</a:t>
            </a:r>
            <a:r>
              <a:rPr lang="ms-MY" altLang="en-US" dirty="0"/>
              <a:t> bin </a:t>
            </a:r>
            <a:r>
              <a:rPr lang="ms-MY" altLang="en-US" dirty="0" err="1"/>
              <a:t>Ishāq</a:t>
            </a:r>
            <a:r>
              <a:rPr lang="ms-MY" altLang="en-US" dirty="0"/>
              <a:t>, perpustakaan </a:t>
            </a:r>
            <a:r>
              <a:rPr lang="ms-MY" altLang="en-US" dirty="0" err="1"/>
              <a:t>al-Mubashshir</a:t>
            </a:r>
            <a:r>
              <a:rPr lang="ms-MY" altLang="en-US" dirty="0"/>
              <a:t> bin </a:t>
            </a:r>
            <a:r>
              <a:rPr lang="ms-MY" altLang="en-US" dirty="0" err="1"/>
              <a:t>Fātik</a:t>
            </a:r>
            <a:r>
              <a:rPr lang="ms-MY" altLang="en-US" dirty="0"/>
              <a:t> dan perpustakaan </a:t>
            </a:r>
            <a:r>
              <a:rPr lang="ms-MY" altLang="en-US" dirty="0" err="1"/>
              <a:t>Ifrā’im</a:t>
            </a:r>
            <a:r>
              <a:rPr lang="ms-MY" altLang="en-US" dirty="0"/>
              <a:t> bin </a:t>
            </a:r>
            <a:r>
              <a:rPr lang="ms-MY" altLang="en-US" dirty="0" err="1"/>
              <a:t>al-Zaffān</a:t>
            </a:r>
            <a:r>
              <a:rPr lang="ms-MY" altLang="en-US" dirty="0"/>
              <a:t>, didirikan oleh para sarjana dan sasterawan khusus untuk kepentingan mereka. </a:t>
            </a:r>
          </a:p>
          <a:p>
            <a:r>
              <a:rPr lang="ms-MY" altLang="en-US" dirty="0"/>
              <a:t>Jumlah perpustakaan jenis ini amat banyak kerana begitu jarang seorang sarjana atau sasterawan yang tidak mempunyai perpustakaan sendiri sebagai sumber maklumat dan tempat </a:t>
            </a:r>
            <a:r>
              <a:rPr lang="ms-MY" altLang="en-US" dirty="0" err="1"/>
              <a:t>membuat</a:t>
            </a:r>
            <a:r>
              <a:rPr lang="ms-MY" altLang="en-US" dirty="0"/>
              <a:t> rujukan dalam kajian yang mereka lakukan.</a:t>
            </a:r>
            <a:endParaRPr lang="en-GB" altLang="en-US" dirty="0"/>
          </a:p>
        </p:txBody>
      </p:sp>
    </p:spTree>
    <p:extLst>
      <p:ext uri="{BB962C8B-B14F-4D97-AF65-F5344CB8AC3E}">
        <p14:creationId xmlns:p14="http://schemas.microsoft.com/office/powerpoint/2010/main" val="4202285937"/>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4">
            <a:extLst>
              <a:ext uri="{FF2B5EF4-FFF2-40B4-BE49-F238E27FC236}">
                <a16:creationId xmlns:a16="http://schemas.microsoft.com/office/drawing/2014/main" id="{47475F90-483A-4E88-8148-36302298D529}"/>
              </a:ext>
            </a:extLst>
          </p:cNvPr>
          <p:cNvPicPr>
            <a:picLocks noChangeAspect="1"/>
          </p:cNvPicPr>
          <p:nvPr/>
        </p:nvPicPr>
        <p:blipFill>
          <a:blip r:embed="rId2">
            <a:extLst>
              <a:ext uri="{28A0092B-C50C-407E-A947-70E740481C1C}">
                <a14:useLocalDpi xmlns:a14="http://schemas.microsoft.com/office/drawing/2010/main" val="0"/>
              </a:ext>
            </a:extLst>
          </a:blip>
          <a:srcRect l="13974" r="18930" b="-2"/>
          <a:stretch>
            <a:fillRect/>
          </a:stretch>
        </p:blipFill>
        <p:spPr bwMode="auto">
          <a:xfrm>
            <a:off x="5547123" y="3092055"/>
            <a:ext cx="2274094" cy="1906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1" name="Picture 3">
            <a:extLst>
              <a:ext uri="{FF2B5EF4-FFF2-40B4-BE49-F238E27FC236}">
                <a16:creationId xmlns:a16="http://schemas.microsoft.com/office/drawing/2014/main" id="{73C6354C-AF18-40CD-9836-00C406ED6D84}"/>
              </a:ext>
            </a:extLst>
          </p:cNvPr>
          <p:cNvPicPr>
            <a:picLocks noChangeAspect="1"/>
          </p:cNvPicPr>
          <p:nvPr/>
        </p:nvPicPr>
        <p:blipFill>
          <a:blip r:embed="rId3">
            <a:extLst>
              <a:ext uri="{28A0092B-C50C-407E-A947-70E740481C1C}">
                <a14:useLocalDpi xmlns:a14="http://schemas.microsoft.com/office/drawing/2010/main" val="0"/>
              </a:ext>
            </a:extLst>
          </a:blip>
          <a:srcRect t="108" r="2" b="8682"/>
          <a:stretch>
            <a:fillRect/>
          </a:stretch>
        </p:blipFill>
        <p:spPr bwMode="auto">
          <a:xfrm>
            <a:off x="5547123" y="1672829"/>
            <a:ext cx="2274094" cy="128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DBE9C68D-0220-4B51-892B-DEA7578CDF69}"/>
              </a:ext>
            </a:extLst>
          </p:cNvPr>
          <p:cNvSpPr>
            <a:spLocks noGrp="1"/>
          </p:cNvSpPr>
          <p:nvPr>
            <p:ph type="title"/>
          </p:nvPr>
        </p:nvSpPr>
        <p:spPr>
          <a:xfrm>
            <a:off x="1639491" y="1200151"/>
            <a:ext cx="3489722" cy="432197"/>
          </a:xfrm>
        </p:spPr>
        <p:txBody>
          <a:bodyPr>
            <a:normAutofit fontScale="90000"/>
          </a:bodyPr>
          <a:lstStyle/>
          <a:p>
            <a:pPr>
              <a:defRPr/>
            </a:pPr>
            <a:r>
              <a:rPr lang="en-MY" sz="2250" dirty="0">
                <a:solidFill>
                  <a:srgbClr val="FFC000"/>
                </a:solidFill>
              </a:rPr>
              <a:t>BAYTUL HIKMAH</a:t>
            </a:r>
          </a:p>
        </p:txBody>
      </p:sp>
      <p:sp>
        <p:nvSpPr>
          <p:cNvPr id="3" name="Content Placeholder 2">
            <a:extLst>
              <a:ext uri="{FF2B5EF4-FFF2-40B4-BE49-F238E27FC236}">
                <a16:creationId xmlns:a16="http://schemas.microsoft.com/office/drawing/2014/main" id="{5A595D00-C661-4648-95B1-C8397D91AA37}"/>
              </a:ext>
            </a:extLst>
          </p:cNvPr>
          <p:cNvSpPr>
            <a:spLocks noGrp="1"/>
          </p:cNvSpPr>
          <p:nvPr>
            <p:ph idx="1"/>
          </p:nvPr>
        </p:nvSpPr>
        <p:spPr>
          <a:xfrm>
            <a:off x="1331119" y="1932386"/>
            <a:ext cx="4106466" cy="3282553"/>
          </a:xfrm>
        </p:spPr>
        <p:txBody>
          <a:bodyPr>
            <a:normAutofit fontScale="55000" lnSpcReduction="20000"/>
          </a:bodyPr>
          <a:lstStyle/>
          <a:p>
            <a:pPr>
              <a:defRPr/>
            </a:pPr>
            <a:r>
              <a:rPr lang="en-MY" dirty="0" err="1"/>
              <a:t>Bermaksud</a:t>
            </a:r>
            <a:r>
              <a:rPr lang="en-MY" dirty="0"/>
              <a:t> ‘</a:t>
            </a:r>
            <a:r>
              <a:rPr lang="en-MY" dirty="0" err="1"/>
              <a:t>Rumah</a:t>
            </a:r>
            <a:r>
              <a:rPr lang="en-MY" dirty="0"/>
              <a:t> </a:t>
            </a:r>
            <a:r>
              <a:rPr lang="en-MY" dirty="0" err="1"/>
              <a:t>Kebijaksanaan</a:t>
            </a:r>
            <a:r>
              <a:rPr lang="en-MY" dirty="0"/>
              <a:t>’.  </a:t>
            </a:r>
            <a:r>
              <a:rPr lang="en-MY" dirty="0" err="1"/>
              <a:t>Ia</a:t>
            </a:r>
            <a:r>
              <a:rPr lang="en-MY" dirty="0"/>
              <a:t> </a:t>
            </a:r>
            <a:r>
              <a:rPr lang="en-MY" dirty="0" err="1"/>
              <a:t>adalah</a:t>
            </a:r>
            <a:r>
              <a:rPr lang="en-MY" dirty="0"/>
              <a:t> </a:t>
            </a:r>
            <a:r>
              <a:rPr lang="en-MY" dirty="0" err="1"/>
              <a:t>nama</a:t>
            </a:r>
            <a:r>
              <a:rPr lang="en-MY" dirty="0"/>
              <a:t> </a:t>
            </a:r>
            <a:r>
              <a:rPr lang="en-MY" dirty="0" err="1"/>
              <a:t>kepada</a:t>
            </a:r>
            <a:r>
              <a:rPr lang="en-MY" dirty="0"/>
              <a:t> </a:t>
            </a:r>
            <a:r>
              <a:rPr lang="en-MY" dirty="0" err="1"/>
              <a:t>sebuah</a:t>
            </a:r>
            <a:r>
              <a:rPr lang="en-MY" dirty="0"/>
              <a:t> </a:t>
            </a:r>
            <a:r>
              <a:rPr lang="en-MY" dirty="0" err="1"/>
              <a:t>perpustakaan</a:t>
            </a:r>
            <a:r>
              <a:rPr lang="en-MY" dirty="0"/>
              <a:t> </a:t>
            </a:r>
            <a:r>
              <a:rPr lang="en-MY" dirty="0" err="1"/>
              <a:t>umum</a:t>
            </a:r>
            <a:r>
              <a:rPr lang="en-MY" dirty="0"/>
              <a:t> yang </a:t>
            </a:r>
            <a:r>
              <a:rPr lang="en-MY" dirty="0" err="1"/>
              <a:t>didirikan</a:t>
            </a:r>
            <a:r>
              <a:rPr lang="en-MY" dirty="0"/>
              <a:t> </a:t>
            </a:r>
            <a:r>
              <a:rPr lang="en-MY" dirty="0" err="1"/>
              <a:t>oleh</a:t>
            </a:r>
            <a:r>
              <a:rPr lang="en-MY" dirty="0"/>
              <a:t> </a:t>
            </a:r>
            <a:r>
              <a:rPr lang="en-MY" dirty="0" err="1"/>
              <a:t>khalifah</a:t>
            </a:r>
            <a:r>
              <a:rPr lang="en-MY" dirty="0"/>
              <a:t> Harun al-Rashid.</a:t>
            </a:r>
          </a:p>
          <a:p>
            <a:pPr>
              <a:defRPr/>
            </a:pPr>
            <a:r>
              <a:rPr lang="en-MY" dirty="0" err="1"/>
              <a:t>Dipercayai</a:t>
            </a:r>
            <a:r>
              <a:rPr lang="en-MY" dirty="0"/>
              <a:t> </a:t>
            </a:r>
            <a:r>
              <a:rPr lang="en-MY" dirty="0" err="1"/>
              <a:t>sebagai</a:t>
            </a:r>
            <a:r>
              <a:rPr lang="en-MY" dirty="0"/>
              <a:t> </a:t>
            </a:r>
            <a:r>
              <a:rPr lang="en-MY" dirty="0" err="1"/>
              <a:t>perpustakaan</a:t>
            </a:r>
            <a:r>
              <a:rPr lang="en-MY" dirty="0"/>
              <a:t> </a:t>
            </a:r>
            <a:r>
              <a:rPr lang="en-MY" dirty="0" err="1"/>
              <a:t>pertama</a:t>
            </a:r>
            <a:r>
              <a:rPr lang="en-MY" dirty="0"/>
              <a:t> yang paling </a:t>
            </a:r>
            <a:r>
              <a:rPr lang="en-MY" dirty="0" err="1"/>
              <a:t>lengkap</a:t>
            </a:r>
            <a:r>
              <a:rPr lang="en-MY" dirty="0"/>
              <a:t>, </a:t>
            </a:r>
            <a:r>
              <a:rPr lang="en-MY" dirty="0" err="1"/>
              <a:t>cekap</a:t>
            </a:r>
            <a:r>
              <a:rPr lang="en-MY" dirty="0"/>
              <a:t> </a:t>
            </a:r>
            <a:r>
              <a:rPr lang="en-MY" dirty="0" err="1"/>
              <a:t>pengurusannya</a:t>
            </a:r>
            <a:r>
              <a:rPr lang="en-MY" dirty="0"/>
              <a:t>, </a:t>
            </a:r>
            <a:r>
              <a:rPr lang="en-MY" dirty="0" err="1"/>
              <a:t>dan</a:t>
            </a:r>
            <a:r>
              <a:rPr lang="en-MY" dirty="0"/>
              <a:t> paling </a:t>
            </a:r>
            <a:r>
              <a:rPr lang="en-MY" dirty="0" err="1"/>
              <a:t>sistematik</a:t>
            </a:r>
            <a:r>
              <a:rPr lang="en-MY" dirty="0"/>
              <a:t>.</a:t>
            </a:r>
          </a:p>
          <a:p>
            <a:pPr>
              <a:defRPr/>
            </a:pPr>
            <a:r>
              <a:rPr lang="en-MY" dirty="0" err="1"/>
              <a:t>Tujuan</a:t>
            </a:r>
            <a:r>
              <a:rPr lang="en-MY" dirty="0"/>
              <a:t> </a:t>
            </a:r>
            <a:r>
              <a:rPr lang="en-MY" dirty="0" err="1"/>
              <a:t>Baitul</a:t>
            </a:r>
            <a:r>
              <a:rPr lang="en-MY" dirty="0"/>
              <a:t> </a:t>
            </a:r>
            <a:r>
              <a:rPr lang="en-MY" dirty="0" err="1"/>
              <a:t>Hikmah</a:t>
            </a:r>
            <a:r>
              <a:rPr lang="en-MY" dirty="0"/>
              <a:t> </a:t>
            </a:r>
            <a:r>
              <a:rPr lang="en-MY" dirty="0" err="1"/>
              <a:t>didirikan</a:t>
            </a:r>
            <a:r>
              <a:rPr lang="en-MY" dirty="0"/>
              <a:t> </a:t>
            </a:r>
            <a:r>
              <a:rPr lang="en-MY" dirty="0" err="1"/>
              <a:t>ialah</a:t>
            </a:r>
            <a:r>
              <a:rPr lang="en-MY" dirty="0"/>
              <a:t> </a:t>
            </a:r>
            <a:r>
              <a:rPr lang="en-MY" dirty="0" err="1"/>
              <a:t>untuk</a:t>
            </a:r>
            <a:r>
              <a:rPr lang="en-MY" dirty="0"/>
              <a:t> </a:t>
            </a:r>
            <a:r>
              <a:rPr lang="en-MY" dirty="0" err="1"/>
              <a:t>menggerakkan</a:t>
            </a:r>
            <a:r>
              <a:rPr lang="en-MY" dirty="0"/>
              <a:t> </a:t>
            </a:r>
            <a:r>
              <a:rPr lang="en-MY" dirty="0" err="1"/>
              <a:t>usaha</a:t>
            </a:r>
            <a:r>
              <a:rPr lang="en-MY" dirty="0"/>
              <a:t> </a:t>
            </a:r>
            <a:r>
              <a:rPr lang="en-MY" b="1" dirty="0" err="1"/>
              <a:t>pengumpulan</a:t>
            </a:r>
            <a:r>
              <a:rPr lang="en-MY" b="1" dirty="0"/>
              <a:t>, </a:t>
            </a:r>
            <a:r>
              <a:rPr lang="en-MY" b="1" dirty="0" err="1"/>
              <a:t>penterjemahan</a:t>
            </a:r>
            <a:r>
              <a:rPr lang="en-MY" b="1" dirty="0"/>
              <a:t>, </a:t>
            </a:r>
            <a:r>
              <a:rPr lang="en-MY" b="1" dirty="0" err="1"/>
              <a:t>dan</a:t>
            </a:r>
            <a:r>
              <a:rPr lang="en-MY" b="1" dirty="0"/>
              <a:t> </a:t>
            </a:r>
            <a:r>
              <a:rPr lang="en-MY" b="1" dirty="0" err="1"/>
              <a:t>penyusunan</a:t>
            </a:r>
            <a:r>
              <a:rPr lang="en-MY" b="1" dirty="0"/>
              <a:t> </a:t>
            </a:r>
            <a:r>
              <a:rPr lang="en-MY" dirty="0" err="1"/>
              <a:t>manuskrip</a:t>
            </a:r>
            <a:r>
              <a:rPr lang="en-MY" dirty="0"/>
              <a:t> lama </a:t>
            </a:r>
            <a:r>
              <a:rPr lang="en-MY" dirty="0" err="1"/>
              <a:t>dan</a:t>
            </a:r>
            <a:r>
              <a:rPr lang="en-MY" dirty="0"/>
              <a:t> </a:t>
            </a:r>
            <a:r>
              <a:rPr lang="en-MY" dirty="0" err="1"/>
              <a:t>juga</a:t>
            </a:r>
            <a:r>
              <a:rPr lang="en-MY" dirty="0"/>
              <a:t> </a:t>
            </a:r>
            <a:r>
              <a:rPr lang="en-MY" dirty="0" err="1"/>
              <a:t>hasil</a:t>
            </a:r>
            <a:r>
              <a:rPr lang="en-MY" dirty="0"/>
              <a:t> </a:t>
            </a:r>
            <a:r>
              <a:rPr lang="en-MY" dirty="0" err="1"/>
              <a:t>karya</a:t>
            </a:r>
            <a:r>
              <a:rPr lang="en-MY" dirty="0"/>
              <a:t> </a:t>
            </a:r>
            <a:r>
              <a:rPr lang="en-MY" dirty="0" err="1"/>
              <a:t>baru</a:t>
            </a:r>
            <a:r>
              <a:rPr lang="en-MY" dirty="0"/>
              <a:t> </a:t>
            </a:r>
            <a:r>
              <a:rPr lang="en-MY" dirty="0" err="1"/>
              <a:t>sarjana</a:t>
            </a:r>
            <a:r>
              <a:rPr lang="en-MY" dirty="0"/>
              <a:t> Islam </a:t>
            </a:r>
            <a:r>
              <a:rPr lang="en-MY" dirty="0" err="1"/>
              <a:t>dan</a:t>
            </a:r>
            <a:r>
              <a:rPr lang="en-MY" dirty="0"/>
              <a:t> </a:t>
            </a:r>
            <a:r>
              <a:rPr lang="en-MY" dirty="0" err="1"/>
              <a:t>bukan</a:t>
            </a:r>
            <a:r>
              <a:rPr lang="en-MY" dirty="0"/>
              <a:t> Islam.</a:t>
            </a:r>
          </a:p>
          <a:p>
            <a:pPr>
              <a:defRPr/>
            </a:pPr>
            <a:r>
              <a:rPr lang="en-MY" dirty="0" err="1"/>
              <a:t>Urusan</a:t>
            </a:r>
            <a:r>
              <a:rPr lang="en-MY" dirty="0"/>
              <a:t> </a:t>
            </a:r>
            <a:r>
              <a:rPr lang="en-MY" dirty="0" err="1"/>
              <a:t>Baitul</a:t>
            </a:r>
            <a:r>
              <a:rPr lang="en-MY" dirty="0"/>
              <a:t> </a:t>
            </a:r>
            <a:r>
              <a:rPr lang="en-MY" dirty="0" err="1"/>
              <a:t>Hikmah</a:t>
            </a:r>
            <a:r>
              <a:rPr lang="en-MY" dirty="0"/>
              <a:t> </a:t>
            </a:r>
            <a:r>
              <a:rPr lang="en-MY" dirty="0" err="1"/>
              <a:t>diletakkan</a:t>
            </a:r>
            <a:r>
              <a:rPr lang="en-MY" dirty="0"/>
              <a:t> di </a:t>
            </a:r>
            <a:r>
              <a:rPr lang="en-MY" dirty="0" err="1"/>
              <a:t>bawah</a:t>
            </a:r>
            <a:r>
              <a:rPr lang="en-MY" dirty="0"/>
              <a:t> </a:t>
            </a:r>
            <a:r>
              <a:rPr lang="en-MY" dirty="0" err="1"/>
              <a:t>naungan</a:t>
            </a:r>
            <a:r>
              <a:rPr lang="en-MY" dirty="0"/>
              <a:t> </a:t>
            </a:r>
            <a:r>
              <a:rPr lang="en-MY" dirty="0" err="1"/>
              <a:t>khalifah</a:t>
            </a:r>
            <a:r>
              <a:rPr lang="en-MY" dirty="0"/>
              <a:t> </a:t>
            </a:r>
            <a:r>
              <a:rPr lang="en-MY" dirty="0" err="1"/>
              <a:t>sendiri</a:t>
            </a:r>
            <a:r>
              <a:rPr lang="en-MY" dirty="0"/>
              <a:t> </a:t>
            </a:r>
            <a:r>
              <a:rPr lang="en-MY" dirty="0" err="1"/>
              <a:t>kerana</a:t>
            </a:r>
            <a:r>
              <a:rPr lang="en-MY" dirty="0"/>
              <a:t> </a:t>
            </a:r>
            <a:r>
              <a:rPr lang="en-MY" dirty="0" err="1"/>
              <a:t>kecintaannya</a:t>
            </a:r>
            <a:r>
              <a:rPr lang="en-MY" dirty="0"/>
              <a:t> </a:t>
            </a:r>
            <a:r>
              <a:rPr lang="en-MY" dirty="0" err="1"/>
              <a:t>terhadap</a:t>
            </a:r>
            <a:r>
              <a:rPr lang="en-MY" dirty="0"/>
              <a:t> </a:t>
            </a:r>
            <a:r>
              <a:rPr lang="en-MY" dirty="0" err="1"/>
              <a:t>ilmu</a:t>
            </a:r>
            <a:r>
              <a:rPr lang="en-MY" dirty="0"/>
              <a:t> </a:t>
            </a:r>
            <a:r>
              <a:rPr lang="en-MY" dirty="0" err="1"/>
              <a:t>pengetahuan</a:t>
            </a:r>
            <a:r>
              <a:rPr lang="en-MY" dirty="0"/>
              <a:t> </a:t>
            </a:r>
            <a:r>
              <a:rPr lang="en-MY" dirty="0" err="1"/>
              <a:t>dan</a:t>
            </a:r>
            <a:r>
              <a:rPr lang="en-MY" dirty="0"/>
              <a:t> </a:t>
            </a:r>
            <a:r>
              <a:rPr lang="en-MY" dirty="0" err="1"/>
              <a:t>perbelanjaan</a:t>
            </a:r>
            <a:r>
              <a:rPr lang="en-MY" dirty="0"/>
              <a:t> </a:t>
            </a:r>
            <a:r>
              <a:rPr lang="en-MY" dirty="0" err="1"/>
              <a:t>ditanggung</a:t>
            </a:r>
            <a:r>
              <a:rPr lang="en-MY" dirty="0"/>
              <a:t> </a:t>
            </a:r>
            <a:r>
              <a:rPr lang="en-MY" dirty="0" err="1"/>
              <a:t>sepenuhnya</a:t>
            </a:r>
            <a:r>
              <a:rPr lang="en-MY" dirty="0"/>
              <a:t> </a:t>
            </a:r>
            <a:r>
              <a:rPr lang="en-MY" dirty="0" err="1"/>
              <a:t>oleh</a:t>
            </a:r>
            <a:r>
              <a:rPr lang="en-MY" dirty="0"/>
              <a:t> </a:t>
            </a:r>
            <a:r>
              <a:rPr lang="en-MY" dirty="0" err="1"/>
              <a:t>kerajaan</a:t>
            </a:r>
            <a:r>
              <a:rPr lang="en-MY" dirty="0"/>
              <a:t>.</a:t>
            </a:r>
          </a:p>
          <a:p>
            <a:pPr>
              <a:defRPr/>
            </a:pPr>
            <a:r>
              <a:rPr lang="en-MY" dirty="0" err="1"/>
              <a:t>Baitul</a:t>
            </a:r>
            <a:r>
              <a:rPr lang="en-MY" dirty="0"/>
              <a:t> </a:t>
            </a:r>
            <a:r>
              <a:rPr lang="en-MY" dirty="0" err="1"/>
              <a:t>Hikmah</a:t>
            </a:r>
            <a:r>
              <a:rPr lang="en-MY" dirty="0"/>
              <a:t> </a:t>
            </a:r>
            <a:r>
              <a:rPr lang="en-MY" dirty="0" err="1"/>
              <a:t>mencapai</a:t>
            </a:r>
            <a:r>
              <a:rPr lang="en-MY" dirty="0"/>
              <a:t> </a:t>
            </a:r>
            <a:r>
              <a:rPr lang="en-MY" dirty="0" err="1"/>
              <a:t>puncak</a:t>
            </a:r>
            <a:r>
              <a:rPr lang="en-MY" dirty="0"/>
              <a:t> </a:t>
            </a:r>
            <a:r>
              <a:rPr lang="en-MY" dirty="0" err="1"/>
              <a:t>kemajuan</a:t>
            </a:r>
            <a:r>
              <a:rPr lang="en-MY" dirty="0"/>
              <a:t> </a:t>
            </a:r>
            <a:r>
              <a:rPr lang="en-MY" dirty="0" err="1"/>
              <a:t>pada</a:t>
            </a:r>
            <a:r>
              <a:rPr lang="en-MY" dirty="0"/>
              <a:t> zaman </a:t>
            </a:r>
            <a:r>
              <a:rPr lang="en-MY" dirty="0" err="1"/>
              <a:t>Khalifah</a:t>
            </a:r>
            <a:r>
              <a:rPr lang="en-MY" dirty="0"/>
              <a:t> al-</a:t>
            </a:r>
            <a:r>
              <a:rPr lang="en-MY" dirty="0" err="1"/>
              <a:t>Makmun</a:t>
            </a:r>
            <a:r>
              <a:rPr lang="en-MY" dirty="0"/>
              <a:t> yang </a:t>
            </a:r>
            <a:r>
              <a:rPr lang="en-MY" dirty="0" err="1"/>
              <a:t>secara</a:t>
            </a:r>
            <a:r>
              <a:rPr lang="en-MY" dirty="0"/>
              <a:t> </a:t>
            </a:r>
            <a:r>
              <a:rPr lang="en-MY" dirty="0" err="1"/>
              <a:t>langsung</a:t>
            </a:r>
            <a:r>
              <a:rPr lang="en-MY" dirty="0"/>
              <a:t> </a:t>
            </a:r>
            <a:r>
              <a:rPr lang="en-MY" dirty="0" err="1"/>
              <a:t>melibatkan</a:t>
            </a:r>
            <a:r>
              <a:rPr lang="en-MY" dirty="0"/>
              <a:t> </a:t>
            </a:r>
            <a:r>
              <a:rPr lang="en-MY" dirty="0" err="1"/>
              <a:t>diri</a:t>
            </a:r>
            <a:r>
              <a:rPr lang="en-MY" dirty="0"/>
              <a:t> </a:t>
            </a:r>
            <a:r>
              <a:rPr lang="en-MY" dirty="0" err="1"/>
              <a:t>dalam</a:t>
            </a:r>
            <a:r>
              <a:rPr lang="en-MY" dirty="0"/>
              <a:t> </a:t>
            </a:r>
            <a:r>
              <a:rPr lang="en-MY" dirty="0" err="1"/>
              <a:t>aktiviti</a:t>
            </a:r>
            <a:r>
              <a:rPr lang="en-MY" dirty="0"/>
              <a:t> </a:t>
            </a:r>
            <a:r>
              <a:rPr lang="en-MY" dirty="0" err="1"/>
              <a:t>keilmuan</a:t>
            </a:r>
            <a:r>
              <a:rPr lang="en-MY" dirty="0"/>
              <a:t> </a:t>
            </a:r>
            <a:r>
              <a:rPr lang="en-MY" dirty="0" err="1"/>
              <a:t>Baitul</a:t>
            </a:r>
            <a:r>
              <a:rPr lang="en-MY" dirty="0"/>
              <a:t> </a:t>
            </a:r>
            <a:r>
              <a:rPr lang="en-MY" dirty="0" err="1"/>
              <a:t>Hikmah</a:t>
            </a:r>
            <a:r>
              <a:rPr lang="en-MY" dirty="0"/>
              <a:t>.</a:t>
            </a:r>
          </a:p>
          <a:p>
            <a:pPr>
              <a:defRPr/>
            </a:pPr>
            <a:endParaRPr lang="en-MY" sz="731" dirty="0"/>
          </a:p>
        </p:txBody>
      </p:sp>
    </p:spTree>
    <p:extLst>
      <p:ext uri="{BB962C8B-B14F-4D97-AF65-F5344CB8AC3E}">
        <p14:creationId xmlns:p14="http://schemas.microsoft.com/office/powerpoint/2010/main" val="4055555573"/>
      </p:ext>
    </p:extLst>
  </p:cSld>
  <p:clrMapOvr>
    <a:masterClrMapping/>
  </p:clrMapOvr>
  <p:transition spd="slow"/>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9E6476-CC06-4BCD-990C-9E9542961476}"/>
              </a:ext>
            </a:extLst>
          </p:cNvPr>
          <p:cNvSpPr>
            <a:spLocks noGrp="1"/>
          </p:cNvSpPr>
          <p:nvPr>
            <p:ph type="title"/>
          </p:nvPr>
        </p:nvSpPr>
        <p:spPr>
          <a:xfrm>
            <a:off x="1506142" y="1196578"/>
            <a:ext cx="5292328" cy="689372"/>
          </a:xfrm>
        </p:spPr>
        <p:txBody>
          <a:bodyPr>
            <a:normAutofit fontScale="90000"/>
          </a:bodyPr>
          <a:lstStyle/>
          <a:p>
            <a:pPr algn="r">
              <a:defRPr/>
            </a:pPr>
            <a:r>
              <a:rPr lang="en-GB" dirty="0" err="1"/>
              <a:t>Sambungan</a:t>
            </a:r>
            <a:r>
              <a:rPr lang="en-GB" dirty="0"/>
              <a:t>…</a:t>
            </a:r>
          </a:p>
        </p:txBody>
      </p:sp>
      <p:sp>
        <p:nvSpPr>
          <p:cNvPr id="38915" name="Content Placeholder 2">
            <a:extLst>
              <a:ext uri="{FF2B5EF4-FFF2-40B4-BE49-F238E27FC236}">
                <a16:creationId xmlns:a16="http://schemas.microsoft.com/office/drawing/2014/main" id="{D30B63C6-82B8-4178-8AF6-7BC92B2650D3}"/>
              </a:ext>
            </a:extLst>
          </p:cNvPr>
          <p:cNvSpPr>
            <a:spLocks noGrp="1"/>
          </p:cNvSpPr>
          <p:nvPr>
            <p:ph idx="1"/>
          </p:nvPr>
        </p:nvSpPr>
        <p:spPr>
          <a:xfrm>
            <a:off x="1506141" y="1885950"/>
            <a:ext cx="6037659" cy="3657600"/>
          </a:xfrm>
        </p:spPr>
        <p:txBody>
          <a:bodyPr/>
          <a:lstStyle/>
          <a:p>
            <a:r>
              <a:rPr lang="ms-MY" altLang="en-US" sz="2100"/>
              <a:t>Perpustakaan ini mula dibina pada zaman pemerintahan </a:t>
            </a:r>
            <a:r>
              <a:rPr lang="ms-MY" altLang="en-US" sz="2100" b="1"/>
              <a:t>khalifah Hārūn al-Rashid </a:t>
            </a:r>
            <a:r>
              <a:rPr lang="ms-MY" altLang="en-US" sz="2100"/>
              <a:t>(memerintah 170-193 H/786-809 M) sebagai sebuah perpustakaan yang dikenali dengan nama </a:t>
            </a:r>
            <a:r>
              <a:rPr lang="ms-MY" altLang="en-US" sz="2100" i="1"/>
              <a:t>Khizanat al-Hikmah</a:t>
            </a:r>
            <a:r>
              <a:rPr lang="ms-MY" altLang="en-US" sz="2100"/>
              <a:t>.  </a:t>
            </a:r>
          </a:p>
          <a:p>
            <a:r>
              <a:rPr lang="ms-MY" altLang="en-US" sz="2100"/>
              <a:t>Pada zaman pemerintahan khalifah al-Ma’mūn (memerintah 198-218 H/813-833 M), perpustakaan tersebut diperbesarkan dan berfungsi sebagai sebuah institusi pengajian sains yang mencontohi ciri </a:t>
            </a:r>
            <a:r>
              <a:rPr lang="ms-MY" altLang="en-US" sz="2100" b="1"/>
              <a:t>Akademi Jundishapūr</a:t>
            </a:r>
            <a:r>
              <a:rPr lang="ms-MY" altLang="en-US" sz="2100"/>
              <a:t>.</a:t>
            </a:r>
            <a:endParaRPr lang="en-GB" altLang="en-US" sz="2100"/>
          </a:p>
        </p:txBody>
      </p:sp>
    </p:spTree>
    <p:extLst>
      <p:ext uri="{BB962C8B-B14F-4D97-AF65-F5344CB8AC3E}">
        <p14:creationId xmlns:p14="http://schemas.microsoft.com/office/powerpoint/2010/main" val="1337070914"/>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1B674A-FA3F-4C45-983C-0B8B2462F4A5}"/>
              </a:ext>
            </a:extLst>
          </p:cNvPr>
          <p:cNvSpPr>
            <a:spLocks noGrp="1"/>
          </p:cNvSpPr>
          <p:nvPr>
            <p:ph type="title"/>
          </p:nvPr>
        </p:nvSpPr>
        <p:spPr>
          <a:xfrm>
            <a:off x="1559719" y="1862139"/>
            <a:ext cx="2339579" cy="3256360"/>
          </a:xfrm>
        </p:spPr>
        <p:txBody>
          <a:bodyPr>
            <a:normAutofit/>
          </a:bodyPr>
          <a:lstStyle/>
          <a:p>
            <a:pPr>
              <a:defRPr/>
            </a:pPr>
            <a:r>
              <a:rPr lang="en-MY" dirty="0"/>
              <a:t>BAYTUL HIKMAH</a:t>
            </a:r>
            <a:br>
              <a:rPr lang="en-MY" dirty="0"/>
            </a:br>
            <a:endParaRPr lang="en-MY" dirty="0"/>
          </a:p>
        </p:txBody>
      </p:sp>
      <p:graphicFrame>
        <p:nvGraphicFramePr>
          <p:cNvPr id="5" name="Content Placeholder 2">
            <a:extLst>
              <a:ext uri="{FF2B5EF4-FFF2-40B4-BE49-F238E27FC236}">
                <a16:creationId xmlns:a16="http://schemas.microsoft.com/office/drawing/2014/main" id="{922AE0F4-6B19-4635-9C62-1890B51FD12B}"/>
              </a:ext>
            </a:extLst>
          </p:cNvPr>
          <p:cNvGraphicFramePr>
            <a:graphicFrameLocks noGrp="1"/>
          </p:cNvGraphicFramePr>
          <p:nvPr>
            <p:ph idx="1"/>
            <p:extLst>
              <p:ext uri="{D42A27DB-BD31-4B8C-83A1-F6EECF244321}">
                <p14:modId xmlns:p14="http://schemas.microsoft.com/office/powerpoint/2010/main" val="24263187"/>
              </p:ext>
            </p:extLst>
          </p:nvPr>
        </p:nvGraphicFramePr>
        <p:xfrm>
          <a:off x="4213920" y="1861840"/>
          <a:ext cx="3425429" cy="313432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9940" name="Picture 2">
            <a:extLst>
              <a:ext uri="{FF2B5EF4-FFF2-40B4-BE49-F238E27FC236}">
                <a16:creationId xmlns:a16="http://schemas.microsoft.com/office/drawing/2014/main" id="{66C0A651-BC45-4564-82B3-08ABF13E17EB}"/>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927624" y="1884761"/>
            <a:ext cx="1602581" cy="840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1" name="Picture 3">
            <a:extLst>
              <a:ext uri="{FF2B5EF4-FFF2-40B4-BE49-F238E27FC236}">
                <a16:creationId xmlns:a16="http://schemas.microsoft.com/office/drawing/2014/main" id="{2147A84C-091B-4AD3-A356-647A7C43215F}"/>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927622" y="3890963"/>
            <a:ext cx="1627584" cy="1153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09480630"/>
      </p:ext>
    </p:extLst>
  </p:cSld>
  <p:clrMapOvr>
    <a:masterClrMapping/>
  </p:clrMapOvr>
  <p:transition spd="slow"/>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40DAB2-8BD8-43AC-AB14-8DF62BFAE2C0}"/>
              </a:ext>
            </a:extLst>
          </p:cNvPr>
          <p:cNvSpPr>
            <a:spLocks noGrp="1"/>
          </p:cNvSpPr>
          <p:nvPr>
            <p:ph type="title"/>
          </p:nvPr>
        </p:nvSpPr>
        <p:spPr/>
        <p:txBody>
          <a:bodyPr/>
          <a:lstStyle/>
          <a:p>
            <a:pPr algn="r">
              <a:defRPr/>
            </a:pPr>
            <a:r>
              <a:rPr lang="en-GB" dirty="0" err="1"/>
              <a:t>Sambungan</a:t>
            </a:r>
            <a:r>
              <a:rPr lang="en-GB" dirty="0"/>
              <a:t>…</a:t>
            </a:r>
          </a:p>
        </p:txBody>
      </p:sp>
      <p:sp>
        <p:nvSpPr>
          <p:cNvPr id="40963" name="Content Placeholder 2">
            <a:extLst>
              <a:ext uri="{FF2B5EF4-FFF2-40B4-BE49-F238E27FC236}">
                <a16:creationId xmlns:a16="http://schemas.microsoft.com/office/drawing/2014/main" id="{768483B4-BFF4-4C26-8CE8-97039AB0F12C}"/>
              </a:ext>
            </a:extLst>
          </p:cNvPr>
          <p:cNvSpPr>
            <a:spLocks noGrp="1"/>
          </p:cNvSpPr>
          <p:nvPr>
            <p:ph idx="1"/>
          </p:nvPr>
        </p:nvSpPr>
        <p:spPr>
          <a:xfrm>
            <a:off x="1506141" y="1771650"/>
            <a:ext cx="6037659" cy="4057650"/>
          </a:xfrm>
        </p:spPr>
        <p:txBody>
          <a:bodyPr/>
          <a:lstStyle/>
          <a:p>
            <a:r>
              <a:rPr lang="ms-MY" altLang="en-US" sz="1800"/>
              <a:t>Aktiviti utama Bayt al-Hikmah ialah menterjemahkan buku falsafah, sains, matematik, perubatan, dan astronomi yang ditulis dalam bahasa asing termasuk bahasa Greek, Parsi, Sanskrit, dan Siryani ke dalam bahasa Arab.  </a:t>
            </a:r>
          </a:p>
          <a:p>
            <a:r>
              <a:rPr lang="en-US" altLang="en-US" sz="1800"/>
              <a:t>Antara pencapaian awal Bayt al-Hikmah ialah penterjemahan karya Aristotle mengenai kegunaan dialektika, yang dipilih khusus untuk membentengi para teologis kerajaan Abbasiyyah menentang pendokong bidaah dan penganut agama lain yang mencabar kewibawaan ajaran Islam.</a:t>
            </a:r>
            <a:endParaRPr lang="en-GB" altLang="en-US" sz="1800"/>
          </a:p>
        </p:txBody>
      </p:sp>
    </p:spTree>
    <p:extLst>
      <p:ext uri="{BB962C8B-B14F-4D97-AF65-F5344CB8AC3E}">
        <p14:creationId xmlns:p14="http://schemas.microsoft.com/office/powerpoint/2010/main" val="3517522395"/>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0094A0-15D6-4C4B-ACB3-557845751D7F}"/>
              </a:ext>
            </a:extLst>
          </p:cNvPr>
          <p:cNvSpPr>
            <a:spLocks noGrp="1"/>
          </p:cNvSpPr>
          <p:nvPr>
            <p:ph type="title"/>
          </p:nvPr>
        </p:nvSpPr>
        <p:spPr/>
        <p:txBody>
          <a:bodyPr/>
          <a:lstStyle/>
          <a:p>
            <a:pPr algn="r">
              <a:defRPr/>
            </a:pPr>
            <a:r>
              <a:rPr lang="en-GB" dirty="0" err="1"/>
              <a:t>Sambungan</a:t>
            </a:r>
            <a:r>
              <a:rPr lang="en-GB" dirty="0"/>
              <a:t>…</a:t>
            </a:r>
          </a:p>
        </p:txBody>
      </p:sp>
      <p:sp>
        <p:nvSpPr>
          <p:cNvPr id="41987" name="Content Placeholder 2">
            <a:extLst>
              <a:ext uri="{FF2B5EF4-FFF2-40B4-BE49-F238E27FC236}">
                <a16:creationId xmlns:a16="http://schemas.microsoft.com/office/drawing/2014/main" id="{4701D31D-B03A-4C5D-8B94-42802C129E92}"/>
              </a:ext>
            </a:extLst>
          </p:cNvPr>
          <p:cNvSpPr>
            <a:spLocks noGrp="1"/>
          </p:cNvSpPr>
          <p:nvPr>
            <p:ph idx="1"/>
          </p:nvPr>
        </p:nvSpPr>
        <p:spPr>
          <a:xfrm>
            <a:off x="1506141" y="1885950"/>
            <a:ext cx="5909072" cy="3657600"/>
          </a:xfrm>
        </p:spPr>
        <p:txBody>
          <a:bodyPr/>
          <a:lstStyle/>
          <a:p>
            <a:r>
              <a:rPr lang="ms-MY" altLang="en-US" sz="1800"/>
              <a:t>Bayt al-Hikmah mempunyai sebuah perpustakaan yang besar.  Khalifah Hārūn al-Rashid telah mengumpulkan di dalamnya kitab berkenaan ilmu syariah, kedoktoran dan falak (astronomi) yang diterjemahkan daripada bahasa asing ke bahasa Arab.  </a:t>
            </a:r>
          </a:p>
          <a:p>
            <a:r>
              <a:rPr lang="ms-MY" altLang="en-US" sz="1800"/>
              <a:t>Selain itu, perpustakaan ini juga merupakan tempat berkumpulnya ulama, penyelidik, dan pelajar dari seluruh pelosok dunia Islam.  Beberapa tokoh saintis, termasuk al-Khawārizmi dan Hunayn bin Ishāq dikatakan pernah berkhidmat di perpustakaan ini</a:t>
            </a:r>
            <a:r>
              <a:rPr lang="en-GB" altLang="en-US" sz="1800"/>
              <a:t>.</a:t>
            </a:r>
          </a:p>
        </p:txBody>
      </p:sp>
    </p:spTree>
    <p:extLst>
      <p:ext uri="{BB962C8B-B14F-4D97-AF65-F5344CB8AC3E}">
        <p14:creationId xmlns:p14="http://schemas.microsoft.com/office/powerpoint/2010/main" val="1857906802"/>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8E1577-A15D-4DAB-8A82-F3D95CC12305}"/>
              </a:ext>
            </a:extLst>
          </p:cNvPr>
          <p:cNvSpPr>
            <a:spLocks noGrp="1"/>
          </p:cNvSpPr>
          <p:nvPr>
            <p:ph type="title"/>
          </p:nvPr>
        </p:nvSpPr>
        <p:spPr>
          <a:xfrm>
            <a:off x="1506142" y="971551"/>
            <a:ext cx="5292328" cy="683419"/>
          </a:xfrm>
        </p:spPr>
        <p:txBody>
          <a:bodyPr>
            <a:normAutofit fontScale="90000"/>
          </a:bodyPr>
          <a:lstStyle/>
          <a:p>
            <a:pPr algn="r">
              <a:defRPr/>
            </a:pPr>
            <a:r>
              <a:rPr lang="en-GB" dirty="0" err="1"/>
              <a:t>Sambungan</a:t>
            </a:r>
            <a:r>
              <a:rPr lang="en-GB" dirty="0"/>
              <a:t>…</a:t>
            </a:r>
          </a:p>
        </p:txBody>
      </p:sp>
      <p:sp>
        <p:nvSpPr>
          <p:cNvPr id="43011" name="Content Placeholder 2">
            <a:extLst>
              <a:ext uri="{FF2B5EF4-FFF2-40B4-BE49-F238E27FC236}">
                <a16:creationId xmlns:a16="http://schemas.microsoft.com/office/drawing/2014/main" id="{DF6EE92D-CD92-401F-87E9-6DE0335A8D50}"/>
              </a:ext>
            </a:extLst>
          </p:cNvPr>
          <p:cNvSpPr>
            <a:spLocks noGrp="1"/>
          </p:cNvSpPr>
          <p:nvPr>
            <p:ph idx="1"/>
          </p:nvPr>
        </p:nvSpPr>
        <p:spPr>
          <a:xfrm>
            <a:off x="1371600" y="1654970"/>
            <a:ext cx="6286500" cy="4060031"/>
          </a:xfrm>
        </p:spPr>
        <p:txBody>
          <a:bodyPr/>
          <a:lstStyle/>
          <a:p>
            <a:r>
              <a:rPr lang="ms-MY" altLang="en-US" sz="1800"/>
              <a:t>Bayt al-Hikmah mencapai tahap kegemilangannya pada zaman pemerintahan khalifah al-Ma’mūn (198-218 H/813-833 M).  Pada zaman tersebut, kegiatan penterjemahan ilmu asing dari Greek, Parsi, Syria, Mesir, dan India berlaku dengan pesat.  Perpustakaan ini merupakan perpustakaan yang pertama didirikan di dunia Islam untuk kegunaan umum dan mempunyai kedudukan yang tinggi.  </a:t>
            </a:r>
          </a:p>
          <a:p>
            <a:r>
              <a:rPr lang="ms-MY" altLang="en-US" sz="1800"/>
              <a:t>Perpustakaan ini turut berperanan sebagai institusi pengajian tinggi yang menjadi tempat berkumpulnya para cendekiawan, penyelidik dan penuntut ilmu.  Oleh itu, Bayt al-Hikmah menjadi pusat ilmu pengetahuan yang pertama memberi sumbangan kepada penuntut dalam pelbagai bidang terutamanya sains, falsafah, dan perubatan.</a:t>
            </a:r>
            <a:endParaRPr lang="en-GB" altLang="en-US" sz="1800"/>
          </a:p>
        </p:txBody>
      </p:sp>
    </p:spTree>
    <p:extLst>
      <p:ext uri="{BB962C8B-B14F-4D97-AF65-F5344CB8AC3E}">
        <p14:creationId xmlns:p14="http://schemas.microsoft.com/office/powerpoint/2010/main" val="3213201681"/>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83C2E4-3195-462E-A1B5-69DC996B7C60}"/>
              </a:ext>
            </a:extLst>
          </p:cNvPr>
          <p:cNvSpPr>
            <a:spLocks noGrp="1"/>
          </p:cNvSpPr>
          <p:nvPr>
            <p:ph type="title"/>
          </p:nvPr>
        </p:nvSpPr>
        <p:spPr/>
        <p:txBody>
          <a:bodyPr/>
          <a:lstStyle/>
          <a:p>
            <a:pPr algn="r">
              <a:defRPr/>
            </a:pPr>
            <a:r>
              <a:rPr lang="en-GB" dirty="0" err="1"/>
              <a:t>Sambungan</a:t>
            </a:r>
            <a:r>
              <a:rPr lang="en-GB" dirty="0"/>
              <a:t>…</a:t>
            </a:r>
          </a:p>
        </p:txBody>
      </p:sp>
      <p:sp>
        <p:nvSpPr>
          <p:cNvPr id="44035" name="Content Placeholder 2">
            <a:extLst>
              <a:ext uri="{FF2B5EF4-FFF2-40B4-BE49-F238E27FC236}">
                <a16:creationId xmlns:a16="http://schemas.microsoft.com/office/drawing/2014/main" id="{63F98117-2B2C-41F4-BA5F-32406602116F}"/>
              </a:ext>
            </a:extLst>
          </p:cNvPr>
          <p:cNvSpPr>
            <a:spLocks noGrp="1"/>
          </p:cNvSpPr>
          <p:nvPr>
            <p:ph idx="1"/>
          </p:nvPr>
        </p:nvSpPr>
        <p:spPr>
          <a:xfrm>
            <a:off x="1506141" y="1885950"/>
            <a:ext cx="5909072" cy="3657600"/>
          </a:xfrm>
        </p:spPr>
        <p:txBody>
          <a:bodyPr/>
          <a:lstStyle/>
          <a:p>
            <a:r>
              <a:rPr lang="ms-MY" altLang="en-US" sz="2100"/>
              <a:t>Bayt al-Hikmah dikatakan mempunyai kaitan dengan observatori Shammāsiyyah yang juga terletak di Baghdad sebagai sebahagian daripada kemudahannya.  Walau bagaimanapun, kenyataan ini kurang tepat menurut Sayili  yang mendapati observatori Shammāsiyyah adalah sebuah observatori yang berasingan pentadbirannya daripada Bayt al-Hikmah.</a:t>
            </a:r>
            <a:endParaRPr lang="en-GB" altLang="en-US" sz="2100"/>
          </a:p>
        </p:txBody>
      </p:sp>
    </p:spTree>
    <p:extLst>
      <p:ext uri="{BB962C8B-B14F-4D97-AF65-F5344CB8AC3E}">
        <p14:creationId xmlns:p14="http://schemas.microsoft.com/office/powerpoint/2010/main" val="2886101377"/>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B97EB3-EC31-4369-AE48-B2B05F766C5B}"/>
              </a:ext>
            </a:extLst>
          </p:cNvPr>
          <p:cNvSpPr>
            <a:spLocks noGrp="1"/>
          </p:cNvSpPr>
          <p:nvPr>
            <p:ph type="title"/>
          </p:nvPr>
        </p:nvSpPr>
        <p:spPr/>
        <p:txBody>
          <a:bodyPr/>
          <a:lstStyle/>
          <a:p>
            <a:r>
              <a:rPr lang="en-MY" dirty="0" err="1"/>
              <a:t>Definisi</a:t>
            </a:r>
            <a:r>
              <a:rPr lang="en-MY" dirty="0"/>
              <a:t> Sains Islam</a:t>
            </a:r>
          </a:p>
        </p:txBody>
      </p:sp>
      <p:sp>
        <p:nvSpPr>
          <p:cNvPr id="3" name="Content Placeholder 2">
            <a:extLst>
              <a:ext uri="{FF2B5EF4-FFF2-40B4-BE49-F238E27FC236}">
                <a16:creationId xmlns:a16="http://schemas.microsoft.com/office/drawing/2014/main" id="{5A5B7998-5BA6-4591-9B27-0F36CA6382F2}"/>
              </a:ext>
            </a:extLst>
          </p:cNvPr>
          <p:cNvSpPr>
            <a:spLocks noGrp="1"/>
          </p:cNvSpPr>
          <p:nvPr>
            <p:ph idx="1"/>
          </p:nvPr>
        </p:nvSpPr>
        <p:spPr/>
        <p:txBody>
          <a:bodyPr/>
          <a:lstStyle/>
          <a:p>
            <a:r>
              <a:rPr lang="en-MY" dirty="0"/>
              <a:t>“Islamic Science is that scientific activity which takes place ultimately within the Islamic worldview (which can now be identified also as the Islamic conceptual environment): but as an extension of it directly within the Islamic scientific conceptual scheme (which can be identified also as the Islamic context of sciences.”</a:t>
            </a:r>
          </a:p>
          <a:p>
            <a:pPr marL="0" indent="0">
              <a:buNone/>
            </a:pPr>
            <a:r>
              <a:rPr lang="en-MY" dirty="0"/>
              <a:t>										(Syed </a:t>
            </a:r>
            <a:r>
              <a:rPr lang="en-MY" dirty="0" err="1"/>
              <a:t>Naquib</a:t>
            </a:r>
            <a:r>
              <a:rPr lang="en-MY" dirty="0"/>
              <a:t> al-</a:t>
            </a:r>
            <a:r>
              <a:rPr lang="en-MY" dirty="0" err="1"/>
              <a:t>Attas</a:t>
            </a:r>
            <a:r>
              <a:rPr lang="en-MY" dirty="0"/>
              <a:t>)</a:t>
            </a:r>
          </a:p>
        </p:txBody>
      </p:sp>
      <p:sp>
        <p:nvSpPr>
          <p:cNvPr id="4" name="Slide Number Placeholder 3">
            <a:extLst>
              <a:ext uri="{FF2B5EF4-FFF2-40B4-BE49-F238E27FC236}">
                <a16:creationId xmlns:a16="http://schemas.microsoft.com/office/drawing/2014/main" id="{5BCCFF7C-7644-4F15-94CC-C599E107C710}"/>
              </a:ext>
            </a:extLst>
          </p:cNvPr>
          <p:cNvSpPr>
            <a:spLocks noGrp="1"/>
          </p:cNvSpPr>
          <p:nvPr>
            <p:ph type="sldNum" sz="quarter" idx="12"/>
          </p:nvPr>
        </p:nvSpPr>
        <p:spPr/>
        <p:txBody>
          <a:bodyPr/>
          <a:lstStyle/>
          <a:p>
            <a:pPr>
              <a:defRPr/>
            </a:pPr>
            <a:fld id="{65F3EB3C-E31D-4CB2-A54F-F1F7B1EBCB39}" type="slidenum">
              <a:rPr lang="ar-SA" altLang="en-US" smtClean="0"/>
              <a:pPr>
                <a:defRPr/>
              </a:pPr>
              <a:t>4</a:t>
            </a:fld>
            <a:endParaRPr lang="en-US" altLang="en-US"/>
          </a:p>
        </p:txBody>
      </p:sp>
    </p:spTree>
    <p:extLst>
      <p:ext uri="{BB962C8B-B14F-4D97-AF65-F5344CB8AC3E}">
        <p14:creationId xmlns:p14="http://schemas.microsoft.com/office/powerpoint/2010/main" val="3373040713"/>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D7965B-DCE5-434C-A0B3-6D5F0F1FA995}"/>
              </a:ext>
            </a:extLst>
          </p:cNvPr>
          <p:cNvSpPr>
            <a:spLocks noGrp="1"/>
          </p:cNvSpPr>
          <p:nvPr>
            <p:ph type="title"/>
          </p:nvPr>
        </p:nvSpPr>
        <p:spPr>
          <a:xfrm>
            <a:off x="1658541" y="1637110"/>
            <a:ext cx="5823347" cy="746522"/>
          </a:xfrm>
        </p:spPr>
        <p:txBody>
          <a:bodyPr>
            <a:normAutofit/>
          </a:bodyPr>
          <a:lstStyle/>
          <a:p>
            <a:pPr>
              <a:defRPr/>
            </a:pPr>
            <a:r>
              <a:rPr lang="en-MY" sz="2025" dirty="0"/>
              <a:t>Baitul hikmah </a:t>
            </a:r>
            <a:r>
              <a:rPr lang="en-MY" sz="2025" dirty="0" err="1"/>
              <a:t>sebagai</a:t>
            </a:r>
            <a:r>
              <a:rPr lang="en-MY" sz="2025" dirty="0"/>
              <a:t> PUSAT HIMPUNAN SARJANA </a:t>
            </a:r>
            <a:r>
              <a:rPr lang="en-MY" sz="2025" dirty="0" err="1"/>
              <a:t>muslim</a:t>
            </a:r>
            <a:r>
              <a:rPr lang="en-MY" sz="2025" dirty="0"/>
              <a:t> &amp; non-</a:t>
            </a:r>
            <a:r>
              <a:rPr lang="en-MY" sz="2025" dirty="0" err="1"/>
              <a:t>muslim</a:t>
            </a:r>
            <a:endParaRPr lang="en-GB" dirty="0"/>
          </a:p>
        </p:txBody>
      </p:sp>
      <p:sp>
        <p:nvSpPr>
          <p:cNvPr id="3" name="Content Placeholder 2">
            <a:extLst>
              <a:ext uri="{FF2B5EF4-FFF2-40B4-BE49-F238E27FC236}">
                <a16:creationId xmlns:a16="http://schemas.microsoft.com/office/drawing/2014/main" id="{5F7079FF-CB67-4BE9-83E3-FC5E59BFA9FC}"/>
              </a:ext>
            </a:extLst>
          </p:cNvPr>
          <p:cNvSpPr>
            <a:spLocks noGrp="1"/>
          </p:cNvSpPr>
          <p:nvPr>
            <p:ph idx="1"/>
          </p:nvPr>
        </p:nvSpPr>
        <p:spPr>
          <a:xfrm>
            <a:off x="1432322" y="2383631"/>
            <a:ext cx="6275784" cy="2782491"/>
          </a:xfrm>
        </p:spPr>
        <p:txBody>
          <a:bodyPr>
            <a:normAutofit fontScale="55000" lnSpcReduction="20000"/>
          </a:bodyPr>
          <a:lstStyle/>
          <a:p>
            <a:pPr>
              <a:defRPr/>
            </a:pPr>
            <a:r>
              <a:rPr lang="en-MY" dirty="0" err="1"/>
              <a:t>Insentif</a:t>
            </a:r>
            <a:r>
              <a:rPr lang="en-MY" dirty="0"/>
              <a:t> </a:t>
            </a:r>
            <a:r>
              <a:rPr lang="en-MY" dirty="0" err="1"/>
              <a:t>dan</a:t>
            </a:r>
            <a:r>
              <a:rPr lang="en-MY" dirty="0"/>
              <a:t> </a:t>
            </a:r>
            <a:r>
              <a:rPr lang="en-MY" dirty="0" err="1"/>
              <a:t>kemudahan</a:t>
            </a:r>
            <a:r>
              <a:rPr lang="en-MY" dirty="0"/>
              <a:t> yang </a:t>
            </a:r>
            <a:r>
              <a:rPr lang="en-MY" dirty="0" err="1"/>
              <a:t>tersedia</a:t>
            </a:r>
            <a:r>
              <a:rPr lang="en-MY" dirty="0"/>
              <a:t> di </a:t>
            </a:r>
            <a:r>
              <a:rPr lang="en-MY" dirty="0" err="1"/>
              <a:t>Baitul</a:t>
            </a:r>
            <a:r>
              <a:rPr lang="en-MY" dirty="0"/>
              <a:t> </a:t>
            </a:r>
            <a:r>
              <a:rPr lang="en-MY" dirty="0" err="1"/>
              <a:t>Hikmah</a:t>
            </a:r>
            <a:r>
              <a:rPr lang="en-MY" dirty="0"/>
              <a:t> </a:t>
            </a:r>
            <a:r>
              <a:rPr lang="en-MY" dirty="0" err="1"/>
              <a:t>menjadikan</a:t>
            </a:r>
            <a:r>
              <a:rPr lang="en-MY" dirty="0"/>
              <a:t> Baghdad </a:t>
            </a:r>
            <a:r>
              <a:rPr lang="en-MY" dirty="0" err="1"/>
              <a:t>sebagai</a:t>
            </a:r>
            <a:r>
              <a:rPr lang="en-MY" dirty="0"/>
              <a:t> </a:t>
            </a:r>
            <a:r>
              <a:rPr lang="en-MY" dirty="0" err="1"/>
              <a:t>pusat</a:t>
            </a:r>
            <a:r>
              <a:rPr lang="en-MY" dirty="0"/>
              <a:t> </a:t>
            </a:r>
            <a:r>
              <a:rPr lang="en-MY" dirty="0" err="1"/>
              <a:t>tumpuan</a:t>
            </a:r>
            <a:r>
              <a:rPr lang="en-MY" dirty="0"/>
              <a:t> </a:t>
            </a:r>
            <a:r>
              <a:rPr lang="en-MY" dirty="0" err="1"/>
              <a:t>dan</a:t>
            </a:r>
            <a:r>
              <a:rPr lang="en-MY" dirty="0"/>
              <a:t> </a:t>
            </a:r>
            <a:r>
              <a:rPr lang="en-MY" dirty="0" err="1"/>
              <a:t>tarikan</a:t>
            </a:r>
            <a:r>
              <a:rPr lang="en-MY" dirty="0"/>
              <a:t> para </a:t>
            </a:r>
            <a:r>
              <a:rPr lang="en-MY" dirty="0" err="1"/>
              <a:t>sarjana</a:t>
            </a:r>
            <a:r>
              <a:rPr lang="en-MY" dirty="0"/>
              <a:t> Islam </a:t>
            </a:r>
            <a:r>
              <a:rPr lang="en-MY" dirty="0" err="1"/>
              <a:t>dan</a:t>
            </a:r>
            <a:r>
              <a:rPr lang="en-MY" dirty="0"/>
              <a:t> </a:t>
            </a:r>
            <a:r>
              <a:rPr lang="en-MY" dirty="0" err="1"/>
              <a:t>bukan</a:t>
            </a:r>
            <a:r>
              <a:rPr lang="en-MY" dirty="0"/>
              <a:t> Islam.</a:t>
            </a:r>
          </a:p>
          <a:p>
            <a:pPr>
              <a:defRPr/>
            </a:pPr>
            <a:r>
              <a:rPr lang="en-MY" dirty="0" err="1"/>
              <a:t>Ramai</a:t>
            </a:r>
            <a:r>
              <a:rPr lang="en-MY" dirty="0"/>
              <a:t> </a:t>
            </a:r>
            <a:r>
              <a:rPr lang="en-MY" dirty="0" err="1"/>
              <a:t>ahli</a:t>
            </a:r>
            <a:r>
              <a:rPr lang="en-MY" dirty="0"/>
              <a:t> </a:t>
            </a:r>
            <a:r>
              <a:rPr lang="en-MY" dirty="0" err="1"/>
              <a:t>falsafah</a:t>
            </a:r>
            <a:r>
              <a:rPr lang="en-MY" dirty="0"/>
              <a:t> </a:t>
            </a:r>
            <a:r>
              <a:rPr lang="en-MY" dirty="0" err="1"/>
              <a:t>dan</a:t>
            </a:r>
            <a:r>
              <a:rPr lang="en-MY" dirty="0"/>
              <a:t> </a:t>
            </a:r>
            <a:r>
              <a:rPr lang="en-MY" dirty="0" err="1"/>
              <a:t>saintis</a:t>
            </a:r>
            <a:r>
              <a:rPr lang="en-MY" dirty="0"/>
              <a:t> Muslim, </a:t>
            </a:r>
            <a:r>
              <a:rPr lang="en-MY" dirty="0" err="1"/>
              <a:t>Yahudi</a:t>
            </a:r>
            <a:r>
              <a:rPr lang="en-MY" dirty="0"/>
              <a:t>, </a:t>
            </a:r>
            <a:r>
              <a:rPr lang="en-MY" dirty="0" err="1"/>
              <a:t>Nasrani</a:t>
            </a:r>
            <a:r>
              <a:rPr lang="en-MY" dirty="0"/>
              <a:t> </a:t>
            </a:r>
            <a:r>
              <a:rPr lang="en-MY" dirty="0" err="1"/>
              <a:t>dan</a:t>
            </a:r>
            <a:r>
              <a:rPr lang="en-MY" dirty="0"/>
              <a:t> lain-lain </a:t>
            </a:r>
            <a:r>
              <a:rPr lang="en-MY" dirty="0" err="1"/>
              <a:t>datang</a:t>
            </a:r>
            <a:r>
              <a:rPr lang="en-MY" dirty="0"/>
              <a:t> </a:t>
            </a:r>
            <a:r>
              <a:rPr lang="en-MY" dirty="0" err="1"/>
              <a:t>berkhidmat</a:t>
            </a:r>
            <a:r>
              <a:rPr lang="en-MY" dirty="0"/>
              <a:t> </a:t>
            </a:r>
            <a:r>
              <a:rPr lang="en-MY" dirty="0" err="1"/>
              <a:t>ke</a:t>
            </a:r>
            <a:r>
              <a:rPr lang="en-MY" dirty="0"/>
              <a:t> </a:t>
            </a:r>
            <a:r>
              <a:rPr lang="en-MY" dirty="0" err="1"/>
              <a:t>Baitul</a:t>
            </a:r>
            <a:r>
              <a:rPr lang="en-MY" dirty="0"/>
              <a:t> </a:t>
            </a:r>
            <a:r>
              <a:rPr lang="en-MY" dirty="0" err="1"/>
              <a:t>Hikmah</a:t>
            </a:r>
            <a:r>
              <a:rPr lang="en-MY" dirty="0"/>
              <a:t>.  </a:t>
            </a:r>
            <a:r>
              <a:rPr lang="en-MY" dirty="0" err="1"/>
              <a:t>Contohnya</a:t>
            </a:r>
            <a:r>
              <a:rPr lang="en-MY" dirty="0"/>
              <a:t>, </a:t>
            </a:r>
            <a:r>
              <a:rPr lang="en-MY" dirty="0" err="1"/>
              <a:t>Hunayn</a:t>
            </a:r>
            <a:r>
              <a:rPr lang="en-MY" dirty="0"/>
              <a:t> bin </a:t>
            </a:r>
            <a:r>
              <a:rPr lang="en-MY" dirty="0" err="1"/>
              <a:t>Ishaq</a:t>
            </a:r>
            <a:r>
              <a:rPr lang="en-MY" dirty="0"/>
              <a:t> </a:t>
            </a:r>
            <a:r>
              <a:rPr lang="en-MY" dirty="0" err="1"/>
              <a:t>diberi</a:t>
            </a:r>
            <a:r>
              <a:rPr lang="en-MY" dirty="0"/>
              <a:t> </a:t>
            </a:r>
            <a:r>
              <a:rPr lang="en-MY" dirty="0" err="1"/>
              <a:t>upah</a:t>
            </a:r>
            <a:r>
              <a:rPr lang="en-MY" dirty="0"/>
              <a:t> </a:t>
            </a:r>
            <a:r>
              <a:rPr lang="en-MY" dirty="0" err="1"/>
              <a:t>oleh</a:t>
            </a:r>
            <a:r>
              <a:rPr lang="en-MY" dirty="0"/>
              <a:t> </a:t>
            </a:r>
            <a:r>
              <a:rPr lang="en-MY" dirty="0" err="1"/>
              <a:t>khalifah</a:t>
            </a:r>
            <a:r>
              <a:rPr lang="en-MY" dirty="0"/>
              <a:t> </a:t>
            </a:r>
            <a:r>
              <a:rPr lang="en-MY" dirty="0" err="1"/>
              <a:t>dalam</a:t>
            </a:r>
            <a:r>
              <a:rPr lang="en-MY" dirty="0"/>
              <a:t> </a:t>
            </a:r>
            <a:r>
              <a:rPr lang="en-MY" dirty="0" err="1"/>
              <a:t>bentuk</a:t>
            </a:r>
            <a:r>
              <a:rPr lang="en-MY" dirty="0"/>
              <a:t> </a:t>
            </a:r>
            <a:r>
              <a:rPr lang="en-MY" dirty="0" err="1"/>
              <a:t>emas</a:t>
            </a:r>
            <a:r>
              <a:rPr lang="en-MY" dirty="0"/>
              <a:t> yang </a:t>
            </a:r>
            <a:r>
              <a:rPr lang="en-MY" dirty="0" err="1"/>
              <a:t>sama</a:t>
            </a:r>
            <a:r>
              <a:rPr lang="en-MY" dirty="0"/>
              <a:t> </a:t>
            </a:r>
            <a:r>
              <a:rPr lang="en-MY" dirty="0" err="1"/>
              <a:t>berat</a:t>
            </a:r>
            <a:r>
              <a:rPr lang="en-MY" dirty="0"/>
              <a:t> </a:t>
            </a:r>
            <a:r>
              <a:rPr lang="en-MY" dirty="0" err="1"/>
              <a:t>dengan</a:t>
            </a:r>
            <a:r>
              <a:rPr lang="en-MY" dirty="0"/>
              <a:t> </a:t>
            </a:r>
            <a:r>
              <a:rPr lang="en-MY" dirty="0" err="1"/>
              <a:t>buku</a:t>
            </a:r>
            <a:r>
              <a:rPr lang="en-MY" dirty="0"/>
              <a:t> yang </a:t>
            </a:r>
            <a:r>
              <a:rPr lang="en-MY" dirty="0" err="1"/>
              <a:t>diterjemahkan</a:t>
            </a:r>
            <a:r>
              <a:rPr lang="en-MY" dirty="0"/>
              <a:t>.</a:t>
            </a:r>
          </a:p>
          <a:p>
            <a:pPr>
              <a:defRPr/>
            </a:pPr>
            <a:r>
              <a:rPr lang="en-MY" dirty="0"/>
              <a:t>Antara </a:t>
            </a:r>
            <a:r>
              <a:rPr lang="en-MY" dirty="0" err="1"/>
              <a:t>tokoh</a:t>
            </a:r>
            <a:r>
              <a:rPr lang="en-MY" dirty="0"/>
              <a:t> </a:t>
            </a:r>
            <a:r>
              <a:rPr lang="en-MY" dirty="0" err="1"/>
              <a:t>sains</a:t>
            </a:r>
            <a:r>
              <a:rPr lang="en-MY" dirty="0"/>
              <a:t> </a:t>
            </a:r>
            <a:r>
              <a:rPr lang="en-MY" dirty="0" err="1"/>
              <a:t>dan</a:t>
            </a:r>
            <a:r>
              <a:rPr lang="en-MY" dirty="0"/>
              <a:t> </a:t>
            </a:r>
            <a:r>
              <a:rPr lang="en-MY" dirty="0" err="1"/>
              <a:t>falsafah</a:t>
            </a:r>
            <a:r>
              <a:rPr lang="en-MY" dirty="0"/>
              <a:t> yang </a:t>
            </a:r>
            <a:r>
              <a:rPr lang="en-MY" dirty="0" err="1"/>
              <a:t>bertugas</a:t>
            </a:r>
            <a:r>
              <a:rPr lang="en-MY" dirty="0"/>
              <a:t> di </a:t>
            </a:r>
            <a:r>
              <a:rPr lang="en-MY" dirty="0" err="1"/>
              <a:t>Baitul</a:t>
            </a:r>
            <a:r>
              <a:rPr lang="en-MY" dirty="0"/>
              <a:t> </a:t>
            </a:r>
            <a:r>
              <a:rPr lang="en-MY" dirty="0" err="1"/>
              <a:t>Hikmah</a:t>
            </a:r>
            <a:r>
              <a:rPr lang="en-MY" dirty="0"/>
              <a:t> </a:t>
            </a:r>
            <a:r>
              <a:rPr lang="en-MY" dirty="0" err="1"/>
              <a:t>ialah</a:t>
            </a:r>
            <a:r>
              <a:rPr lang="en-MY" dirty="0"/>
              <a:t> </a:t>
            </a:r>
            <a:r>
              <a:rPr lang="en-MY" dirty="0" err="1"/>
              <a:t>Ishaq</a:t>
            </a:r>
            <a:r>
              <a:rPr lang="en-MY" dirty="0"/>
              <a:t> bin </a:t>
            </a:r>
            <a:r>
              <a:rPr lang="en-MY" dirty="0" err="1"/>
              <a:t>Hunayn</a:t>
            </a:r>
            <a:r>
              <a:rPr lang="en-MY" dirty="0"/>
              <a:t>, </a:t>
            </a:r>
            <a:r>
              <a:rPr lang="en-MY" dirty="0" err="1"/>
              <a:t>Yuhanna</a:t>
            </a:r>
            <a:r>
              <a:rPr lang="en-MY" dirty="0"/>
              <a:t> bin </a:t>
            </a:r>
            <a:r>
              <a:rPr lang="en-MY" dirty="0" err="1"/>
              <a:t>Masawaih</a:t>
            </a:r>
            <a:r>
              <a:rPr lang="en-MY" dirty="0"/>
              <a:t>, Muhammad bin Musa al-</a:t>
            </a:r>
            <a:r>
              <a:rPr lang="en-MY" dirty="0" err="1"/>
              <a:t>Khawarizmi</a:t>
            </a:r>
            <a:r>
              <a:rPr lang="en-MY" dirty="0"/>
              <a:t>, Said bin Harun, </a:t>
            </a:r>
            <a:r>
              <a:rPr lang="en-MY" dirty="0" err="1"/>
              <a:t>Thabit</a:t>
            </a:r>
            <a:r>
              <a:rPr lang="en-MY" dirty="0"/>
              <a:t> bin </a:t>
            </a:r>
            <a:r>
              <a:rPr lang="en-MY" dirty="0" err="1"/>
              <a:t>Qurrah</a:t>
            </a:r>
            <a:r>
              <a:rPr lang="en-MY" dirty="0"/>
              <a:t>, </a:t>
            </a:r>
            <a:r>
              <a:rPr lang="en-MY" dirty="0" err="1"/>
              <a:t>dan</a:t>
            </a:r>
            <a:r>
              <a:rPr lang="en-MY" dirty="0"/>
              <a:t> Umar bin </a:t>
            </a:r>
            <a:r>
              <a:rPr lang="en-MY" dirty="0" err="1"/>
              <a:t>Farakkhan</a:t>
            </a:r>
            <a:r>
              <a:rPr lang="en-MY" dirty="0"/>
              <a:t>.</a:t>
            </a:r>
          </a:p>
          <a:p>
            <a:pPr>
              <a:defRPr/>
            </a:pPr>
            <a:r>
              <a:rPr lang="en-MY" dirty="0" err="1"/>
              <a:t>Selain</a:t>
            </a:r>
            <a:r>
              <a:rPr lang="en-MY" dirty="0"/>
              <a:t> </a:t>
            </a:r>
            <a:r>
              <a:rPr lang="en-MY" dirty="0" err="1"/>
              <a:t>menjadi</a:t>
            </a:r>
            <a:r>
              <a:rPr lang="en-MY" dirty="0"/>
              <a:t> </a:t>
            </a:r>
            <a:r>
              <a:rPr lang="en-MY" dirty="0" err="1"/>
              <a:t>pusat</a:t>
            </a:r>
            <a:r>
              <a:rPr lang="en-MY" dirty="0"/>
              <a:t> </a:t>
            </a:r>
            <a:r>
              <a:rPr lang="en-MY" dirty="0" err="1"/>
              <a:t>himpunan</a:t>
            </a:r>
            <a:r>
              <a:rPr lang="en-MY" dirty="0"/>
              <a:t> </a:t>
            </a:r>
            <a:r>
              <a:rPr lang="en-MY" dirty="0" err="1"/>
              <a:t>failasuf</a:t>
            </a:r>
            <a:r>
              <a:rPr lang="en-MY" dirty="0"/>
              <a:t> </a:t>
            </a:r>
            <a:r>
              <a:rPr lang="en-MY" dirty="0" err="1"/>
              <a:t>dan</a:t>
            </a:r>
            <a:r>
              <a:rPr lang="en-MY" dirty="0"/>
              <a:t> </a:t>
            </a:r>
            <a:r>
              <a:rPr lang="en-MY" dirty="0" err="1"/>
              <a:t>saintis</a:t>
            </a:r>
            <a:r>
              <a:rPr lang="en-MY" dirty="0"/>
              <a:t> </a:t>
            </a:r>
            <a:r>
              <a:rPr lang="en-MY" dirty="0" err="1"/>
              <a:t>daripada</a:t>
            </a:r>
            <a:r>
              <a:rPr lang="en-MY" dirty="0"/>
              <a:t> </a:t>
            </a:r>
            <a:r>
              <a:rPr lang="en-MY" dirty="0" err="1"/>
              <a:t>pelbagai</a:t>
            </a:r>
            <a:r>
              <a:rPr lang="en-MY" dirty="0"/>
              <a:t> agama, </a:t>
            </a:r>
            <a:r>
              <a:rPr lang="en-MY" dirty="0" err="1"/>
              <a:t>bangsa</a:t>
            </a:r>
            <a:r>
              <a:rPr lang="en-MY" dirty="0"/>
              <a:t> </a:t>
            </a:r>
            <a:r>
              <a:rPr lang="en-MY" dirty="0" err="1"/>
              <a:t>dan</a:t>
            </a:r>
            <a:r>
              <a:rPr lang="en-MY" dirty="0"/>
              <a:t> </a:t>
            </a:r>
            <a:r>
              <a:rPr lang="en-MY" dirty="0" err="1"/>
              <a:t>keturunan</a:t>
            </a:r>
            <a:r>
              <a:rPr lang="en-MY" dirty="0"/>
              <a:t>, </a:t>
            </a:r>
            <a:r>
              <a:rPr lang="en-MY" dirty="0" err="1"/>
              <a:t>terdapat</a:t>
            </a:r>
            <a:r>
              <a:rPr lang="en-MY" dirty="0"/>
              <a:t> </a:t>
            </a:r>
            <a:r>
              <a:rPr lang="en-MY" dirty="0" err="1"/>
              <a:t>kerja</a:t>
            </a:r>
            <a:r>
              <a:rPr lang="en-MY" dirty="0"/>
              <a:t> </a:t>
            </a:r>
            <a:r>
              <a:rPr lang="en-MY" dirty="0" err="1"/>
              <a:t>penjilidan</a:t>
            </a:r>
            <a:r>
              <a:rPr lang="en-MY" dirty="0"/>
              <a:t>, </a:t>
            </a:r>
            <a:r>
              <a:rPr lang="en-MY" dirty="0" err="1"/>
              <a:t>penyusunan</a:t>
            </a:r>
            <a:r>
              <a:rPr lang="en-MY" dirty="0"/>
              <a:t>, </a:t>
            </a:r>
            <a:r>
              <a:rPr lang="en-MY" dirty="0" err="1"/>
              <a:t>dan</a:t>
            </a:r>
            <a:r>
              <a:rPr lang="en-MY" dirty="0"/>
              <a:t> </a:t>
            </a:r>
            <a:r>
              <a:rPr lang="en-MY" dirty="0" err="1"/>
              <a:t>perkhidmatan</a:t>
            </a:r>
            <a:r>
              <a:rPr lang="en-MY" dirty="0"/>
              <a:t> </a:t>
            </a:r>
            <a:r>
              <a:rPr lang="en-MY" dirty="0" err="1"/>
              <a:t>pinjaman</a:t>
            </a:r>
            <a:r>
              <a:rPr lang="en-MY" dirty="0"/>
              <a:t> </a:t>
            </a:r>
            <a:r>
              <a:rPr lang="en-MY" dirty="0" err="1"/>
              <a:t>buku</a:t>
            </a:r>
            <a:r>
              <a:rPr lang="en-MY" dirty="0"/>
              <a:t> </a:t>
            </a:r>
            <a:r>
              <a:rPr lang="en-MY" dirty="0" err="1"/>
              <a:t>selain</a:t>
            </a:r>
            <a:r>
              <a:rPr lang="en-MY" dirty="0"/>
              <a:t> </a:t>
            </a:r>
            <a:r>
              <a:rPr lang="en-MY" dirty="0" err="1"/>
              <a:t>pengkuliahan</a:t>
            </a:r>
            <a:r>
              <a:rPr lang="en-MY" dirty="0"/>
              <a:t>. </a:t>
            </a:r>
          </a:p>
        </p:txBody>
      </p:sp>
    </p:spTree>
    <p:extLst>
      <p:ext uri="{BB962C8B-B14F-4D97-AF65-F5344CB8AC3E}">
        <p14:creationId xmlns:p14="http://schemas.microsoft.com/office/powerpoint/2010/main" val="816272654"/>
      </p:ext>
    </p:extLst>
  </p:cSld>
  <p:clrMapOvr>
    <a:masterClrMapping/>
  </p:clrMapOvr>
  <p:transition spd="slow"/>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ABAEEE-4B8B-4676-944F-BCA44F81BF67}"/>
              </a:ext>
            </a:extLst>
          </p:cNvPr>
          <p:cNvSpPr>
            <a:spLocks noGrp="1"/>
          </p:cNvSpPr>
          <p:nvPr>
            <p:ph type="title"/>
          </p:nvPr>
        </p:nvSpPr>
        <p:spPr>
          <a:xfrm>
            <a:off x="1657351" y="1584722"/>
            <a:ext cx="5823347" cy="485775"/>
          </a:xfrm>
        </p:spPr>
        <p:txBody>
          <a:bodyPr>
            <a:normAutofit fontScale="90000"/>
          </a:bodyPr>
          <a:lstStyle/>
          <a:p>
            <a:pPr>
              <a:defRPr/>
            </a:pPr>
            <a:r>
              <a:rPr lang="en-GB" dirty="0"/>
              <a:t>PERANAN BAITUL HIKMAH</a:t>
            </a:r>
          </a:p>
        </p:txBody>
      </p:sp>
      <p:sp>
        <p:nvSpPr>
          <p:cNvPr id="46083" name="Content Placeholder 2">
            <a:extLst>
              <a:ext uri="{FF2B5EF4-FFF2-40B4-BE49-F238E27FC236}">
                <a16:creationId xmlns:a16="http://schemas.microsoft.com/office/drawing/2014/main" id="{C92047FF-28C6-4A34-ABC4-73790A858B2A}"/>
              </a:ext>
            </a:extLst>
          </p:cNvPr>
          <p:cNvSpPr>
            <a:spLocks noGrp="1"/>
          </p:cNvSpPr>
          <p:nvPr>
            <p:ph idx="1"/>
          </p:nvPr>
        </p:nvSpPr>
        <p:spPr>
          <a:xfrm>
            <a:off x="1516856" y="2070497"/>
            <a:ext cx="6144816" cy="3067050"/>
          </a:xfrm>
        </p:spPr>
        <p:txBody>
          <a:bodyPr/>
          <a:lstStyle/>
          <a:p>
            <a:pPr>
              <a:buFont typeface="Century Gothic" panose="020B0502020202020204" pitchFamily="34" charset="0"/>
              <a:buAutoNum type="arabicPeriod"/>
            </a:pPr>
            <a:r>
              <a:rPr lang="en-MY" altLang="en-US" sz="1350"/>
              <a:t>Melahirkan penterjemah yang mahir dan pakar dalam pelbagai bidang</a:t>
            </a:r>
          </a:p>
          <a:p>
            <a:pPr>
              <a:buFont typeface="Century Gothic" panose="020B0502020202020204" pitchFamily="34" charset="0"/>
              <a:buAutoNum type="arabicPeriod"/>
            </a:pPr>
            <a:r>
              <a:rPr lang="en-MY" altLang="en-US" sz="1350"/>
              <a:t>Menginstitusikan pengesahan bahan terjemahan daripada pengarang asal</a:t>
            </a:r>
          </a:p>
          <a:p>
            <a:pPr>
              <a:buFont typeface="Century Gothic" panose="020B0502020202020204" pitchFamily="34" charset="0"/>
              <a:buAutoNum type="arabicPeriod"/>
            </a:pPr>
            <a:r>
              <a:rPr lang="en-MY" altLang="en-US" sz="1350"/>
              <a:t>Melibatkan pihak istana dalam kegiatan keilmuan</a:t>
            </a:r>
          </a:p>
          <a:p>
            <a:pPr>
              <a:buFont typeface="Century Gothic" panose="020B0502020202020204" pitchFamily="34" charset="0"/>
              <a:buAutoNum type="arabicPeriod"/>
            </a:pPr>
            <a:r>
              <a:rPr lang="en-MY" altLang="en-US" sz="1350"/>
              <a:t>Menghimpun penterjemah dari pelbagai bangsa dan agama</a:t>
            </a:r>
          </a:p>
          <a:p>
            <a:pPr>
              <a:buFont typeface="Century Gothic" panose="020B0502020202020204" pitchFamily="34" charset="0"/>
              <a:buAutoNum type="arabicPeriod"/>
            </a:pPr>
            <a:r>
              <a:rPr lang="en-MY" altLang="en-US" sz="1350"/>
              <a:t>Menjadi agen pertukaran budaya dan pemindahan teknologi</a:t>
            </a:r>
          </a:p>
          <a:p>
            <a:pPr>
              <a:buFont typeface="Century Gothic" panose="020B0502020202020204" pitchFamily="34" charset="0"/>
              <a:buAutoNum type="arabicPeriod"/>
            </a:pPr>
            <a:r>
              <a:rPr lang="en-MY" altLang="en-US" sz="1350"/>
              <a:t>Membudayakan penterjemahan kepada masyarakat massa</a:t>
            </a:r>
          </a:p>
          <a:p>
            <a:pPr>
              <a:buFont typeface="Century Gothic" panose="020B0502020202020204" pitchFamily="34" charset="0"/>
              <a:buAutoNum type="arabicPeriod"/>
            </a:pPr>
            <a:r>
              <a:rPr lang="en-MY" altLang="en-US" sz="1350"/>
              <a:t>Berfungsi sebagai perpustakaan terbaik</a:t>
            </a:r>
          </a:p>
          <a:p>
            <a:pPr>
              <a:buFont typeface="Century Gothic" panose="020B0502020202020204" pitchFamily="34" charset="0"/>
              <a:buAutoNum type="arabicPeriod"/>
            </a:pPr>
            <a:r>
              <a:rPr lang="en-MY" altLang="en-US" sz="1350"/>
              <a:t>Menghidupkan budaya keperpustakaan</a:t>
            </a:r>
          </a:p>
        </p:txBody>
      </p:sp>
    </p:spTree>
    <p:extLst>
      <p:ext uri="{BB962C8B-B14F-4D97-AF65-F5344CB8AC3E}">
        <p14:creationId xmlns:p14="http://schemas.microsoft.com/office/powerpoint/2010/main" val="3438558307"/>
      </p:ext>
    </p:extLst>
  </p:cSld>
  <p:clrMapOvr>
    <a:masterClrMapping/>
  </p:clrMapOvr>
  <p:transition spd="slow"/>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322D1F-0DB9-47AE-BABE-2861BFE17E54}"/>
              </a:ext>
            </a:extLst>
          </p:cNvPr>
          <p:cNvSpPr>
            <a:spLocks noGrp="1"/>
          </p:cNvSpPr>
          <p:nvPr>
            <p:ph type="title"/>
          </p:nvPr>
        </p:nvSpPr>
        <p:spPr>
          <a:xfrm>
            <a:off x="1506142" y="1196578"/>
            <a:ext cx="5292328" cy="575072"/>
          </a:xfrm>
        </p:spPr>
        <p:txBody>
          <a:bodyPr>
            <a:normAutofit fontScale="90000"/>
          </a:bodyPr>
          <a:lstStyle/>
          <a:p>
            <a:pPr algn="r">
              <a:defRPr/>
            </a:pPr>
            <a:r>
              <a:rPr lang="en-GB" dirty="0" err="1"/>
              <a:t>Sambungan</a:t>
            </a:r>
            <a:r>
              <a:rPr lang="en-GB" dirty="0"/>
              <a:t>…</a:t>
            </a:r>
          </a:p>
        </p:txBody>
      </p:sp>
      <p:sp>
        <p:nvSpPr>
          <p:cNvPr id="47107" name="Content Placeholder 2">
            <a:extLst>
              <a:ext uri="{FF2B5EF4-FFF2-40B4-BE49-F238E27FC236}">
                <a16:creationId xmlns:a16="http://schemas.microsoft.com/office/drawing/2014/main" id="{C3E0C0C2-79C4-4D80-A1EC-6372080326CA}"/>
              </a:ext>
            </a:extLst>
          </p:cNvPr>
          <p:cNvSpPr>
            <a:spLocks noGrp="1"/>
          </p:cNvSpPr>
          <p:nvPr>
            <p:ph idx="1"/>
          </p:nvPr>
        </p:nvSpPr>
        <p:spPr>
          <a:xfrm>
            <a:off x="1506141" y="1771650"/>
            <a:ext cx="6037659" cy="3771900"/>
          </a:xfrm>
        </p:spPr>
        <p:txBody>
          <a:bodyPr/>
          <a:lstStyle/>
          <a:p>
            <a:r>
              <a:rPr lang="ms-MY" altLang="en-US" sz="1800"/>
              <a:t>Setelah kematian khalifah al-Ma’mūn, Bayt al-Hikmah tidak lagi mendapat perhatian daripada para khalifah seterusnya.  Namun, Bayt al-Hikmah dikatakan masih tetap berfungsi pada tahun 479 H/1086 M dengan nama Dār al-</a:t>
            </a:r>
            <a:r>
              <a:rPr lang="ms-MY" altLang="en-US" sz="1800" baseline="30000"/>
              <a:t>‘</a:t>
            </a:r>
            <a:r>
              <a:rPr lang="ms-MY" altLang="en-US" sz="1800"/>
              <a:t>Ilm.  </a:t>
            </a:r>
          </a:p>
          <a:p>
            <a:r>
              <a:rPr lang="ms-MY" altLang="en-US" sz="1800"/>
              <a:t>Setelah Madrasah Nizāmiyyah tersebar luas pada akhir abad ke-5 H/11 M dan wujud ancaman keras daripada ulama terhadap ilmu falsafah, Bayt al-Hikmah menjadi semakin mundur.  Bayt al-Hikmah dikatakan terus wujud sehingga berlaku serangan bangsa Tartar ke atas kota Baghdad pada tahun 656 H/1258 M yang turut mengakibatkan kemusnahannya.</a:t>
            </a:r>
            <a:endParaRPr lang="en-GB" altLang="en-US" sz="1800"/>
          </a:p>
        </p:txBody>
      </p:sp>
    </p:spTree>
    <p:extLst>
      <p:ext uri="{BB962C8B-B14F-4D97-AF65-F5344CB8AC3E}">
        <p14:creationId xmlns:p14="http://schemas.microsoft.com/office/powerpoint/2010/main" val="652398546"/>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3B5F81A-8158-42D1-910F-76DEA7F009F1}"/>
              </a:ext>
            </a:extLst>
          </p:cNvPr>
          <p:cNvSpPr>
            <a:spLocks noGrp="1"/>
          </p:cNvSpPr>
          <p:nvPr>
            <p:ph type="title"/>
          </p:nvPr>
        </p:nvSpPr>
        <p:spPr/>
        <p:txBody>
          <a:bodyPr/>
          <a:lstStyle/>
          <a:p>
            <a:pPr algn="ctr"/>
            <a:r>
              <a:rPr lang="en-MY" b="1" dirty="0" err="1"/>
              <a:t>kaedah-kaedah</a:t>
            </a:r>
            <a:r>
              <a:rPr lang="en-MY" b="1" dirty="0"/>
              <a:t> </a:t>
            </a:r>
            <a:r>
              <a:rPr lang="en-MY" b="1" dirty="0" err="1"/>
              <a:t>saintifik</a:t>
            </a:r>
            <a:r>
              <a:rPr lang="en-MY" b="1" dirty="0"/>
              <a:t> </a:t>
            </a:r>
            <a:r>
              <a:rPr lang="en-MY" b="1" dirty="0" err="1"/>
              <a:t>oleh</a:t>
            </a:r>
            <a:r>
              <a:rPr lang="en-MY" b="1" dirty="0"/>
              <a:t> para </a:t>
            </a:r>
            <a:r>
              <a:rPr lang="en-MY" b="1" dirty="0" err="1"/>
              <a:t>saintis</a:t>
            </a:r>
            <a:r>
              <a:rPr lang="en-MY" b="1" dirty="0"/>
              <a:t> Muslim </a:t>
            </a:r>
            <a:r>
              <a:rPr lang="en-MY" b="1" dirty="0" err="1"/>
              <a:t>terdahulu</a:t>
            </a:r>
            <a:endParaRPr lang="en-MY" b="1" dirty="0"/>
          </a:p>
        </p:txBody>
      </p:sp>
    </p:spTree>
    <p:extLst>
      <p:ext uri="{BB962C8B-B14F-4D97-AF65-F5344CB8AC3E}">
        <p14:creationId xmlns:p14="http://schemas.microsoft.com/office/powerpoint/2010/main" val="17850631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A027A9-E8F4-4C2E-A5E5-01CC27B8C6F9}"/>
              </a:ext>
            </a:extLst>
          </p:cNvPr>
          <p:cNvSpPr>
            <a:spLocks noGrp="1"/>
          </p:cNvSpPr>
          <p:nvPr>
            <p:ph type="title"/>
          </p:nvPr>
        </p:nvSpPr>
        <p:spPr>
          <a:xfrm>
            <a:off x="548223" y="1868139"/>
            <a:ext cx="5526773" cy="452005"/>
          </a:xfrm>
        </p:spPr>
        <p:txBody>
          <a:bodyPr>
            <a:normAutofit fontScale="90000"/>
          </a:bodyPr>
          <a:lstStyle/>
          <a:p>
            <a:r>
              <a:rPr lang="en-MY" b="1" dirty="0" err="1"/>
              <a:t>Metod</a:t>
            </a:r>
            <a:r>
              <a:rPr lang="en-MY" b="1" dirty="0"/>
              <a:t> </a:t>
            </a:r>
            <a:r>
              <a:rPr lang="en-MY" b="1" dirty="0" err="1"/>
              <a:t>observasi</a:t>
            </a:r>
            <a:r>
              <a:rPr lang="en-MY" b="1" dirty="0"/>
              <a:t> </a:t>
            </a:r>
            <a:r>
              <a:rPr lang="en-MY" b="1" dirty="0" err="1"/>
              <a:t>oleh</a:t>
            </a:r>
            <a:r>
              <a:rPr lang="en-MY" b="1" dirty="0"/>
              <a:t> Al-</a:t>
            </a:r>
            <a:r>
              <a:rPr lang="en-MY" b="1" dirty="0" err="1"/>
              <a:t>Razi</a:t>
            </a:r>
            <a:endParaRPr lang="en-MY" b="1" dirty="0"/>
          </a:p>
        </p:txBody>
      </p:sp>
      <p:pic>
        <p:nvPicPr>
          <p:cNvPr id="7" name="Content Placeholder 6">
            <a:extLst>
              <a:ext uri="{FF2B5EF4-FFF2-40B4-BE49-F238E27FC236}">
                <a16:creationId xmlns:a16="http://schemas.microsoft.com/office/drawing/2014/main" id="{008DAA72-5570-4172-853C-6817F5C7DC9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307282" y="1285004"/>
            <a:ext cx="2530186" cy="3840282"/>
          </a:xfrm>
        </p:spPr>
      </p:pic>
      <p:sp>
        <p:nvSpPr>
          <p:cNvPr id="5" name="Text Placeholder 4">
            <a:extLst>
              <a:ext uri="{FF2B5EF4-FFF2-40B4-BE49-F238E27FC236}">
                <a16:creationId xmlns:a16="http://schemas.microsoft.com/office/drawing/2014/main" id="{00C81BBA-40EA-4F75-94D5-11548506FAFE}"/>
              </a:ext>
            </a:extLst>
          </p:cNvPr>
          <p:cNvSpPr>
            <a:spLocks noGrp="1"/>
          </p:cNvSpPr>
          <p:nvPr>
            <p:ph type="body" sz="half" idx="2"/>
          </p:nvPr>
        </p:nvSpPr>
        <p:spPr>
          <a:xfrm>
            <a:off x="482191" y="2655469"/>
            <a:ext cx="5360518" cy="2858691"/>
          </a:xfrm>
        </p:spPr>
        <p:txBody>
          <a:bodyPr>
            <a:normAutofit fontScale="92500" lnSpcReduction="10000"/>
          </a:bodyPr>
          <a:lstStyle/>
          <a:p>
            <a:pPr marL="214313" indent="-214313">
              <a:buFont typeface="Arial" panose="020B0604020202020204" pitchFamily="34" charset="0"/>
              <a:buChar char="•"/>
            </a:pPr>
            <a:r>
              <a:rPr lang="en-MY" sz="1800" dirty="0">
                <a:latin typeface="Century Gothic" panose="020B0502020202020204" pitchFamily="34" charset="0"/>
              </a:rPr>
              <a:t>Abu Bakr Muhammad ibn </a:t>
            </a:r>
            <a:r>
              <a:rPr lang="en-MY" sz="1800" dirty="0" err="1">
                <a:latin typeface="Century Gothic" panose="020B0502020202020204" pitchFamily="34" charset="0"/>
              </a:rPr>
              <a:t>Zakariyya</a:t>
            </a:r>
            <a:r>
              <a:rPr lang="en-MY" sz="1800" dirty="0">
                <a:latin typeface="Century Gothic" panose="020B0502020202020204" pitchFamily="34" charset="0"/>
              </a:rPr>
              <a:t> al-</a:t>
            </a:r>
            <a:r>
              <a:rPr lang="en-MY" sz="1800" dirty="0" err="1">
                <a:latin typeface="Century Gothic" panose="020B0502020202020204" pitchFamily="34" charset="0"/>
              </a:rPr>
              <a:t>Razi</a:t>
            </a:r>
            <a:r>
              <a:rPr lang="en-MY" sz="1800" dirty="0">
                <a:latin typeface="Century Gothic" panose="020B0502020202020204" pitchFamily="34" charset="0"/>
              </a:rPr>
              <a:t> (</a:t>
            </a:r>
            <a:r>
              <a:rPr lang="en-MY" sz="1800" dirty="0" err="1">
                <a:latin typeface="Century Gothic" panose="020B0502020202020204" pitchFamily="34" charset="0"/>
              </a:rPr>
              <a:t>dikenali</a:t>
            </a:r>
            <a:r>
              <a:rPr lang="en-MY" sz="1800" dirty="0">
                <a:latin typeface="Century Gothic" panose="020B0502020202020204" pitchFamily="34" charset="0"/>
              </a:rPr>
              <a:t> </a:t>
            </a:r>
            <a:r>
              <a:rPr lang="en-MY" sz="1800" dirty="0" err="1">
                <a:latin typeface="Century Gothic" panose="020B0502020202020204" pitchFamily="34" charset="0"/>
              </a:rPr>
              <a:t>sebagai</a:t>
            </a:r>
            <a:r>
              <a:rPr lang="en-MY" sz="1800" dirty="0">
                <a:latin typeface="Century Gothic" panose="020B0502020202020204" pitchFamily="34" charset="0"/>
              </a:rPr>
              <a:t> Rhazes di Barat)- </a:t>
            </a:r>
            <a:r>
              <a:rPr lang="en-MY" sz="1800" dirty="0" err="1">
                <a:latin typeface="Century Gothic" panose="020B0502020202020204" pitchFamily="34" charset="0"/>
              </a:rPr>
              <a:t>Sarjana</a:t>
            </a:r>
            <a:r>
              <a:rPr lang="en-MY" sz="1800" dirty="0">
                <a:latin typeface="Century Gothic" panose="020B0502020202020204" pitchFamily="34" charset="0"/>
              </a:rPr>
              <a:t> Muslim </a:t>
            </a:r>
            <a:r>
              <a:rPr lang="en-MY" sz="1800" dirty="0" err="1">
                <a:latin typeface="Century Gothic" panose="020B0502020202020204" pitchFamily="34" charset="0"/>
              </a:rPr>
              <a:t>Parsi</a:t>
            </a:r>
            <a:endParaRPr lang="en-MY" sz="1800" dirty="0">
              <a:latin typeface="Century Gothic" panose="020B0502020202020204" pitchFamily="34" charset="0"/>
            </a:endParaRPr>
          </a:p>
          <a:p>
            <a:pPr marL="214313" indent="-214313">
              <a:buFont typeface="Arial" panose="020B0604020202020204" pitchFamily="34" charset="0"/>
              <a:buChar char="•"/>
            </a:pPr>
            <a:r>
              <a:rPr lang="en-MY" sz="1800" dirty="0" err="1">
                <a:latin typeface="Century Gothic" panose="020B0502020202020204" pitchFamily="34" charset="0"/>
              </a:rPr>
              <a:t>Mempelajari</a:t>
            </a:r>
            <a:r>
              <a:rPr lang="en-MY" sz="1800" dirty="0">
                <a:latin typeface="Century Gothic" panose="020B0502020202020204" pitchFamily="34" charset="0"/>
              </a:rPr>
              <a:t> </a:t>
            </a:r>
            <a:r>
              <a:rPr lang="en-MY" sz="1800" dirty="0" err="1">
                <a:latin typeface="Century Gothic" panose="020B0502020202020204" pitchFamily="34" charset="0"/>
              </a:rPr>
              <a:t>matematik</a:t>
            </a:r>
            <a:r>
              <a:rPr lang="en-MY" sz="1800" dirty="0">
                <a:latin typeface="Century Gothic" panose="020B0502020202020204" pitchFamily="34" charset="0"/>
              </a:rPr>
              <a:t>, </a:t>
            </a:r>
            <a:r>
              <a:rPr lang="en-MY" sz="1800" dirty="0" err="1">
                <a:latin typeface="Century Gothic" panose="020B0502020202020204" pitchFamily="34" charset="0"/>
              </a:rPr>
              <a:t>falsafah</a:t>
            </a:r>
            <a:r>
              <a:rPr lang="en-MY" sz="1800" dirty="0">
                <a:latin typeface="Century Gothic" panose="020B0502020202020204" pitchFamily="34" charset="0"/>
              </a:rPr>
              <a:t>, </a:t>
            </a:r>
            <a:r>
              <a:rPr lang="en-MY" sz="1800" dirty="0" err="1">
                <a:latin typeface="Century Gothic" panose="020B0502020202020204" pitchFamily="34" charset="0"/>
              </a:rPr>
              <a:t>astronomi</a:t>
            </a:r>
            <a:r>
              <a:rPr lang="en-MY" sz="1800" dirty="0">
                <a:latin typeface="Century Gothic" panose="020B0502020202020204" pitchFamily="34" charset="0"/>
              </a:rPr>
              <a:t> </a:t>
            </a:r>
            <a:r>
              <a:rPr lang="en-MY" sz="1800" dirty="0" err="1">
                <a:latin typeface="Century Gothic" panose="020B0502020202020204" pitchFamily="34" charset="0"/>
              </a:rPr>
              <a:t>dan</a:t>
            </a:r>
            <a:r>
              <a:rPr lang="en-MY" sz="1800" dirty="0">
                <a:latin typeface="Century Gothic" panose="020B0502020202020204" pitchFamily="34" charset="0"/>
              </a:rPr>
              <a:t> </a:t>
            </a:r>
            <a:r>
              <a:rPr lang="en-MY" sz="1800" dirty="0" err="1">
                <a:latin typeface="Century Gothic" panose="020B0502020202020204" pitchFamily="34" charset="0"/>
              </a:rPr>
              <a:t>kimia</a:t>
            </a:r>
            <a:r>
              <a:rPr lang="en-MY" sz="1800" dirty="0">
                <a:latin typeface="Century Gothic" panose="020B0502020202020204" pitchFamily="34" charset="0"/>
              </a:rPr>
              <a:t> di Baghdad </a:t>
            </a:r>
            <a:r>
              <a:rPr lang="en-MY" sz="1800" dirty="0" err="1">
                <a:latin typeface="Century Gothic" panose="020B0502020202020204" pitchFamily="34" charset="0"/>
              </a:rPr>
              <a:t>daripada</a:t>
            </a:r>
            <a:r>
              <a:rPr lang="en-MY" sz="1800" dirty="0">
                <a:latin typeface="Century Gothic" panose="020B0502020202020204" pitchFamily="34" charset="0"/>
              </a:rPr>
              <a:t> </a:t>
            </a:r>
            <a:r>
              <a:rPr lang="en-MY" sz="1800" dirty="0" err="1">
                <a:latin typeface="Century Gothic" panose="020B0502020202020204" pitchFamily="34" charset="0"/>
              </a:rPr>
              <a:t>gurunya</a:t>
            </a:r>
            <a:r>
              <a:rPr lang="en-MY" sz="1800" dirty="0">
                <a:latin typeface="Century Gothic" panose="020B0502020202020204" pitchFamily="34" charset="0"/>
              </a:rPr>
              <a:t> </a:t>
            </a:r>
            <a:r>
              <a:rPr lang="en-MY" sz="1800" dirty="0" err="1">
                <a:latin typeface="Century Gothic" panose="020B0502020202020204" pitchFamily="34" charset="0"/>
              </a:rPr>
              <a:t>Humayun</a:t>
            </a:r>
            <a:r>
              <a:rPr lang="en-MY" sz="1800" dirty="0">
                <a:latin typeface="Century Gothic" panose="020B0502020202020204" pitchFamily="34" charset="0"/>
              </a:rPr>
              <a:t> Ibn </a:t>
            </a:r>
            <a:r>
              <a:rPr lang="en-MY" sz="1800" dirty="0" err="1">
                <a:latin typeface="Century Gothic" panose="020B0502020202020204" pitchFamily="34" charset="0"/>
              </a:rPr>
              <a:t>Ishaq</a:t>
            </a:r>
            <a:r>
              <a:rPr lang="en-MY" sz="1800" dirty="0">
                <a:latin typeface="Century Gothic" panose="020B0502020202020204" pitchFamily="34" charset="0"/>
              </a:rPr>
              <a:t> yang </a:t>
            </a:r>
            <a:r>
              <a:rPr lang="en-MY" sz="1800" dirty="0" err="1">
                <a:latin typeface="Century Gothic" panose="020B0502020202020204" pitchFamily="34" charset="0"/>
              </a:rPr>
              <a:t>terkenal</a:t>
            </a:r>
            <a:r>
              <a:rPr lang="en-MY" sz="1800" dirty="0">
                <a:latin typeface="Century Gothic" panose="020B0502020202020204" pitchFamily="34" charset="0"/>
              </a:rPr>
              <a:t> </a:t>
            </a:r>
            <a:r>
              <a:rPr lang="en-MY" sz="1800" dirty="0" err="1">
                <a:latin typeface="Century Gothic" panose="020B0502020202020204" pitchFamily="34" charset="0"/>
              </a:rPr>
              <a:t>dalam</a:t>
            </a:r>
            <a:r>
              <a:rPr lang="en-MY" sz="1800" dirty="0">
                <a:latin typeface="Century Gothic" panose="020B0502020202020204" pitchFamily="34" charset="0"/>
              </a:rPr>
              <a:t> </a:t>
            </a:r>
            <a:r>
              <a:rPr lang="en-MY" sz="1800" dirty="0" err="1">
                <a:latin typeface="Century Gothic" panose="020B0502020202020204" pitchFamily="34" charset="0"/>
              </a:rPr>
              <a:t>bidang</a:t>
            </a:r>
            <a:r>
              <a:rPr lang="en-MY" sz="1800" dirty="0">
                <a:latin typeface="Century Gothic" panose="020B0502020202020204" pitchFamily="34" charset="0"/>
              </a:rPr>
              <a:t> </a:t>
            </a:r>
            <a:r>
              <a:rPr lang="en-MY" sz="1800" dirty="0" err="1">
                <a:latin typeface="Century Gothic" panose="020B0502020202020204" pitchFamily="34" charset="0"/>
              </a:rPr>
              <a:t>perubatan</a:t>
            </a:r>
            <a:r>
              <a:rPr lang="en-MY" sz="1800" dirty="0">
                <a:latin typeface="Century Gothic" panose="020B0502020202020204" pitchFamily="34" charset="0"/>
              </a:rPr>
              <a:t> di Greek, </a:t>
            </a:r>
            <a:r>
              <a:rPr lang="en-MY" sz="1800" dirty="0" err="1">
                <a:latin typeface="Century Gothic" panose="020B0502020202020204" pitchFamily="34" charset="0"/>
              </a:rPr>
              <a:t>Parsi</a:t>
            </a:r>
            <a:r>
              <a:rPr lang="en-MY" sz="1800" dirty="0">
                <a:latin typeface="Century Gothic" panose="020B0502020202020204" pitchFamily="34" charset="0"/>
              </a:rPr>
              <a:t> </a:t>
            </a:r>
            <a:r>
              <a:rPr lang="en-MY" sz="1800" dirty="0" err="1">
                <a:latin typeface="Century Gothic" panose="020B0502020202020204" pitchFamily="34" charset="0"/>
              </a:rPr>
              <a:t>dan</a:t>
            </a:r>
            <a:r>
              <a:rPr lang="en-MY" sz="1800" dirty="0">
                <a:latin typeface="Century Gothic" panose="020B0502020202020204" pitchFamily="34" charset="0"/>
              </a:rPr>
              <a:t> India.</a:t>
            </a:r>
          </a:p>
          <a:p>
            <a:pPr marL="214313" indent="-214313">
              <a:buFont typeface="Arial" panose="020B0604020202020204" pitchFamily="34" charset="0"/>
              <a:buChar char="•"/>
            </a:pPr>
            <a:r>
              <a:rPr lang="en-MY" sz="1800" dirty="0">
                <a:latin typeface="Century Gothic" panose="020B0502020202020204" pitchFamily="34" charset="0"/>
              </a:rPr>
              <a:t>Ahli </a:t>
            </a:r>
            <a:r>
              <a:rPr lang="en-MY" sz="1800" dirty="0" err="1">
                <a:latin typeface="Century Gothic" panose="020B0502020202020204" pitchFamily="34" charset="0"/>
              </a:rPr>
              <a:t>perubatan</a:t>
            </a:r>
            <a:r>
              <a:rPr lang="en-MY" sz="1800" dirty="0">
                <a:latin typeface="Century Gothic" panose="020B0502020202020204" pitchFamily="34" charset="0"/>
              </a:rPr>
              <a:t> (</a:t>
            </a:r>
            <a:r>
              <a:rPr lang="en-MY" sz="1800" dirty="0" err="1">
                <a:latin typeface="Century Gothic" panose="020B0502020202020204" pitchFamily="34" charset="0"/>
              </a:rPr>
              <a:t>doktor</a:t>
            </a:r>
            <a:r>
              <a:rPr lang="en-MY" sz="1800" dirty="0">
                <a:latin typeface="Century Gothic" panose="020B0502020202020204" pitchFamily="34" charset="0"/>
              </a:rPr>
              <a:t>), </a:t>
            </a:r>
            <a:r>
              <a:rPr lang="en-MY" sz="1800" dirty="0" err="1">
                <a:latin typeface="Century Gothic" panose="020B0502020202020204" pitchFamily="34" charset="0"/>
              </a:rPr>
              <a:t>ahli</a:t>
            </a:r>
            <a:r>
              <a:rPr lang="en-MY" sz="1800" dirty="0">
                <a:latin typeface="Century Gothic" panose="020B0502020202020204" pitchFamily="34" charset="0"/>
              </a:rPr>
              <a:t> </a:t>
            </a:r>
            <a:r>
              <a:rPr lang="en-MY" sz="1800" dirty="0" err="1">
                <a:latin typeface="Century Gothic" panose="020B0502020202020204" pitchFamily="34" charset="0"/>
              </a:rPr>
              <a:t>falsafah</a:t>
            </a:r>
            <a:r>
              <a:rPr lang="en-MY" sz="1800" dirty="0">
                <a:latin typeface="Century Gothic" panose="020B0502020202020204" pitchFamily="34" charset="0"/>
              </a:rPr>
              <a:t> </a:t>
            </a:r>
            <a:r>
              <a:rPr lang="en-MY" sz="1800" dirty="0" err="1">
                <a:latin typeface="Century Gothic" panose="020B0502020202020204" pitchFamily="34" charset="0"/>
              </a:rPr>
              <a:t>dan</a:t>
            </a:r>
            <a:r>
              <a:rPr lang="en-MY" sz="1800" dirty="0">
                <a:latin typeface="Century Gothic" panose="020B0502020202020204" pitchFamily="34" charset="0"/>
              </a:rPr>
              <a:t> </a:t>
            </a:r>
            <a:r>
              <a:rPr lang="en-MY" sz="1800" dirty="0" err="1">
                <a:latin typeface="Century Gothic" panose="020B0502020202020204" pitchFamily="34" charset="0"/>
              </a:rPr>
              <a:t>ahli</a:t>
            </a:r>
            <a:r>
              <a:rPr lang="en-MY" sz="1800" dirty="0">
                <a:latin typeface="Century Gothic" panose="020B0502020202020204" pitchFamily="34" charset="0"/>
              </a:rPr>
              <a:t> </a:t>
            </a:r>
            <a:r>
              <a:rPr lang="en-MY" sz="1800" dirty="0" err="1">
                <a:latin typeface="Century Gothic" panose="020B0502020202020204" pitchFamily="34" charset="0"/>
              </a:rPr>
              <a:t>kimia</a:t>
            </a:r>
            <a:r>
              <a:rPr lang="en-MY" sz="1800" dirty="0">
                <a:latin typeface="Century Gothic" panose="020B0502020202020204" pitchFamily="34" charset="0"/>
              </a:rPr>
              <a:t> yang </a:t>
            </a:r>
            <a:r>
              <a:rPr lang="en-MY" sz="1800" dirty="0" err="1">
                <a:latin typeface="Century Gothic" panose="020B0502020202020204" pitchFamily="34" charset="0"/>
              </a:rPr>
              <a:t>sangat</a:t>
            </a:r>
            <a:r>
              <a:rPr lang="en-MY" sz="1800" dirty="0">
                <a:latin typeface="Century Gothic" panose="020B0502020202020204" pitchFamily="34" charset="0"/>
              </a:rPr>
              <a:t> </a:t>
            </a:r>
            <a:r>
              <a:rPr lang="en-MY" sz="1800" dirty="0" err="1">
                <a:latin typeface="Century Gothic" panose="020B0502020202020204" pitchFamily="34" charset="0"/>
              </a:rPr>
              <a:t>dihormati</a:t>
            </a:r>
            <a:r>
              <a:rPr lang="en-MY" sz="1800" dirty="0">
                <a:latin typeface="Century Gothic" panose="020B0502020202020204" pitchFamily="34" charset="0"/>
              </a:rPr>
              <a:t> </a:t>
            </a:r>
            <a:r>
              <a:rPr lang="en-MY" sz="1800" dirty="0" err="1">
                <a:latin typeface="Century Gothic" panose="020B0502020202020204" pitchFamily="34" charset="0"/>
              </a:rPr>
              <a:t>oleh</a:t>
            </a:r>
            <a:r>
              <a:rPr lang="en-MY" sz="1800" dirty="0">
                <a:latin typeface="Century Gothic" panose="020B0502020202020204" pitchFamily="34" charset="0"/>
              </a:rPr>
              <a:t> </a:t>
            </a:r>
            <a:r>
              <a:rPr lang="en-MY" sz="1800" dirty="0" err="1">
                <a:latin typeface="Century Gothic" panose="020B0502020202020204" pitchFamily="34" charset="0"/>
              </a:rPr>
              <a:t>masyarakat</a:t>
            </a:r>
            <a:r>
              <a:rPr lang="en-MY" sz="1800" dirty="0">
                <a:latin typeface="Century Gothic" panose="020B0502020202020204" pitchFamily="34" charset="0"/>
              </a:rPr>
              <a:t> Muslim </a:t>
            </a:r>
            <a:r>
              <a:rPr lang="en-MY" sz="1800" dirty="0" err="1">
                <a:latin typeface="Century Gothic" panose="020B0502020202020204" pitchFamily="34" charset="0"/>
              </a:rPr>
              <a:t>dan</a:t>
            </a:r>
            <a:r>
              <a:rPr lang="en-MY" sz="1800" dirty="0">
                <a:latin typeface="Century Gothic" panose="020B0502020202020204" pitchFamily="34" charset="0"/>
              </a:rPr>
              <a:t> Barat</a:t>
            </a:r>
          </a:p>
          <a:p>
            <a:pPr marL="214313" indent="-214313">
              <a:buFont typeface="Arial" panose="020B0604020202020204" pitchFamily="34" charset="0"/>
              <a:buChar char="•"/>
            </a:pPr>
            <a:endParaRPr lang="en-MY" sz="1800" dirty="0">
              <a:latin typeface="Century Gothic" panose="020B0502020202020204" pitchFamily="34" charset="0"/>
            </a:endParaRPr>
          </a:p>
          <a:p>
            <a:pPr marL="214313" indent="-214313">
              <a:buFont typeface="Arial" panose="020B0604020202020204" pitchFamily="34" charset="0"/>
              <a:buChar char="•"/>
            </a:pPr>
            <a:endParaRPr lang="en-MY" sz="1800" dirty="0">
              <a:latin typeface="Century Gothic" panose="020B0502020202020204" pitchFamily="34" charset="0"/>
            </a:endParaRPr>
          </a:p>
          <a:p>
            <a:pPr marL="214313" indent="-214313">
              <a:buFont typeface="Arial" panose="020B0604020202020204" pitchFamily="34" charset="0"/>
              <a:buChar char="•"/>
            </a:pPr>
            <a:endParaRPr lang="en-MY" sz="1800" dirty="0">
              <a:latin typeface="Century Gothic" panose="020B0502020202020204" pitchFamily="34" charset="0"/>
            </a:endParaRPr>
          </a:p>
        </p:txBody>
      </p:sp>
    </p:spTree>
    <p:extLst>
      <p:ext uri="{BB962C8B-B14F-4D97-AF65-F5344CB8AC3E}">
        <p14:creationId xmlns:p14="http://schemas.microsoft.com/office/powerpoint/2010/main" val="1032103603"/>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A834272A-9168-4698-B9E4-1A4EDD727B47}"/>
              </a:ext>
            </a:extLst>
          </p:cNvPr>
          <p:cNvSpPr>
            <a:spLocks noGrp="1"/>
          </p:cNvSpPr>
          <p:nvPr>
            <p:ph type="title"/>
          </p:nvPr>
        </p:nvSpPr>
        <p:spPr>
          <a:xfrm>
            <a:off x="376714" y="2316723"/>
            <a:ext cx="5526773" cy="452005"/>
          </a:xfrm>
        </p:spPr>
        <p:txBody>
          <a:bodyPr>
            <a:normAutofit fontScale="90000"/>
          </a:bodyPr>
          <a:lstStyle/>
          <a:p>
            <a:r>
              <a:rPr lang="en-MY" b="1" dirty="0" err="1"/>
              <a:t>Metod</a:t>
            </a:r>
            <a:r>
              <a:rPr lang="en-MY" b="1" dirty="0"/>
              <a:t> </a:t>
            </a:r>
            <a:r>
              <a:rPr lang="en-MY" b="1" dirty="0" err="1"/>
              <a:t>observasi</a:t>
            </a:r>
            <a:r>
              <a:rPr lang="en-MY" b="1" dirty="0"/>
              <a:t> </a:t>
            </a:r>
            <a:r>
              <a:rPr lang="en-MY" b="1" dirty="0" err="1"/>
              <a:t>oleh</a:t>
            </a:r>
            <a:r>
              <a:rPr lang="en-MY" b="1" dirty="0"/>
              <a:t> Al-</a:t>
            </a:r>
            <a:r>
              <a:rPr lang="en-MY" b="1" dirty="0" err="1"/>
              <a:t>Razi</a:t>
            </a:r>
            <a:r>
              <a:rPr lang="en-MY" b="1" dirty="0"/>
              <a:t> (</a:t>
            </a:r>
            <a:r>
              <a:rPr lang="en-MY" b="1" dirty="0" err="1"/>
              <a:t>samb</a:t>
            </a:r>
            <a:r>
              <a:rPr lang="en-MY" b="1" dirty="0"/>
              <a:t>..)</a:t>
            </a:r>
          </a:p>
        </p:txBody>
      </p:sp>
      <p:pic>
        <p:nvPicPr>
          <p:cNvPr id="7" name="Content Placeholder 6">
            <a:extLst>
              <a:ext uri="{FF2B5EF4-FFF2-40B4-BE49-F238E27FC236}">
                <a16:creationId xmlns:a16="http://schemas.microsoft.com/office/drawing/2014/main" id="{469F2FC2-6B3C-4C48-91A3-AF9B07BB7444}"/>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467350" y="2316723"/>
            <a:ext cx="3046810" cy="2050737"/>
          </a:xfrm>
        </p:spPr>
      </p:pic>
      <p:sp>
        <p:nvSpPr>
          <p:cNvPr id="4" name="Text Placeholder 3">
            <a:extLst>
              <a:ext uri="{FF2B5EF4-FFF2-40B4-BE49-F238E27FC236}">
                <a16:creationId xmlns:a16="http://schemas.microsoft.com/office/drawing/2014/main" id="{8E0EE4BE-08FD-442C-82E5-9B58F4055660}"/>
              </a:ext>
            </a:extLst>
          </p:cNvPr>
          <p:cNvSpPr>
            <a:spLocks noGrp="1"/>
          </p:cNvSpPr>
          <p:nvPr>
            <p:ph type="body" sz="half" idx="2"/>
          </p:nvPr>
        </p:nvSpPr>
        <p:spPr>
          <a:xfrm>
            <a:off x="376715" y="2981742"/>
            <a:ext cx="5090635" cy="2591255"/>
          </a:xfrm>
        </p:spPr>
        <p:txBody>
          <a:bodyPr>
            <a:normAutofit lnSpcReduction="10000"/>
          </a:bodyPr>
          <a:lstStyle/>
          <a:p>
            <a:pPr marL="214313" indent="-214313">
              <a:buFont typeface="Arial" panose="020B0604020202020204" pitchFamily="34" charset="0"/>
              <a:buChar char="•"/>
            </a:pPr>
            <a:r>
              <a:rPr lang="en-MY" sz="1800" dirty="0">
                <a:latin typeface="Century Gothic" panose="020B0502020202020204" pitchFamily="34" charset="0"/>
              </a:rPr>
              <a:t>Kitab </a:t>
            </a:r>
            <a:r>
              <a:rPr lang="en-MY" sz="1800" dirty="0" err="1">
                <a:latin typeface="Century Gothic" panose="020B0502020202020204" pitchFamily="34" charset="0"/>
              </a:rPr>
              <a:t>beliau</a:t>
            </a:r>
            <a:r>
              <a:rPr lang="en-MY" sz="1800" dirty="0">
                <a:latin typeface="Century Gothic" panose="020B0502020202020204" pitchFamily="34" charset="0"/>
              </a:rPr>
              <a:t> “Al </a:t>
            </a:r>
            <a:r>
              <a:rPr lang="en-MY" sz="1800" dirty="0" err="1">
                <a:latin typeface="Century Gothic" panose="020B0502020202020204" pitchFamily="34" charset="0"/>
              </a:rPr>
              <a:t>Judari</a:t>
            </a:r>
            <a:r>
              <a:rPr lang="en-MY" sz="1800" dirty="0">
                <a:latin typeface="Century Gothic" panose="020B0502020202020204" pitchFamily="34" charset="0"/>
              </a:rPr>
              <a:t> Wal </a:t>
            </a:r>
            <a:r>
              <a:rPr lang="en-MY" sz="1800" dirty="0" err="1">
                <a:latin typeface="Century Gothic" panose="020B0502020202020204" pitchFamily="34" charset="0"/>
              </a:rPr>
              <a:t>Hasbah</a:t>
            </a:r>
            <a:r>
              <a:rPr lang="en-MY" sz="1800" dirty="0">
                <a:latin typeface="Century Gothic" panose="020B0502020202020204" pitchFamily="34" charset="0"/>
              </a:rPr>
              <a:t>” </a:t>
            </a:r>
            <a:r>
              <a:rPr lang="en-MY" sz="1800" dirty="0" err="1">
                <a:latin typeface="Century Gothic" panose="020B0502020202020204" pitchFamily="34" charset="0"/>
              </a:rPr>
              <a:t>merupakan</a:t>
            </a:r>
            <a:r>
              <a:rPr lang="en-MY" sz="1800" dirty="0">
                <a:latin typeface="Century Gothic" panose="020B0502020202020204" pitchFamily="34" charset="0"/>
              </a:rPr>
              <a:t> </a:t>
            </a:r>
            <a:r>
              <a:rPr lang="en-MY" sz="1800" dirty="0" err="1">
                <a:latin typeface="Century Gothic" panose="020B0502020202020204" pitchFamily="34" charset="0"/>
              </a:rPr>
              <a:t>antara</a:t>
            </a:r>
            <a:r>
              <a:rPr lang="en-MY" sz="1800" dirty="0">
                <a:latin typeface="Century Gothic" panose="020B0502020202020204" pitchFamily="34" charset="0"/>
              </a:rPr>
              <a:t> </a:t>
            </a:r>
            <a:r>
              <a:rPr lang="en-MY" sz="1800" dirty="0" err="1">
                <a:latin typeface="Century Gothic" panose="020B0502020202020204" pitchFamily="34" charset="0"/>
              </a:rPr>
              <a:t>hasil</a:t>
            </a:r>
            <a:r>
              <a:rPr lang="en-MY" sz="1800" dirty="0">
                <a:latin typeface="Century Gothic" panose="020B0502020202020204" pitchFamily="34" charset="0"/>
              </a:rPr>
              <a:t> </a:t>
            </a:r>
            <a:r>
              <a:rPr lang="en-MY" sz="1800" dirty="0" err="1">
                <a:latin typeface="Century Gothic" panose="020B0502020202020204" pitchFamily="34" charset="0"/>
              </a:rPr>
              <a:t>penulisan</a:t>
            </a:r>
            <a:r>
              <a:rPr lang="en-MY" sz="1800" dirty="0">
                <a:latin typeface="Century Gothic" panose="020B0502020202020204" pitchFamily="34" charset="0"/>
              </a:rPr>
              <a:t> paling </a:t>
            </a:r>
            <a:r>
              <a:rPr lang="en-MY" sz="1800" dirty="0" err="1">
                <a:latin typeface="Century Gothic" panose="020B0502020202020204" pitchFamily="34" charset="0"/>
              </a:rPr>
              <a:t>asli</a:t>
            </a:r>
            <a:r>
              <a:rPr lang="en-MY" sz="1800" dirty="0">
                <a:latin typeface="Century Gothic" panose="020B0502020202020204" pitchFamily="34" charset="0"/>
              </a:rPr>
              <a:t> </a:t>
            </a:r>
            <a:r>
              <a:rPr lang="en-MY" sz="1800" dirty="0" err="1">
                <a:latin typeface="Century Gothic" panose="020B0502020202020204" pitchFamily="34" charset="0"/>
              </a:rPr>
              <a:t>dan</a:t>
            </a:r>
            <a:r>
              <a:rPr lang="en-MY" sz="1800" dirty="0">
                <a:latin typeface="Century Gothic" panose="020B0502020202020204" pitchFamily="34" charset="0"/>
              </a:rPr>
              <a:t> </a:t>
            </a:r>
            <a:r>
              <a:rPr lang="en-MY" sz="1800" dirty="0" err="1">
                <a:latin typeface="Century Gothic" panose="020B0502020202020204" pitchFamily="34" charset="0"/>
              </a:rPr>
              <a:t>terawal</a:t>
            </a:r>
            <a:r>
              <a:rPr lang="en-MY" sz="1800" dirty="0">
                <a:latin typeface="Century Gothic" panose="020B0502020202020204" pitchFamily="34" charset="0"/>
              </a:rPr>
              <a:t> </a:t>
            </a:r>
            <a:r>
              <a:rPr lang="en-MY" sz="1800" dirty="0" err="1">
                <a:latin typeface="Century Gothic" panose="020B0502020202020204" pitchFamily="34" charset="0"/>
              </a:rPr>
              <a:t>dalam</a:t>
            </a:r>
            <a:r>
              <a:rPr lang="en-MY" sz="1800" dirty="0">
                <a:latin typeface="Century Gothic" panose="020B0502020202020204" pitchFamily="34" charset="0"/>
              </a:rPr>
              <a:t> </a:t>
            </a:r>
            <a:r>
              <a:rPr lang="en-MY" sz="1800" dirty="0" err="1">
                <a:latin typeface="Century Gothic" panose="020B0502020202020204" pitchFamily="34" charset="0"/>
              </a:rPr>
              <a:t>bidang</a:t>
            </a:r>
            <a:r>
              <a:rPr lang="en-MY" sz="1800" dirty="0">
                <a:latin typeface="Century Gothic" panose="020B0502020202020204" pitchFamily="34" charset="0"/>
              </a:rPr>
              <a:t> </a:t>
            </a:r>
            <a:r>
              <a:rPr lang="en-MY" sz="1800" dirty="0" err="1">
                <a:latin typeface="Century Gothic" panose="020B0502020202020204" pitchFamily="34" charset="0"/>
              </a:rPr>
              <a:t>perubatan</a:t>
            </a:r>
            <a:r>
              <a:rPr lang="en-MY" sz="1800" dirty="0">
                <a:latin typeface="Century Gothic" panose="020B0502020202020204" pitchFamily="34" charset="0"/>
              </a:rPr>
              <a:t> yang </a:t>
            </a:r>
            <a:r>
              <a:rPr lang="en-MY" sz="1800" dirty="0" err="1">
                <a:latin typeface="Century Gothic" panose="020B0502020202020204" pitchFamily="34" charset="0"/>
              </a:rPr>
              <a:t>menerangkan</a:t>
            </a:r>
            <a:r>
              <a:rPr lang="en-MY" sz="1800" dirty="0">
                <a:latin typeface="Century Gothic" panose="020B0502020202020204" pitchFamily="34" charset="0"/>
              </a:rPr>
              <a:t> </a:t>
            </a:r>
            <a:r>
              <a:rPr lang="en-MY" sz="1800" dirty="0" err="1">
                <a:latin typeface="Century Gothic" panose="020B0502020202020204" pitchFamily="34" charset="0"/>
              </a:rPr>
              <a:t>secara</a:t>
            </a:r>
            <a:r>
              <a:rPr lang="en-MY" sz="1800" dirty="0">
                <a:latin typeface="Century Gothic" panose="020B0502020202020204" pitchFamily="34" charset="0"/>
              </a:rPr>
              <a:t> </a:t>
            </a:r>
            <a:r>
              <a:rPr lang="en-MY" sz="1800" dirty="0" err="1">
                <a:latin typeface="Century Gothic" panose="020B0502020202020204" pitchFamily="34" charset="0"/>
              </a:rPr>
              <a:t>terperinci</a:t>
            </a:r>
            <a:r>
              <a:rPr lang="en-MY" sz="1800" dirty="0">
                <a:latin typeface="Century Gothic" panose="020B0502020202020204" pitchFamily="34" charset="0"/>
              </a:rPr>
              <a:t> </a:t>
            </a:r>
            <a:r>
              <a:rPr lang="en-MY" sz="1800" dirty="0" err="1">
                <a:latin typeface="Century Gothic" panose="020B0502020202020204" pitchFamily="34" charset="0"/>
              </a:rPr>
              <a:t>penyakit</a:t>
            </a:r>
            <a:r>
              <a:rPr lang="en-MY" sz="1800" dirty="0">
                <a:latin typeface="Century Gothic" panose="020B0502020202020204" pitchFamily="34" charset="0"/>
              </a:rPr>
              <a:t> </a:t>
            </a:r>
            <a:r>
              <a:rPr lang="en-MY" sz="1800" dirty="0" err="1">
                <a:latin typeface="Century Gothic" panose="020B0502020202020204" pitchFamily="34" charset="0"/>
              </a:rPr>
              <a:t>demam</a:t>
            </a:r>
            <a:r>
              <a:rPr lang="en-MY" sz="1800" dirty="0">
                <a:latin typeface="Century Gothic" panose="020B0502020202020204" pitchFamily="34" charset="0"/>
              </a:rPr>
              <a:t> </a:t>
            </a:r>
            <a:r>
              <a:rPr lang="en-MY" sz="1800" dirty="0" err="1">
                <a:latin typeface="Century Gothic" panose="020B0502020202020204" pitchFamily="34" charset="0"/>
              </a:rPr>
              <a:t>campak</a:t>
            </a:r>
            <a:r>
              <a:rPr lang="en-MY" sz="1800" dirty="0">
                <a:latin typeface="Century Gothic" panose="020B0502020202020204" pitchFamily="34" charset="0"/>
              </a:rPr>
              <a:t> </a:t>
            </a:r>
            <a:r>
              <a:rPr lang="en-MY" sz="1800" dirty="0" err="1">
                <a:latin typeface="Century Gothic" panose="020B0502020202020204" pitchFamily="34" charset="0"/>
              </a:rPr>
              <a:t>dan</a:t>
            </a:r>
            <a:r>
              <a:rPr lang="en-MY" sz="1800" dirty="0">
                <a:latin typeface="Century Gothic" panose="020B0502020202020204" pitchFamily="34" charset="0"/>
              </a:rPr>
              <a:t> </a:t>
            </a:r>
            <a:r>
              <a:rPr lang="en-MY" sz="1800" dirty="0" err="1">
                <a:latin typeface="Century Gothic" panose="020B0502020202020204" pitchFamily="34" charset="0"/>
              </a:rPr>
              <a:t>cacar</a:t>
            </a:r>
            <a:r>
              <a:rPr lang="en-MY" sz="1800" dirty="0">
                <a:latin typeface="Century Gothic" panose="020B0502020202020204" pitchFamily="34" charset="0"/>
              </a:rPr>
              <a:t>.</a:t>
            </a:r>
          </a:p>
          <a:p>
            <a:pPr marL="214313" indent="-214313">
              <a:buFont typeface="Arial" panose="020B0604020202020204" pitchFamily="34" charset="0"/>
              <a:buChar char="•"/>
            </a:pPr>
            <a:r>
              <a:rPr lang="en-MY" sz="1800" dirty="0">
                <a:latin typeface="Century Gothic" panose="020B0502020202020204" pitchFamily="34" charset="0"/>
              </a:rPr>
              <a:t>Kitab </a:t>
            </a:r>
            <a:r>
              <a:rPr lang="en-MY" sz="1800" dirty="0" err="1">
                <a:latin typeface="Century Gothic" panose="020B0502020202020204" pitchFamily="34" charset="0"/>
              </a:rPr>
              <a:t>ini</a:t>
            </a:r>
            <a:r>
              <a:rPr lang="en-MY" sz="1800" dirty="0">
                <a:latin typeface="Century Gothic" panose="020B0502020202020204" pitchFamily="34" charset="0"/>
              </a:rPr>
              <a:t> </a:t>
            </a:r>
            <a:r>
              <a:rPr lang="en-MY" sz="1800" dirty="0" err="1">
                <a:latin typeface="Century Gothic" panose="020B0502020202020204" pitchFamily="34" charset="0"/>
              </a:rPr>
              <a:t>telah</a:t>
            </a:r>
            <a:r>
              <a:rPr lang="en-MY" sz="1800" dirty="0">
                <a:latin typeface="Century Gothic" panose="020B0502020202020204" pitchFamily="34" charset="0"/>
              </a:rPr>
              <a:t> </a:t>
            </a:r>
            <a:r>
              <a:rPr lang="en-MY" sz="1800" dirty="0" err="1">
                <a:latin typeface="Century Gothic" panose="020B0502020202020204" pitchFamily="34" charset="0"/>
              </a:rPr>
              <a:t>diterjemahkan</a:t>
            </a:r>
            <a:r>
              <a:rPr lang="en-MY" sz="1800" dirty="0">
                <a:latin typeface="Century Gothic" panose="020B0502020202020204" pitchFamily="34" charset="0"/>
              </a:rPr>
              <a:t> </a:t>
            </a:r>
            <a:r>
              <a:rPr lang="en-MY" sz="1800" dirty="0" err="1">
                <a:latin typeface="Century Gothic" panose="020B0502020202020204" pitchFamily="34" charset="0"/>
              </a:rPr>
              <a:t>dalam</a:t>
            </a:r>
            <a:r>
              <a:rPr lang="en-MY" sz="1800" dirty="0">
                <a:latin typeface="Century Gothic" panose="020B0502020202020204" pitchFamily="34" charset="0"/>
              </a:rPr>
              <a:t> Bahasa Latin </a:t>
            </a:r>
            <a:r>
              <a:rPr lang="en-MY" sz="1800" dirty="0" err="1">
                <a:latin typeface="Century Gothic" panose="020B0502020202020204" pitchFamily="34" charset="0"/>
              </a:rPr>
              <a:t>dan</a:t>
            </a:r>
            <a:r>
              <a:rPr lang="en-MY" sz="1800" dirty="0">
                <a:latin typeface="Century Gothic" panose="020B0502020202020204" pitchFamily="34" charset="0"/>
              </a:rPr>
              <a:t> </a:t>
            </a:r>
            <a:r>
              <a:rPr lang="en-MY" sz="1800" dirty="0" err="1">
                <a:latin typeface="Century Gothic" panose="020B0502020202020204" pitchFamily="34" charset="0"/>
              </a:rPr>
              <a:t>beberapa</a:t>
            </a:r>
            <a:r>
              <a:rPr lang="en-MY" sz="1800" dirty="0">
                <a:latin typeface="Century Gothic" panose="020B0502020202020204" pitchFamily="34" charset="0"/>
              </a:rPr>
              <a:t> Bahasa lain di </a:t>
            </a:r>
            <a:r>
              <a:rPr lang="en-MY" sz="1800" dirty="0" err="1">
                <a:latin typeface="Century Gothic" panose="020B0502020202020204" pitchFamily="34" charset="0"/>
              </a:rPr>
              <a:t>Eropah</a:t>
            </a:r>
            <a:r>
              <a:rPr lang="en-MY" sz="1800" dirty="0">
                <a:latin typeface="Century Gothic" panose="020B0502020202020204" pitchFamily="34" charset="0"/>
              </a:rPr>
              <a:t> </a:t>
            </a:r>
            <a:r>
              <a:rPr lang="en-MY" sz="1800" dirty="0" err="1">
                <a:latin typeface="Century Gothic" panose="020B0502020202020204" pitchFamily="34" charset="0"/>
              </a:rPr>
              <a:t>dan</a:t>
            </a:r>
            <a:r>
              <a:rPr lang="en-MY" sz="1800" dirty="0">
                <a:latin typeface="Century Gothic" panose="020B0502020202020204" pitchFamily="34" charset="0"/>
              </a:rPr>
              <a:t> </a:t>
            </a:r>
            <a:r>
              <a:rPr lang="en-MY" sz="1800" dirty="0" err="1">
                <a:latin typeface="Century Gothic" panose="020B0502020202020204" pitchFamily="34" charset="0"/>
              </a:rPr>
              <a:t>telah</a:t>
            </a:r>
            <a:r>
              <a:rPr lang="en-MY" sz="1800" dirty="0">
                <a:latin typeface="Century Gothic" panose="020B0502020202020204" pitchFamily="34" charset="0"/>
              </a:rPr>
              <a:t> </a:t>
            </a:r>
            <a:r>
              <a:rPr lang="en-MY" sz="1800" dirty="0" err="1">
                <a:latin typeface="Century Gothic" panose="020B0502020202020204" pitchFamily="34" charset="0"/>
              </a:rPr>
              <a:t>diterbitkan</a:t>
            </a:r>
            <a:r>
              <a:rPr lang="en-MY" sz="1800" dirty="0">
                <a:latin typeface="Century Gothic" panose="020B0502020202020204" pitchFamily="34" charset="0"/>
              </a:rPr>
              <a:t> </a:t>
            </a:r>
            <a:r>
              <a:rPr lang="en-MY" sz="1800" dirty="0" err="1">
                <a:latin typeface="Century Gothic" panose="020B0502020202020204" pitchFamily="34" charset="0"/>
              </a:rPr>
              <a:t>lebih</a:t>
            </a:r>
            <a:r>
              <a:rPr lang="en-MY" sz="1800" dirty="0">
                <a:latin typeface="Century Gothic" panose="020B0502020202020204" pitchFamily="34" charset="0"/>
              </a:rPr>
              <a:t> </a:t>
            </a:r>
            <a:r>
              <a:rPr lang="en-MY" sz="1800" dirty="0" err="1">
                <a:latin typeface="Century Gothic" panose="020B0502020202020204" pitchFamily="34" charset="0"/>
              </a:rPr>
              <a:t>daripada</a:t>
            </a:r>
            <a:r>
              <a:rPr lang="en-MY" sz="1800" dirty="0">
                <a:latin typeface="Century Gothic" panose="020B0502020202020204" pitchFamily="34" charset="0"/>
              </a:rPr>
              <a:t> 40 kali </a:t>
            </a:r>
            <a:r>
              <a:rPr lang="en-MY" sz="1800" dirty="0" err="1">
                <a:latin typeface="Century Gothic" panose="020B0502020202020204" pitchFamily="34" charset="0"/>
              </a:rPr>
              <a:t>antara</a:t>
            </a:r>
            <a:r>
              <a:rPr lang="en-MY" sz="1800" dirty="0">
                <a:latin typeface="Century Gothic" panose="020B0502020202020204" pitchFamily="34" charset="0"/>
              </a:rPr>
              <a:t> 1498-1866 A.D.  </a:t>
            </a:r>
            <a:endParaRPr lang="en-MY" dirty="0"/>
          </a:p>
        </p:txBody>
      </p:sp>
    </p:spTree>
    <p:extLst>
      <p:ext uri="{BB962C8B-B14F-4D97-AF65-F5344CB8AC3E}">
        <p14:creationId xmlns:p14="http://schemas.microsoft.com/office/powerpoint/2010/main" val="2895541326"/>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F7C4295F-30D8-45A7-A69A-F40781B58D57}"/>
              </a:ext>
            </a:extLst>
          </p:cNvPr>
          <p:cNvSpPr>
            <a:spLocks noGrp="1"/>
          </p:cNvSpPr>
          <p:nvPr>
            <p:ph type="title"/>
          </p:nvPr>
        </p:nvSpPr>
        <p:spPr>
          <a:xfrm>
            <a:off x="595992" y="2098108"/>
            <a:ext cx="5526773" cy="452005"/>
          </a:xfrm>
        </p:spPr>
        <p:txBody>
          <a:bodyPr>
            <a:normAutofit fontScale="90000"/>
          </a:bodyPr>
          <a:lstStyle/>
          <a:p>
            <a:r>
              <a:rPr lang="en-MY" b="1" dirty="0" err="1"/>
              <a:t>Metod</a:t>
            </a:r>
            <a:r>
              <a:rPr lang="en-MY" b="1" dirty="0"/>
              <a:t> </a:t>
            </a:r>
            <a:r>
              <a:rPr lang="en-MY" b="1" dirty="0" err="1"/>
              <a:t>observasi</a:t>
            </a:r>
            <a:r>
              <a:rPr lang="en-MY" b="1" dirty="0"/>
              <a:t> </a:t>
            </a:r>
            <a:r>
              <a:rPr lang="en-MY" b="1" dirty="0" err="1"/>
              <a:t>oleh</a:t>
            </a:r>
            <a:r>
              <a:rPr lang="en-MY" b="1" dirty="0"/>
              <a:t> Al-</a:t>
            </a:r>
            <a:r>
              <a:rPr lang="en-MY" b="1" dirty="0" err="1"/>
              <a:t>Razi</a:t>
            </a:r>
            <a:r>
              <a:rPr lang="en-MY" b="1" dirty="0"/>
              <a:t> (</a:t>
            </a:r>
            <a:r>
              <a:rPr lang="en-MY" b="1" dirty="0" err="1"/>
              <a:t>samb</a:t>
            </a:r>
            <a:r>
              <a:rPr lang="en-MY" b="1" dirty="0"/>
              <a:t>..)</a:t>
            </a:r>
          </a:p>
        </p:txBody>
      </p:sp>
      <p:pic>
        <p:nvPicPr>
          <p:cNvPr id="7" name="Content Placeholder 6">
            <a:extLst>
              <a:ext uri="{FF2B5EF4-FFF2-40B4-BE49-F238E27FC236}">
                <a16:creationId xmlns:a16="http://schemas.microsoft.com/office/drawing/2014/main" id="{12523DB3-F7A8-44A8-A4D6-9DEBDD28779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781286" y="2891038"/>
            <a:ext cx="2735255" cy="2110053"/>
          </a:xfrm>
        </p:spPr>
      </p:pic>
      <p:sp>
        <p:nvSpPr>
          <p:cNvPr id="4" name="Text Placeholder 3">
            <a:extLst>
              <a:ext uri="{FF2B5EF4-FFF2-40B4-BE49-F238E27FC236}">
                <a16:creationId xmlns:a16="http://schemas.microsoft.com/office/drawing/2014/main" id="{5D1FC889-CC03-4F13-84B2-8FA83497CBED}"/>
              </a:ext>
            </a:extLst>
          </p:cNvPr>
          <p:cNvSpPr>
            <a:spLocks noGrp="1"/>
          </p:cNvSpPr>
          <p:nvPr>
            <p:ph type="body" sz="half" idx="2"/>
          </p:nvPr>
        </p:nvSpPr>
        <p:spPr>
          <a:xfrm>
            <a:off x="422979" y="2847250"/>
            <a:ext cx="5174300" cy="2747306"/>
          </a:xfrm>
        </p:spPr>
        <p:txBody>
          <a:bodyPr>
            <a:normAutofit lnSpcReduction="10000"/>
          </a:bodyPr>
          <a:lstStyle/>
          <a:p>
            <a:pPr marL="214313" indent="-214313">
              <a:buFont typeface="Arial" panose="020B0604020202020204" pitchFamily="34" charset="0"/>
              <a:buChar char="•"/>
            </a:pPr>
            <a:r>
              <a:rPr lang="en-MY" sz="1800" dirty="0">
                <a:latin typeface="Century Gothic" panose="020B0502020202020204" pitchFamily="34" charset="0"/>
              </a:rPr>
              <a:t>Al-</a:t>
            </a:r>
            <a:r>
              <a:rPr lang="en-MY" sz="1800" dirty="0" err="1">
                <a:latin typeface="Century Gothic" panose="020B0502020202020204" pitchFamily="34" charset="0"/>
              </a:rPr>
              <a:t>Razi</a:t>
            </a:r>
            <a:r>
              <a:rPr lang="en-MY" sz="1800" dirty="0">
                <a:latin typeface="Century Gothic" panose="020B0502020202020204" pitchFamily="34" charset="0"/>
              </a:rPr>
              <a:t> </a:t>
            </a:r>
            <a:r>
              <a:rPr lang="en-MY" sz="1800" dirty="0" err="1">
                <a:latin typeface="Century Gothic" panose="020B0502020202020204" pitchFamily="34" charset="0"/>
              </a:rPr>
              <a:t>menamakan</a:t>
            </a:r>
            <a:r>
              <a:rPr lang="en-MY" sz="1800" dirty="0">
                <a:latin typeface="Century Gothic" panose="020B0502020202020204" pitchFamily="34" charset="0"/>
              </a:rPr>
              <a:t> </a:t>
            </a:r>
            <a:r>
              <a:rPr lang="en-MY" sz="1800" dirty="0" err="1">
                <a:latin typeface="Century Gothic" panose="020B0502020202020204" pitchFamily="34" charset="0"/>
              </a:rPr>
              <a:t>penyakit</a:t>
            </a:r>
            <a:r>
              <a:rPr lang="en-MY" sz="1800" dirty="0">
                <a:latin typeface="Century Gothic" panose="020B0502020202020204" pitchFamily="34" charset="0"/>
              </a:rPr>
              <a:t> </a:t>
            </a:r>
            <a:r>
              <a:rPr lang="en-MY" sz="1800" dirty="0" err="1">
                <a:latin typeface="Century Gothic" panose="020B0502020202020204" pitchFamily="34" charset="0"/>
              </a:rPr>
              <a:t>cacar</a:t>
            </a:r>
            <a:r>
              <a:rPr lang="en-MY" sz="1800" dirty="0">
                <a:latin typeface="Century Gothic" panose="020B0502020202020204" pitchFamily="34" charset="0"/>
              </a:rPr>
              <a:t> </a:t>
            </a:r>
            <a:r>
              <a:rPr lang="en-MY" sz="1800" dirty="0" err="1">
                <a:latin typeface="Century Gothic" panose="020B0502020202020204" pitchFamily="34" charset="0"/>
              </a:rPr>
              <a:t>dan</a:t>
            </a:r>
            <a:r>
              <a:rPr lang="en-MY" sz="1800" dirty="0">
                <a:latin typeface="Century Gothic" panose="020B0502020202020204" pitchFamily="34" charset="0"/>
              </a:rPr>
              <a:t> </a:t>
            </a:r>
            <a:r>
              <a:rPr lang="en-MY" sz="1800" dirty="0" err="1">
                <a:latin typeface="Century Gothic" panose="020B0502020202020204" pitchFamily="34" charset="0"/>
              </a:rPr>
              <a:t>campak</a:t>
            </a:r>
            <a:r>
              <a:rPr lang="en-MY" sz="1800" dirty="0">
                <a:latin typeface="Century Gothic" panose="020B0502020202020204" pitchFamily="34" charset="0"/>
              </a:rPr>
              <a:t> </a:t>
            </a:r>
            <a:r>
              <a:rPr lang="en-MY" sz="1800" dirty="0" err="1">
                <a:latin typeface="Century Gothic" panose="020B0502020202020204" pitchFamily="34" charset="0"/>
              </a:rPr>
              <a:t>sebagai</a:t>
            </a:r>
            <a:r>
              <a:rPr lang="en-MY" sz="1800" dirty="0">
                <a:latin typeface="Century Gothic" panose="020B0502020202020204" pitchFamily="34" charset="0"/>
              </a:rPr>
              <a:t> </a:t>
            </a:r>
            <a:r>
              <a:rPr lang="en-MY" sz="1800" i="1" dirty="0">
                <a:latin typeface="Century Gothic" panose="020B0502020202020204" pitchFamily="34" charset="0"/>
              </a:rPr>
              <a:t>al-</a:t>
            </a:r>
            <a:r>
              <a:rPr lang="en-MY" sz="1800" i="1" dirty="0" err="1">
                <a:latin typeface="Century Gothic" panose="020B0502020202020204" pitchFamily="34" charset="0"/>
              </a:rPr>
              <a:t>judri</a:t>
            </a:r>
            <a:r>
              <a:rPr lang="en-MY" sz="1800" dirty="0">
                <a:latin typeface="Century Gothic" panose="020B0502020202020204" pitchFamily="34" charset="0"/>
              </a:rPr>
              <a:t> </a:t>
            </a:r>
            <a:r>
              <a:rPr lang="en-MY" sz="1800" dirty="0" err="1">
                <a:latin typeface="Century Gothic" panose="020B0502020202020204" pitchFamily="34" charset="0"/>
              </a:rPr>
              <a:t>dan</a:t>
            </a:r>
            <a:r>
              <a:rPr lang="en-MY" sz="1800" dirty="0">
                <a:latin typeface="Century Gothic" panose="020B0502020202020204" pitchFamily="34" charset="0"/>
              </a:rPr>
              <a:t> </a:t>
            </a:r>
            <a:r>
              <a:rPr lang="en-MY" sz="1800" i="1" dirty="0">
                <a:latin typeface="Century Gothic" panose="020B0502020202020204" pitchFamily="34" charset="0"/>
              </a:rPr>
              <a:t>al-</a:t>
            </a:r>
            <a:r>
              <a:rPr lang="en-MY" sz="1800" i="1" dirty="0" err="1">
                <a:latin typeface="Century Gothic" panose="020B0502020202020204" pitchFamily="34" charset="0"/>
              </a:rPr>
              <a:t>hasba</a:t>
            </a:r>
            <a:r>
              <a:rPr lang="en-MY" sz="1800" dirty="0">
                <a:latin typeface="Century Gothic" panose="020B0502020202020204" pitchFamily="34" charset="0"/>
              </a:rPr>
              <a:t>.</a:t>
            </a:r>
          </a:p>
          <a:p>
            <a:endParaRPr lang="en-MY" sz="1800" dirty="0">
              <a:latin typeface="Century Gothic" panose="020B0502020202020204" pitchFamily="34" charset="0"/>
            </a:endParaRPr>
          </a:p>
          <a:p>
            <a:pPr marL="214313" indent="-214313">
              <a:buFont typeface="Arial" panose="020B0604020202020204" pitchFamily="34" charset="0"/>
              <a:buChar char="•"/>
            </a:pPr>
            <a:r>
              <a:rPr lang="en-MY" sz="1800" dirty="0" err="1">
                <a:latin typeface="Century Gothic" panose="020B0502020202020204" pitchFamily="34" charset="0"/>
              </a:rPr>
              <a:t>Dalam</a:t>
            </a:r>
            <a:r>
              <a:rPr lang="en-MY" sz="1800" dirty="0">
                <a:latin typeface="Century Gothic" panose="020B0502020202020204" pitchFamily="34" charset="0"/>
              </a:rPr>
              <a:t> </a:t>
            </a:r>
            <a:r>
              <a:rPr lang="en-MY" sz="1800" dirty="0" err="1">
                <a:latin typeface="Century Gothic" panose="020B0502020202020204" pitchFamily="34" charset="0"/>
              </a:rPr>
              <a:t>metod</a:t>
            </a:r>
            <a:r>
              <a:rPr lang="en-MY" sz="1800" dirty="0">
                <a:latin typeface="Century Gothic" panose="020B0502020202020204" pitchFamily="34" charset="0"/>
              </a:rPr>
              <a:t> </a:t>
            </a:r>
            <a:r>
              <a:rPr lang="en-MY" sz="1800" dirty="0" err="1">
                <a:latin typeface="Century Gothic" panose="020B0502020202020204" pitchFamily="34" charset="0"/>
              </a:rPr>
              <a:t>ini</a:t>
            </a:r>
            <a:r>
              <a:rPr lang="en-MY" sz="1800" dirty="0">
                <a:latin typeface="Century Gothic" panose="020B0502020202020204" pitchFamily="34" charset="0"/>
              </a:rPr>
              <a:t>, al-</a:t>
            </a:r>
            <a:r>
              <a:rPr lang="en-MY" sz="1800" dirty="0" err="1">
                <a:latin typeface="Century Gothic" panose="020B0502020202020204" pitchFamily="34" charset="0"/>
              </a:rPr>
              <a:t>Razi</a:t>
            </a:r>
            <a:r>
              <a:rPr lang="en-MY" sz="1800" dirty="0">
                <a:latin typeface="Century Gothic" panose="020B0502020202020204" pitchFamily="34" charset="0"/>
              </a:rPr>
              <a:t> </a:t>
            </a:r>
            <a:r>
              <a:rPr lang="en-MY" sz="1800" dirty="0" err="1">
                <a:latin typeface="Century Gothic" panose="020B0502020202020204" pitchFamily="34" charset="0"/>
              </a:rPr>
              <a:t>menjalankan</a:t>
            </a:r>
            <a:r>
              <a:rPr lang="en-MY" sz="1800" dirty="0">
                <a:latin typeface="Century Gothic" panose="020B0502020202020204" pitchFamily="34" charset="0"/>
              </a:rPr>
              <a:t> </a:t>
            </a:r>
            <a:r>
              <a:rPr lang="en-MY" sz="1800" dirty="0" err="1">
                <a:latin typeface="Century Gothic" panose="020B0502020202020204" pitchFamily="34" charset="0"/>
              </a:rPr>
              <a:t>pemerhatian</a:t>
            </a:r>
            <a:r>
              <a:rPr lang="en-MY" sz="1800" dirty="0">
                <a:latin typeface="Century Gothic" panose="020B0502020202020204" pitchFamily="34" charset="0"/>
              </a:rPr>
              <a:t> </a:t>
            </a:r>
            <a:r>
              <a:rPr lang="en-MY" sz="1800" dirty="0" err="1">
                <a:latin typeface="Century Gothic" panose="020B0502020202020204" pitchFamily="34" charset="0"/>
              </a:rPr>
              <a:t>terhadap</a:t>
            </a:r>
            <a:r>
              <a:rPr lang="en-MY" sz="1800" dirty="0">
                <a:latin typeface="Century Gothic" panose="020B0502020202020204" pitchFamily="34" charset="0"/>
              </a:rPr>
              <a:t> </a:t>
            </a:r>
            <a:r>
              <a:rPr lang="en-MY" sz="1800" dirty="0" err="1">
                <a:latin typeface="Century Gothic" panose="020B0502020202020204" pitchFamily="34" charset="0"/>
              </a:rPr>
              <a:t>pesakit</a:t>
            </a:r>
            <a:r>
              <a:rPr lang="en-MY" sz="1800" dirty="0">
                <a:latin typeface="Century Gothic" panose="020B0502020202020204" pitchFamily="34" charset="0"/>
              </a:rPr>
              <a:t> </a:t>
            </a:r>
            <a:r>
              <a:rPr lang="en-MY" sz="1800" dirty="0" err="1">
                <a:latin typeface="Century Gothic" panose="020B0502020202020204" pitchFamily="34" charset="0"/>
              </a:rPr>
              <a:t>dan</a:t>
            </a:r>
            <a:r>
              <a:rPr lang="en-MY" sz="1800" dirty="0">
                <a:latin typeface="Century Gothic" panose="020B0502020202020204" pitchFamily="34" charset="0"/>
              </a:rPr>
              <a:t> </a:t>
            </a:r>
            <a:r>
              <a:rPr lang="en-MY" sz="1800" dirty="0" err="1">
                <a:latin typeface="Century Gothic" panose="020B0502020202020204" pitchFamily="34" charset="0"/>
              </a:rPr>
              <a:t>menerangkan</a:t>
            </a:r>
            <a:r>
              <a:rPr lang="en-MY" sz="1800" dirty="0">
                <a:latin typeface="Century Gothic" panose="020B0502020202020204" pitchFamily="34" charset="0"/>
              </a:rPr>
              <a:t> symptom-symptom </a:t>
            </a:r>
            <a:r>
              <a:rPr lang="en-MY" sz="1800" dirty="0" err="1">
                <a:latin typeface="Century Gothic" panose="020B0502020202020204" pitchFamily="34" charset="0"/>
              </a:rPr>
              <a:t>penyakit</a:t>
            </a:r>
            <a:r>
              <a:rPr lang="en-MY" sz="1800" dirty="0">
                <a:latin typeface="Century Gothic" panose="020B0502020202020204" pitchFamily="34" charset="0"/>
              </a:rPr>
              <a:t> </a:t>
            </a:r>
            <a:r>
              <a:rPr lang="en-MY" sz="1800" dirty="0" err="1">
                <a:latin typeface="Century Gothic" panose="020B0502020202020204" pitchFamily="34" charset="0"/>
              </a:rPr>
              <a:t>tersebut</a:t>
            </a:r>
            <a:r>
              <a:rPr lang="en-MY" sz="1800" dirty="0">
                <a:latin typeface="Century Gothic" panose="020B0502020202020204" pitchFamily="34" charset="0"/>
              </a:rPr>
              <a:t> </a:t>
            </a:r>
            <a:r>
              <a:rPr lang="en-MY" sz="1800" dirty="0" err="1">
                <a:latin typeface="Century Gothic" panose="020B0502020202020204" pitchFamily="34" charset="0"/>
              </a:rPr>
              <a:t>secara</a:t>
            </a:r>
            <a:r>
              <a:rPr lang="en-MY" sz="1800" dirty="0">
                <a:latin typeface="Century Gothic" panose="020B0502020202020204" pitchFamily="34" charset="0"/>
              </a:rPr>
              <a:t> </a:t>
            </a:r>
            <a:r>
              <a:rPr lang="en-MY" sz="1800" dirty="0" err="1">
                <a:latin typeface="Century Gothic" panose="020B0502020202020204" pitchFamily="34" charset="0"/>
              </a:rPr>
              <a:t>terperinci</a:t>
            </a:r>
            <a:r>
              <a:rPr lang="en-MY" sz="1800" dirty="0">
                <a:latin typeface="Century Gothic" panose="020B0502020202020204" pitchFamily="34" charset="0"/>
              </a:rPr>
              <a:t>. </a:t>
            </a:r>
            <a:r>
              <a:rPr lang="en-MY" sz="1800" dirty="0" err="1">
                <a:latin typeface="Century Gothic" panose="020B0502020202020204" pitchFamily="34" charset="0"/>
              </a:rPr>
              <a:t>Beliau</a:t>
            </a:r>
            <a:r>
              <a:rPr lang="en-MY" sz="1800" dirty="0">
                <a:latin typeface="Century Gothic" panose="020B0502020202020204" pitchFamily="34" charset="0"/>
              </a:rPr>
              <a:t> juga </a:t>
            </a:r>
            <a:r>
              <a:rPr lang="en-MY" sz="1800" dirty="0" err="1">
                <a:latin typeface="Century Gothic" panose="020B0502020202020204" pitchFamily="34" charset="0"/>
              </a:rPr>
              <a:t>membezakan</a:t>
            </a:r>
            <a:r>
              <a:rPr lang="en-MY" sz="1800" dirty="0">
                <a:latin typeface="Century Gothic" panose="020B0502020202020204" pitchFamily="34" charset="0"/>
              </a:rPr>
              <a:t> </a:t>
            </a:r>
            <a:r>
              <a:rPr lang="en-MY" sz="1800" dirty="0" err="1">
                <a:latin typeface="Century Gothic" panose="020B0502020202020204" pitchFamily="34" charset="0"/>
              </a:rPr>
              <a:t>penyakit</a:t>
            </a:r>
            <a:r>
              <a:rPr lang="en-MY" sz="1800" dirty="0">
                <a:latin typeface="Century Gothic" panose="020B0502020202020204" pitchFamily="34" charset="0"/>
              </a:rPr>
              <a:t> </a:t>
            </a:r>
            <a:r>
              <a:rPr lang="en-MY" sz="1800" dirty="0" err="1">
                <a:latin typeface="Century Gothic" panose="020B0502020202020204" pitchFamily="34" charset="0"/>
              </a:rPr>
              <a:t>campak</a:t>
            </a:r>
            <a:r>
              <a:rPr lang="en-MY" sz="1800" dirty="0">
                <a:latin typeface="Century Gothic" panose="020B0502020202020204" pitchFamily="34" charset="0"/>
              </a:rPr>
              <a:t> </a:t>
            </a:r>
            <a:r>
              <a:rPr lang="en-MY" sz="1800" dirty="0" err="1">
                <a:latin typeface="Century Gothic" panose="020B0502020202020204" pitchFamily="34" charset="0"/>
              </a:rPr>
              <a:t>dan</a:t>
            </a:r>
            <a:r>
              <a:rPr lang="en-MY" sz="1800" dirty="0">
                <a:latin typeface="Century Gothic" panose="020B0502020202020204" pitchFamily="34" charset="0"/>
              </a:rPr>
              <a:t> </a:t>
            </a:r>
            <a:r>
              <a:rPr lang="en-MY" sz="1800" dirty="0" err="1">
                <a:latin typeface="Century Gothic" panose="020B0502020202020204" pitchFamily="34" charset="0"/>
              </a:rPr>
              <a:t>cacar</a:t>
            </a:r>
            <a:r>
              <a:rPr lang="en-MY" sz="1800" dirty="0">
                <a:latin typeface="Century Gothic" panose="020B0502020202020204" pitchFamily="34" charset="0"/>
              </a:rPr>
              <a:t> </a:t>
            </a:r>
            <a:r>
              <a:rPr lang="en-MY" sz="1800" dirty="0" err="1">
                <a:latin typeface="Century Gothic" panose="020B0502020202020204" pitchFamily="34" charset="0"/>
              </a:rPr>
              <a:t>berdasarkan</a:t>
            </a:r>
            <a:r>
              <a:rPr lang="en-MY" sz="1800" dirty="0">
                <a:latin typeface="Century Gothic" panose="020B0502020202020204" pitchFamily="34" charset="0"/>
              </a:rPr>
              <a:t> </a:t>
            </a:r>
            <a:r>
              <a:rPr lang="en-MY" sz="1800" dirty="0" err="1">
                <a:latin typeface="Century Gothic" panose="020B0502020202020204" pitchFamily="34" charset="0"/>
              </a:rPr>
              <a:t>pemerhatiannya</a:t>
            </a:r>
            <a:r>
              <a:rPr lang="en-MY" sz="1800" dirty="0">
                <a:latin typeface="Century Gothic" panose="020B0502020202020204" pitchFamily="34" charset="0"/>
              </a:rPr>
              <a:t>. </a:t>
            </a:r>
          </a:p>
          <a:p>
            <a:pPr marL="214313" indent="-214313">
              <a:buFont typeface="Arial" panose="020B0604020202020204" pitchFamily="34" charset="0"/>
              <a:buChar char="•"/>
            </a:pPr>
            <a:endParaRPr lang="en-MY" dirty="0"/>
          </a:p>
        </p:txBody>
      </p:sp>
    </p:spTree>
    <p:extLst>
      <p:ext uri="{BB962C8B-B14F-4D97-AF65-F5344CB8AC3E}">
        <p14:creationId xmlns:p14="http://schemas.microsoft.com/office/powerpoint/2010/main" val="2300201004"/>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F7C4295F-30D8-45A7-A69A-F40781B58D57}"/>
              </a:ext>
            </a:extLst>
          </p:cNvPr>
          <p:cNvSpPr>
            <a:spLocks noGrp="1"/>
          </p:cNvSpPr>
          <p:nvPr>
            <p:ph type="title"/>
          </p:nvPr>
        </p:nvSpPr>
        <p:spPr>
          <a:xfrm>
            <a:off x="517966" y="2180240"/>
            <a:ext cx="5526773" cy="452005"/>
          </a:xfrm>
        </p:spPr>
        <p:txBody>
          <a:bodyPr>
            <a:normAutofit fontScale="90000"/>
          </a:bodyPr>
          <a:lstStyle/>
          <a:p>
            <a:r>
              <a:rPr lang="en-MY" b="1" dirty="0" err="1"/>
              <a:t>Metod</a:t>
            </a:r>
            <a:r>
              <a:rPr lang="en-MY" b="1" dirty="0"/>
              <a:t> </a:t>
            </a:r>
            <a:r>
              <a:rPr lang="en-MY" b="1" dirty="0" err="1"/>
              <a:t>observasi</a:t>
            </a:r>
            <a:r>
              <a:rPr lang="en-MY" b="1" dirty="0"/>
              <a:t> </a:t>
            </a:r>
            <a:r>
              <a:rPr lang="en-MY" b="1" dirty="0" err="1"/>
              <a:t>oleh</a:t>
            </a:r>
            <a:r>
              <a:rPr lang="en-MY" b="1" dirty="0"/>
              <a:t> Al-</a:t>
            </a:r>
            <a:r>
              <a:rPr lang="en-MY" b="1" dirty="0" err="1"/>
              <a:t>Razi</a:t>
            </a:r>
            <a:r>
              <a:rPr lang="en-MY" b="1" dirty="0"/>
              <a:t> (</a:t>
            </a:r>
            <a:r>
              <a:rPr lang="en-MY" b="1" dirty="0" err="1"/>
              <a:t>samb</a:t>
            </a:r>
            <a:r>
              <a:rPr lang="en-MY" b="1" dirty="0"/>
              <a:t>..)</a:t>
            </a:r>
          </a:p>
        </p:txBody>
      </p:sp>
      <p:pic>
        <p:nvPicPr>
          <p:cNvPr id="7" name="Content Placeholder 6">
            <a:extLst>
              <a:ext uri="{FF2B5EF4-FFF2-40B4-BE49-F238E27FC236}">
                <a16:creationId xmlns:a16="http://schemas.microsoft.com/office/drawing/2014/main" id="{12523DB3-F7A8-44A8-A4D6-9DEBDD28779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596212" y="2816093"/>
            <a:ext cx="2807537" cy="2165814"/>
          </a:xfrm>
        </p:spPr>
      </p:pic>
      <p:sp>
        <p:nvSpPr>
          <p:cNvPr id="4" name="Text Placeholder 3">
            <a:extLst>
              <a:ext uri="{FF2B5EF4-FFF2-40B4-BE49-F238E27FC236}">
                <a16:creationId xmlns:a16="http://schemas.microsoft.com/office/drawing/2014/main" id="{5D1FC889-CC03-4F13-84B2-8FA83497CBED}"/>
              </a:ext>
            </a:extLst>
          </p:cNvPr>
          <p:cNvSpPr>
            <a:spLocks noGrp="1"/>
          </p:cNvSpPr>
          <p:nvPr>
            <p:ph type="body" sz="half" idx="2"/>
          </p:nvPr>
        </p:nvSpPr>
        <p:spPr>
          <a:xfrm>
            <a:off x="381913" y="2873584"/>
            <a:ext cx="5174300" cy="1860284"/>
          </a:xfrm>
        </p:spPr>
        <p:txBody>
          <a:bodyPr/>
          <a:lstStyle/>
          <a:p>
            <a:pPr marL="214313" indent="-214313">
              <a:buFont typeface="Arial" panose="020B0604020202020204" pitchFamily="34" charset="0"/>
              <a:buChar char="•"/>
            </a:pPr>
            <a:r>
              <a:rPr lang="en-MY" sz="1800" dirty="0" err="1">
                <a:latin typeface="Century Gothic" panose="020B0502020202020204" pitchFamily="34" charset="0"/>
              </a:rPr>
              <a:t>Menurut</a:t>
            </a:r>
            <a:r>
              <a:rPr lang="en-MY" sz="1800" dirty="0">
                <a:latin typeface="Century Gothic" panose="020B0502020202020204" pitchFamily="34" charset="0"/>
              </a:rPr>
              <a:t> </a:t>
            </a:r>
            <a:r>
              <a:rPr lang="en-MY" sz="1800" dirty="0" err="1">
                <a:latin typeface="Century Gothic" panose="020B0502020202020204" pitchFamily="34" charset="0"/>
              </a:rPr>
              <a:t>beliau</a:t>
            </a:r>
            <a:r>
              <a:rPr lang="en-MY" sz="1800" dirty="0">
                <a:latin typeface="Century Gothic" panose="020B0502020202020204" pitchFamily="34" charset="0"/>
              </a:rPr>
              <a:t> </a:t>
            </a:r>
            <a:r>
              <a:rPr lang="en-MY" sz="1800" dirty="0" err="1">
                <a:latin typeface="Century Gothic" panose="020B0502020202020204" pitchFamily="34" charset="0"/>
              </a:rPr>
              <a:t>kemunculan</a:t>
            </a:r>
            <a:r>
              <a:rPr lang="en-MY" sz="1800" dirty="0">
                <a:latin typeface="Century Gothic" panose="020B0502020202020204" pitchFamily="34" charset="0"/>
              </a:rPr>
              <a:t> </a:t>
            </a:r>
            <a:r>
              <a:rPr lang="en-MY" sz="1800" dirty="0" err="1">
                <a:latin typeface="Century Gothic" panose="020B0502020202020204" pitchFamily="34" charset="0"/>
              </a:rPr>
              <a:t>demam</a:t>
            </a:r>
            <a:r>
              <a:rPr lang="en-MY" sz="1800" dirty="0">
                <a:latin typeface="Century Gothic" panose="020B0502020202020204" pitchFamily="34" charset="0"/>
              </a:rPr>
              <a:t> </a:t>
            </a:r>
            <a:r>
              <a:rPr lang="en-MY" sz="1800" dirty="0" err="1">
                <a:latin typeface="Century Gothic" panose="020B0502020202020204" pitchFamily="34" charset="0"/>
              </a:rPr>
              <a:t>campak</a:t>
            </a:r>
            <a:r>
              <a:rPr lang="en-MY" sz="1800" dirty="0">
                <a:latin typeface="Century Gothic" panose="020B0502020202020204" pitchFamily="34" charset="0"/>
              </a:rPr>
              <a:t> </a:t>
            </a:r>
            <a:r>
              <a:rPr lang="en-MY" sz="1800" dirty="0" err="1">
                <a:latin typeface="Century Gothic" panose="020B0502020202020204" pitchFamily="34" charset="0"/>
              </a:rPr>
              <a:t>adalah</a:t>
            </a:r>
            <a:r>
              <a:rPr lang="en-MY" sz="1800" dirty="0">
                <a:latin typeface="Century Gothic" panose="020B0502020202020204" pitchFamily="34" charset="0"/>
              </a:rPr>
              <a:t> </a:t>
            </a:r>
            <a:r>
              <a:rPr lang="en-MY" sz="1800" dirty="0" err="1">
                <a:latin typeface="Century Gothic" panose="020B0502020202020204" pitchFamily="34" charset="0"/>
              </a:rPr>
              <a:t>disebabkan</a:t>
            </a:r>
            <a:r>
              <a:rPr lang="en-MY" sz="1800" dirty="0">
                <a:latin typeface="Century Gothic" panose="020B0502020202020204" pitchFamily="34" charset="0"/>
              </a:rPr>
              <a:t> </a:t>
            </a:r>
            <a:r>
              <a:rPr lang="en-MY" sz="1800" dirty="0" err="1">
                <a:latin typeface="Century Gothic" panose="020B0502020202020204" pitchFamily="34" charset="0"/>
              </a:rPr>
              <a:t>oleh</a:t>
            </a:r>
            <a:r>
              <a:rPr lang="en-MY" sz="1800" dirty="0">
                <a:latin typeface="Century Gothic" panose="020B0502020202020204" pitchFamily="34" charset="0"/>
              </a:rPr>
              <a:t> </a:t>
            </a:r>
            <a:r>
              <a:rPr lang="en-MY" sz="1800" dirty="0" err="1">
                <a:latin typeface="Century Gothic" panose="020B0502020202020204" pitchFamily="34" charset="0"/>
              </a:rPr>
              <a:t>demam</a:t>
            </a:r>
            <a:r>
              <a:rPr lang="en-MY" sz="1800" dirty="0">
                <a:latin typeface="Century Gothic" panose="020B0502020202020204" pitchFamily="34" charset="0"/>
              </a:rPr>
              <a:t> yang </a:t>
            </a:r>
            <a:r>
              <a:rPr lang="en-MY" sz="1800" dirty="0" err="1">
                <a:latin typeface="Century Gothic" panose="020B0502020202020204" pitchFamily="34" charset="0"/>
              </a:rPr>
              <a:t>berlanjutan</a:t>
            </a:r>
            <a:r>
              <a:rPr lang="en-MY" sz="1800" dirty="0">
                <a:latin typeface="Century Gothic" panose="020B0502020202020204" pitchFamily="34" charset="0"/>
              </a:rPr>
              <a:t> yang </a:t>
            </a:r>
            <a:r>
              <a:rPr lang="en-MY" sz="1800" dirty="0" err="1">
                <a:latin typeface="Century Gothic" panose="020B0502020202020204" pitchFamily="34" charset="0"/>
              </a:rPr>
              <a:t>mengakibatkan</a:t>
            </a:r>
            <a:r>
              <a:rPr lang="en-MY" sz="1800" dirty="0">
                <a:latin typeface="Century Gothic" panose="020B0502020202020204" pitchFamily="34" charset="0"/>
              </a:rPr>
              <a:t> </a:t>
            </a:r>
            <a:r>
              <a:rPr lang="en-MY" sz="1800" dirty="0" err="1">
                <a:latin typeface="Century Gothic" panose="020B0502020202020204" pitchFamily="34" charset="0"/>
              </a:rPr>
              <a:t>sakit</a:t>
            </a:r>
            <a:r>
              <a:rPr lang="en-MY" sz="1800" dirty="0">
                <a:latin typeface="Century Gothic" panose="020B0502020202020204" pitchFamily="34" charset="0"/>
              </a:rPr>
              <a:t> di </a:t>
            </a:r>
            <a:r>
              <a:rPr lang="en-MY" sz="1800" dirty="0" err="1">
                <a:latin typeface="Century Gothic" panose="020B0502020202020204" pitchFamily="34" charset="0"/>
              </a:rPr>
              <a:t>bahagian</a:t>
            </a:r>
            <a:r>
              <a:rPr lang="en-MY" sz="1800" dirty="0">
                <a:latin typeface="Century Gothic" panose="020B0502020202020204" pitchFamily="34" charset="0"/>
              </a:rPr>
              <a:t> </a:t>
            </a:r>
            <a:r>
              <a:rPr lang="en-MY" sz="1800" dirty="0" err="1">
                <a:latin typeface="Century Gothic" panose="020B0502020202020204" pitchFamily="34" charset="0"/>
              </a:rPr>
              <a:t>belakang</a:t>
            </a:r>
            <a:r>
              <a:rPr lang="en-MY" sz="1800" dirty="0">
                <a:latin typeface="Century Gothic" panose="020B0502020202020204" pitchFamily="34" charset="0"/>
              </a:rPr>
              <a:t> </a:t>
            </a:r>
            <a:r>
              <a:rPr lang="en-MY" sz="1800" dirty="0" err="1">
                <a:latin typeface="Century Gothic" panose="020B0502020202020204" pitchFamily="34" charset="0"/>
              </a:rPr>
              <a:t>dan</a:t>
            </a:r>
            <a:r>
              <a:rPr lang="en-MY" sz="1800" dirty="0">
                <a:latin typeface="Century Gothic" panose="020B0502020202020204" pitchFamily="34" charset="0"/>
              </a:rPr>
              <a:t> </a:t>
            </a:r>
            <a:r>
              <a:rPr lang="en-MY" sz="1800" dirty="0" err="1">
                <a:latin typeface="Century Gothic" panose="020B0502020202020204" pitchFamily="34" charset="0"/>
              </a:rPr>
              <a:t>gatal</a:t>
            </a:r>
            <a:r>
              <a:rPr lang="en-MY" sz="1800" dirty="0">
                <a:latin typeface="Century Gothic" panose="020B0502020202020204" pitchFamily="34" charset="0"/>
              </a:rPr>
              <a:t> di </a:t>
            </a:r>
            <a:r>
              <a:rPr lang="en-MY" sz="1800" dirty="0" err="1">
                <a:latin typeface="Century Gothic" panose="020B0502020202020204" pitchFamily="34" charset="0"/>
              </a:rPr>
              <a:t>bahagian</a:t>
            </a:r>
            <a:r>
              <a:rPr lang="en-MY" sz="1800" dirty="0">
                <a:latin typeface="Century Gothic" panose="020B0502020202020204" pitchFamily="34" charset="0"/>
              </a:rPr>
              <a:t> </a:t>
            </a:r>
            <a:r>
              <a:rPr lang="en-MY" sz="1800" dirty="0" err="1">
                <a:latin typeface="Century Gothic" panose="020B0502020202020204" pitchFamily="34" charset="0"/>
              </a:rPr>
              <a:t>hidung</a:t>
            </a:r>
            <a:r>
              <a:rPr lang="en-MY" sz="1800" dirty="0">
                <a:latin typeface="Century Gothic" panose="020B0502020202020204" pitchFamily="34" charset="0"/>
              </a:rPr>
              <a:t> </a:t>
            </a:r>
            <a:r>
              <a:rPr lang="en-MY" sz="1800" dirty="0" err="1">
                <a:latin typeface="Century Gothic" panose="020B0502020202020204" pitchFamily="34" charset="0"/>
              </a:rPr>
              <a:t>serta</a:t>
            </a:r>
            <a:r>
              <a:rPr lang="en-MY" sz="1800" dirty="0">
                <a:latin typeface="Century Gothic" panose="020B0502020202020204" pitchFamily="34" charset="0"/>
              </a:rPr>
              <a:t> rasa </a:t>
            </a:r>
            <a:r>
              <a:rPr lang="en-MY" sz="1800" dirty="0" err="1">
                <a:latin typeface="Century Gothic" panose="020B0502020202020204" pitchFamily="34" charset="0"/>
              </a:rPr>
              <a:t>menggigil</a:t>
            </a:r>
            <a:r>
              <a:rPr lang="en-MY" sz="1800" dirty="0">
                <a:latin typeface="Century Gothic" panose="020B0502020202020204" pitchFamily="34" charset="0"/>
              </a:rPr>
              <a:t> </a:t>
            </a:r>
            <a:r>
              <a:rPr lang="en-MY" sz="1800" dirty="0" err="1">
                <a:latin typeface="Century Gothic" panose="020B0502020202020204" pitchFamily="34" charset="0"/>
              </a:rPr>
              <a:t>semasa</a:t>
            </a:r>
            <a:r>
              <a:rPr lang="en-MY" sz="1800" dirty="0">
                <a:latin typeface="Century Gothic" panose="020B0502020202020204" pitchFamily="34" charset="0"/>
              </a:rPr>
              <a:t> </a:t>
            </a:r>
            <a:r>
              <a:rPr lang="en-MY" sz="1800" dirty="0" err="1">
                <a:latin typeface="Century Gothic" panose="020B0502020202020204" pitchFamily="34" charset="0"/>
              </a:rPr>
              <a:t>tidur</a:t>
            </a:r>
            <a:r>
              <a:rPr lang="en-MY" sz="1800" dirty="0">
                <a:latin typeface="Century Gothic" panose="020B0502020202020204" pitchFamily="34" charset="0"/>
              </a:rPr>
              <a:t>.</a:t>
            </a:r>
            <a:endParaRPr lang="en-MY" dirty="0"/>
          </a:p>
        </p:txBody>
      </p:sp>
    </p:spTree>
    <p:extLst>
      <p:ext uri="{BB962C8B-B14F-4D97-AF65-F5344CB8AC3E}">
        <p14:creationId xmlns:p14="http://schemas.microsoft.com/office/powerpoint/2010/main" val="1420726125"/>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F7C4295F-30D8-45A7-A69A-F40781B58D57}"/>
              </a:ext>
            </a:extLst>
          </p:cNvPr>
          <p:cNvSpPr>
            <a:spLocks noGrp="1"/>
          </p:cNvSpPr>
          <p:nvPr>
            <p:ph type="title"/>
          </p:nvPr>
        </p:nvSpPr>
        <p:spPr>
          <a:xfrm>
            <a:off x="523937" y="1786008"/>
            <a:ext cx="5526773" cy="452005"/>
          </a:xfrm>
        </p:spPr>
        <p:txBody>
          <a:bodyPr>
            <a:normAutofit fontScale="90000"/>
          </a:bodyPr>
          <a:lstStyle/>
          <a:p>
            <a:r>
              <a:rPr lang="en-MY" b="1" dirty="0" err="1"/>
              <a:t>Metod</a:t>
            </a:r>
            <a:r>
              <a:rPr lang="en-MY" b="1" dirty="0"/>
              <a:t> </a:t>
            </a:r>
            <a:r>
              <a:rPr lang="en-MY" b="1" dirty="0" err="1"/>
              <a:t>eksperimen</a:t>
            </a:r>
            <a:r>
              <a:rPr lang="en-MY" b="1" dirty="0"/>
              <a:t> </a:t>
            </a:r>
            <a:r>
              <a:rPr lang="en-MY" b="1" dirty="0" err="1"/>
              <a:t>oleh</a:t>
            </a:r>
            <a:r>
              <a:rPr lang="en-MY" b="1" dirty="0"/>
              <a:t> Al-</a:t>
            </a:r>
            <a:r>
              <a:rPr lang="en-MY" b="1" dirty="0" err="1"/>
              <a:t>Razi</a:t>
            </a:r>
            <a:endParaRPr lang="en-MY" b="1" dirty="0"/>
          </a:p>
        </p:txBody>
      </p:sp>
      <p:pic>
        <p:nvPicPr>
          <p:cNvPr id="8" name="Content Placeholder 7">
            <a:extLst>
              <a:ext uri="{FF2B5EF4-FFF2-40B4-BE49-F238E27FC236}">
                <a16:creationId xmlns:a16="http://schemas.microsoft.com/office/drawing/2014/main" id="{AB3AC6BB-000C-4B95-8F77-CCE9BA1F613D}"/>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319006" y="2109758"/>
            <a:ext cx="2641046" cy="1706904"/>
          </a:xfrm>
        </p:spPr>
      </p:pic>
      <p:sp>
        <p:nvSpPr>
          <p:cNvPr id="4" name="Text Placeholder 3">
            <a:extLst>
              <a:ext uri="{FF2B5EF4-FFF2-40B4-BE49-F238E27FC236}">
                <a16:creationId xmlns:a16="http://schemas.microsoft.com/office/drawing/2014/main" id="{5D1FC889-CC03-4F13-84B2-8FA83497CBED}"/>
              </a:ext>
            </a:extLst>
          </p:cNvPr>
          <p:cNvSpPr>
            <a:spLocks noGrp="1"/>
          </p:cNvSpPr>
          <p:nvPr>
            <p:ph type="body" sz="half" idx="2"/>
          </p:nvPr>
        </p:nvSpPr>
        <p:spPr>
          <a:xfrm>
            <a:off x="332635" y="2323301"/>
            <a:ext cx="5909378" cy="3433107"/>
          </a:xfrm>
        </p:spPr>
        <p:txBody>
          <a:bodyPr>
            <a:normAutofit fontScale="92500" lnSpcReduction="20000"/>
          </a:bodyPr>
          <a:lstStyle/>
          <a:p>
            <a:pPr marL="214313" indent="-214313">
              <a:buFont typeface="Arial" panose="020B0604020202020204" pitchFamily="34" charset="0"/>
              <a:buChar char="•"/>
            </a:pPr>
            <a:r>
              <a:rPr lang="en-MY" sz="1800" dirty="0" err="1">
                <a:latin typeface="Century Gothic" panose="020B0502020202020204" pitchFamily="34" charset="0"/>
              </a:rPr>
              <a:t>Dalam</a:t>
            </a:r>
            <a:r>
              <a:rPr lang="en-MY" sz="1800" dirty="0">
                <a:latin typeface="Century Gothic" panose="020B0502020202020204" pitchFamily="34" charset="0"/>
              </a:rPr>
              <a:t> </a:t>
            </a:r>
            <a:r>
              <a:rPr lang="en-MY" sz="1800" dirty="0" err="1">
                <a:latin typeface="Century Gothic" panose="020B0502020202020204" pitchFamily="34" charset="0"/>
              </a:rPr>
              <a:t>bidang</a:t>
            </a:r>
            <a:r>
              <a:rPr lang="en-MY" sz="1800" dirty="0">
                <a:latin typeface="Century Gothic" panose="020B0502020202020204" pitchFamily="34" charset="0"/>
              </a:rPr>
              <a:t> </a:t>
            </a:r>
            <a:r>
              <a:rPr lang="en-MY" sz="1800" dirty="0" err="1">
                <a:latin typeface="Century Gothic" panose="020B0502020202020204" pitchFamily="34" charset="0"/>
              </a:rPr>
              <a:t>kimia</a:t>
            </a:r>
            <a:r>
              <a:rPr lang="en-MY" sz="1800" dirty="0">
                <a:latin typeface="Century Gothic" panose="020B0502020202020204" pitchFamily="34" charset="0"/>
              </a:rPr>
              <a:t>, </a:t>
            </a:r>
            <a:r>
              <a:rPr lang="en-MY" sz="1800" dirty="0" err="1">
                <a:latin typeface="Century Gothic" panose="020B0502020202020204" pitchFamily="34" charset="0"/>
              </a:rPr>
              <a:t>beliau</a:t>
            </a:r>
            <a:r>
              <a:rPr lang="en-MY" sz="1800" dirty="0">
                <a:latin typeface="Century Gothic" panose="020B0502020202020204" pitchFamily="34" charset="0"/>
              </a:rPr>
              <a:t> </a:t>
            </a:r>
            <a:r>
              <a:rPr lang="en-MY" sz="1800" dirty="0" err="1">
                <a:latin typeface="Century Gothic" panose="020B0502020202020204" pitchFamily="34" charset="0"/>
              </a:rPr>
              <a:t>menkatalog</a:t>
            </a:r>
            <a:r>
              <a:rPr lang="en-MY" sz="1800" dirty="0">
                <a:latin typeface="Century Gothic" panose="020B0502020202020204" pitchFamily="34" charset="0"/>
              </a:rPr>
              <a:t> </a:t>
            </a:r>
            <a:r>
              <a:rPr lang="en-MY" sz="1800" dirty="0" err="1">
                <a:latin typeface="Century Gothic" panose="020B0502020202020204" pitchFamily="34" charset="0"/>
              </a:rPr>
              <a:t>dan</a:t>
            </a:r>
            <a:r>
              <a:rPr lang="en-MY" sz="1800" dirty="0">
                <a:latin typeface="Century Gothic" panose="020B0502020202020204" pitchFamily="34" charset="0"/>
              </a:rPr>
              <a:t> </a:t>
            </a:r>
            <a:r>
              <a:rPr lang="en-MY" sz="1800" dirty="0" err="1">
                <a:latin typeface="Century Gothic" panose="020B0502020202020204" pitchFamily="34" charset="0"/>
              </a:rPr>
              <a:t>menerangkan</a:t>
            </a:r>
            <a:r>
              <a:rPr lang="en-MY" sz="1800" dirty="0">
                <a:latin typeface="Century Gothic" panose="020B0502020202020204" pitchFamily="34" charset="0"/>
              </a:rPr>
              <a:t> </a:t>
            </a:r>
            <a:r>
              <a:rPr lang="en-MY" sz="1800" dirty="0" err="1">
                <a:latin typeface="Century Gothic" panose="020B0502020202020204" pitchFamily="34" charset="0"/>
              </a:rPr>
              <a:t>secara</a:t>
            </a:r>
            <a:r>
              <a:rPr lang="en-MY" sz="1800" dirty="0">
                <a:latin typeface="Century Gothic" panose="020B0502020202020204" pitchFamily="34" charset="0"/>
              </a:rPr>
              <a:t> </a:t>
            </a:r>
            <a:r>
              <a:rPr lang="en-MY" sz="1800" dirty="0" err="1">
                <a:latin typeface="Century Gothic" panose="020B0502020202020204" pitchFamily="34" charset="0"/>
              </a:rPr>
              <a:t>terperinci</a:t>
            </a:r>
            <a:r>
              <a:rPr lang="en-MY" sz="1800" dirty="0">
                <a:latin typeface="Century Gothic" panose="020B0502020202020204" pitchFamily="34" charset="0"/>
              </a:rPr>
              <a:t> </a:t>
            </a:r>
            <a:r>
              <a:rPr lang="en-MY" sz="1800" dirty="0" err="1">
                <a:latin typeface="Century Gothic" panose="020B0502020202020204" pitchFamily="34" charset="0"/>
              </a:rPr>
              <a:t>eksperimen</a:t>
            </a:r>
            <a:r>
              <a:rPr lang="en-MY" sz="1800" dirty="0">
                <a:latin typeface="Century Gothic" panose="020B0502020202020204" pitchFamily="34" charset="0"/>
              </a:rPr>
              <a:t> yang </a:t>
            </a:r>
            <a:r>
              <a:rPr lang="en-MY" sz="1800" dirty="0" err="1">
                <a:latin typeface="Century Gothic" panose="020B0502020202020204" pitchFamily="34" charset="0"/>
              </a:rPr>
              <a:t>dijalankan</a:t>
            </a:r>
            <a:r>
              <a:rPr lang="en-MY" sz="1800" dirty="0">
                <a:latin typeface="Century Gothic" panose="020B0502020202020204" pitchFamily="34" charset="0"/>
              </a:rPr>
              <a:t>.</a:t>
            </a:r>
          </a:p>
          <a:p>
            <a:pPr marL="214313" indent="-214313">
              <a:buFont typeface="Arial" panose="020B0604020202020204" pitchFamily="34" charset="0"/>
              <a:buChar char="•"/>
            </a:pPr>
            <a:r>
              <a:rPr lang="en-MY" sz="1800" dirty="0" err="1">
                <a:latin typeface="Century Gothic" panose="020B0502020202020204" pitchFamily="34" charset="0"/>
              </a:rPr>
              <a:t>Beliau</a:t>
            </a:r>
            <a:r>
              <a:rPr lang="en-MY" sz="1800" dirty="0">
                <a:latin typeface="Century Gothic" panose="020B0502020202020204" pitchFamily="34" charset="0"/>
              </a:rPr>
              <a:t> </a:t>
            </a:r>
            <a:r>
              <a:rPr lang="en-MY" sz="1800" dirty="0" err="1">
                <a:latin typeface="Century Gothic" panose="020B0502020202020204" pitchFamily="34" charset="0"/>
              </a:rPr>
              <a:t>menerangkan</a:t>
            </a:r>
            <a:r>
              <a:rPr lang="en-MY" sz="1800" dirty="0">
                <a:latin typeface="Century Gothic" panose="020B0502020202020204" pitchFamily="34" charset="0"/>
              </a:rPr>
              <a:t> </a:t>
            </a:r>
            <a:r>
              <a:rPr lang="en-MY" sz="1800" dirty="0" err="1">
                <a:latin typeface="Century Gothic" panose="020B0502020202020204" pitchFamily="34" charset="0"/>
              </a:rPr>
              <a:t>secara</a:t>
            </a:r>
            <a:r>
              <a:rPr lang="en-MY" sz="1800" dirty="0">
                <a:latin typeface="Century Gothic" panose="020B0502020202020204" pitchFamily="34" charset="0"/>
              </a:rPr>
              <a:t> </a:t>
            </a:r>
            <a:r>
              <a:rPr lang="en-MY" sz="1800" dirty="0" err="1">
                <a:latin typeface="Century Gothic" panose="020B0502020202020204" pitchFamily="34" charset="0"/>
              </a:rPr>
              <a:t>terperinci</a:t>
            </a:r>
            <a:r>
              <a:rPr lang="en-MY" sz="1800" dirty="0">
                <a:latin typeface="Century Gothic" panose="020B0502020202020204" pitchFamily="34" charset="0"/>
              </a:rPr>
              <a:t> </a:t>
            </a:r>
            <a:r>
              <a:rPr lang="en-MY" sz="1800" dirty="0" err="1">
                <a:latin typeface="Century Gothic" panose="020B0502020202020204" pitchFamily="34" charset="0"/>
              </a:rPr>
              <a:t>eksperimen</a:t>
            </a:r>
            <a:r>
              <a:rPr lang="en-MY" sz="1800" dirty="0">
                <a:latin typeface="Century Gothic" panose="020B0502020202020204" pitchFamily="34" charset="0"/>
              </a:rPr>
              <a:t> </a:t>
            </a:r>
            <a:r>
              <a:rPr lang="en-MY" sz="1800" dirty="0" err="1">
                <a:latin typeface="Century Gothic" panose="020B0502020202020204" pitchFamily="34" charset="0"/>
              </a:rPr>
              <a:t>mengikut</a:t>
            </a:r>
            <a:r>
              <a:rPr lang="en-MY" sz="1800" dirty="0">
                <a:latin typeface="Century Gothic" panose="020B0502020202020204" pitchFamily="34" charset="0"/>
              </a:rPr>
              <a:t> </a:t>
            </a:r>
            <a:r>
              <a:rPr lang="en-MY" sz="1800" dirty="0" err="1">
                <a:latin typeface="Century Gothic" panose="020B0502020202020204" pitchFamily="34" charset="0"/>
              </a:rPr>
              <a:t>turutan</a:t>
            </a:r>
            <a:r>
              <a:rPr lang="en-MY" sz="1800" dirty="0">
                <a:latin typeface="Century Gothic" panose="020B0502020202020204" pitchFamily="34" charset="0"/>
              </a:rPr>
              <a:t> </a:t>
            </a:r>
            <a:r>
              <a:rPr lang="en-MY" sz="1800" dirty="0" err="1">
                <a:latin typeface="Century Gothic" panose="020B0502020202020204" pitchFamily="34" charset="0"/>
              </a:rPr>
              <a:t>berikut</a:t>
            </a:r>
            <a:r>
              <a:rPr lang="en-MY" sz="1800" dirty="0">
                <a:latin typeface="Century Gothic" panose="020B0502020202020204" pitchFamily="34" charset="0"/>
              </a:rPr>
              <a:t>:</a:t>
            </a:r>
          </a:p>
          <a:p>
            <a:r>
              <a:rPr lang="en-MY" sz="1800" dirty="0">
                <a:latin typeface="Century Gothic" panose="020B0502020202020204" pitchFamily="34" charset="0"/>
              </a:rPr>
              <a:t>	1)</a:t>
            </a:r>
            <a:r>
              <a:rPr lang="en-MY" sz="1800" dirty="0" err="1">
                <a:latin typeface="Century Gothic" panose="020B0502020202020204" pitchFamily="34" charset="0"/>
              </a:rPr>
              <a:t>Bahan</a:t>
            </a:r>
            <a:r>
              <a:rPr lang="en-MY" sz="1800" dirty="0">
                <a:latin typeface="Century Gothic" panose="020B0502020202020204" pitchFamily="34" charset="0"/>
              </a:rPr>
              <a:t> yang </a:t>
            </a:r>
            <a:r>
              <a:rPr lang="en-MY" sz="1800" dirty="0" err="1">
                <a:latin typeface="Century Gothic" panose="020B0502020202020204" pitchFamily="34" charset="0"/>
              </a:rPr>
              <a:t>digunakan</a:t>
            </a:r>
            <a:endParaRPr lang="en-MY" sz="1800" dirty="0">
              <a:latin typeface="Century Gothic" panose="020B0502020202020204" pitchFamily="34" charset="0"/>
            </a:endParaRPr>
          </a:p>
          <a:p>
            <a:r>
              <a:rPr lang="en-MY" sz="1800" dirty="0">
                <a:latin typeface="Century Gothic" panose="020B0502020202020204" pitchFamily="34" charset="0"/>
              </a:rPr>
              <a:t>	2)</a:t>
            </a:r>
            <a:r>
              <a:rPr lang="en-MY" sz="1800" dirty="0" err="1">
                <a:latin typeface="Century Gothic" panose="020B0502020202020204" pitchFamily="34" charset="0"/>
              </a:rPr>
              <a:t>Radas</a:t>
            </a:r>
            <a:r>
              <a:rPr lang="en-MY" sz="1800" dirty="0">
                <a:latin typeface="Century Gothic" panose="020B0502020202020204" pitchFamily="34" charset="0"/>
              </a:rPr>
              <a:t> yang </a:t>
            </a:r>
            <a:r>
              <a:rPr lang="en-MY" sz="1800" dirty="0" err="1">
                <a:latin typeface="Century Gothic" panose="020B0502020202020204" pitchFamily="34" charset="0"/>
              </a:rPr>
              <a:t>digunakan</a:t>
            </a:r>
            <a:endParaRPr lang="en-MY" sz="1800" dirty="0">
              <a:latin typeface="Century Gothic" panose="020B0502020202020204" pitchFamily="34" charset="0"/>
            </a:endParaRPr>
          </a:p>
          <a:p>
            <a:r>
              <a:rPr lang="en-MY" sz="1800" dirty="0">
                <a:latin typeface="Century Gothic" panose="020B0502020202020204" pitchFamily="34" charset="0"/>
              </a:rPr>
              <a:t>	3)</a:t>
            </a:r>
            <a:r>
              <a:rPr lang="en-MY" sz="1800" dirty="0" err="1">
                <a:latin typeface="Century Gothic" panose="020B0502020202020204" pitchFamily="34" charset="0"/>
              </a:rPr>
              <a:t>Kaedah</a:t>
            </a:r>
            <a:r>
              <a:rPr lang="en-MY" sz="1800" dirty="0">
                <a:latin typeface="Century Gothic" panose="020B0502020202020204" pitchFamily="34" charset="0"/>
              </a:rPr>
              <a:t> </a:t>
            </a:r>
            <a:r>
              <a:rPr lang="en-MY" sz="1800" dirty="0" err="1">
                <a:latin typeface="Century Gothic" panose="020B0502020202020204" pitchFamily="34" charset="0"/>
              </a:rPr>
              <a:t>dan</a:t>
            </a:r>
            <a:r>
              <a:rPr lang="en-MY" sz="1800" dirty="0">
                <a:latin typeface="Century Gothic" panose="020B0502020202020204" pitchFamily="34" charset="0"/>
              </a:rPr>
              <a:t> </a:t>
            </a:r>
            <a:r>
              <a:rPr lang="en-MY" sz="1800" dirty="0" err="1">
                <a:latin typeface="Century Gothic" panose="020B0502020202020204" pitchFamily="34" charset="0"/>
              </a:rPr>
              <a:t>keadaan</a:t>
            </a:r>
            <a:r>
              <a:rPr lang="en-MY" sz="1800" dirty="0">
                <a:latin typeface="Century Gothic" panose="020B0502020202020204" pitchFamily="34" charset="0"/>
              </a:rPr>
              <a:t> </a:t>
            </a:r>
            <a:r>
              <a:rPr lang="en-MY" sz="1800" dirty="0" err="1">
                <a:latin typeface="Century Gothic" panose="020B0502020202020204" pitchFamily="34" charset="0"/>
              </a:rPr>
              <a:t>eksperimen</a:t>
            </a:r>
            <a:r>
              <a:rPr lang="en-MY" sz="1800" dirty="0">
                <a:latin typeface="Century Gothic" panose="020B0502020202020204" pitchFamily="34" charset="0"/>
              </a:rPr>
              <a:t> 	yang 	</a:t>
            </a:r>
            <a:r>
              <a:rPr lang="en-MY" sz="1800" dirty="0" err="1">
                <a:latin typeface="Century Gothic" panose="020B0502020202020204" pitchFamily="34" charset="0"/>
              </a:rPr>
              <a:t>dijalankan</a:t>
            </a:r>
            <a:endParaRPr lang="en-MY" sz="1800" dirty="0">
              <a:latin typeface="Century Gothic" panose="020B0502020202020204" pitchFamily="34" charset="0"/>
            </a:endParaRPr>
          </a:p>
          <a:p>
            <a:pPr marL="214313" indent="-214313">
              <a:buFont typeface="Arial" panose="020B0604020202020204" pitchFamily="34" charset="0"/>
              <a:buChar char="•"/>
            </a:pPr>
            <a:r>
              <a:rPr lang="en-MY" sz="1800" dirty="0" err="1">
                <a:latin typeface="Century Gothic" panose="020B0502020202020204" pitchFamily="34" charset="0"/>
              </a:rPr>
              <a:t>Beliau</a:t>
            </a:r>
            <a:r>
              <a:rPr lang="en-MY" sz="1800" dirty="0">
                <a:latin typeface="Century Gothic" panose="020B0502020202020204" pitchFamily="34" charset="0"/>
              </a:rPr>
              <a:t> juga </a:t>
            </a:r>
            <a:r>
              <a:rPr lang="en-MY" sz="1800" dirty="0" err="1">
                <a:latin typeface="Century Gothic" panose="020B0502020202020204" pitchFamily="34" charset="0"/>
              </a:rPr>
              <a:t>menubuhkan</a:t>
            </a:r>
            <a:r>
              <a:rPr lang="en-MY" sz="1800" dirty="0">
                <a:latin typeface="Century Gothic" panose="020B0502020202020204" pitchFamily="34" charset="0"/>
              </a:rPr>
              <a:t> </a:t>
            </a:r>
            <a:r>
              <a:rPr lang="en-MY" sz="1800" dirty="0" err="1">
                <a:latin typeface="Century Gothic" panose="020B0502020202020204" pitchFamily="34" charset="0"/>
              </a:rPr>
              <a:t>makmal</a:t>
            </a:r>
            <a:r>
              <a:rPr lang="en-MY" sz="1800" dirty="0">
                <a:latin typeface="Century Gothic" panose="020B0502020202020204" pitchFamily="34" charset="0"/>
              </a:rPr>
              <a:t> modern, </a:t>
            </a:r>
            <a:r>
              <a:rPr lang="en-MY" sz="1800" dirty="0" err="1">
                <a:latin typeface="Century Gothic" panose="020B0502020202020204" pitchFamily="34" charset="0"/>
              </a:rPr>
              <a:t>mereka</a:t>
            </a:r>
            <a:r>
              <a:rPr lang="en-MY" sz="1800" dirty="0">
                <a:latin typeface="Century Gothic" panose="020B0502020202020204" pitchFamily="34" charset="0"/>
              </a:rPr>
              <a:t> </a:t>
            </a:r>
            <a:r>
              <a:rPr lang="en-MY" sz="1800" dirty="0" err="1">
                <a:latin typeface="Century Gothic" panose="020B0502020202020204" pitchFamily="34" charset="0"/>
              </a:rPr>
              <a:t>cipta</a:t>
            </a:r>
            <a:r>
              <a:rPr lang="en-MY" sz="1800" dirty="0">
                <a:latin typeface="Century Gothic" panose="020B0502020202020204" pitchFamily="34" charset="0"/>
              </a:rPr>
              <a:t>, </a:t>
            </a:r>
            <a:r>
              <a:rPr lang="en-MY" sz="1800" dirty="0" err="1">
                <a:latin typeface="Century Gothic" panose="020B0502020202020204" pitchFamily="34" charset="0"/>
              </a:rPr>
              <a:t>menerangkan</a:t>
            </a:r>
            <a:r>
              <a:rPr lang="en-MY" sz="1800" dirty="0">
                <a:latin typeface="Century Gothic" panose="020B0502020202020204" pitchFamily="34" charset="0"/>
              </a:rPr>
              <a:t> </a:t>
            </a:r>
            <a:r>
              <a:rPr lang="en-MY" sz="1800" dirty="0" err="1">
                <a:latin typeface="Century Gothic" panose="020B0502020202020204" pitchFamily="34" charset="0"/>
              </a:rPr>
              <a:t>dan</a:t>
            </a:r>
            <a:r>
              <a:rPr lang="en-MY" sz="1800" dirty="0">
                <a:latin typeface="Century Gothic" panose="020B0502020202020204" pitchFamily="34" charset="0"/>
              </a:rPr>
              <a:t> </a:t>
            </a:r>
            <a:r>
              <a:rPr lang="en-MY" sz="1800" dirty="0" err="1">
                <a:latin typeface="Century Gothic" panose="020B0502020202020204" pitchFamily="34" charset="0"/>
              </a:rPr>
              <a:t>menggunakan</a:t>
            </a:r>
            <a:r>
              <a:rPr lang="en-MY" sz="1800" dirty="0">
                <a:latin typeface="Century Gothic" panose="020B0502020202020204" pitchFamily="34" charset="0"/>
              </a:rPr>
              <a:t> </a:t>
            </a:r>
            <a:r>
              <a:rPr lang="en-MY" sz="1800" dirty="0" err="1">
                <a:latin typeface="Century Gothic" panose="020B0502020202020204" pitchFamily="34" charset="0"/>
              </a:rPr>
              <a:t>lebih</a:t>
            </a:r>
            <a:r>
              <a:rPr lang="en-MY" sz="1800" dirty="0">
                <a:latin typeface="Century Gothic" panose="020B0502020202020204" pitchFamily="34" charset="0"/>
              </a:rPr>
              <a:t> </a:t>
            </a:r>
            <a:r>
              <a:rPr lang="en-MY" sz="1800" dirty="0" err="1">
                <a:latin typeface="Century Gothic" panose="020B0502020202020204" pitchFamily="34" charset="0"/>
              </a:rPr>
              <a:t>daripada</a:t>
            </a:r>
            <a:r>
              <a:rPr lang="en-MY" sz="1800" dirty="0">
                <a:latin typeface="Century Gothic" panose="020B0502020202020204" pitchFamily="34" charset="0"/>
              </a:rPr>
              <a:t> 20 </a:t>
            </a:r>
            <a:r>
              <a:rPr lang="en-MY" sz="1800" dirty="0" err="1">
                <a:latin typeface="Century Gothic" panose="020B0502020202020204" pitchFamily="34" charset="0"/>
              </a:rPr>
              <a:t>instrumen</a:t>
            </a:r>
            <a:endParaRPr lang="en-MY" sz="1800" dirty="0">
              <a:latin typeface="Century Gothic" panose="020B0502020202020204" pitchFamily="34" charset="0"/>
            </a:endParaRPr>
          </a:p>
          <a:p>
            <a:pPr marL="214313" indent="-214313">
              <a:buFont typeface="Arial" panose="020B0604020202020204" pitchFamily="34" charset="0"/>
              <a:buChar char="•"/>
            </a:pPr>
            <a:endParaRPr lang="en-MY" sz="1800" dirty="0">
              <a:latin typeface="Century Gothic" panose="020B0502020202020204" pitchFamily="34" charset="0"/>
            </a:endParaRPr>
          </a:p>
          <a:p>
            <a:endParaRPr lang="en-MY" dirty="0"/>
          </a:p>
        </p:txBody>
      </p:sp>
    </p:spTree>
    <p:extLst>
      <p:ext uri="{BB962C8B-B14F-4D97-AF65-F5344CB8AC3E}">
        <p14:creationId xmlns:p14="http://schemas.microsoft.com/office/powerpoint/2010/main" val="2680631192"/>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F7C4295F-30D8-45A7-A69A-F40781B58D57}"/>
              </a:ext>
            </a:extLst>
          </p:cNvPr>
          <p:cNvSpPr>
            <a:spLocks noGrp="1"/>
          </p:cNvSpPr>
          <p:nvPr>
            <p:ph type="title"/>
          </p:nvPr>
        </p:nvSpPr>
        <p:spPr>
          <a:xfrm>
            <a:off x="460475" y="1950271"/>
            <a:ext cx="5695299" cy="882248"/>
          </a:xfrm>
        </p:spPr>
        <p:txBody>
          <a:bodyPr>
            <a:normAutofit/>
          </a:bodyPr>
          <a:lstStyle/>
          <a:p>
            <a:r>
              <a:rPr lang="en-MY" b="1" dirty="0" err="1"/>
              <a:t>Metod</a:t>
            </a:r>
            <a:r>
              <a:rPr lang="en-MY" b="1" dirty="0"/>
              <a:t> </a:t>
            </a:r>
            <a:r>
              <a:rPr lang="en-MY" b="1" dirty="0" err="1"/>
              <a:t>pembuktian</a:t>
            </a:r>
            <a:r>
              <a:rPr lang="en-MY" b="1" dirty="0"/>
              <a:t> </a:t>
            </a:r>
            <a:r>
              <a:rPr lang="en-MY" b="1" dirty="0" err="1"/>
              <a:t>melalui</a:t>
            </a:r>
            <a:r>
              <a:rPr lang="en-MY" b="1" dirty="0"/>
              <a:t> </a:t>
            </a:r>
            <a:r>
              <a:rPr lang="en-MY" b="1" dirty="0" err="1"/>
              <a:t>eksperimen</a:t>
            </a:r>
            <a:r>
              <a:rPr lang="en-MY" b="1" dirty="0"/>
              <a:t> </a:t>
            </a:r>
            <a:r>
              <a:rPr lang="en-MY" b="1" dirty="0" err="1"/>
              <a:t>oleh</a:t>
            </a:r>
            <a:r>
              <a:rPr lang="en-MY" b="1" dirty="0"/>
              <a:t> Jabir Ibn </a:t>
            </a:r>
            <a:r>
              <a:rPr lang="en-MY" b="1" dirty="0" err="1"/>
              <a:t>Hayyan</a:t>
            </a:r>
            <a:endParaRPr lang="en-MY" b="1" dirty="0"/>
          </a:p>
        </p:txBody>
      </p:sp>
      <p:pic>
        <p:nvPicPr>
          <p:cNvPr id="8" name="Content Placeholder 7">
            <a:extLst>
              <a:ext uri="{FF2B5EF4-FFF2-40B4-BE49-F238E27FC236}">
                <a16:creationId xmlns:a16="http://schemas.microsoft.com/office/drawing/2014/main" id="{EBDC94BA-AE49-4B23-A530-D7CBC513163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997443" y="2520418"/>
            <a:ext cx="2904072" cy="2010512"/>
          </a:xfrm>
        </p:spPr>
      </p:pic>
      <p:sp>
        <p:nvSpPr>
          <p:cNvPr id="4" name="Text Placeholder 3">
            <a:extLst>
              <a:ext uri="{FF2B5EF4-FFF2-40B4-BE49-F238E27FC236}">
                <a16:creationId xmlns:a16="http://schemas.microsoft.com/office/drawing/2014/main" id="{5D1FC889-CC03-4F13-84B2-8FA83497CBED}"/>
              </a:ext>
            </a:extLst>
          </p:cNvPr>
          <p:cNvSpPr>
            <a:spLocks noGrp="1"/>
          </p:cNvSpPr>
          <p:nvPr>
            <p:ph type="body" sz="half" idx="2"/>
          </p:nvPr>
        </p:nvSpPr>
        <p:spPr>
          <a:xfrm>
            <a:off x="427085" y="3327026"/>
            <a:ext cx="5137340" cy="2203520"/>
          </a:xfrm>
        </p:spPr>
        <p:txBody>
          <a:bodyPr>
            <a:normAutofit lnSpcReduction="10000"/>
          </a:bodyPr>
          <a:lstStyle/>
          <a:p>
            <a:pPr marL="214313" indent="-214313">
              <a:buFont typeface="Arial" panose="020B0604020202020204" pitchFamily="34" charset="0"/>
              <a:buChar char="•"/>
            </a:pPr>
            <a:r>
              <a:rPr lang="en-MY" sz="1800" dirty="0">
                <a:latin typeface="Century Gothic" panose="020B0502020202020204" pitchFamily="34" charset="0"/>
              </a:rPr>
              <a:t>Abu Abdullah Jabir bin </a:t>
            </a:r>
            <a:r>
              <a:rPr lang="en-MY" sz="1800" dirty="0" err="1">
                <a:latin typeface="Century Gothic" panose="020B0502020202020204" pitchFamily="34" charset="0"/>
              </a:rPr>
              <a:t>Hayyan</a:t>
            </a:r>
            <a:r>
              <a:rPr lang="en-MY" sz="1800" dirty="0">
                <a:latin typeface="Century Gothic" panose="020B0502020202020204" pitchFamily="34" charset="0"/>
              </a:rPr>
              <a:t> Al-</a:t>
            </a:r>
            <a:r>
              <a:rPr lang="en-MY" sz="1800" dirty="0" err="1">
                <a:latin typeface="Century Gothic" panose="020B0502020202020204" pitchFamily="34" charset="0"/>
              </a:rPr>
              <a:t>Kufi</a:t>
            </a:r>
            <a:r>
              <a:rPr lang="en-MY" sz="1800" dirty="0">
                <a:latin typeface="Century Gothic" panose="020B0502020202020204" pitchFamily="34" charset="0"/>
              </a:rPr>
              <a:t> As-Sufi (</a:t>
            </a:r>
            <a:r>
              <a:rPr lang="en-MY" sz="1800" dirty="0" err="1">
                <a:latin typeface="Century Gothic" panose="020B0502020202020204" pitchFamily="34" charset="0"/>
              </a:rPr>
              <a:t>dikenali</a:t>
            </a:r>
            <a:r>
              <a:rPr lang="en-MY" sz="1800" dirty="0">
                <a:latin typeface="Century Gothic" panose="020B0502020202020204" pitchFamily="34" charset="0"/>
              </a:rPr>
              <a:t> </a:t>
            </a:r>
            <a:r>
              <a:rPr lang="en-MY" sz="1800" dirty="0" err="1">
                <a:latin typeface="Century Gothic" panose="020B0502020202020204" pitchFamily="34" charset="0"/>
              </a:rPr>
              <a:t>sebagai</a:t>
            </a:r>
            <a:r>
              <a:rPr lang="en-MY" sz="1800" dirty="0">
                <a:latin typeface="Century Gothic" panose="020B0502020202020204" pitchFamily="34" charset="0"/>
              </a:rPr>
              <a:t> Geber di Barat).</a:t>
            </a:r>
          </a:p>
          <a:p>
            <a:pPr marL="214313" indent="-214313">
              <a:buFont typeface="Arial" panose="020B0604020202020204" pitchFamily="34" charset="0"/>
              <a:buChar char="•"/>
            </a:pPr>
            <a:r>
              <a:rPr lang="en-MY" sz="1800" dirty="0" err="1">
                <a:latin typeface="Century Gothic" panose="020B0502020202020204" pitchFamily="34" charset="0"/>
              </a:rPr>
              <a:t>Terkenal</a:t>
            </a:r>
            <a:r>
              <a:rPr lang="en-MY" sz="1800" dirty="0">
                <a:latin typeface="Century Gothic" panose="020B0502020202020204" pitchFamily="34" charset="0"/>
              </a:rPr>
              <a:t> </a:t>
            </a:r>
            <a:r>
              <a:rPr lang="en-MY" sz="1800" dirty="0" err="1">
                <a:latin typeface="Century Gothic" panose="020B0502020202020204" pitchFamily="34" charset="0"/>
              </a:rPr>
              <a:t>sebagai</a:t>
            </a:r>
            <a:r>
              <a:rPr lang="en-MY" sz="1800" dirty="0">
                <a:latin typeface="Century Gothic" panose="020B0502020202020204" pitchFamily="34" charset="0"/>
              </a:rPr>
              <a:t> </a:t>
            </a:r>
            <a:r>
              <a:rPr lang="en-MY" sz="1800" dirty="0" err="1">
                <a:latin typeface="Century Gothic" panose="020B0502020202020204" pitchFamily="34" charset="0"/>
              </a:rPr>
              <a:t>bapa</a:t>
            </a:r>
            <a:r>
              <a:rPr lang="en-MY" sz="1800" dirty="0">
                <a:latin typeface="Century Gothic" panose="020B0502020202020204" pitchFamily="34" charset="0"/>
              </a:rPr>
              <a:t> </a:t>
            </a:r>
            <a:r>
              <a:rPr lang="en-MY" sz="1800" dirty="0" err="1">
                <a:latin typeface="Century Gothic" panose="020B0502020202020204" pitchFamily="34" charset="0"/>
              </a:rPr>
              <a:t>ilmu</a:t>
            </a:r>
            <a:r>
              <a:rPr lang="en-MY" sz="1800" dirty="0">
                <a:latin typeface="Century Gothic" panose="020B0502020202020204" pitchFamily="34" charset="0"/>
              </a:rPr>
              <a:t> </a:t>
            </a:r>
            <a:r>
              <a:rPr lang="en-MY" sz="1800" dirty="0" err="1">
                <a:latin typeface="Century Gothic" panose="020B0502020202020204" pitchFamily="34" charset="0"/>
              </a:rPr>
              <a:t>kimia</a:t>
            </a:r>
            <a:endParaRPr lang="en-MY" sz="1800" dirty="0">
              <a:latin typeface="Century Gothic" panose="020B0502020202020204" pitchFamily="34" charset="0"/>
            </a:endParaRPr>
          </a:p>
          <a:p>
            <a:pPr marL="214313" indent="-214313">
              <a:buFont typeface="Arial" panose="020B0604020202020204" pitchFamily="34" charset="0"/>
              <a:buChar char="•"/>
            </a:pPr>
            <a:r>
              <a:rPr lang="en-MY" sz="1800" dirty="0">
                <a:latin typeface="Century Gothic" panose="020B0502020202020204" pitchFamily="34" charset="0"/>
              </a:rPr>
              <a:t>Orang </a:t>
            </a:r>
            <a:r>
              <a:rPr lang="en-MY" sz="1800" dirty="0" err="1">
                <a:latin typeface="Century Gothic" panose="020B0502020202020204" pitchFamily="34" charset="0"/>
              </a:rPr>
              <a:t>pertama</a:t>
            </a:r>
            <a:r>
              <a:rPr lang="en-MY" sz="1800" dirty="0">
                <a:latin typeface="Century Gothic" panose="020B0502020202020204" pitchFamily="34" charset="0"/>
              </a:rPr>
              <a:t> yang </a:t>
            </a:r>
            <a:r>
              <a:rPr lang="en-MY" sz="1800" dirty="0" err="1">
                <a:latin typeface="Century Gothic" panose="020B0502020202020204" pitchFamily="34" charset="0"/>
              </a:rPr>
              <a:t>bercakap</a:t>
            </a:r>
            <a:r>
              <a:rPr lang="en-MY" sz="1800" dirty="0">
                <a:latin typeface="Century Gothic" panose="020B0502020202020204" pitchFamily="34" charset="0"/>
              </a:rPr>
              <a:t> </a:t>
            </a:r>
            <a:r>
              <a:rPr lang="en-MY" sz="1800" dirty="0" err="1">
                <a:latin typeface="Century Gothic" panose="020B0502020202020204" pitchFamily="34" charset="0"/>
              </a:rPr>
              <a:t>mengenai</a:t>
            </a:r>
            <a:r>
              <a:rPr lang="en-MY" sz="1800" dirty="0">
                <a:latin typeface="Century Gothic" panose="020B0502020202020204" pitchFamily="34" charset="0"/>
              </a:rPr>
              <a:t> </a:t>
            </a:r>
            <a:r>
              <a:rPr lang="en-MY" sz="1800" dirty="0" err="1">
                <a:latin typeface="Century Gothic" panose="020B0502020202020204" pitchFamily="34" charset="0"/>
              </a:rPr>
              <a:t>ilmu</a:t>
            </a:r>
            <a:r>
              <a:rPr lang="en-MY" sz="1800" dirty="0">
                <a:latin typeface="Century Gothic" panose="020B0502020202020204" pitchFamily="34" charset="0"/>
              </a:rPr>
              <a:t> </a:t>
            </a:r>
            <a:r>
              <a:rPr lang="en-MY" sz="1800" dirty="0" err="1">
                <a:latin typeface="Century Gothic" panose="020B0502020202020204" pitchFamily="34" charset="0"/>
              </a:rPr>
              <a:t>kimia</a:t>
            </a:r>
            <a:r>
              <a:rPr lang="en-MY" sz="1800" dirty="0">
                <a:latin typeface="Century Gothic" panose="020B0502020202020204" pitchFamily="34" charset="0"/>
              </a:rPr>
              <a:t>, </a:t>
            </a:r>
            <a:r>
              <a:rPr lang="en-MY" sz="1800" dirty="0" err="1">
                <a:latin typeface="Century Gothic" panose="020B0502020202020204" pitchFamily="34" charset="0"/>
              </a:rPr>
              <a:t>membina</a:t>
            </a:r>
            <a:r>
              <a:rPr lang="en-MY" sz="1800" dirty="0">
                <a:latin typeface="Century Gothic" panose="020B0502020202020204" pitchFamily="34" charset="0"/>
              </a:rPr>
              <a:t> </a:t>
            </a:r>
            <a:r>
              <a:rPr lang="en-MY" sz="1800" dirty="0" err="1">
                <a:latin typeface="Century Gothic" panose="020B0502020202020204" pitchFamily="34" charset="0"/>
              </a:rPr>
              <a:t>makmal</a:t>
            </a:r>
            <a:r>
              <a:rPr lang="en-MY" sz="1800" dirty="0">
                <a:latin typeface="Century Gothic" panose="020B0502020202020204" pitchFamily="34" charset="0"/>
              </a:rPr>
              <a:t> </a:t>
            </a:r>
            <a:r>
              <a:rPr lang="en-MY" sz="1800" dirty="0" err="1">
                <a:latin typeface="Century Gothic" panose="020B0502020202020204" pitchFamily="34" charset="0"/>
              </a:rPr>
              <a:t>sains</a:t>
            </a:r>
            <a:r>
              <a:rPr lang="en-MY" sz="1800" dirty="0">
                <a:latin typeface="Century Gothic" panose="020B0502020202020204" pitchFamily="34" charset="0"/>
              </a:rPr>
              <a:t> </a:t>
            </a:r>
            <a:r>
              <a:rPr lang="en-MY" sz="1800" dirty="0" err="1">
                <a:latin typeface="Century Gothic" panose="020B0502020202020204" pitchFamily="34" charset="0"/>
              </a:rPr>
              <a:t>kimia</a:t>
            </a:r>
            <a:r>
              <a:rPr lang="en-MY" sz="1800" dirty="0">
                <a:latin typeface="Century Gothic" panose="020B0502020202020204" pitchFamily="34" charset="0"/>
              </a:rPr>
              <a:t> </a:t>
            </a:r>
            <a:r>
              <a:rPr lang="en-MY" sz="1800" dirty="0" err="1">
                <a:latin typeface="Century Gothic" panose="020B0502020202020204" pitchFamily="34" charset="0"/>
              </a:rPr>
              <a:t>dan</a:t>
            </a:r>
            <a:r>
              <a:rPr lang="en-MY" sz="1800" dirty="0">
                <a:latin typeface="Century Gothic" panose="020B0502020202020204" pitchFamily="34" charset="0"/>
              </a:rPr>
              <a:t> </a:t>
            </a:r>
            <a:r>
              <a:rPr lang="en-MY" sz="1800" dirty="0" err="1">
                <a:latin typeface="Century Gothic" panose="020B0502020202020204" pitchFamily="34" charset="0"/>
              </a:rPr>
              <a:t>menjalankan</a:t>
            </a:r>
            <a:r>
              <a:rPr lang="en-MY" sz="1800" dirty="0">
                <a:latin typeface="Century Gothic" panose="020B0502020202020204" pitchFamily="34" charset="0"/>
              </a:rPr>
              <a:t> </a:t>
            </a:r>
            <a:r>
              <a:rPr lang="en-MY" sz="1800" dirty="0" err="1">
                <a:latin typeface="Century Gothic" panose="020B0502020202020204" pitchFamily="34" charset="0"/>
              </a:rPr>
              <a:t>eksperimen</a:t>
            </a:r>
            <a:r>
              <a:rPr lang="en-MY" sz="1800" dirty="0">
                <a:latin typeface="Century Gothic" panose="020B0502020202020204" pitchFamily="34" charset="0"/>
              </a:rPr>
              <a:t> </a:t>
            </a:r>
            <a:r>
              <a:rPr lang="en-MY" sz="1800" dirty="0" err="1">
                <a:latin typeface="Century Gothic" panose="020B0502020202020204" pitchFamily="34" charset="0"/>
              </a:rPr>
              <a:t>secara</a:t>
            </a:r>
            <a:r>
              <a:rPr lang="en-MY" sz="1800" dirty="0">
                <a:latin typeface="Century Gothic" panose="020B0502020202020204" pitchFamily="34" charset="0"/>
              </a:rPr>
              <a:t> </a:t>
            </a:r>
            <a:r>
              <a:rPr lang="en-MY" sz="1800" dirty="0" err="1">
                <a:latin typeface="Century Gothic" panose="020B0502020202020204" pitchFamily="34" charset="0"/>
              </a:rPr>
              <a:t>sistematik</a:t>
            </a:r>
            <a:endParaRPr lang="en-MY" dirty="0"/>
          </a:p>
        </p:txBody>
      </p:sp>
    </p:spTree>
    <p:extLst>
      <p:ext uri="{BB962C8B-B14F-4D97-AF65-F5344CB8AC3E}">
        <p14:creationId xmlns:p14="http://schemas.microsoft.com/office/powerpoint/2010/main" val="2115884195"/>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374891-C8F6-E346-82CD-EAB15925410F}"/>
              </a:ext>
            </a:extLst>
          </p:cNvPr>
          <p:cNvSpPr>
            <a:spLocks noGrp="1"/>
          </p:cNvSpPr>
          <p:nvPr>
            <p:ph type="title"/>
          </p:nvPr>
        </p:nvSpPr>
        <p:spPr/>
        <p:txBody>
          <a:bodyPr/>
          <a:lstStyle/>
          <a:p>
            <a:r>
              <a:rPr lang="en-US" dirty="0"/>
              <a:t>PANDANGAN SEMESTA DALAM SAINS ISLAM</a:t>
            </a:r>
          </a:p>
        </p:txBody>
      </p:sp>
      <p:sp>
        <p:nvSpPr>
          <p:cNvPr id="3" name="Content Placeholder 2">
            <a:extLst>
              <a:ext uri="{FF2B5EF4-FFF2-40B4-BE49-F238E27FC236}">
                <a16:creationId xmlns:a16="http://schemas.microsoft.com/office/drawing/2014/main" id="{EF4AF4D9-245D-CE48-817B-2DA24688C3B4}"/>
              </a:ext>
            </a:extLst>
          </p:cNvPr>
          <p:cNvSpPr>
            <a:spLocks noGrp="1"/>
          </p:cNvSpPr>
          <p:nvPr>
            <p:ph idx="1"/>
          </p:nvPr>
        </p:nvSpPr>
        <p:spPr/>
        <p:txBody>
          <a:bodyPr/>
          <a:lstStyle/>
          <a:p>
            <a:pPr algn="l"/>
            <a:r>
              <a:rPr lang="en-US" dirty="0" err="1"/>
              <a:t>Elemen</a:t>
            </a:r>
            <a:r>
              <a:rPr lang="en-US" dirty="0"/>
              <a:t> </a:t>
            </a:r>
            <a:r>
              <a:rPr lang="en-US" dirty="0" err="1"/>
              <a:t>utama</a:t>
            </a:r>
            <a:r>
              <a:rPr lang="en-US" dirty="0"/>
              <a:t> </a:t>
            </a:r>
            <a:r>
              <a:rPr lang="en-US" dirty="0" err="1"/>
              <a:t>pandangan</a:t>
            </a:r>
            <a:r>
              <a:rPr lang="en-US" dirty="0"/>
              <a:t> </a:t>
            </a:r>
            <a:r>
              <a:rPr lang="en-US" dirty="0" err="1"/>
              <a:t>semesta</a:t>
            </a:r>
            <a:r>
              <a:rPr lang="en-US" dirty="0"/>
              <a:t> </a:t>
            </a:r>
            <a:r>
              <a:rPr lang="en-US" dirty="0" err="1"/>
              <a:t>dalam</a:t>
            </a:r>
            <a:r>
              <a:rPr lang="en-US" dirty="0"/>
              <a:t> </a:t>
            </a:r>
            <a:r>
              <a:rPr lang="en-US" dirty="0" err="1"/>
              <a:t>sains</a:t>
            </a:r>
            <a:r>
              <a:rPr lang="en-US" dirty="0"/>
              <a:t> Islam</a:t>
            </a:r>
            <a:r>
              <a:rPr lang="ar-EG" dirty="0"/>
              <a:t> </a:t>
            </a:r>
            <a:r>
              <a:rPr lang="en-MY" dirty="0"/>
              <a:t> </a:t>
            </a:r>
            <a:r>
              <a:rPr lang="en-MY" dirty="0" err="1"/>
              <a:t>adalah</a:t>
            </a:r>
            <a:r>
              <a:rPr lang="en-MY" dirty="0"/>
              <a:t> </a:t>
            </a:r>
            <a:r>
              <a:rPr lang="en-MY" dirty="0" err="1"/>
              <a:t>tafsiran</a:t>
            </a:r>
            <a:r>
              <a:rPr lang="en-MY" dirty="0"/>
              <a:t> </a:t>
            </a:r>
            <a:r>
              <a:rPr lang="ar-EG" dirty="0"/>
              <a:t>الدين</a:t>
            </a:r>
            <a:r>
              <a:rPr lang="en-US" dirty="0"/>
              <a:t> yang </a:t>
            </a:r>
            <a:r>
              <a:rPr lang="en-US" dirty="0" err="1"/>
              <a:t>membawa</a:t>
            </a:r>
            <a:r>
              <a:rPr lang="en-US" dirty="0"/>
              <a:t> </a:t>
            </a:r>
            <a:r>
              <a:rPr lang="en-US" dirty="0" err="1"/>
              <a:t>maksud</a:t>
            </a:r>
            <a:r>
              <a:rPr lang="en-US" dirty="0"/>
              <a:t>:</a:t>
            </a:r>
          </a:p>
          <a:p>
            <a:pPr marL="0" indent="0" algn="l">
              <a:buNone/>
            </a:pPr>
            <a:endParaRPr lang="en-US" dirty="0"/>
          </a:p>
          <a:p>
            <a:pPr marL="0" indent="0" algn="l">
              <a:buNone/>
            </a:pPr>
            <a:endParaRPr lang="en-US" dirty="0"/>
          </a:p>
          <a:p>
            <a:pPr marL="0" indent="0" algn="l">
              <a:buNone/>
            </a:pPr>
            <a:r>
              <a:rPr lang="en-US" dirty="0"/>
              <a:t>						</a:t>
            </a:r>
          </a:p>
          <a:p>
            <a:pPr marL="0" indent="0" algn="l">
              <a:buNone/>
            </a:pPr>
            <a:endParaRPr lang="en-US" dirty="0"/>
          </a:p>
          <a:p>
            <a:r>
              <a:rPr lang="en-US" dirty="0" err="1"/>
              <a:t>Sains</a:t>
            </a:r>
            <a:r>
              <a:rPr lang="en-US" dirty="0"/>
              <a:t> Islam – </a:t>
            </a:r>
            <a:r>
              <a:rPr lang="en-US" dirty="0" err="1"/>
              <a:t>Berpandukan</a:t>
            </a:r>
            <a:r>
              <a:rPr lang="en-US" dirty="0"/>
              <a:t> Al Quran dan As sunnah</a:t>
            </a:r>
          </a:p>
        </p:txBody>
      </p:sp>
      <p:sp>
        <p:nvSpPr>
          <p:cNvPr id="4" name="Slide Number Placeholder 3">
            <a:extLst>
              <a:ext uri="{FF2B5EF4-FFF2-40B4-BE49-F238E27FC236}">
                <a16:creationId xmlns:a16="http://schemas.microsoft.com/office/drawing/2014/main" id="{50E6666D-906B-FF4B-AAB1-545FA05523CA}"/>
              </a:ext>
            </a:extLst>
          </p:cNvPr>
          <p:cNvSpPr>
            <a:spLocks noGrp="1"/>
          </p:cNvSpPr>
          <p:nvPr>
            <p:ph type="sldNum" sz="quarter" idx="12"/>
          </p:nvPr>
        </p:nvSpPr>
        <p:spPr/>
        <p:txBody>
          <a:bodyPr/>
          <a:lstStyle/>
          <a:p>
            <a:pPr>
              <a:defRPr/>
            </a:pPr>
            <a:fld id="{65F3EB3C-E31D-4CB2-A54F-F1F7B1EBCB39}" type="slidenum">
              <a:rPr lang="ar-SA" altLang="en-US" smtClean="0"/>
              <a:pPr>
                <a:defRPr/>
              </a:pPr>
              <a:t>5</a:t>
            </a:fld>
            <a:endParaRPr lang="en-US" altLang="en-US"/>
          </a:p>
        </p:txBody>
      </p:sp>
      <p:sp>
        <p:nvSpPr>
          <p:cNvPr id="5" name="Double Wave 4">
            <a:extLst>
              <a:ext uri="{FF2B5EF4-FFF2-40B4-BE49-F238E27FC236}">
                <a16:creationId xmlns:a16="http://schemas.microsoft.com/office/drawing/2014/main" id="{90535430-0B0E-477F-80A7-ABF4741F97D5}"/>
              </a:ext>
            </a:extLst>
          </p:cNvPr>
          <p:cNvSpPr/>
          <p:nvPr/>
        </p:nvSpPr>
        <p:spPr>
          <a:xfrm>
            <a:off x="2895600" y="3430712"/>
            <a:ext cx="2743200" cy="990600"/>
          </a:xfrm>
          <a:prstGeom prst="doubleWav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MY" sz="2800" dirty="0"/>
              <a:t>A WAY OF LIFE</a:t>
            </a:r>
          </a:p>
        </p:txBody>
      </p:sp>
    </p:spTree>
    <p:extLst>
      <p:ext uri="{BB962C8B-B14F-4D97-AF65-F5344CB8AC3E}">
        <p14:creationId xmlns:p14="http://schemas.microsoft.com/office/powerpoint/2010/main" val="979913057"/>
      </p:ext>
    </p:extLst>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5D1FC889-CC03-4F13-84B2-8FA83497CBED}"/>
              </a:ext>
            </a:extLst>
          </p:cNvPr>
          <p:cNvSpPr>
            <a:spLocks noGrp="1"/>
          </p:cNvSpPr>
          <p:nvPr>
            <p:ph type="body" sz="half" idx="2"/>
          </p:nvPr>
        </p:nvSpPr>
        <p:spPr>
          <a:xfrm>
            <a:off x="487315" y="3265581"/>
            <a:ext cx="4791850" cy="2663464"/>
          </a:xfrm>
        </p:spPr>
        <p:txBody>
          <a:bodyPr>
            <a:normAutofit fontScale="92500" lnSpcReduction="10000"/>
          </a:bodyPr>
          <a:lstStyle/>
          <a:p>
            <a:pPr marL="214313" indent="-214313">
              <a:buFont typeface="Arial" panose="020B0604020202020204" pitchFamily="34" charset="0"/>
              <a:buChar char="•"/>
            </a:pPr>
            <a:r>
              <a:rPr lang="en-MY" sz="1800" dirty="0" err="1">
                <a:latin typeface="Century Gothic" panose="020B0502020202020204" pitchFamily="34" charset="0"/>
              </a:rPr>
              <a:t>Beliau</a:t>
            </a:r>
            <a:r>
              <a:rPr lang="en-MY" sz="1800" dirty="0">
                <a:latin typeface="Century Gothic" panose="020B0502020202020204" pitchFamily="34" charset="0"/>
              </a:rPr>
              <a:t> </a:t>
            </a:r>
            <a:r>
              <a:rPr lang="en-MY" sz="1800" dirty="0" err="1">
                <a:latin typeface="Century Gothic" panose="020B0502020202020204" pitchFamily="34" charset="0"/>
              </a:rPr>
              <a:t>menerangkan</a:t>
            </a:r>
            <a:r>
              <a:rPr lang="en-MY" sz="1800" dirty="0">
                <a:latin typeface="Century Gothic" panose="020B0502020202020204" pitchFamily="34" charset="0"/>
              </a:rPr>
              <a:t> </a:t>
            </a:r>
            <a:r>
              <a:rPr lang="en-MY" sz="1800" dirty="0" err="1">
                <a:latin typeface="Century Gothic" panose="020B0502020202020204" pitchFamily="34" charset="0"/>
              </a:rPr>
              <a:t>dengan</a:t>
            </a:r>
            <a:r>
              <a:rPr lang="en-MY" sz="1800" dirty="0">
                <a:latin typeface="Century Gothic" panose="020B0502020202020204" pitchFamily="34" charset="0"/>
              </a:rPr>
              <a:t> </a:t>
            </a:r>
            <a:r>
              <a:rPr lang="en-MY" sz="1800" dirty="0" err="1">
                <a:latin typeface="Century Gothic" panose="020B0502020202020204" pitchFamily="34" charset="0"/>
              </a:rPr>
              <a:t>terperinci</a:t>
            </a:r>
            <a:r>
              <a:rPr lang="en-MY" sz="1800" dirty="0">
                <a:latin typeface="Century Gothic" panose="020B0502020202020204" pitchFamily="34" charset="0"/>
              </a:rPr>
              <a:t> proses </a:t>
            </a:r>
            <a:r>
              <a:rPr lang="en-MY" sz="1800" dirty="0" err="1">
                <a:latin typeface="Century Gothic" panose="020B0502020202020204" pitchFamily="34" charset="0"/>
              </a:rPr>
              <a:t>kimia</a:t>
            </a:r>
            <a:r>
              <a:rPr lang="en-MY" sz="1800" dirty="0">
                <a:latin typeface="Century Gothic" panose="020B0502020202020204" pitchFamily="34" charset="0"/>
              </a:rPr>
              <a:t> </a:t>
            </a:r>
            <a:r>
              <a:rPr lang="en-MY" sz="1800" dirty="0" err="1">
                <a:latin typeface="Century Gothic" panose="020B0502020202020204" pitchFamily="34" charset="0"/>
              </a:rPr>
              <a:t>seperti</a:t>
            </a:r>
            <a:r>
              <a:rPr lang="en-MY" sz="1800" dirty="0">
                <a:latin typeface="Century Gothic" panose="020B0502020202020204" pitchFamily="34" charset="0"/>
              </a:rPr>
              <a:t> </a:t>
            </a:r>
            <a:r>
              <a:rPr lang="en-MY" sz="1800" dirty="0" err="1">
                <a:latin typeface="Century Gothic" panose="020B0502020202020204" pitchFamily="34" charset="0"/>
              </a:rPr>
              <a:t>pengkristalan</a:t>
            </a:r>
            <a:r>
              <a:rPr lang="en-MY" sz="1800" dirty="0">
                <a:latin typeface="Century Gothic" panose="020B0502020202020204" pitchFamily="34" charset="0"/>
              </a:rPr>
              <a:t>, </a:t>
            </a:r>
            <a:r>
              <a:rPr lang="en-MY" sz="1800" dirty="0" err="1">
                <a:latin typeface="Century Gothic" panose="020B0502020202020204" pitchFamily="34" charset="0"/>
              </a:rPr>
              <a:t>pemejalwapan</a:t>
            </a:r>
            <a:r>
              <a:rPr lang="en-MY" sz="1800" dirty="0">
                <a:latin typeface="Century Gothic" panose="020B0502020202020204" pitchFamily="34" charset="0"/>
              </a:rPr>
              <a:t>, </a:t>
            </a:r>
            <a:r>
              <a:rPr lang="en-MY" sz="1800" dirty="0" err="1">
                <a:latin typeface="Century Gothic" panose="020B0502020202020204" pitchFamily="34" charset="0"/>
              </a:rPr>
              <a:t>penyulingan</a:t>
            </a:r>
            <a:r>
              <a:rPr lang="en-MY" sz="1800" dirty="0">
                <a:latin typeface="Century Gothic" panose="020B0502020202020204" pitchFamily="34" charset="0"/>
              </a:rPr>
              <a:t>, </a:t>
            </a:r>
            <a:r>
              <a:rPr lang="en-MY" sz="1800" dirty="0" err="1">
                <a:latin typeface="Century Gothic" panose="020B0502020202020204" pitchFamily="34" charset="0"/>
              </a:rPr>
              <a:t>penyejatan</a:t>
            </a:r>
            <a:r>
              <a:rPr lang="en-MY" sz="1800" dirty="0">
                <a:latin typeface="Century Gothic" panose="020B0502020202020204" pitchFamily="34" charset="0"/>
              </a:rPr>
              <a:t>, </a:t>
            </a:r>
            <a:r>
              <a:rPr lang="en-MY" sz="1800" dirty="0" err="1">
                <a:latin typeface="Century Gothic" panose="020B0502020202020204" pitchFamily="34" charset="0"/>
              </a:rPr>
              <a:t>penurasan</a:t>
            </a:r>
            <a:r>
              <a:rPr lang="en-MY" sz="1800" dirty="0">
                <a:latin typeface="Century Gothic" panose="020B0502020202020204" pitchFamily="34" charset="0"/>
              </a:rPr>
              <a:t>, </a:t>
            </a:r>
            <a:r>
              <a:rPr lang="en-MY" sz="1800" dirty="0" err="1">
                <a:latin typeface="Century Gothic" panose="020B0502020202020204" pitchFamily="34" charset="0"/>
              </a:rPr>
              <a:t>penghabluran</a:t>
            </a:r>
            <a:r>
              <a:rPr lang="en-MY" sz="1800" dirty="0">
                <a:latin typeface="Century Gothic" panose="020B0502020202020204" pitchFamily="34" charset="0"/>
              </a:rPr>
              <a:t>, </a:t>
            </a:r>
            <a:r>
              <a:rPr lang="en-MY" sz="1800" dirty="0" err="1">
                <a:latin typeface="Century Gothic" panose="020B0502020202020204" pitchFamily="34" charset="0"/>
              </a:rPr>
              <a:t>pengkalsinan</a:t>
            </a:r>
            <a:r>
              <a:rPr lang="en-MY" sz="1800" dirty="0">
                <a:latin typeface="Century Gothic" panose="020B0502020202020204" pitchFamily="34" charset="0"/>
              </a:rPr>
              <a:t> </a:t>
            </a:r>
            <a:r>
              <a:rPr lang="en-MY" sz="1800" dirty="0" err="1">
                <a:latin typeface="Century Gothic" panose="020B0502020202020204" pitchFamily="34" charset="0"/>
              </a:rPr>
              <a:t>dan</a:t>
            </a:r>
            <a:r>
              <a:rPr lang="en-MY" sz="1800" dirty="0">
                <a:latin typeface="Century Gothic" panose="020B0502020202020204" pitchFamily="34" charset="0"/>
              </a:rPr>
              <a:t> </a:t>
            </a:r>
            <a:r>
              <a:rPr lang="en-MY" sz="1800" dirty="0" err="1">
                <a:latin typeface="Century Gothic" panose="020B0502020202020204" pitchFamily="34" charset="0"/>
              </a:rPr>
              <a:t>penurunan</a:t>
            </a:r>
            <a:r>
              <a:rPr lang="en-MY" sz="1800" dirty="0">
                <a:latin typeface="Century Gothic" panose="020B0502020202020204" pitchFamily="34" charset="0"/>
              </a:rPr>
              <a:t> </a:t>
            </a:r>
            <a:r>
              <a:rPr lang="en-MY" sz="1800" dirty="0" err="1">
                <a:latin typeface="Century Gothic" panose="020B0502020202020204" pitchFamily="34" charset="0"/>
              </a:rPr>
              <a:t>dalam</a:t>
            </a:r>
            <a:r>
              <a:rPr lang="en-MY" sz="1800" dirty="0">
                <a:latin typeface="Century Gothic" panose="020B0502020202020204" pitchFamily="34" charset="0"/>
              </a:rPr>
              <a:t> </a:t>
            </a:r>
            <a:r>
              <a:rPr lang="en-MY" sz="1800" dirty="0" err="1">
                <a:latin typeface="Century Gothic" panose="020B0502020202020204" pitchFamily="34" charset="0"/>
              </a:rPr>
              <a:t>penyediaan</a:t>
            </a:r>
            <a:r>
              <a:rPr lang="en-MY" sz="1800" dirty="0">
                <a:latin typeface="Century Gothic" panose="020B0502020202020204" pitchFamily="34" charset="0"/>
              </a:rPr>
              <a:t> </a:t>
            </a:r>
            <a:r>
              <a:rPr lang="en-MY" sz="1800" dirty="0" err="1">
                <a:latin typeface="Century Gothic" panose="020B0502020202020204" pitchFamily="34" charset="0"/>
              </a:rPr>
              <a:t>bahan</a:t>
            </a:r>
            <a:r>
              <a:rPr lang="en-MY" sz="1800" dirty="0">
                <a:latin typeface="Century Gothic" panose="020B0502020202020204" pitchFamily="34" charset="0"/>
              </a:rPr>
              <a:t> </a:t>
            </a:r>
            <a:r>
              <a:rPr lang="en-MY" sz="1800" dirty="0" err="1">
                <a:latin typeface="Century Gothic" panose="020B0502020202020204" pitchFamily="34" charset="0"/>
              </a:rPr>
              <a:t>kimia</a:t>
            </a:r>
            <a:r>
              <a:rPr lang="en-MY" sz="1800" dirty="0">
                <a:latin typeface="Century Gothic" panose="020B0502020202020204" pitchFamily="34" charset="0"/>
              </a:rPr>
              <a:t>.</a:t>
            </a:r>
          </a:p>
          <a:p>
            <a:pPr marL="214313" indent="-214313">
              <a:buFont typeface="Arial" panose="020B0604020202020204" pitchFamily="34" charset="0"/>
              <a:buChar char="•"/>
            </a:pPr>
            <a:r>
              <a:rPr lang="en-MY" sz="1800" dirty="0" err="1">
                <a:latin typeface="Century Gothic" panose="020B0502020202020204" pitchFamily="34" charset="0"/>
              </a:rPr>
              <a:t>Beliau</a:t>
            </a:r>
            <a:r>
              <a:rPr lang="en-MY" sz="1800" dirty="0">
                <a:latin typeface="Century Gothic" panose="020B0502020202020204" pitchFamily="34" charset="0"/>
              </a:rPr>
              <a:t> </a:t>
            </a:r>
            <a:r>
              <a:rPr lang="en-MY" sz="1800" dirty="0" err="1">
                <a:latin typeface="Century Gothic" panose="020B0502020202020204" pitchFamily="34" charset="0"/>
              </a:rPr>
              <a:t>mempunya</a:t>
            </a:r>
            <a:r>
              <a:rPr lang="en-MY" sz="1800" dirty="0">
                <a:latin typeface="Century Gothic" panose="020B0502020202020204" pitchFamily="34" charset="0"/>
              </a:rPr>
              <a:t> </a:t>
            </a:r>
            <a:r>
              <a:rPr lang="en-MY" sz="1800" dirty="0" err="1">
                <a:latin typeface="Century Gothic" panose="020B0502020202020204" pitchFamily="34" charset="0"/>
              </a:rPr>
              <a:t>makmal</a:t>
            </a:r>
            <a:r>
              <a:rPr lang="en-MY" sz="1800" dirty="0">
                <a:latin typeface="Century Gothic" panose="020B0502020202020204" pitchFamily="34" charset="0"/>
              </a:rPr>
              <a:t> </a:t>
            </a:r>
            <a:r>
              <a:rPr lang="en-MY" sz="1800" dirty="0" err="1">
                <a:latin typeface="Century Gothic" panose="020B0502020202020204" pitchFamily="34" charset="0"/>
              </a:rPr>
              <a:t>peribadi</a:t>
            </a:r>
            <a:r>
              <a:rPr lang="en-MY" sz="1800" dirty="0">
                <a:latin typeface="Century Gothic" panose="020B0502020202020204" pitchFamily="34" charset="0"/>
              </a:rPr>
              <a:t> di </a:t>
            </a:r>
            <a:r>
              <a:rPr lang="en-MY" sz="1800" dirty="0" err="1">
                <a:latin typeface="Century Gothic" panose="020B0502020202020204" pitchFamily="34" charset="0"/>
              </a:rPr>
              <a:t>rumahnya</a:t>
            </a:r>
            <a:r>
              <a:rPr lang="en-MY" sz="1800" dirty="0">
                <a:latin typeface="Century Gothic" panose="020B0502020202020204" pitchFamily="34" charset="0"/>
              </a:rPr>
              <a:t> </a:t>
            </a:r>
            <a:r>
              <a:rPr lang="en-MY" sz="1800" dirty="0" err="1">
                <a:latin typeface="Century Gothic" panose="020B0502020202020204" pitchFamily="34" charset="0"/>
              </a:rPr>
              <a:t>untuk</a:t>
            </a:r>
            <a:r>
              <a:rPr lang="en-MY" sz="1800" dirty="0">
                <a:latin typeface="Century Gothic" panose="020B0502020202020204" pitchFamily="34" charset="0"/>
              </a:rPr>
              <a:t> </a:t>
            </a:r>
            <a:r>
              <a:rPr lang="en-MY" sz="1800" dirty="0" err="1">
                <a:latin typeface="Century Gothic" panose="020B0502020202020204" pitchFamily="34" charset="0"/>
              </a:rPr>
              <a:t>melakukan</a:t>
            </a:r>
            <a:r>
              <a:rPr lang="en-MY" sz="1800" dirty="0">
                <a:latin typeface="Century Gothic" panose="020B0502020202020204" pitchFamily="34" charset="0"/>
              </a:rPr>
              <a:t> </a:t>
            </a:r>
            <a:r>
              <a:rPr lang="en-MY" sz="1800" dirty="0" err="1">
                <a:latin typeface="Century Gothic" panose="020B0502020202020204" pitchFamily="34" charset="0"/>
              </a:rPr>
              <a:t>eksperimen</a:t>
            </a:r>
            <a:endParaRPr lang="en-MY" sz="1800" dirty="0">
              <a:latin typeface="Century Gothic" panose="020B0502020202020204" pitchFamily="34" charset="0"/>
            </a:endParaRPr>
          </a:p>
          <a:p>
            <a:r>
              <a:rPr lang="en-MY" sz="1800" dirty="0">
                <a:latin typeface="Century Gothic" panose="020B0502020202020204" pitchFamily="34" charset="0"/>
              </a:rPr>
              <a:t> </a:t>
            </a:r>
            <a:endParaRPr lang="en-MY" dirty="0"/>
          </a:p>
        </p:txBody>
      </p:sp>
      <p:pic>
        <p:nvPicPr>
          <p:cNvPr id="7" name="Picture 6">
            <a:extLst>
              <a:ext uri="{FF2B5EF4-FFF2-40B4-BE49-F238E27FC236}">
                <a16:creationId xmlns:a16="http://schemas.microsoft.com/office/drawing/2014/main" id="{85EA2D80-8372-4053-80CF-060B24A778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64389" y="3185685"/>
            <a:ext cx="2962109" cy="2196660"/>
          </a:xfrm>
          <a:prstGeom prst="rect">
            <a:avLst/>
          </a:prstGeom>
        </p:spPr>
      </p:pic>
      <p:sp>
        <p:nvSpPr>
          <p:cNvPr id="12" name="Title 1">
            <a:extLst>
              <a:ext uri="{FF2B5EF4-FFF2-40B4-BE49-F238E27FC236}">
                <a16:creationId xmlns:a16="http://schemas.microsoft.com/office/drawing/2014/main" id="{4F22AA57-8160-4F83-8FD8-9CD5ED105DEE}"/>
              </a:ext>
            </a:extLst>
          </p:cNvPr>
          <p:cNvSpPr txBox="1">
            <a:spLocks/>
          </p:cNvSpPr>
          <p:nvPr/>
        </p:nvSpPr>
        <p:spPr>
          <a:xfrm>
            <a:off x="460475" y="1950271"/>
            <a:ext cx="5695299" cy="882248"/>
          </a:xfrm>
          <a:prstGeom prst="rect">
            <a:avLst/>
          </a:prstGeom>
        </p:spPr>
        <p:txBody>
          <a:bodyPr vert="horz" lIns="68580" tIns="34290" rIns="68580" bIns="34290" rtlCol="0" anchor="b">
            <a:normAutofit fontScale="92500" lnSpcReduction="10000"/>
          </a:bodyPr>
          <a:lstStyle>
            <a:lvl1pPr algn="l" defTabSz="914400" rtl="0" eaLnBrk="1" latinLnBrk="0" hangingPunct="1">
              <a:lnSpc>
                <a:spcPct val="90000"/>
              </a:lnSpc>
              <a:spcBef>
                <a:spcPct val="0"/>
              </a:spcBef>
              <a:buNone/>
              <a:defRPr sz="3200" kern="1200" cap="all" baseline="0">
                <a:solidFill>
                  <a:schemeClr val="tx1"/>
                </a:solidFill>
                <a:latin typeface="+mj-lt"/>
                <a:ea typeface="+mj-ea"/>
                <a:cs typeface="+mj-cs"/>
              </a:defRPr>
            </a:lvl1pPr>
          </a:lstStyle>
          <a:p>
            <a:pPr defTabSz="685800" fontAlgn="auto">
              <a:spcAft>
                <a:spcPts val="0"/>
              </a:spcAft>
              <a:defRPr/>
            </a:pPr>
            <a:r>
              <a:rPr lang="en-MY" sz="2400" b="1" dirty="0" err="1">
                <a:solidFill>
                  <a:prstClr val="white"/>
                </a:solidFill>
                <a:latin typeface="Century Gothic" panose="020B0502020202020204"/>
              </a:rPr>
              <a:t>Metod</a:t>
            </a:r>
            <a:r>
              <a:rPr lang="en-MY" sz="2400" b="1" dirty="0">
                <a:solidFill>
                  <a:prstClr val="white"/>
                </a:solidFill>
                <a:latin typeface="Century Gothic" panose="020B0502020202020204"/>
              </a:rPr>
              <a:t> </a:t>
            </a:r>
            <a:r>
              <a:rPr lang="en-MY" sz="2400" b="1" dirty="0" err="1">
                <a:solidFill>
                  <a:prstClr val="white"/>
                </a:solidFill>
                <a:latin typeface="Century Gothic" panose="020B0502020202020204"/>
              </a:rPr>
              <a:t>pembuktian</a:t>
            </a:r>
            <a:r>
              <a:rPr lang="en-MY" sz="2400" b="1" dirty="0">
                <a:solidFill>
                  <a:prstClr val="white"/>
                </a:solidFill>
                <a:latin typeface="Century Gothic" panose="020B0502020202020204"/>
              </a:rPr>
              <a:t> </a:t>
            </a:r>
            <a:r>
              <a:rPr lang="en-MY" sz="2400" b="1" dirty="0" err="1">
                <a:solidFill>
                  <a:prstClr val="white"/>
                </a:solidFill>
                <a:latin typeface="Century Gothic" panose="020B0502020202020204"/>
              </a:rPr>
              <a:t>melalui</a:t>
            </a:r>
            <a:r>
              <a:rPr lang="en-MY" sz="2400" b="1" dirty="0">
                <a:solidFill>
                  <a:prstClr val="white"/>
                </a:solidFill>
                <a:latin typeface="Century Gothic" panose="020B0502020202020204"/>
              </a:rPr>
              <a:t> </a:t>
            </a:r>
            <a:r>
              <a:rPr lang="en-MY" sz="2400" b="1" dirty="0" err="1">
                <a:solidFill>
                  <a:prstClr val="white"/>
                </a:solidFill>
                <a:latin typeface="Century Gothic" panose="020B0502020202020204"/>
              </a:rPr>
              <a:t>eksperimen</a:t>
            </a:r>
            <a:r>
              <a:rPr lang="en-MY" sz="2400" b="1" dirty="0">
                <a:solidFill>
                  <a:prstClr val="white"/>
                </a:solidFill>
                <a:latin typeface="Century Gothic" panose="020B0502020202020204"/>
              </a:rPr>
              <a:t> </a:t>
            </a:r>
            <a:r>
              <a:rPr lang="en-MY" sz="2400" b="1" dirty="0" err="1">
                <a:solidFill>
                  <a:prstClr val="white"/>
                </a:solidFill>
                <a:latin typeface="Century Gothic" panose="020B0502020202020204"/>
              </a:rPr>
              <a:t>oleh</a:t>
            </a:r>
            <a:r>
              <a:rPr lang="en-MY" sz="2400" b="1" dirty="0">
                <a:solidFill>
                  <a:prstClr val="white"/>
                </a:solidFill>
                <a:latin typeface="Century Gothic" panose="020B0502020202020204"/>
              </a:rPr>
              <a:t> Jabir Ibn </a:t>
            </a:r>
            <a:r>
              <a:rPr lang="en-MY" sz="2400" b="1" dirty="0" err="1">
                <a:solidFill>
                  <a:prstClr val="white"/>
                </a:solidFill>
                <a:latin typeface="Century Gothic" panose="020B0502020202020204"/>
              </a:rPr>
              <a:t>Hayyan</a:t>
            </a:r>
            <a:r>
              <a:rPr lang="en-MY" sz="2400" b="1" dirty="0">
                <a:solidFill>
                  <a:prstClr val="white"/>
                </a:solidFill>
                <a:latin typeface="Century Gothic" panose="020B0502020202020204"/>
              </a:rPr>
              <a:t> (</a:t>
            </a:r>
            <a:r>
              <a:rPr lang="en-MY" sz="2400" b="1" dirty="0" err="1">
                <a:solidFill>
                  <a:prstClr val="white"/>
                </a:solidFill>
                <a:latin typeface="Century Gothic" panose="020B0502020202020204"/>
              </a:rPr>
              <a:t>samb</a:t>
            </a:r>
            <a:r>
              <a:rPr lang="en-MY" sz="2400" b="1" dirty="0">
                <a:solidFill>
                  <a:prstClr val="white"/>
                </a:solidFill>
                <a:latin typeface="Century Gothic" panose="020B0502020202020204"/>
              </a:rPr>
              <a:t>..)</a:t>
            </a:r>
          </a:p>
        </p:txBody>
      </p:sp>
    </p:spTree>
    <p:extLst>
      <p:ext uri="{BB962C8B-B14F-4D97-AF65-F5344CB8AC3E}">
        <p14:creationId xmlns:p14="http://schemas.microsoft.com/office/powerpoint/2010/main" val="931383176"/>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F7C4295F-30D8-45A7-A69A-F40781B58D57}"/>
              </a:ext>
            </a:extLst>
          </p:cNvPr>
          <p:cNvSpPr>
            <a:spLocks noGrp="1"/>
          </p:cNvSpPr>
          <p:nvPr>
            <p:ph type="title"/>
          </p:nvPr>
        </p:nvSpPr>
        <p:spPr>
          <a:xfrm>
            <a:off x="406554" y="1851713"/>
            <a:ext cx="5617810" cy="828862"/>
          </a:xfrm>
        </p:spPr>
        <p:txBody>
          <a:bodyPr>
            <a:normAutofit/>
          </a:bodyPr>
          <a:lstStyle/>
          <a:p>
            <a:r>
              <a:rPr lang="en-MY" b="1" dirty="0" err="1"/>
              <a:t>Metod</a:t>
            </a:r>
            <a:r>
              <a:rPr lang="en-MY" b="1" dirty="0"/>
              <a:t> </a:t>
            </a:r>
            <a:r>
              <a:rPr lang="en-MY" b="1" dirty="0" err="1"/>
              <a:t>eksperimen</a:t>
            </a:r>
            <a:r>
              <a:rPr lang="en-MY" b="1" dirty="0"/>
              <a:t> yang </a:t>
            </a:r>
            <a:r>
              <a:rPr lang="en-MY" b="1" dirty="0" err="1"/>
              <a:t>sistematik</a:t>
            </a:r>
            <a:r>
              <a:rPr lang="en-MY" b="1" dirty="0"/>
              <a:t> </a:t>
            </a:r>
            <a:r>
              <a:rPr lang="en-MY" b="1" dirty="0" err="1"/>
              <a:t>oleh</a:t>
            </a:r>
            <a:r>
              <a:rPr lang="en-MY" b="1" dirty="0"/>
              <a:t> Jabir Ibn </a:t>
            </a:r>
            <a:r>
              <a:rPr lang="en-MY" b="1" dirty="0" err="1"/>
              <a:t>Hayyan</a:t>
            </a:r>
            <a:r>
              <a:rPr lang="en-MY" b="1" dirty="0"/>
              <a:t> (</a:t>
            </a:r>
            <a:r>
              <a:rPr lang="en-MY" b="1" dirty="0" err="1"/>
              <a:t>samb</a:t>
            </a:r>
            <a:r>
              <a:rPr lang="en-MY" b="1" dirty="0"/>
              <a:t>..)</a:t>
            </a:r>
          </a:p>
        </p:txBody>
      </p:sp>
      <p:sp>
        <p:nvSpPr>
          <p:cNvPr id="4" name="Text Placeholder 3">
            <a:extLst>
              <a:ext uri="{FF2B5EF4-FFF2-40B4-BE49-F238E27FC236}">
                <a16:creationId xmlns:a16="http://schemas.microsoft.com/office/drawing/2014/main" id="{5D1FC889-CC03-4F13-84B2-8FA83497CBED}"/>
              </a:ext>
            </a:extLst>
          </p:cNvPr>
          <p:cNvSpPr>
            <a:spLocks noGrp="1"/>
          </p:cNvSpPr>
          <p:nvPr>
            <p:ph type="body" sz="half" idx="2"/>
          </p:nvPr>
        </p:nvSpPr>
        <p:spPr>
          <a:xfrm>
            <a:off x="406554" y="2924579"/>
            <a:ext cx="4791850" cy="2454023"/>
          </a:xfrm>
        </p:spPr>
        <p:txBody>
          <a:bodyPr>
            <a:normAutofit fontScale="92500" lnSpcReduction="20000"/>
          </a:bodyPr>
          <a:lstStyle/>
          <a:p>
            <a:pPr marL="214313" indent="-214313">
              <a:buFont typeface="Arial" panose="020B0604020202020204" pitchFamily="34" charset="0"/>
              <a:buChar char="•"/>
            </a:pPr>
            <a:r>
              <a:rPr lang="en-MY" sz="1800" dirty="0" err="1">
                <a:latin typeface="Century Gothic" panose="020B0502020202020204" pitchFamily="34" charset="0"/>
              </a:rPr>
              <a:t>Kettani</a:t>
            </a:r>
            <a:r>
              <a:rPr lang="en-MY" sz="1800" dirty="0">
                <a:latin typeface="Century Gothic" panose="020B0502020202020204" pitchFamily="34" charset="0"/>
              </a:rPr>
              <a:t> (1976) </a:t>
            </a:r>
            <a:r>
              <a:rPr lang="en-MY" sz="1800" dirty="0" err="1">
                <a:latin typeface="Century Gothic" panose="020B0502020202020204" pitchFamily="34" charset="0"/>
              </a:rPr>
              <a:t>melaporkan</a:t>
            </a:r>
            <a:r>
              <a:rPr lang="en-MY" sz="1800" dirty="0">
                <a:latin typeface="Century Gothic" panose="020B0502020202020204" pitchFamily="34" charset="0"/>
              </a:rPr>
              <a:t> </a:t>
            </a:r>
            <a:r>
              <a:rPr lang="en-MY" sz="1800" dirty="0" err="1">
                <a:latin typeface="Century Gothic" panose="020B0502020202020204" pitchFamily="34" charset="0"/>
              </a:rPr>
              <a:t>bahawa</a:t>
            </a:r>
            <a:r>
              <a:rPr lang="en-MY" sz="1800" dirty="0">
                <a:latin typeface="Century Gothic" panose="020B0502020202020204" pitchFamily="34" charset="0"/>
              </a:rPr>
              <a:t> Jabir </a:t>
            </a:r>
            <a:r>
              <a:rPr lang="en-MY" sz="1800" dirty="0" err="1">
                <a:latin typeface="Century Gothic" panose="020B0502020202020204" pitchFamily="34" charset="0"/>
              </a:rPr>
              <a:t>pernah</a:t>
            </a:r>
            <a:r>
              <a:rPr lang="en-MY" sz="1800" dirty="0">
                <a:latin typeface="Century Gothic" panose="020B0502020202020204" pitchFamily="34" charset="0"/>
              </a:rPr>
              <a:t> </a:t>
            </a:r>
            <a:r>
              <a:rPr lang="en-MY" sz="1800" dirty="0" err="1">
                <a:latin typeface="Century Gothic" panose="020B0502020202020204" pitchFamily="34" charset="0"/>
              </a:rPr>
              <a:t>berkata</a:t>
            </a:r>
            <a:r>
              <a:rPr lang="en-MY" sz="1800" dirty="0">
                <a:latin typeface="Century Gothic" panose="020B0502020202020204" pitchFamily="34" charset="0"/>
              </a:rPr>
              <a:t> </a:t>
            </a:r>
            <a:r>
              <a:rPr lang="en-MY" sz="1800" dirty="0" err="1">
                <a:latin typeface="Century Gothic" panose="020B0502020202020204" pitchFamily="34" charset="0"/>
              </a:rPr>
              <a:t>tentang</a:t>
            </a:r>
            <a:r>
              <a:rPr lang="en-MY" sz="1800" dirty="0">
                <a:latin typeface="Century Gothic" panose="020B0502020202020204" pitchFamily="34" charset="0"/>
              </a:rPr>
              <a:t> </a:t>
            </a:r>
            <a:r>
              <a:rPr lang="en-MY" sz="1800" dirty="0" err="1">
                <a:latin typeface="Century Gothic" panose="020B0502020202020204" pitchFamily="34" charset="0"/>
              </a:rPr>
              <a:t>kaedah</a:t>
            </a:r>
            <a:r>
              <a:rPr lang="en-MY" sz="1800" dirty="0">
                <a:latin typeface="Century Gothic" panose="020B0502020202020204" pitchFamily="34" charset="0"/>
              </a:rPr>
              <a:t> </a:t>
            </a:r>
            <a:r>
              <a:rPr lang="en-MY" sz="1800" dirty="0" err="1">
                <a:latin typeface="Century Gothic" panose="020B0502020202020204" pitchFamily="34" charset="0"/>
              </a:rPr>
              <a:t>sistematik</a:t>
            </a:r>
            <a:r>
              <a:rPr lang="en-MY" sz="1800" dirty="0">
                <a:latin typeface="Century Gothic" panose="020B0502020202020204" pitchFamily="34" charset="0"/>
              </a:rPr>
              <a:t> </a:t>
            </a:r>
            <a:r>
              <a:rPr lang="en-MY" sz="1800" dirty="0" err="1">
                <a:latin typeface="Century Gothic" panose="020B0502020202020204" pitchFamily="34" charset="0"/>
              </a:rPr>
              <a:t>eksperimen</a:t>
            </a:r>
            <a:r>
              <a:rPr lang="en-MY" sz="1800" dirty="0">
                <a:latin typeface="Century Gothic" panose="020B0502020202020204" pitchFamily="34" charset="0"/>
              </a:rPr>
              <a:t> </a:t>
            </a:r>
            <a:r>
              <a:rPr lang="en-MY" sz="1800" dirty="0" err="1">
                <a:latin typeface="Century Gothic" panose="020B0502020202020204" pitchFamily="34" charset="0"/>
              </a:rPr>
              <a:t>ilmu</a:t>
            </a:r>
            <a:r>
              <a:rPr lang="en-MY" sz="1800" dirty="0">
                <a:latin typeface="Century Gothic" panose="020B0502020202020204" pitchFamily="34" charset="0"/>
              </a:rPr>
              <a:t> </a:t>
            </a:r>
            <a:r>
              <a:rPr lang="en-MY" sz="1800" dirty="0" err="1">
                <a:latin typeface="Century Gothic" panose="020B0502020202020204" pitchFamily="34" charset="0"/>
              </a:rPr>
              <a:t>kimianya</a:t>
            </a:r>
            <a:r>
              <a:rPr lang="en-MY" sz="1800" dirty="0">
                <a:latin typeface="Century Gothic" panose="020B0502020202020204" pitchFamily="34" charset="0"/>
              </a:rPr>
              <a:t>..</a:t>
            </a:r>
          </a:p>
          <a:p>
            <a:pPr marL="214313" indent="-214313">
              <a:buFont typeface="Arial" panose="020B0604020202020204" pitchFamily="34" charset="0"/>
              <a:buChar char="•"/>
            </a:pPr>
            <a:endParaRPr lang="en-MY" sz="1800" dirty="0">
              <a:latin typeface="Century Gothic" panose="020B0502020202020204" pitchFamily="34" charset="0"/>
            </a:endParaRPr>
          </a:p>
          <a:p>
            <a:r>
              <a:rPr lang="en-MY" sz="1800" dirty="0">
                <a:latin typeface="Century Gothic" panose="020B0502020202020204" pitchFamily="34" charset="0"/>
              </a:rPr>
              <a:t> “</a:t>
            </a:r>
            <a:r>
              <a:rPr lang="en-MY" sz="1800" i="1" dirty="0" err="1">
                <a:latin typeface="Century Gothic" panose="020B0502020202020204" pitchFamily="34" charset="0"/>
              </a:rPr>
              <a:t>Aku</a:t>
            </a:r>
            <a:r>
              <a:rPr lang="en-MY" sz="1800" i="1" dirty="0">
                <a:latin typeface="Century Gothic" panose="020B0502020202020204" pitchFamily="34" charset="0"/>
              </a:rPr>
              <a:t> </a:t>
            </a:r>
            <a:r>
              <a:rPr lang="en-MY" sz="1800" i="1" dirty="0" err="1">
                <a:latin typeface="Century Gothic" panose="020B0502020202020204" pitchFamily="34" charset="0"/>
              </a:rPr>
              <a:t>ketahui</a:t>
            </a:r>
            <a:r>
              <a:rPr lang="en-MY" sz="1800" i="1" dirty="0">
                <a:latin typeface="Century Gothic" panose="020B0502020202020204" pitchFamily="34" charset="0"/>
              </a:rPr>
              <a:t> </a:t>
            </a:r>
            <a:r>
              <a:rPr lang="en-MY" sz="1800" i="1" dirty="0" err="1">
                <a:latin typeface="Century Gothic" panose="020B0502020202020204" pitchFamily="34" charset="0"/>
              </a:rPr>
              <a:t>melalui</a:t>
            </a:r>
            <a:r>
              <a:rPr lang="en-MY" sz="1800" i="1" dirty="0">
                <a:latin typeface="Century Gothic" panose="020B0502020202020204" pitchFamily="34" charset="0"/>
              </a:rPr>
              <a:t> </a:t>
            </a:r>
            <a:r>
              <a:rPr lang="en-MY" sz="1800" i="1" dirty="0" err="1">
                <a:latin typeface="Century Gothic" panose="020B0502020202020204" pitchFamily="34" charset="0"/>
              </a:rPr>
              <a:t>tanganku</a:t>
            </a:r>
            <a:r>
              <a:rPr lang="en-MY" sz="1800" i="1" dirty="0">
                <a:latin typeface="Century Gothic" panose="020B0502020202020204" pitchFamily="34" charset="0"/>
              </a:rPr>
              <a:t> </a:t>
            </a:r>
            <a:r>
              <a:rPr lang="en-MY" sz="1800" i="1" dirty="0" err="1">
                <a:latin typeface="Century Gothic" panose="020B0502020202020204" pitchFamily="34" charset="0"/>
              </a:rPr>
              <a:t>dan</a:t>
            </a:r>
            <a:r>
              <a:rPr lang="en-MY" sz="1800" i="1" dirty="0">
                <a:latin typeface="Century Gothic" panose="020B0502020202020204" pitchFamily="34" charset="0"/>
              </a:rPr>
              <a:t> </a:t>
            </a:r>
            <a:r>
              <a:rPr lang="en-MY" sz="1800" i="1" dirty="0" err="1">
                <a:latin typeface="Century Gothic" panose="020B0502020202020204" pitchFamily="34" charset="0"/>
              </a:rPr>
              <a:t>kemudiannya</a:t>
            </a:r>
            <a:r>
              <a:rPr lang="en-MY" sz="1800" i="1" dirty="0">
                <a:latin typeface="Century Gothic" panose="020B0502020202020204" pitchFamily="34" charset="0"/>
              </a:rPr>
              <a:t> </a:t>
            </a:r>
            <a:r>
              <a:rPr lang="en-MY" sz="1800" i="1" dirty="0" err="1">
                <a:latin typeface="Century Gothic" panose="020B0502020202020204" pitchFamily="34" charset="0"/>
              </a:rPr>
              <a:t>akalku</a:t>
            </a:r>
            <a:r>
              <a:rPr lang="en-MY" sz="1800" i="1" dirty="0">
                <a:latin typeface="Century Gothic" panose="020B0502020202020204" pitchFamily="34" charset="0"/>
              </a:rPr>
              <a:t> </a:t>
            </a:r>
            <a:r>
              <a:rPr lang="en-MY" sz="1800" i="1" dirty="0" err="1">
                <a:latin typeface="Century Gothic" panose="020B0502020202020204" pitchFamily="34" charset="0"/>
              </a:rPr>
              <a:t>dan</a:t>
            </a:r>
            <a:r>
              <a:rPr lang="en-MY" sz="1800" i="1" dirty="0">
                <a:latin typeface="Century Gothic" panose="020B0502020202020204" pitchFamily="34" charset="0"/>
              </a:rPr>
              <a:t> </a:t>
            </a:r>
            <a:r>
              <a:rPr lang="en-MY" sz="1800" i="1" dirty="0" err="1">
                <a:latin typeface="Century Gothic" panose="020B0502020202020204" pitchFamily="34" charset="0"/>
              </a:rPr>
              <a:t>aku</a:t>
            </a:r>
            <a:r>
              <a:rPr lang="en-MY" sz="1800" i="1" dirty="0">
                <a:latin typeface="Century Gothic" panose="020B0502020202020204" pitchFamily="34" charset="0"/>
              </a:rPr>
              <a:t> </a:t>
            </a:r>
            <a:r>
              <a:rPr lang="en-MY" sz="1800" i="1" dirty="0" err="1">
                <a:latin typeface="Century Gothic" panose="020B0502020202020204" pitchFamily="34" charset="0"/>
              </a:rPr>
              <a:t>selidiki</a:t>
            </a:r>
            <a:r>
              <a:rPr lang="en-MY" sz="1800" i="1" dirty="0">
                <a:latin typeface="Century Gothic" panose="020B0502020202020204" pitchFamily="34" charset="0"/>
              </a:rPr>
              <a:t> </a:t>
            </a:r>
            <a:r>
              <a:rPr lang="en-MY" sz="1800" i="1" dirty="0" err="1">
                <a:latin typeface="Century Gothic" panose="020B0502020202020204" pitchFamily="34" charset="0"/>
              </a:rPr>
              <a:t>hingga</a:t>
            </a:r>
            <a:r>
              <a:rPr lang="en-MY" sz="1800" i="1" dirty="0">
                <a:latin typeface="Century Gothic" panose="020B0502020202020204" pitchFamily="34" charset="0"/>
              </a:rPr>
              <a:t> </a:t>
            </a:r>
            <a:r>
              <a:rPr lang="en-MY" sz="1800" i="1" dirty="0" err="1">
                <a:latin typeface="Century Gothic" panose="020B0502020202020204" pitchFamily="34" charset="0"/>
              </a:rPr>
              <a:t>betul</a:t>
            </a:r>
            <a:r>
              <a:rPr lang="en-MY" sz="1800" i="1" dirty="0">
                <a:latin typeface="Century Gothic" panose="020B0502020202020204" pitchFamily="34" charset="0"/>
              </a:rPr>
              <a:t> </a:t>
            </a:r>
            <a:r>
              <a:rPr lang="en-MY" sz="1800" i="1" dirty="0" err="1">
                <a:latin typeface="Century Gothic" panose="020B0502020202020204" pitchFamily="34" charset="0"/>
              </a:rPr>
              <a:t>kemudiannya</a:t>
            </a:r>
            <a:r>
              <a:rPr lang="en-MY" sz="1800" i="1" dirty="0">
                <a:latin typeface="Century Gothic" panose="020B0502020202020204" pitchFamily="34" charset="0"/>
              </a:rPr>
              <a:t> </a:t>
            </a:r>
            <a:r>
              <a:rPr lang="en-MY" sz="1800" i="1" dirty="0" err="1">
                <a:latin typeface="Century Gothic" panose="020B0502020202020204" pitchFamily="34" charset="0"/>
              </a:rPr>
              <a:t>aku</a:t>
            </a:r>
            <a:r>
              <a:rPr lang="en-MY" sz="1800" i="1" dirty="0">
                <a:latin typeface="Century Gothic" panose="020B0502020202020204" pitchFamily="34" charset="0"/>
              </a:rPr>
              <a:t> </a:t>
            </a:r>
            <a:r>
              <a:rPr lang="en-MY" sz="1800" i="1" dirty="0" err="1">
                <a:latin typeface="Century Gothic" panose="020B0502020202020204" pitchFamily="34" charset="0"/>
              </a:rPr>
              <a:t>akan</a:t>
            </a:r>
            <a:r>
              <a:rPr lang="en-MY" sz="1800" i="1" dirty="0">
                <a:latin typeface="Century Gothic" panose="020B0502020202020204" pitchFamily="34" charset="0"/>
              </a:rPr>
              <a:t> </a:t>
            </a:r>
            <a:r>
              <a:rPr lang="en-MY" sz="1800" i="1" dirty="0" err="1">
                <a:latin typeface="Century Gothic" panose="020B0502020202020204" pitchFamily="34" charset="0"/>
              </a:rPr>
              <a:t>cari</a:t>
            </a:r>
            <a:r>
              <a:rPr lang="en-MY" sz="1800" i="1" dirty="0">
                <a:latin typeface="Century Gothic" panose="020B0502020202020204" pitchFamily="34" charset="0"/>
              </a:rPr>
              <a:t> </a:t>
            </a:r>
            <a:r>
              <a:rPr lang="en-MY" sz="1800" i="1" dirty="0" err="1">
                <a:latin typeface="Century Gothic" panose="020B0502020202020204" pitchFamily="34" charset="0"/>
              </a:rPr>
              <a:t>kesilapan</a:t>
            </a:r>
            <a:r>
              <a:rPr lang="en-MY" sz="1800" i="1" dirty="0">
                <a:latin typeface="Century Gothic" panose="020B0502020202020204" pitchFamily="34" charset="0"/>
              </a:rPr>
              <a:t> </a:t>
            </a:r>
            <a:r>
              <a:rPr lang="en-MY" sz="1800" i="1" dirty="0" err="1">
                <a:latin typeface="Century Gothic" panose="020B0502020202020204" pitchFamily="34" charset="0"/>
              </a:rPr>
              <a:t>daripadanya</a:t>
            </a:r>
            <a:r>
              <a:rPr lang="en-MY" sz="1800" dirty="0">
                <a:latin typeface="Century Gothic" panose="020B0502020202020204" pitchFamily="34" charset="0"/>
              </a:rPr>
              <a:t>.”</a:t>
            </a:r>
          </a:p>
          <a:p>
            <a:r>
              <a:rPr lang="en-MY" sz="1800" dirty="0">
                <a:latin typeface="Century Gothic" panose="020B0502020202020204" pitchFamily="34" charset="0"/>
              </a:rPr>
              <a:t> </a:t>
            </a:r>
            <a:endParaRPr lang="en-MY" dirty="0"/>
          </a:p>
        </p:txBody>
      </p:sp>
      <p:pic>
        <p:nvPicPr>
          <p:cNvPr id="7" name="Picture 2" descr="http://muslimheritage.com/sites/default/files/acf2da.gif">
            <a:extLst>
              <a:ext uri="{FF2B5EF4-FFF2-40B4-BE49-F238E27FC236}">
                <a16:creationId xmlns:a16="http://schemas.microsoft.com/office/drawing/2014/main" id="{3D2460E0-0358-4DF0-B3AC-6110F32733E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4176" y="1966092"/>
            <a:ext cx="2283262" cy="3185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8483367"/>
      </p:ext>
    </p:ext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5D1FC889-CC03-4F13-84B2-8FA83497CBED}"/>
              </a:ext>
            </a:extLst>
          </p:cNvPr>
          <p:cNvSpPr>
            <a:spLocks noGrp="1"/>
          </p:cNvSpPr>
          <p:nvPr>
            <p:ph type="body" sz="half" idx="2"/>
          </p:nvPr>
        </p:nvSpPr>
        <p:spPr>
          <a:xfrm>
            <a:off x="390127" y="2832519"/>
            <a:ext cx="6660883" cy="3034768"/>
          </a:xfrm>
        </p:spPr>
        <p:txBody>
          <a:bodyPr>
            <a:normAutofit fontScale="25000" lnSpcReduction="20000"/>
          </a:bodyPr>
          <a:lstStyle/>
          <a:p>
            <a:endParaRPr lang="en-MY" sz="5400" b="1" dirty="0">
              <a:latin typeface="Century Gothic" panose="020B0502020202020204" pitchFamily="34" charset="0"/>
            </a:endParaRPr>
          </a:p>
          <a:p>
            <a:pPr marL="214313" indent="-214313">
              <a:buFont typeface="Arial" panose="020B0604020202020204" pitchFamily="34" charset="0"/>
              <a:buChar char="•"/>
            </a:pPr>
            <a:r>
              <a:rPr lang="en-MY" sz="6000" dirty="0" err="1">
                <a:latin typeface="Century Gothic" panose="020B0502020202020204" pitchFamily="34" charset="0"/>
              </a:rPr>
              <a:t>Kaedah</a:t>
            </a:r>
            <a:r>
              <a:rPr lang="en-MY" sz="6000" dirty="0">
                <a:latin typeface="Century Gothic" panose="020B0502020202020204" pitchFamily="34" charset="0"/>
              </a:rPr>
              <a:t> yang </a:t>
            </a:r>
            <a:r>
              <a:rPr lang="en-MY" sz="6000" dirty="0" err="1">
                <a:latin typeface="Century Gothic" panose="020B0502020202020204" pitchFamily="34" charset="0"/>
              </a:rPr>
              <a:t>digunakan</a:t>
            </a:r>
            <a:r>
              <a:rPr lang="en-MY" sz="6000" dirty="0">
                <a:latin typeface="Century Gothic" panose="020B0502020202020204" pitchFamily="34" charset="0"/>
              </a:rPr>
              <a:t> </a:t>
            </a:r>
            <a:r>
              <a:rPr lang="en-MY" sz="6000" dirty="0" err="1">
                <a:latin typeface="Century Gothic" panose="020B0502020202020204" pitchFamily="34" charset="0"/>
              </a:rPr>
              <a:t>oleh</a:t>
            </a:r>
            <a:r>
              <a:rPr lang="en-MY" sz="6000" dirty="0">
                <a:latin typeface="Century Gothic" panose="020B0502020202020204" pitchFamily="34" charset="0"/>
              </a:rPr>
              <a:t> Jabir </a:t>
            </a:r>
            <a:r>
              <a:rPr lang="en-MY" sz="6000" dirty="0" err="1">
                <a:latin typeface="Century Gothic" panose="020B0502020202020204" pitchFamily="34" charset="0"/>
              </a:rPr>
              <a:t>boleh</a:t>
            </a:r>
            <a:r>
              <a:rPr lang="en-MY" sz="6000" dirty="0">
                <a:latin typeface="Century Gothic" panose="020B0502020202020204" pitchFamily="34" charset="0"/>
              </a:rPr>
              <a:t> </a:t>
            </a:r>
            <a:r>
              <a:rPr lang="en-MY" sz="6000" dirty="0" err="1">
                <a:latin typeface="Century Gothic" panose="020B0502020202020204" pitchFamily="34" charset="0"/>
              </a:rPr>
              <a:t>diringkaskan</a:t>
            </a:r>
            <a:r>
              <a:rPr lang="en-MY" sz="6000" dirty="0">
                <a:latin typeface="Century Gothic" panose="020B0502020202020204" pitchFamily="34" charset="0"/>
              </a:rPr>
              <a:t> </a:t>
            </a:r>
            <a:r>
              <a:rPr lang="en-MY" sz="6000" dirty="0" err="1">
                <a:latin typeface="Century Gothic" panose="020B0502020202020204" pitchFamily="34" charset="0"/>
              </a:rPr>
              <a:t>kepada</a:t>
            </a:r>
            <a:r>
              <a:rPr lang="en-MY" sz="6000" dirty="0">
                <a:latin typeface="Century Gothic" panose="020B0502020202020204" pitchFamily="34" charset="0"/>
              </a:rPr>
              <a:t> 3 </a:t>
            </a:r>
            <a:r>
              <a:rPr lang="en-MY" sz="6000" dirty="0" err="1">
                <a:latin typeface="Century Gothic" panose="020B0502020202020204" pitchFamily="34" charset="0"/>
              </a:rPr>
              <a:t>langkah</a:t>
            </a:r>
            <a:r>
              <a:rPr lang="en-MY" sz="6000" dirty="0">
                <a:latin typeface="Century Gothic" panose="020B0502020202020204" pitchFamily="34" charset="0"/>
              </a:rPr>
              <a:t>:</a:t>
            </a:r>
          </a:p>
          <a:p>
            <a:endParaRPr lang="en-MY" sz="6000" dirty="0">
              <a:latin typeface="Century Gothic" panose="020B0502020202020204" pitchFamily="34" charset="0"/>
            </a:endParaRPr>
          </a:p>
          <a:p>
            <a:r>
              <a:rPr lang="en-MY" sz="6000" dirty="0">
                <a:latin typeface="Century Gothic" panose="020B0502020202020204" pitchFamily="34" charset="0"/>
              </a:rPr>
              <a:t>1)Ahli </a:t>
            </a:r>
            <a:r>
              <a:rPr lang="en-MY" sz="6000" dirty="0" err="1">
                <a:latin typeface="Century Gothic" panose="020B0502020202020204" pitchFamily="34" charset="0"/>
              </a:rPr>
              <a:t>kimia</a:t>
            </a:r>
            <a:r>
              <a:rPr lang="en-MY" sz="6000" dirty="0">
                <a:latin typeface="Century Gothic" panose="020B0502020202020204" pitchFamily="34" charset="0"/>
              </a:rPr>
              <a:t> </a:t>
            </a:r>
            <a:r>
              <a:rPr lang="en-MY" sz="6000" dirty="0" err="1">
                <a:latin typeface="Century Gothic" panose="020B0502020202020204" pitchFamily="34" charset="0"/>
              </a:rPr>
              <a:t>perlu</a:t>
            </a:r>
            <a:r>
              <a:rPr lang="en-MY" sz="6000" dirty="0">
                <a:latin typeface="Century Gothic" panose="020B0502020202020204" pitchFamily="34" charset="0"/>
              </a:rPr>
              <a:t> </a:t>
            </a:r>
            <a:r>
              <a:rPr lang="en-MY" sz="6000" dirty="0" err="1">
                <a:latin typeface="Century Gothic" panose="020B0502020202020204" pitchFamily="34" charset="0"/>
              </a:rPr>
              <a:t>menetapkan</a:t>
            </a:r>
            <a:r>
              <a:rPr lang="en-MY" sz="6000" dirty="0">
                <a:latin typeface="Century Gothic" panose="020B0502020202020204" pitchFamily="34" charset="0"/>
              </a:rPr>
              <a:t> </a:t>
            </a:r>
            <a:r>
              <a:rPr lang="en-MY" sz="6000" dirty="0" err="1">
                <a:latin typeface="Century Gothic" panose="020B0502020202020204" pitchFamily="34" charset="0"/>
              </a:rPr>
              <a:t>andaian</a:t>
            </a:r>
            <a:r>
              <a:rPr lang="en-MY" sz="6000" dirty="0">
                <a:latin typeface="Century Gothic" panose="020B0502020202020204" pitchFamily="34" charset="0"/>
              </a:rPr>
              <a:t> </a:t>
            </a:r>
            <a:r>
              <a:rPr lang="en-MY" sz="6000" dirty="0" err="1">
                <a:latin typeface="Century Gothic" panose="020B0502020202020204" pitchFamily="34" charset="0"/>
              </a:rPr>
              <a:t>melalui</a:t>
            </a:r>
            <a:r>
              <a:rPr lang="en-MY" sz="6000" dirty="0">
                <a:latin typeface="Century Gothic" panose="020B0502020202020204" pitchFamily="34" charset="0"/>
              </a:rPr>
              <a:t> </a:t>
            </a:r>
            <a:r>
              <a:rPr lang="en-MY" sz="6000" dirty="0" err="1">
                <a:latin typeface="Century Gothic" panose="020B0502020202020204" pitchFamily="34" charset="0"/>
              </a:rPr>
              <a:t>pemerhatiannya</a:t>
            </a:r>
            <a:r>
              <a:rPr lang="en-MY" sz="6000" dirty="0">
                <a:latin typeface="Century Gothic" panose="020B0502020202020204" pitchFamily="34" charset="0"/>
              </a:rPr>
              <a:t> </a:t>
            </a:r>
            <a:r>
              <a:rPr lang="en-MY" sz="6000" dirty="0" err="1">
                <a:latin typeface="Century Gothic" panose="020B0502020202020204" pitchFamily="34" charset="0"/>
              </a:rPr>
              <a:t>untuk</a:t>
            </a:r>
            <a:r>
              <a:rPr lang="en-MY" sz="6000" dirty="0">
                <a:latin typeface="Century Gothic" panose="020B0502020202020204" pitchFamily="34" charset="0"/>
              </a:rPr>
              <a:t> </a:t>
            </a:r>
            <a:r>
              <a:rPr lang="en-MY" sz="6000" dirty="0" err="1">
                <a:latin typeface="Century Gothic" panose="020B0502020202020204" pitchFamily="34" charset="0"/>
              </a:rPr>
              <a:t>menjelaskan</a:t>
            </a:r>
            <a:r>
              <a:rPr lang="en-MY" sz="6000" dirty="0">
                <a:latin typeface="Century Gothic" panose="020B0502020202020204" pitchFamily="34" charset="0"/>
              </a:rPr>
              <a:t> </a:t>
            </a:r>
            <a:r>
              <a:rPr lang="en-MY" sz="6000" dirty="0" err="1">
                <a:latin typeface="Century Gothic" panose="020B0502020202020204" pitchFamily="34" charset="0"/>
              </a:rPr>
              <a:t>fenomena</a:t>
            </a:r>
            <a:r>
              <a:rPr lang="en-MY" sz="6000" dirty="0">
                <a:latin typeface="Century Gothic" panose="020B0502020202020204" pitchFamily="34" charset="0"/>
              </a:rPr>
              <a:t> yang </a:t>
            </a:r>
            <a:r>
              <a:rPr lang="en-MY" sz="6000" dirty="0" err="1">
                <a:latin typeface="Century Gothic" panose="020B0502020202020204" pitchFamily="34" charset="0"/>
              </a:rPr>
              <a:t>ingin</a:t>
            </a:r>
            <a:r>
              <a:rPr lang="en-MY" sz="6000" dirty="0">
                <a:latin typeface="Century Gothic" panose="020B0502020202020204" pitchFamily="34" charset="0"/>
              </a:rPr>
              <a:t> </a:t>
            </a:r>
            <a:r>
              <a:rPr lang="en-MY" sz="6000" dirty="0" err="1">
                <a:latin typeface="Century Gothic" panose="020B0502020202020204" pitchFamily="34" charset="0"/>
              </a:rPr>
              <a:t>diketengahkan</a:t>
            </a:r>
            <a:endParaRPr lang="en-MY" sz="6000" dirty="0">
              <a:latin typeface="Century Gothic" panose="020B0502020202020204" pitchFamily="34" charset="0"/>
            </a:endParaRPr>
          </a:p>
          <a:p>
            <a:endParaRPr lang="en-MY" sz="6000" dirty="0">
              <a:latin typeface="Century Gothic" panose="020B0502020202020204" pitchFamily="34" charset="0"/>
            </a:endParaRPr>
          </a:p>
          <a:p>
            <a:r>
              <a:rPr lang="en-MY" sz="6000" dirty="0">
                <a:latin typeface="Century Gothic" panose="020B0502020202020204" pitchFamily="34" charset="0"/>
              </a:rPr>
              <a:t>2) </a:t>
            </a:r>
            <a:r>
              <a:rPr lang="en-MY" sz="6000" dirty="0" err="1">
                <a:latin typeface="Century Gothic" panose="020B0502020202020204" pitchFamily="34" charset="0"/>
              </a:rPr>
              <a:t>Membuat</a:t>
            </a:r>
            <a:r>
              <a:rPr lang="en-MY" sz="6000" dirty="0">
                <a:latin typeface="Century Gothic" panose="020B0502020202020204" pitchFamily="34" charset="0"/>
              </a:rPr>
              <a:t> </a:t>
            </a:r>
            <a:r>
              <a:rPr lang="en-MY" sz="6000" dirty="0" err="1">
                <a:latin typeface="Century Gothic" panose="020B0502020202020204" pitchFamily="34" charset="0"/>
              </a:rPr>
              <a:t>kesimpulan</a:t>
            </a:r>
            <a:r>
              <a:rPr lang="en-MY" sz="6000" dirty="0">
                <a:latin typeface="Century Gothic" panose="020B0502020202020204" pitchFamily="34" charset="0"/>
              </a:rPr>
              <a:t> </a:t>
            </a:r>
            <a:r>
              <a:rPr lang="en-MY" sz="6000" dirty="0" err="1">
                <a:latin typeface="Century Gothic" panose="020B0502020202020204" pitchFamily="34" charset="0"/>
              </a:rPr>
              <a:t>berdasarkan</a:t>
            </a:r>
            <a:r>
              <a:rPr lang="en-MY" sz="6000" dirty="0">
                <a:latin typeface="Century Gothic" panose="020B0502020202020204" pitchFamily="34" charset="0"/>
              </a:rPr>
              <a:t> </a:t>
            </a:r>
            <a:r>
              <a:rPr lang="en-MY" sz="6000" dirty="0" err="1">
                <a:latin typeface="Century Gothic" panose="020B0502020202020204" pitchFamily="34" charset="0"/>
              </a:rPr>
              <a:t>andaian</a:t>
            </a:r>
            <a:r>
              <a:rPr lang="en-MY" sz="6000" dirty="0">
                <a:latin typeface="Century Gothic" panose="020B0502020202020204" pitchFamily="34" charset="0"/>
              </a:rPr>
              <a:t> (</a:t>
            </a:r>
            <a:r>
              <a:rPr lang="en-MY" sz="6000" dirty="0" err="1">
                <a:latin typeface="Century Gothic" panose="020B0502020202020204" pitchFamily="34" charset="0"/>
              </a:rPr>
              <a:t>hipotesis</a:t>
            </a:r>
            <a:r>
              <a:rPr lang="en-MY" sz="6000" dirty="0">
                <a:latin typeface="Century Gothic" panose="020B0502020202020204" pitchFamily="34" charset="0"/>
              </a:rPr>
              <a:t>)</a:t>
            </a:r>
          </a:p>
          <a:p>
            <a:endParaRPr lang="en-MY" sz="6000" dirty="0">
              <a:latin typeface="Century Gothic" panose="020B0502020202020204" pitchFamily="34" charset="0"/>
            </a:endParaRPr>
          </a:p>
          <a:p>
            <a:r>
              <a:rPr lang="en-MY" sz="6000" dirty="0">
                <a:latin typeface="Century Gothic" panose="020B0502020202020204" pitchFamily="34" charset="0"/>
              </a:rPr>
              <a:t>3)</a:t>
            </a:r>
            <a:r>
              <a:rPr lang="ms-MY" altLang="en-US" sz="6000" dirty="0">
                <a:latin typeface="Century Gothic" panose="020B0502020202020204" pitchFamily="34" charset="0"/>
              </a:rPr>
              <a:t> Mengambil kesimpulan ini kembali kepada alam semula jadi dan melihat sama ada ia akan menyokong penemuan barunya atau tidak. Jika mereka terbukti benar, hipotesis berubah menjadi undang-undang saintifik yang boleh dipercayai dalam mengesan bagaimana sifat akan bertindak balas dalam keadaan tertentu. </a:t>
            </a:r>
          </a:p>
          <a:p>
            <a:endParaRPr lang="en-MY" sz="2850" dirty="0">
              <a:latin typeface="Century Gothic" panose="020B0502020202020204" pitchFamily="34" charset="0"/>
            </a:endParaRPr>
          </a:p>
          <a:p>
            <a:endParaRPr lang="en-MY" b="1" dirty="0"/>
          </a:p>
          <a:p>
            <a:endParaRPr lang="en-MY" b="1" dirty="0"/>
          </a:p>
          <a:p>
            <a:endParaRPr lang="en-MY" b="1" dirty="0"/>
          </a:p>
          <a:p>
            <a:endParaRPr lang="en-MY" b="1" dirty="0"/>
          </a:p>
          <a:p>
            <a:endParaRPr lang="en-MY" b="1" dirty="0"/>
          </a:p>
          <a:p>
            <a:endParaRPr lang="en-MY" b="1" dirty="0"/>
          </a:p>
          <a:p>
            <a:endParaRPr lang="en-MY" b="1" dirty="0"/>
          </a:p>
          <a:p>
            <a:pPr marL="257175" indent="-257175">
              <a:buFont typeface="Arial" panose="020B0604020202020204" pitchFamily="34" charset="0"/>
              <a:buChar char="•"/>
            </a:pPr>
            <a:endParaRPr lang="en-MY" sz="1800" dirty="0">
              <a:latin typeface="Century Gothic" panose="020B0502020202020204" pitchFamily="34" charset="0"/>
            </a:endParaRPr>
          </a:p>
          <a:p>
            <a:r>
              <a:rPr lang="en-MY" sz="1800" dirty="0">
                <a:latin typeface="Century Gothic" panose="020B0502020202020204" pitchFamily="34" charset="0"/>
              </a:rPr>
              <a:t> </a:t>
            </a:r>
            <a:endParaRPr lang="en-MY" dirty="0"/>
          </a:p>
        </p:txBody>
      </p:sp>
      <p:pic>
        <p:nvPicPr>
          <p:cNvPr id="7" name="Picture 2" descr="http://muslimheritage.com/sites/default/files/acf2da.gif">
            <a:extLst>
              <a:ext uri="{FF2B5EF4-FFF2-40B4-BE49-F238E27FC236}">
                <a16:creationId xmlns:a16="http://schemas.microsoft.com/office/drawing/2014/main" id="{3D2460E0-0358-4DF0-B3AC-6110F32733E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89706" y="2885905"/>
            <a:ext cx="1709268" cy="2384429"/>
          </a:xfrm>
          <a:prstGeom prst="rect">
            <a:avLst/>
          </a:prstGeom>
          <a:noFill/>
          <a:extLst>
            <a:ext uri="{909E8E84-426E-40DD-AFC4-6F175D3DCCD1}">
              <a14:hiddenFill xmlns:a14="http://schemas.microsoft.com/office/drawing/2010/main">
                <a:solidFill>
                  <a:srgbClr val="FFFFFF"/>
                </a:solidFill>
              </a14:hiddenFill>
            </a:ext>
          </a:extLst>
        </p:spPr>
      </p:pic>
      <p:sp>
        <p:nvSpPr>
          <p:cNvPr id="10" name="Title 1">
            <a:extLst>
              <a:ext uri="{FF2B5EF4-FFF2-40B4-BE49-F238E27FC236}">
                <a16:creationId xmlns:a16="http://schemas.microsoft.com/office/drawing/2014/main" id="{D07219F5-D3E4-4446-889F-42BC8863E91A}"/>
              </a:ext>
            </a:extLst>
          </p:cNvPr>
          <p:cNvSpPr>
            <a:spLocks noGrp="1"/>
          </p:cNvSpPr>
          <p:nvPr>
            <p:ph type="title"/>
          </p:nvPr>
        </p:nvSpPr>
        <p:spPr>
          <a:xfrm>
            <a:off x="460475" y="1950271"/>
            <a:ext cx="5695299" cy="882248"/>
          </a:xfrm>
        </p:spPr>
        <p:txBody>
          <a:bodyPr>
            <a:normAutofit/>
          </a:bodyPr>
          <a:lstStyle/>
          <a:p>
            <a:r>
              <a:rPr lang="en-MY" b="1" dirty="0" err="1"/>
              <a:t>Metod</a:t>
            </a:r>
            <a:r>
              <a:rPr lang="en-MY" b="1" dirty="0"/>
              <a:t> </a:t>
            </a:r>
            <a:r>
              <a:rPr lang="en-MY" b="1" dirty="0" err="1"/>
              <a:t>pembuktian</a:t>
            </a:r>
            <a:r>
              <a:rPr lang="en-MY" b="1" dirty="0"/>
              <a:t> </a:t>
            </a:r>
            <a:r>
              <a:rPr lang="en-MY" b="1" dirty="0" err="1"/>
              <a:t>melalui</a:t>
            </a:r>
            <a:r>
              <a:rPr lang="en-MY" b="1" dirty="0"/>
              <a:t> </a:t>
            </a:r>
            <a:r>
              <a:rPr lang="en-MY" b="1" dirty="0" err="1"/>
              <a:t>eksperimen</a:t>
            </a:r>
            <a:r>
              <a:rPr lang="en-MY" b="1" dirty="0"/>
              <a:t> </a:t>
            </a:r>
            <a:r>
              <a:rPr lang="en-MY" b="1" dirty="0" err="1"/>
              <a:t>oleh</a:t>
            </a:r>
            <a:r>
              <a:rPr lang="en-MY" b="1" dirty="0"/>
              <a:t> Jabir Ibn </a:t>
            </a:r>
            <a:r>
              <a:rPr lang="en-MY" b="1" dirty="0" err="1"/>
              <a:t>Hayyan</a:t>
            </a:r>
            <a:r>
              <a:rPr lang="en-MY" b="1" dirty="0"/>
              <a:t> (</a:t>
            </a:r>
            <a:r>
              <a:rPr lang="en-MY" b="1" dirty="0" err="1"/>
              <a:t>samb</a:t>
            </a:r>
            <a:r>
              <a:rPr lang="en-MY" b="1" dirty="0"/>
              <a:t>..)</a:t>
            </a:r>
          </a:p>
        </p:txBody>
      </p:sp>
    </p:spTree>
    <p:extLst>
      <p:ext uri="{BB962C8B-B14F-4D97-AF65-F5344CB8AC3E}">
        <p14:creationId xmlns:p14="http://schemas.microsoft.com/office/powerpoint/2010/main" val="2364389671"/>
      </p:ext>
    </p:extLst>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F7C4295F-30D8-45A7-A69A-F40781B58D57}"/>
              </a:ext>
            </a:extLst>
          </p:cNvPr>
          <p:cNvSpPr>
            <a:spLocks noGrp="1"/>
          </p:cNvSpPr>
          <p:nvPr>
            <p:ph type="title"/>
          </p:nvPr>
        </p:nvSpPr>
        <p:spPr>
          <a:xfrm>
            <a:off x="460475" y="1950271"/>
            <a:ext cx="5695299" cy="882248"/>
          </a:xfrm>
        </p:spPr>
        <p:txBody>
          <a:bodyPr>
            <a:normAutofit/>
          </a:bodyPr>
          <a:lstStyle/>
          <a:p>
            <a:r>
              <a:rPr lang="en-MY" b="1" dirty="0" err="1"/>
              <a:t>Metod</a:t>
            </a:r>
            <a:r>
              <a:rPr lang="en-MY" b="1" dirty="0"/>
              <a:t> diagnosis </a:t>
            </a:r>
            <a:r>
              <a:rPr lang="en-MY" b="1" dirty="0" err="1"/>
              <a:t>oleh</a:t>
            </a:r>
            <a:r>
              <a:rPr lang="en-MY" b="1" dirty="0"/>
              <a:t> </a:t>
            </a:r>
            <a:r>
              <a:rPr lang="en-MY" b="1" dirty="0" err="1"/>
              <a:t>ibnu</a:t>
            </a:r>
            <a:r>
              <a:rPr lang="en-MY" b="1" dirty="0"/>
              <a:t> </a:t>
            </a:r>
            <a:r>
              <a:rPr lang="en-MY" b="1" dirty="0" err="1"/>
              <a:t>sina</a:t>
            </a:r>
            <a:endParaRPr lang="en-MY" b="1" dirty="0"/>
          </a:p>
        </p:txBody>
      </p:sp>
      <p:sp>
        <p:nvSpPr>
          <p:cNvPr id="4" name="Text Placeholder 3">
            <a:extLst>
              <a:ext uri="{FF2B5EF4-FFF2-40B4-BE49-F238E27FC236}">
                <a16:creationId xmlns:a16="http://schemas.microsoft.com/office/drawing/2014/main" id="{5D1FC889-CC03-4F13-84B2-8FA83497CBED}"/>
              </a:ext>
            </a:extLst>
          </p:cNvPr>
          <p:cNvSpPr>
            <a:spLocks noGrp="1"/>
          </p:cNvSpPr>
          <p:nvPr>
            <p:ph type="body" sz="half" idx="2"/>
          </p:nvPr>
        </p:nvSpPr>
        <p:spPr>
          <a:xfrm>
            <a:off x="427085" y="3009102"/>
            <a:ext cx="5137340" cy="2521445"/>
          </a:xfrm>
        </p:spPr>
        <p:txBody>
          <a:bodyPr/>
          <a:lstStyle/>
          <a:p>
            <a:pPr marL="214313" indent="-214313">
              <a:buFont typeface="Arial" panose="020B0604020202020204" pitchFamily="34" charset="0"/>
              <a:buChar char="•"/>
            </a:pPr>
            <a:r>
              <a:rPr lang="en-MY" sz="1800" dirty="0">
                <a:latin typeface="Century Gothic" panose="020B0502020202020204" pitchFamily="34" charset="0"/>
              </a:rPr>
              <a:t>Abu Ali Al-</a:t>
            </a:r>
            <a:r>
              <a:rPr lang="en-MY" sz="1800" dirty="0" err="1">
                <a:latin typeface="Century Gothic" panose="020B0502020202020204" pitchFamily="34" charset="0"/>
              </a:rPr>
              <a:t>Husein</a:t>
            </a:r>
            <a:r>
              <a:rPr lang="en-MY" sz="1800" dirty="0">
                <a:latin typeface="Century Gothic" panose="020B0502020202020204" pitchFamily="34" charset="0"/>
              </a:rPr>
              <a:t> bin Abdullah bin Hassan bin Ali bin </a:t>
            </a:r>
            <a:r>
              <a:rPr lang="en-MY" sz="1800" dirty="0" err="1">
                <a:latin typeface="Century Gothic" panose="020B0502020202020204" pitchFamily="34" charset="0"/>
              </a:rPr>
              <a:t>Sina</a:t>
            </a:r>
            <a:r>
              <a:rPr lang="en-MY" sz="1800" dirty="0">
                <a:latin typeface="Century Gothic" panose="020B0502020202020204" pitchFamily="34" charset="0"/>
              </a:rPr>
              <a:t> (di </a:t>
            </a:r>
            <a:r>
              <a:rPr lang="en-MY" sz="1800" dirty="0" err="1">
                <a:latin typeface="Century Gothic" panose="020B0502020202020204" pitchFamily="34" charset="0"/>
              </a:rPr>
              <a:t>kenali</a:t>
            </a:r>
            <a:r>
              <a:rPr lang="en-MY" sz="1800" dirty="0">
                <a:latin typeface="Century Gothic" panose="020B0502020202020204" pitchFamily="34" charset="0"/>
              </a:rPr>
              <a:t> </a:t>
            </a:r>
            <a:r>
              <a:rPr lang="en-MY" sz="1800" dirty="0" err="1">
                <a:latin typeface="Century Gothic" panose="020B0502020202020204" pitchFamily="34" charset="0"/>
              </a:rPr>
              <a:t>sebagai</a:t>
            </a:r>
            <a:r>
              <a:rPr lang="en-MY" sz="1800" dirty="0">
                <a:latin typeface="Century Gothic" panose="020B0502020202020204" pitchFamily="34" charset="0"/>
              </a:rPr>
              <a:t> Avicenna di Barat)</a:t>
            </a:r>
          </a:p>
          <a:p>
            <a:pPr marL="214313" indent="-214313">
              <a:buFont typeface="Arial" panose="020B0604020202020204" pitchFamily="34" charset="0"/>
              <a:buChar char="•"/>
            </a:pPr>
            <a:r>
              <a:rPr lang="en-MY" sz="1800" dirty="0" err="1">
                <a:latin typeface="Century Gothic" panose="020B0502020202020204" pitchFamily="34" charset="0"/>
              </a:rPr>
              <a:t>Karyanya</a:t>
            </a:r>
            <a:r>
              <a:rPr lang="en-MY" sz="1800" dirty="0">
                <a:latin typeface="Century Gothic" panose="020B0502020202020204" pitchFamily="34" charset="0"/>
              </a:rPr>
              <a:t> Al-</a:t>
            </a:r>
            <a:r>
              <a:rPr lang="en-MY" sz="1800" dirty="0" err="1">
                <a:latin typeface="Century Gothic" panose="020B0502020202020204" pitchFamily="34" charset="0"/>
              </a:rPr>
              <a:t>Qanun</a:t>
            </a:r>
            <a:r>
              <a:rPr lang="en-MY" sz="1800" dirty="0">
                <a:latin typeface="Century Gothic" panose="020B0502020202020204" pitchFamily="34" charset="0"/>
              </a:rPr>
              <a:t> Fi Al-</a:t>
            </a:r>
            <a:r>
              <a:rPr lang="en-MY" sz="1800" dirty="0" err="1">
                <a:latin typeface="Century Gothic" panose="020B0502020202020204" pitchFamily="34" charset="0"/>
              </a:rPr>
              <a:t>Tibb</a:t>
            </a:r>
            <a:r>
              <a:rPr lang="en-MY" sz="1800" dirty="0">
                <a:latin typeface="Century Gothic" panose="020B0502020202020204" pitchFamily="34" charset="0"/>
              </a:rPr>
              <a:t> </a:t>
            </a:r>
            <a:r>
              <a:rPr lang="en-MY" sz="1800" dirty="0" err="1">
                <a:latin typeface="Century Gothic" panose="020B0502020202020204" pitchFamily="34" charset="0"/>
              </a:rPr>
              <a:t>atau</a:t>
            </a:r>
            <a:r>
              <a:rPr lang="en-MY" sz="1800" dirty="0">
                <a:latin typeface="Century Gothic" panose="020B0502020202020204" pitchFamily="34" charset="0"/>
              </a:rPr>
              <a:t> Canon of Medicine </a:t>
            </a:r>
            <a:r>
              <a:rPr lang="en-MY" sz="1800" dirty="0" err="1">
                <a:latin typeface="Century Gothic" panose="020B0502020202020204" pitchFamily="34" charset="0"/>
              </a:rPr>
              <a:t>disifatkan</a:t>
            </a:r>
            <a:r>
              <a:rPr lang="en-MY" sz="1800" dirty="0">
                <a:latin typeface="Century Gothic" panose="020B0502020202020204" pitchFamily="34" charset="0"/>
              </a:rPr>
              <a:t> </a:t>
            </a:r>
            <a:r>
              <a:rPr lang="en-MY" sz="1800" dirty="0" err="1">
                <a:latin typeface="Century Gothic" panose="020B0502020202020204" pitchFamily="34" charset="0"/>
              </a:rPr>
              <a:t>oleh</a:t>
            </a:r>
            <a:r>
              <a:rPr lang="en-MY" sz="1800" dirty="0">
                <a:latin typeface="Century Gothic" panose="020B0502020202020204" pitchFamily="34" charset="0"/>
              </a:rPr>
              <a:t> “The </a:t>
            </a:r>
            <a:r>
              <a:rPr lang="en-MY" sz="1800" dirty="0" err="1">
                <a:latin typeface="Century Gothic" panose="020B0502020202020204" pitchFamily="34" charset="0"/>
              </a:rPr>
              <a:t>Encyclopedia</a:t>
            </a:r>
            <a:r>
              <a:rPr lang="en-MY" sz="1800" dirty="0">
                <a:latin typeface="Century Gothic" panose="020B0502020202020204" pitchFamily="34" charset="0"/>
              </a:rPr>
              <a:t> </a:t>
            </a:r>
            <a:r>
              <a:rPr lang="en-MY" sz="1800" dirty="0" err="1">
                <a:latin typeface="Century Gothic" panose="020B0502020202020204" pitchFamily="34" charset="0"/>
              </a:rPr>
              <a:t>Britanica</a:t>
            </a:r>
            <a:r>
              <a:rPr lang="en-MY" sz="1800" dirty="0">
                <a:latin typeface="Century Gothic" panose="020B0502020202020204" pitchFamily="34" charset="0"/>
              </a:rPr>
              <a:t>” </a:t>
            </a:r>
            <a:r>
              <a:rPr lang="en-MY" sz="1800" dirty="0" err="1">
                <a:latin typeface="Century Gothic" panose="020B0502020202020204" pitchFamily="34" charset="0"/>
              </a:rPr>
              <a:t>sebagai</a:t>
            </a:r>
            <a:r>
              <a:rPr lang="en-MY" sz="1800" dirty="0">
                <a:latin typeface="Century Gothic" panose="020B0502020202020204" pitchFamily="34" charset="0"/>
              </a:rPr>
              <a:t> “The Single Most Famous Book in History of Medicine in East or West”.</a:t>
            </a:r>
            <a:endParaRPr lang="en-MY" dirty="0"/>
          </a:p>
        </p:txBody>
      </p:sp>
      <p:pic>
        <p:nvPicPr>
          <p:cNvPr id="7" name="Content Placeholder 6">
            <a:extLst>
              <a:ext uri="{FF2B5EF4-FFF2-40B4-BE49-F238E27FC236}">
                <a16:creationId xmlns:a16="http://schemas.microsoft.com/office/drawing/2014/main" id="{FA56E789-0FC1-4F1B-A645-8CD3AE0CE55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408447" y="2711371"/>
            <a:ext cx="1834103" cy="2617952"/>
          </a:xfrm>
        </p:spPr>
      </p:pic>
    </p:spTree>
    <p:extLst>
      <p:ext uri="{BB962C8B-B14F-4D97-AF65-F5344CB8AC3E}">
        <p14:creationId xmlns:p14="http://schemas.microsoft.com/office/powerpoint/2010/main" val="2888763384"/>
      </p:ext>
    </p:extLst>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F7C4295F-30D8-45A7-A69A-F40781B58D57}"/>
              </a:ext>
            </a:extLst>
          </p:cNvPr>
          <p:cNvSpPr>
            <a:spLocks noGrp="1"/>
          </p:cNvSpPr>
          <p:nvPr>
            <p:ph type="title"/>
          </p:nvPr>
        </p:nvSpPr>
        <p:spPr>
          <a:xfrm>
            <a:off x="460475" y="1950271"/>
            <a:ext cx="5695299" cy="882248"/>
          </a:xfrm>
        </p:spPr>
        <p:txBody>
          <a:bodyPr>
            <a:normAutofit/>
          </a:bodyPr>
          <a:lstStyle/>
          <a:p>
            <a:r>
              <a:rPr lang="en-MY" b="1" dirty="0" err="1"/>
              <a:t>Metod</a:t>
            </a:r>
            <a:r>
              <a:rPr lang="en-MY" b="1" dirty="0"/>
              <a:t> diagnosis </a:t>
            </a:r>
            <a:r>
              <a:rPr lang="en-MY" b="1" dirty="0" err="1"/>
              <a:t>oleh</a:t>
            </a:r>
            <a:r>
              <a:rPr lang="en-MY" b="1" dirty="0"/>
              <a:t> </a:t>
            </a:r>
            <a:r>
              <a:rPr lang="en-MY" b="1" dirty="0" err="1"/>
              <a:t>ibnu</a:t>
            </a:r>
            <a:r>
              <a:rPr lang="en-MY" b="1" dirty="0"/>
              <a:t> </a:t>
            </a:r>
            <a:r>
              <a:rPr lang="en-MY" b="1" dirty="0" err="1"/>
              <a:t>sina</a:t>
            </a:r>
            <a:r>
              <a:rPr lang="en-MY" b="1" dirty="0"/>
              <a:t> (</a:t>
            </a:r>
            <a:r>
              <a:rPr lang="en-MY" b="1" dirty="0" err="1"/>
              <a:t>samb</a:t>
            </a:r>
            <a:r>
              <a:rPr lang="en-MY" b="1" dirty="0"/>
              <a:t>..)</a:t>
            </a:r>
          </a:p>
        </p:txBody>
      </p:sp>
      <p:sp>
        <p:nvSpPr>
          <p:cNvPr id="4" name="Text Placeholder 3">
            <a:extLst>
              <a:ext uri="{FF2B5EF4-FFF2-40B4-BE49-F238E27FC236}">
                <a16:creationId xmlns:a16="http://schemas.microsoft.com/office/drawing/2014/main" id="{5D1FC889-CC03-4F13-84B2-8FA83497CBED}"/>
              </a:ext>
            </a:extLst>
          </p:cNvPr>
          <p:cNvSpPr>
            <a:spLocks noGrp="1"/>
          </p:cNvSpPr>
          <p:nvPr>
            <p:ph type="body" sz="half" idx="2"/>
          </p:nvPr>
        </p:nvSpPr>
        <p:spPr>
          <a:xfrm>
            <a:off x="427085" y="3009102"/>
            <a:ext cx="5137340" cy="2521445"/>
          </a:xfrm>
        </p:spPr>
        <p:txBody>
          <a:bodyPr>
            <a:normAutofit fontScale="92500" lnSpcReduction="20000"/>
          </a:bodyPr>
          <a:lstStyle/>
          <a:p>
            <a:pPr marL="214313" indent="-214313">
              <a:buFont typeface="Arial" panose="020B0604020202020204" pitchFamily="34" charset="0"/>
              <a:buChar char="•"/>
            </a:pPr>
            <a:r>
              <a:rPr lang="en-MY" sz="1800" dirty="0" err="1">
                <a:latin typeface="Century Gothic" panose="020B0502020202020204" pitchFamily="34" charset="0"/>
              </a:rPr>
              <a:t>Ibnu</a:t>
            </a:r>
            <a:r>
              <a:rPr lang="en-MY" sz="1800" dirty="0">
                <a:latin typeface="Century Gothic" panose="020B0502020202020204" pitchFamily="34" charset="0"/>
              </a:rPr>
              <a:t> </a:t>
            </a:r>
            <a:r>
              <a:rPr lang="en-MY" sz="1800" dirty="0" err="1">
                <a:latin typeface="Century Gothic" panose="020B0502020202020204" pitchFamily="34" charset="0"/>
              </a:rPr>
              <a:t>Sina</a:t>
            </a:r>
            <a:r>
              <a:rPr lang="en-MY" sz="1800" dirty="0">
                <a:latin typeface="Century Gothic" panose="020B0502020202020204" pitchFamily="34" charset="0"/>
              </a:rPr>
              <a:t> </a:t>
            </a:r>
            <a:r>
              <a:rPr lang="en-MY" sz="1800" dirty="0" err="1">
                <a:latin typeface="Century Gothic" panose="020B0502020202020204" pitchFamily="34" charset="0"/>
              </a:rPr>
              <a:t>telah</a:t>
            </a:r>
            <a:r>
              <a:rPr lang="en-MY" sz="1800" dirty="0">
                <a:latin typeface="Century Gothic" panose="020B0502020202020204" pitchFamily="34" charset="0"/>
              </a:rPr>
              <a:t> </a:t>
            </a:r>
            <a:r>
              <a:rPr lang="en-MY" sz="1800" dirty="0" err="1">
                <a:latin typeface="Century Gothic" panose="020B0502020202020204" pitchFamily="34" charset="0"/>
              </a:rPr>
              <a:t>menghuraikan</a:t>
            </a:r>
            <a:r>
              <a:rPr lang="en-MY" sz="1800" dirty="0">
                <a:latin typeface="Century Gothic" panose="020B0502020202020204" pitchFamily="34" charset="0"/>
              </a:rPr>
              <a:t> </a:t>
            </a:r>
            <a:r>
              <a:rPr lang="en-MY" sz="1800" dirty="0" err="1">
                <a:latin typeface="Century Gothic" panose="020B0502020202020204" pitchFamily="34" charset="0"/>
              </a:rPr>
              <a:t>dengan</a:t>
            </a:r>
            <a:r>
              <a:rPr lang="en-MY" sz="1800" dirty="0">
                <a:latin typeface="Century Gothic" panose="020B0502020202020204" pitchFamily="34" charset="0"/>
              </a:rPr>
              <a:t> </a:t>
            </a:r>
            <a:r>
              <a:rPr lang="en-MY" sz="1800" dirty="0" err="1">
                <a:latin typeface="Century Gothic" panose="020B0502020202020204" pitchFamily="34" charset="0"/>
              </a:rPr>
              <a:t>terperinci</a:t>
            </a:r>
            <a:r>
              <a:rPr lang="en-MY" sz="1800" dirty="0">
                <a:latin typeface="Century Gothic" panose="020B0502020202020204" pitchFamily="34" charset="0"/>
              </a:rPr>
              <a:t> </a:t>
            </a:r>
            <a:r>
              <a:rPr lang="en-MY" sz="1800" dirty="0" err="1">
                <a:latin typeface="Century Gothic" panose="020B0502020202020204" pitchFamily="34" charset="0"/>
              </a:rPr>
              <a:t>penyakit</a:t>
            </a:r>
            <a:r>
              <a:rPr lang="en-MY" sz="1800" dirty="0">
                <a:latin typeface="Century Gothic" panose="020B0502020202020204" pitchFamily="34" charset="0"/>
              </a:rPr>
              <a:t> </a:t>
            </a:r>
            <a:r>
              <a:rPr lang="en-MY" sz="1800" dirty="0" err="1">
                <a:latin typeface="Century Gothic" panose="020B0502020202020204" pitchFamily="34" charset="0"/>
              </a:rPr>
              <a:t>meningtis</a:t>
            </a:r>
            <a:r>
              <a:rPr lang="en-MY" sz="1800" dirty="0">
                <a:latin typeface="Century Gothic" panose="020B0502020202020204" pitchFamily="34" charset="0"/>
              </a:rPr>
              <a:t>, </a:t>
            </a:r>
            <a:r>
              <a:rPr lang="en-MY" sz="1800" dirty="0" err="1">
                <a:latin typeface="Century Gothic" panose="020B0502020202020204" pitchFamily="34" charset="0"/>
              </a:rPr>
              <a:t>kanser</a:t>
            </a:r>
            <a:r>
              <a:rPr lang="en-MY" sz="1800" dirty="0">
                <a:latin typeface="Century Gothic" panose="020B0502020202020204" pitchFamily="34" charset="0"/>
              </a:rPr>
              <a:t>, insomnia, rabies, </a:t>
            </a:r>
            <a:r>
              <a:rPr lang="en-MY" sz="1800" dirty="0" err="1">
                <a:latin typeface="Century Gothic" panose="020B0502020202020204" pitchFamily="34" charset="0"/>
              </a:rPr>
              <a:t>sakit</a:t>
            </a:r>
            <a:r>
              <a:rPr lang="en-MY" sz="1800" dirty="0">
                <a:latin typeface="Century Gothic" panose="020B0502020202020204" pitchFamily="34" charset="0"/>
              </a:rPr>
              <a:t> </a:t>
            </a:r>
            <a:r>
              <a:rPr lang="en-MY" sz="1800" dirty="0" err="1">
                <a:latin typeface="Century Gothic" panose="020B0502020202020204" pitchFamily="34" charset="0"/>
              </a:rPr>
              <a:t>puan</a:t>
            </a:r>
            <a:r>
              <a:rPr lang="en-MY" sz="1800" dirty="0">
                <a:latin typeface="Century Gothic" panose="020B0502020202020204" pitchFamily="34" charset="0"/>
              </a:rPr>
              <a:t>, </a:t>
            </a:r>
            <a:r>
              <a:rPr lang="en-MY" sz="1800" dirty="0" err="1">
                <a:latin typeface="Century Gothic" panose="020B0502020202020204" pitchFamily="34" charset="0"/>
              </a:rPr>
              <a:t>ulser</a:t>
            </a:r>
            <a:r>
              <a:rPr lang="en-MY" sz="1800" dirty="0">
                <a:latin typeface="Century Gothic" panose="020B0502020202020204" pitchFamily="34" charset="0"/>
              </a:rPr>
              <a:t>, </a:t>
            </a:r>
            <a:r>
              <a:rPr lang="en-MY" sz="1800" dirty="0" err="1">
                <a:latin typeface="Century Gothic" panose="020B0502020202020204" pitchFamily="34" charset="0"/>
              </a:rPr>
              <a:t>batuk</a:t>
            </a:r>
            <a:r>
              <a:rPr lang="en-MY" sz="1800" dirty="0">
                <a:latin typeface="Century Gothic" panose="020B0502020202020204" pitchFamily="34" charset="0"/>
              </a:rPr>
              <a:t> </a:t>
            </a:r>
            <a:r>
              <a:rPr lang="en-MY" sz="1800" dirty="0" err="1">
                <a:latin typeface="Century Gothic" panose="020B0502020202020204" pitchFamily="34" charset="0"/>
              </a:rPr>
              <a:t>kering</a:t>
            </a:r>
            <a:r>
              <a:rPr lang="en-MY" sz="1800" dirty="0">
                <a:latin typeface="Century Gothic" panose="020B0502020202020204" pitchFamily="34" charset="0"/>
              </a:rPr>
              <a:t>, </a:t>
            </a:r>
            <a:r>
              <a:rPr lang="en-MY" sz="1800" dirty="0" err="1">
                <a:latin typeface="Century Gothic" panose="020B0502020202020204" pitchFamily="34" charset="0"/>
              </a:rPr>
              <a:t>buah</a:t>
            </a:r>
            <a:r>
              <a:rPr lang="en-MY" sz="1800" dirty="0">
                <a:latin typeface="Century Gothic" panose="020B0502020202020204" pitchFamily="34" charset="0"/>
              </a:rPr>
              <a:t> </a:t>
            </a:r>
            <a:r>
              <a:rPr lang="en-MY" sz="1800" dirty="0" err="1">
                <a:latin typeface="Century Gothic" panose="020B0502020202020204" pitchFamily="34" charset="0"/>
              </a:rPr>
              <a:t>pinggang</a:t>
            </a:r>
            <a:r>
              <a:rPr lang="en-MY" sz="1800" dirty="0">
                <a:latin typeface="Century Gothic" panose="020B0502020202020204" pitchFamily="34" charset="0"/>
              </a:rPr>
              <a:t>, </a:t>
            </a:r>
            <a:r>
              <a:rPr lang="en-MY" sz="1800" dirty="0" err="1">
                <a:latin typeface="Century Gothic" panose="020B0502020202020204" pitchFamily="34" charset="0"/>
              </a:rPr>
              <a:t>tumor</a:t>
            </a:r>
            <a:r>
              <a:rPr lang="en-MY" sz="1800" dirty="0">
                <a:latin typeface="Century Gothic" panose="020B0502020202020204" pitchFamily="34" charset="0"/>
              </a:rPr>
              <a:t> </a:t>
            </a:r>
            <a:r>
              <a:rPr lang="en-MY" sz="1800" dirty="0" err="1">
                <a:latin typeface="Century Gothic" panose="020B0502020202020204" pitchFamily="34" charset="0"/>
              </a:rPr>
              <a:t>dan</a:t>
            </a:r>
            <a:r>
              <a:rPr lang="en-MY" sz="1800" dirty="0">
                <a:latin typeface="Century Gothic" panose="020B0502020202020204" pitchFamily="34" charset="0"/>
              </a:rPr>
              <a:t> </a:t>
            </a:r>
            <a:r>
              <a:rPr lang="en-MY" sz="1800" dirty="0" err="1">
                <a:latin typeface="Century Gothic" panose="020B0502020202020204" pitchFamily="34" charset="0"/>
              </a:rPr>
              <a:t>keracunan</a:t>
            </a:r>
            <a:r>
              <a:rPr lang="en-MY" sz="1800" dirty="0">
                <a:latin typeface="Century Gothic" panose="020B0502020202020204" pitchFamily="34" charset="0"/>
              </a:rPr>
              <a:t>.</a:t>
            </a:r>
          </a:p>
          <a:p>
            <a:pPr marL="214313" indent="-214313">
              <a:buFont typeface="Arial" panose="020B0604020202020204" pitchFamily="34" charset="0"/>
              <a:buChar char="•"/>
            </a:pPr>
            <a:r>
              <a:rPr lang="en-MY" sz="1800" dirty="0">
                <a:latin typeface="Century Gothic" panose="020B0502020202020204" pitchFamily="34" charset="0"/>
              </a:rPr>
              <a:t>Diagnosis </a:t>
            </a:r>
            <a:r>
              <a:rPr lang="en-MY" sz="1800" dirty="0" err="1">
                <a:latin typeface="Century Gothic" panose="020B0502020202020204" pitchFamily="34" charset="0"/>
              </a:rPr>
              <a:t>pesakit</a:t>
            </a:r>
            <a:r>
              <a:rPr lang="en-MY" sz="1800" dirty="0">
                <a:latin typeface="Century Gothic" panose="020B0502020202020204" pitchFamily="34" charset="0"/>
              </a:rPr>
              <a:t> </a:t>
            </a:r>
            <a:r>
              <a:rPr lang="en-MY" sz="1800" dirty="0" err="1">
                <a:latin typeface="Century Gothic" panose="020B0502020202020204" pitchFamily="34" charset="0"/>
              </a:rPr>
              <a:t>dilakukan</a:t>
            </a:r>
            <a:r>
              <a:rPr lang="en-MY" sz="1800" dirty="0">
                <a:latin typeface="Century Gothic" panose="020B0502020202020204" pitchFamily="34" charset="0"/>
              </a:rPr>
              <a:t> </a:t>
            </a:r>
            <a:r>
              <a:rPr lang="en-MY" sz="1800" dirty="0" err="1">
                <a:latin typeface="Century Gothic" panose="020B0502020202020204" pitchFamily="34" charset="0"/>
              </a:rPr>
              <a:t>melalui</a:t>
            </a:r>
            <a:r>
              <a:rPr lang="en-MY" sz="1800" dirty="0">
                <a:latin typeface="Century Gothic" panose="020B0502020202020204" pitchFamily="34" charset="0"/>
              </a:rPr>
              <a:t> 6 </a:t>
            </a:r>
            <a:r>
              <a:rPr lang="en-MY" sz="1800" dirty="0" err="1">
                <a:latin typeface="Century Gothic" panose="020B0502020202020204" pitchFamily="34" charset="0"/>
              </a:rPr>
              <a:t>cara</a:t>
            </a:r>
            <a:r>
              <a:rPr lang="en-MY" sz="1800" dirty="0">
                <a:latin typeface="Century Gothic" panose="020B0502020202020204" pitchFamily="34" charset="0"/>
              </a:rPr>
              <a:t> </a:t>
            </a:r>
            <a:r>
              <a:rPr lang="en-MY" sz="1800" dirty="0" err="1">
                <a:latin typeface="Century Gothic" panose="020B0502020202020204" pitchFamily="34" charset="0"/>
              </a:rPr>
              <a:t>iaitu</a:t>
            </a:r>
            <a:r>
              <a:rPr lang="en-MY" sz="1800" dirty="0">
                <a:latin typeface="Century Gothic" panose="020B0502020202020204" pitchFamily="34" charset="0"/>
              </a:rPr>
              <a:t> </a:t>
            </a:r>
            <a:r>
              <a:rPr lang="en-MY" sz="1800" dirty="0" err="1">
                <a:latin typeface="Century Gothic" panose="020B0502020202020204" pitchFamily="34" charset="0"/>
              </a:rPr>
              <a:t>kelakuan</a:t>
            </a:r>
            <a:r>
              <a:rPr lang="en-MY" sz="1800" dirty="0">
                <a:latin typeface="Century Gothic" panose="020B0502020202020204" pitchFamily="34" charset="0"/>
              </a:rPr>
              <a:t> </a:t>
            </a:r>
            <a:r>
              <a:rPr lang="en-MY" sz="1800" dirty="0" err="1">
                <a:latin typeface="Century Gothic" panose="020B0502020202020204" pitchFamily="34" charset="0"/>
              </a:rPr>
              <a:t>pesakit</a:t>
            </a:r>
            <a:r>
              <a:rPr lang="en-MY" sz="1800" dirty="0">
                <a:latin typeface="Century Gothic" panose="020B0502020202020204" pitchFamily="34" charset="0"/>
              </a:rPr>
              <a:t>, </a:t>
            </a:r>
            <a:r>
              <a:rPr lang="en-MY" sz="1800" dirty="0" err="1">
                <a:latin typeface="Century Gothic" panose="020B0502020202020204" pitchFamily="34" charset="0"/>
              </a:rPr>
              <a:t>kumuhan</a:t>
            </a:r>
            <a:r>
              <a:rPr lang="en-MY" sz="1800" dirty="0">
                <a:latin typeface="Century Gothic" panose="020B0502020202020204" pitchFamily="34" charset="0"/>
              </a:rPr>
              <a:t>, </a:t>
            </a:r>
            <a:r>
              <a:rPr lang="en-MY" sz="1800" dirty="0" err="1">
                <a:latin typeface="Century Gothic" panose="020B0502020202020204" pitchFamily="34" charset="0"/>
              </a:rPr>
              <a:t>tabii</a:t>
            </a:r>
            <a:r>
              <a:rPr lang="en-MY" sz="1800" dirty="0">
                <a:latin typeface="Century Gothic" panose="020B0502020202020204" pitchFamily="34" charset="0"/>
              </a:rPr>
              <a:t>, </a:t>
            </a:r>
            <a:r>
              <a:rPr lang="en-MY" sz="1800" dirty="0" err="1">
                <a:latin typeface="Century Gothic" panose="020B0502020202020204" pitchFamily="34" charset="0"/>
              </a:rPr>
              <a:t>tempat</a:t>
            </a:r>
            <a:r>
              <a:rPr lang="en-MY" sz="1800" dirty="0">
                <a:latin typeface="Century Gothic" panose="020B0502020202020204" pitchFamily="34" charset="0"/>
              </a:rPr>
              <a:t> </a:t>
            </a:r>
            <a:r>
              <a:rPr lang="en-MY" sz="1800" dirty="0" err="1">
                <a:latin typeface="Century Gothic" panose="020B0502020202020204" pitchFamily="34" charset="0"/>
              </a:rPr>
              <a:t>kesakitan</a:t>
            </a:r>
            <a:r>
              <a:rPr lang="en-MY" sz="1800" dirty="0">
                <a:latin typeface="Century Gothic" panose="020B0502020202020204" pitchFamily="34" charset="0"/>
              </a:rPr>
              <a:t>, </a:t>
            </a:r>
            <a:r>
              <a:rPr lang="en-MY" sz="1800" dirty="0" err="1">
                <a:latin typeface="Century Gothic" panose="020B0502020202020204" pitchFamily="34" charset="0"/>
              </a:rPr>
              <a:t>bengkak</a:t>
            </a:r>
            <a:r>
              <a:rPr lang="en-MY" sz="1800" dirty="0">
                <a:latin typeface="Century Gothic" panose="020B0502020202020204" pitchFamily="34" charset="0"/>
              </a:rPr>
              <a:t> </a:t>
            </a:r>
            <a:r>
              <a:rPr lang="en-MY" sz="1800" dirty="0" err="1">
                <a:latin typeface="Century Gothic" panose="020B0502020202020204" pitchFamily="34" charset="0"/>
              </a:rPr>
              <a:t>serta</a:t>
            </a:r>
            <a:r>
              <a:rPr lang="en-MY" sz="1800" dirty="0">
                <a:latin typeface="Century Gothic" panose="020B0502020202020204" pitchFamily="34" charset="0"/>
              </a:rPr>
              <a:t> </a:t>
            </a:r>
            <a:r>
              <a:rPr lang="en-MY" sz="1800" dirty="0" err="1">
                <a:latin typeface="Century Gothic" panose="020B0502020202020204" pitchFamily="34" charset="0"/>
              </a:rPr>
              <a:t>effuviq</a:t>
            </a:r>
            <a:r>
              <a:rPr lang="en-MY" sz="1800" dirty="0">
                <a:latin typeface="Century Gothic" panose="020B0502020202020204" pitchFamily="34" charset="0"/>
              </a:rPr>
              <a:t>.</a:t>
            </a:r>
          </a:p>
          <a:p>
            <a:pPr marL="214313" indent="-214313">
              <a:buFont typeface="Arial" panose="020B0604020202020204" pitchFamily="34" charset="0"/>
              <a:buChar char="•"/>
            </a:pPr>
            <a:r>
              <a:rPr lang="en-MY" sz="1800" dirty="0" err="1">
                <a:latin typeface="Century Gothic" panose="020B0502020202020204" pitchFamily="34" charset="0"/>
              </a:rPr>
              <a:t>Pembedahan</a:t>
            </a:r>
            <a:r>
              <a:rPr lang="en-MY" sz="1800" dirty="0">
                <a:latin typeface="Century Gothic" panose="020B0502020202020204" pitchFamily="34" charset="0"/>
              </a:rPr>
              <a:t> </a:t>
            </a:r>
            <a:r>
              <a:rPr lang="en-MY" sz="1800" dirty="0" err="1">
                <a:latin typeface="Century Gothic" panose="020B0502020202020204" pitchFamily="34" charset="0"/>
              </a:rPr>
              <a:t>menggunakan</a:t>
            </a:r>
            <a:r>
              <a:rPr lang="en-MY" sz="1800" dirty="0">
                <a:latin typeface="Century Gothic" panose="020B0502020202020204" pitchFamily="34" charset="0"/>
              </a:rPr>
              <a:t> </a:t>
            </a:r>
            <a:r>
              <a:rPr lang="en-MY" sz="1800" dirty="0" err="1">
                <a:latin typeface="Century Gothic" panose="020B0502020202020204" pitchFamily="34" charset="0"/>
              </a:rPr>
              <a:t>pelali</a:t>
            </a:r>
            <a:r>
              <a:rPr lang="en-MY" sz="1800" dirty="0">
                <a:latin typeface="Century Gothic" panose="020B0502020202020204" pitchFamily="34" charset="0"/>
              </a:rPr>
              <a:t> </a:t>
            </a:r>
            <a:r>
              <a:rPr lang="en-MY" sz="1800" dirty="0" err="1">
                <a:latin typeface="Century Gothic" panose="020B0502020202020204" pitchFamily="34" charset="0"/>
              </a:rPr>
              <a:t>daun</a:t>
            </a:r>
            <a:r>
              <a:rPr lang="en-MY" sz="1800" dirty="0">
                <a:latin typeface="Century Gothic" panose="020B0502020202020204" pitchFamily="34" charset="0"/>
              </a:rPr>
              <a:t> </a:t>
            </a:r>
            <a:r>
              <a:rPr lang="en-MY" sz="1800" dirty="0" err="1">
                <a:latin typeface="Century Gothic" panose="020B0502020202020204" pitchFamily="34" charset="0"/>
              </a:rPr>
              <a:t>binj</a:t>
            </a:r>
            <a:r>
              <a:rPr lang="en-MY" sz="1800" dirty="0">
                <a:latin typeface="Century Gothic" panose="020B0502020202020204" pitchFamily="34" charset="0"/>
              </a:rPr>
              <a:t> </a:t>
            </a:r>
            <a:r>
              <a:rPr lang="en-MY" sz="1800" dirty="0" err="1">
                <a:latin typeface="Century Gothic" panose="020B0502020202020204" pitchFamily="34" charset="0"/>
              </a:rPr>
              <a:t>telah</a:t>
            </a:r>
            <a:r>
              <a:rPr lang="en-MY" sz="1800" dirty="0">
                <a:latin typeface="Century Gothic" panose="020B0502020202020204" pitchFamily="34" charset="0"/>
              </a:rPr>
              <a:t> </a:t>
            </a:r>
            <a:r>
              <a:rPr lang="en-MY" sz="1800" dirty="0" err="1">
                <a:latin typeface="Century Gothic" panose="020B0502020202020204" pitchFamily="34" charset="0"/>
              </a:rPr>
              <a:t>dicadangkan</a:t>
            </a:r>
            <a:r>
              <a:rPr lang="en-MY" sz="1800" dirty="0">
                <a:latin typeface="Century Gothic" panose="020B0502020202020204" pitchFamily="34" charset="0"/>
              </a:rPr>
              <a:t> </a:t>
            </a:r>
            <a:r>
              <a:rPr lang="en-MY" sz="1800" dirty="0" err="1">
                <a:latin typeface="Century Gothic" panose="020B0502020202020204" pitchFamily="34" charset="0"/>
              </a:rPr>
              <a:t>oleh</a:t>
            </a:r>
            <a:r>
              <a:rPr lang="en-MY" sz="1800" dirty="0">
                <a:latin typeface="Century Gothic" panose="020B0502020202020204" pitchFamily="34" charset="0"/>
              </a:rPr>
              <a:t> </a:t>
            </a:r>
            <a:r>
              <a:rPr lang="en-MY" sz="1800" dirty="0" err="1">
                <a:latin typeface="Century Gothic" panose="020B0502020202020204" pitchFamily="34" charset="0"/>
              </a:rPr>
              <a:t>Ibnu</a:t>
            </a:r>
            <a:r>
              <a:rPr lang="en-MY" sz="1800" dirty="0">
                <a:latin typeface="Century Gothic" panose="020B0502020202020204" pitchFamily="34" charset="0"/>
              </a:rPr>
              <a:t> </a:t>
            </a:r>
            <a:r>
              <a:rPr lang="en-MY" sz="1800" dirty="0" err="1">
                <a:latin typeface="Century Gothic" panose="020B0502020202020204" pitchFamily="34" charset="0"/>
              </a:rPr>
              <a:t>Sina</a:t>
            </a:r>
            <a:r>
              <a:rPr lang="en-MY" sz="1800" dirty="0">
                <a:latin typeface="Century Gothic" panose="020B0502020202020204" pitchFamily="34" charset="0"/>
              </a:rPr>
              <a:t>.</a:t>
            </a:r>
          </a:p>
        </p:txBody>
      </p:sp>
      <p:pic>
        <p:nvPicPr>
          <p:cNvPr id="8" name="Content Placeholder 7">
            <a:extLst>
              <a:ext uri="{FF2B5EF4-FFF2-40B4-BE49-F238E27FC236}">
                <a16:creationId xmlns:a16="http://schemas.microsoft.com/office/drawing/2014/main" id="{DCEAE41C-7F16-49DC-9F4E-233B0787340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923552" y="2921075"/>
            <a:ext cx="2839904" cy="2208815"/>
          </a:xfrm>
        </p:spPr>
      </p:pic>
    </p:spTree>
    <p:extLst>
      <p:ext uri="{BB962C8B-B14F-4D97-AF65-F5344CB8AC3E}">
        <p14:creationId xmlns:p14="http://schemas.microsoft.com/office/powerpoint/2010/main" val="1746374856"/>
      </p:ext>
    </p:extLst>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F7C4295F-30D8-45A7-A69A-F40781B58D57}"/>
              </a:ext>
            </a:extLst>
          </p:cNvPr>
          <p:cNvSpPr>
            <a:spLocks noGrp="1"/>
          </p:cNvSpPr>
          <p:nvPr>
            <p:ph type="title"/>
          </p:nvPr>
        </p:nvSpPr>
        <p:spPr>
          <a:xfrm>
            <a:off x="460475" y="1950271"/>
            <a:ext cx="5695299" cy="882248"/>
          </a:xfrm>
        </p:spPr>
        <p:txBody>
          <a:bodyPr>
            <a:normAutofit/>
          </a:bodyPr>
          <a:lstStyle/>
          <a:p>
            <a:r>
              <a:rPr lang="en-MY" b="1" dirty="0" err="1"/>
              <a:t>Metod</a:t>
            </a:r>
            <a:r>
              <a:rPr lang="en-MY" b="1" dirty="0"/>
              <a:t> diagnosis </a:t>
            </a:r>
            <a:r>
              <a:rPr lang="en-MY" b="1" dirty="0" err="1"/>
              <a:t>oleh</a:t>
            </a:r>
            <a:r>
              <a:rPr lang="en-MY" b="1" dirty="0"/>
              <a:t> </a:t>
            </a:r>
            <a:r>
              <a:rPr lang="en-MY" b="1" dirty="0" err="1"/>
              <a:t>ibnu</a:t>
            </a:r>
            <a:r>
              <a:rPr lang="en-MY" b="1" dirty="0"/>
              <a:t> </a:t>
            </a:r>
            <a:r>
              <a:rPr lang="en-MY" b="1" dirty="0" err="1"/>
              <a:t>sina</a:t>
            </a:r>
            <a:r>
              <a:rPr lang="en-MY" b="1" dirty="0"/>
              <a:t> (</a:t>
            </a:r>
            <a:r>
              <a:rPr lang="en-MY" b="1" dirty="0" err="1"/>
              <a:t>samb</a:t>
            </a:r>
            <a:r>
              <a:rPr lang="en-MY" b="1" dirty="0"/>
              <a:t>..)</a:t>
            </a:r>
          </a:p>
        </p:txBody>
      </p:sp>
      <p:sp>
        <p:nvSpPr>
          <p:cNvPr id="4" name="Text Placeholder 3">
            <a:extLst>
              <a:ext uri="{FF2B5EF4-FFF2-40B4-BE49-F238E27FC236}">
                <a16:creationId xmlns:a16="http://schemas.microsoft.com/office/drawing/2014/main" id="{5D1FC889-CC03-4F13-84B2-8FA83497CBED}"/>
              </a:ext>
            </a:extLst>
          </p:cNvPr>
          <p:cNvSpPr>
            <a:spLocks noGrp="1"/>
          </p:cNvSpPr>
          <p:nvPr>
            <p:ph type="body" sz="half" idx="2"/>
          </p:nvPr>
        </p:nvSpPr>
        <p:spPr>
          <a:xfrm>
            <a:off x="427085" y="3009102"/>
            <a:ext cx="5137340" cy="2521445"/>
          </a:xfrm>
        </p:spPr>
        <p:txBody>
          <a:bodyPr>
            <a:normAutofit/>
          </a:bodyPr>
          <a:lstStyle/>
          <a:p>
            <a:pPr marL="214313" indent="-214313">
              <a:buFont typeface="Arial" panose="020B0604020202020204" pitchFamily="34" charset="0"/>
              <a:buChar char="•"/>
            </a:pPr>
            <a:r>
              <a:rPr lang="en-MY" sz="1800" dirty="0" err="1">
                <a:latin typeface="Century Gothic" panose="020B0502020202020204" pitchFamily="34" charset="0"/>
              </a:rPr>
              <a:t>Dalam</a:t>
            </a:r>
            <a:r>
              <a:rPr lang="en-MY" sz="1800" dirty="0">
                <a:latin typeface="Century Gothic" panose="020B0502020202020204" pitchFamily="34" charset="0"/>
              </a:rPr>
              <a:t> </a:t>
            </a:r>
            <a:r>
              <a:rPr lang="en-MY" sz="1800" dirty="0" err="1">
                <a:latin typeface="Century Gothic" panose="020B0502020202020204" pitchFamily="34" charset="0"/>
              </a:rPr>
              <a:t>suatu</a:t>
            </a:r>
            <a:r>
              <a:rPr lang="en-MY" sz="1800" dirty="0">
                <a:latin typeface="Century Gothic" panose="020B0502020202020204" pitchFamily="34" charset="0"/>
              </a:rPr>
              <a:t> </a:t>
            </a:r>
            <a:r>
              <a:rPr lang="en-MY" sz="1800" dirty="0" err="1">
                <a:latin typeface="Century Gothic" panose="020B0502020202020204" pitchFamily="34" charset="0"/>
              </a:rPr>
              <a:t>kisah</a:t>
            </a:r>
            <a:r>
              <a:rPr lang="en-MY" sz="1800" dirty="0">
                <a:latin typeface="Century Gothic" panose="020B0502020202020204" pitchFamily="34" charset="0"/>
              </a:rPr>
              <a:t>, </a:t>
            </a:r>
            <a:r>
              <a:rPr lang="en-MY" sz="1800" dirty="0" err="1">
                <a:latin typeface="Century Gothic" panose="020B0502020202020204" pitchFamily="34" charset="0"/>
              </a:rPr>
              <a:t>Ibnu</a:t>
            </a:r>
            <a:r>
              <a:rPr lang="en-MY" sz="1800" dirty="0">
                <a:latin typeface="Century Gothic" panose="020B0502020202020204" pitchFamily="34" charset="0"/>
              </a:rPr>
              <a:t> </a:t>
            </a:r>
            <a:r>
              <a:rPr lang="en-MY" sz="1800" dirty="0" err="1">
                <a:latin typeface="Century Gothic" panose="020B0502020202020204" pitchFamily="34" charset="0"/>
              </a:rPr>
              <a:t>Sina</a:t>
            </a:r>
            <a:r>
              <a:rPr lang="en-MY" sz="1800" dirty="0">
                <a:latin typeface="Century Gothic" panose="020B0502020202020204" pitchFamily="34" charset="0"/>
              </a:rPr>
              <a:t> </a:t>
            </a:r>
            <a:r>
              <a:rPr lang="en-MY" sz="1800" dirty="0" err="1">
                <a:latin typeface="Century Gothic" panose="020B0502020202020204" pitchFamily="34" charset="0"/>
              </a:rPr>
              <a:t>pernah</a:t>
            </a:r>
            <a:r>
              <a:rPr lang="en-MY" sz="1800" dirty="0">
                <a:latin typeface="Century Gothic" panose="020B0502020202020204" pitchFamily="34" charset="0"/>
              </a:rPr>
              <a:t> </a:t>
            </a:r>
            <a:r>
              <a:rPr lang="en-MY" sz="1800" dirty="0" err="1">
                <a:latin typeface="Century Gothic" panose="020B0502020202020204" pitchFamily="34" charset="0"/>
              </a:rPr>
              <a:t>mengdiagnos</a:t>
            </a:r>
            <a:r>
              <a:rPr lang="en-MY" sz="1800" dirty="0">
                <a:latin typeface="Century Gothic" panose="020B0502020202020204" pitchFamily="34" charset="0"/>
              </a:rPr>
              <a:t> </a:t>
            </a:r>
            <a:r>
              <a:rPr lang="en-MY" sz="1800" dirty="0" err="1">
                <a:latin typeface="Century Gothic" panose="020B0502020202020204" pitchFamily="34" charset="0"/>
              </a:rPr>
              <a:t>isteri</a:t>
            </a:r>
            <a:r>
              <a:rPr lang="en-MY" sz="1800" dirty="0">
                <a:latin typeface="Century Gothic" panose="020B0502020202020204" pitchFamily="34" charset="0"/>
              </a:rPr>
              <a:t> </a:t>
            </a:r>
            <a:r>
              <a:rPr lang="en-MY" sz="1800" dirty="0" err="1">
                <a:latin typeface="Century Gothic" panose="020B0502020202020204" pitchFamily="34" charset="0"/>
              </a:rPr>
              <a:t>kepada</a:t>
            </a:r>
            <a:r>
              <a:rPr lang="en-MY" sz="1800" dirty="0">
                <a:latin typeface="Century Gothic" panose="020B0502020202020204" pitchFamily="34" charset="0"/>
              </a:rPr>
              <a:t> </a:t>
            </a:r>
            <a:r>
              <a:rPr lang="en-MY" sz="1800" dirty="0" err="1">
                <a:latin typeface="Century Gothic" panose="020B0502020202020204" pitchFamily="34" charset="0"/>
              </a:rPr>
              <a:t>seorang</a:t>
            </a:r>
            <a:r>
              <a:rPr lang="en-MY" sz="1800" dirty="0">
                <a:latin typeface="Century Gothic" panose="020B0502020202020204" pitchFamily="34" charset="0"/>
              </a:rPr>
              <a:t> sultan yang </a:t>
            </a:r>
            <a:r>
              <a:rPr lang="en-MY" sz="1800" dirty="0" err="1">
                <a:latin typeface="Century Gothic" panose="020B0502020202020204" pitchFamily="34" charset="0"/>
              </a:rPr>
              <a:t>dalam</a:t>
            </a:r>
            <a:r>
              <a:rPr lang="en-MY" sz="1800" dirty="0">
                <a:latin typeface="Century Gothic" panose="020B0502020202020204" pitchFamily="34" charset="0"/>
              </a:rPr>
              <a:t> </a:t>
            </a:r>
            <a:r>
              <a:rPr lang="en-MY" sz="1800" dirty="0" err="1">
                <a:latin typeface="Century Gothic" panose="020B0502020202020204" pitchFamily="34" charset="0"/>
              </a:rPr>
              <a:t>diam</a:t>
            </a:r>
            <a:r>
              <a:rPr lang="en-MY" sz="1800" dirty="0">
                <a:latin typeface="Century Gothic" panose="020B0502020202020204" pitchFamily="34" charset="0"/>
              </a:rPr>
              <a:t> </a:t>
            </a:r>
            <a:r>
              <a:rPr lang="en-MY" sz="1800" dirty="0" err="1">
                <a:latin typeface="Century Gothic" panose="020B0502020202020204" pitchFamily="34" charset="0"/>
              </a:rPr>
              <a:t>mencintai</a:t>
            </a:r>
            <a:r>
              <a:rPr lang="en-MY" sz="1800" dirty="0">
                <a:latin typeface="Century Gothic" panose="020B0502020202020204" pitchFamily="34" charset="0"/>
              </a:rPr>
              <a:t> </a:t>
            </a:r>
            <a:r>
              <a:rPr lang="en-MY" sz="1800" dirty="0" err="1">
                <a:latin typeface="Century Gothic" panose="020B0502020202020204" pitchFamily="34" charset="0"/>
              </a:rPr>
              <a:t>lelaki</a:t>
            </a:r>
            <a:r>
              <a:rPr lang="en-MY" sz="1800" dirty="0">
                <a:latin typeface="Century Gothic" panose="020B0502020202020204" pitchFamily="34" charset="0"/>
              </a:rPr>
              <a:t> lain </a:t>
            </a:r>
            <a:r>
              <a:rPr lang="en-MY" sz="1800" dirty="0" err="1">
                <a:latin typeface="Century Gothic" panose="020B0502020202020204" pitchFamily="34" charset="0"/>
              </a:rPr>
              <a:t>dengan</a:t>
            </a:r>
            <a:r>
              <a:rPr lang="en-MY" sz="1800" dirty="0">
                <a:latin typeface="Century Gothic" panose="020B0502020202020204" pitchFamily="34" charset="0"/>
              </a:rPr>
              <a:t> </a:t>
            </a:r>
            <a:r>
              <a:rPr lang="en-MY" sz="1800" dirty="0" err="1">
                <a:latin typeface="Century Gothic" panose="020B0502020202020204" pitchFamily="34" charset="0"/>
              </a:rPr>
              <a:t>menanyakan</a:t>
            </a:r>
            <a:r>
              <a:rPr lang="en-MY" sz="1800" dirty="0">
                <a:latin typeface="Century Gothic" panose="020B0502020202020204" pitchFamily="34" charset="0"/>
              </a:rPr>
              <a:t> </a:t>
            </a:r>
            <a:r>
              <a:rPr lang="en-MY" sz="1800" dirty="0" err="1">
                <a:latin typeface="Century Gothic" panose="020B0502020202020204" pitchFamily="34" charset="0"/>
              </a:rPr>
              <a:t>soalan</a:t>
            </a:r>
            <a:r>
              <a:rPr lang="en-MY" sz="1800" dirty="0">
                <a:latin typeface="Century Gothic" panose="020B0502020202020204" pitchFamily="34" charset="0"/>
              </a:rPr>
              <a:t> </a:t>
            </a:r>
            <a:r>
              <a:rPr lang="en-MY" sz="1800" dirty="0" err="1">
                <a:latin typeface="Century Gothic" panose="020B0502020202020204" pitchFamily="34" charset="0"/>
              </a:rPr>
              <a:t>sambil</a:t>
            </a:r>
            <a:r>
              <a:rPr lang="en-MY" sz="1800" dirty="0">
                <a:latin typeface="Century Gothic" panose="020B0502020202020204" pitchFamily="34" charset="0"/>
              </a:rPr>
              <a:t> </a:t>
            </a:r>
            <a:r>
              <a:rPr lang="en-MY" sz="1800" dirty="0" err="1">
                <a:latin typeface="Century Gothic" panose="020B0502020202020204" pitchFamily="34" charset="0"/>
              </a:rPr>
              <a:t>merasakan</a:t>
            </a:r>
            <a:r>
              <a:rPr lang="en-MY" sz="1800" dirty="0">
                <a:latin typeface="Century Gothic" panose="020B0502020202020204" pitchFamily="34" charset="0"/>
              </a:rPr>
              <a:t> </a:t>
            </a:r>
            <a:r>
              <a:rPr lang="en-MY" sz="1800" dirty="0" err="1">
                <a:latin typeface="Century Gothic" panose="020B0502020202020204" pitchFamily="34" charset="0"/>
              </a:rPr>
              <a:t>denyutan</a:t>
            </a:r>
            <a:r>
              <a:rPr lang="en-MY" sz="1800" dirty="0">
                <a:latin typeface="Century Gothic" panose="020B0502020202020204" pitchFamily="34" charset="0"/>
              </a:rPr>
              <a:t> </a:t>
            </a:r>
            <a:r>
              <a:rPr lang="en-MY" sz="1800" dirty="0" err="1">
                <a:latin typeface="Century Gothic" panose="020B0502020202020204" pitchFamily="34" charset="0"/>
              </a:rPr>
              <a:t>nadi</a:t>
            </a:r>
            <a:r>
              <a:rPr lang="en-MY" sz="1800" dirty="0">
                <a:latin typeface="Century Gothic" panose="020B0502020202020204" pitchFamily="34" charset="0"/>
              </a:rPr>
              <a:t> di </a:t>
            </a:r>
            <a:r>
              <a:rPr lang="en-MY" sz="1800" dirty="0" err="1">
                <a:latin typeface="Century Gothic" panose="020B0502020202020204" pitchFamily="34" charset="0"/>
              </a:rPr>
              <a:t>tangan</a:t>
            </a:r>
            <a:r>
              <a:rPr lang="en-MY" sz="1800" dirty="0">
                <a:latin typeface="Century Gothic" panose="020B0502020202020204" pitchFamily="34" charset="0"/>
              </a:rPr>
              <a:t>.</a:t>
            </a:r>
          </a:p>
          <a:p>
            <a:pPr marL="214313" indent="-214313">
              <a:buFont typeface="Arial" panose="020B0604020202020204" pitchFamily="34" charset="0"/>
              <a:buChar char="•"/>
            </a:pPr>
            <a:r>
              <a:rPr lang="en-MY" sz="1800" dirty="0" err="1">
                <a:latin typeface="Century Gothic" panose="020B0502020202020204" pitchFamily="34" charset="0"/>
              </a:rPr>
              <a:t>Ibnu</a:t>
            </a:r>
            <a:r>
              <a:rPr lang="en-MY" sz="1800" dirty="0">
                <a:latin typeface="Century Gothic" panose="020B0502020202020204" pitchFamily="34" charset="0"/>
              </a:rPr>
              <a:t> </a:t>
            </a:r>
            <a:r>
              <a:rPr lang="en-MY" sz="1800" dirty="0" err="1">
                <a:latin typeface="Century Gothic" panose="020B0502020202020204" pitchFamily="34" charset="0"/>
              </a:rPr>
              <a:t>Sina</a:t>
            </a:r>
            <a:r>
              <a:rPr lang="en-MY" sz="1800" dirty="0">
                <a:latin typeface="Century Gothic" panose="020B0502020202020204" pitchFamily="34" charset="0"/>
              </a:rPr>
              <a:t> </a:t>
            </a:r>
            <a:r>
              <a:rPr lang="en-MY" sz="1800" dirty="0" err="1">
                <a:latin typeface="Century Gothic" panose="020B0502020202020204" pitchFamily="34" charset="0"/>
              </a:rPr>
              <a:t>menerangkan</a:t>
            </a:r>
            <a:r>
              <a:rPr lang="en-MY" sz="1800" dirty="0">
                <a:latin typeface="Century Gothic" panose="020B0502020202020204" pitchFamily="34" charset="0"/>
              </a:rPr>
              <a:t> </a:t>
            </a:r>
            <a:r>
              <a:rPr lang="en-MY" sz="1800" dirty="0" err="1">
                <a:latin typeface="Century Gothic" panose="020B0502020202020204" pitchFamily="34" charset="0"/>
              </a:rPr>
              <a:t>secara</a:t>
            </a:r>
            <a:r>
              <a:rPr lang="en-MY" sz="1800" dirty="0">
                <a:latin typeface="Century Gothic" panose="020B0502020202020204" pitchFamily="34" charset="0"/>
              </a:rPr>
              <a:t> </a:t>
            </a:r>
            <a:r>
              <a:rPr lang="en-MY" sz="1800" dirty="0" err="1">
                <a:latin typeface="Century Gothic" panose="020B0502020202020204" pitchFamily="34" charset="0"/>
              </a:rPr>
              <a:t>terperinci</a:t>
            </a:r>
            <a:r>
              <a:rPr lang="en-MY" sz="1800" dirty="0">
                <a:latin typeface="Century Gothic" panose="020B0502020202020204" pitchFamily="34" charset="0"/>
              </a:rPr>
              <a:t> </a:t>
            </a:r>
            <a:r>
              <a:rPr lang="en-MY" sz="1800" dirty="0" err="1">
                <a:latin typeface="Century Gothic" panose="020B0502020202020204" pitchFamily="34" charset="0"/>
              </a:rPr>
              <a:t>kepentingan</a:t>
            </a:r>
            <a:r>
              <a:rPr lang="en-MY" sz="1800" dirty="0">
                <a:latin typeface="Century Gothic" panose="020B0502020202020204" pitchFamily="34" charset="0"/>
              </a:rPr>
              <a:t> </a:t>
            </a:r>
            <a:r>
              <a:rPr lang="en-MY" sz="1800" dirty="0" err="1">
                <a:latin typeface="Century Gothic" panose="020B0502020202020204" pitchFamily="34" charset="0"/>
              </a:rPr>
              <a:t>mengambil</a:t>
            </a:r>
            <a:r>
              <a:rPr lang="en-MY" sz="1800" dirty="0">
                <a:latin typeface="Century Gothic" panose="020B0502020202020204" pitchFamily="34" charset="0"/>
              </a:rPr>
              <a:t> </a:t>
            </a:r>
            <a:r>
              <a:rPr lang="en-MY" sz="1800" dirty="0" err="1">
                <a:latin typeface="Century Gothic" panose="020B0502020202020204" pitchFamily="34" charset="0"/>
              </a:rPr>
              <a:t>atau</a:t>
            </a:r>
            <a:r>
              <a:rPr lang="en-MY" sz="1800" dirty="0">
                <a:latin typeface="Century Gothic" panose="020B0502020202020204" pitchFamily="34" charset="0"/>
              </a:rPr>
              <a:t> </a:t>
            </a:r>
            <a:r>
              <a:rPr lang="en-MY" sz="1800" dirty="0" err="1">
                <a:latin typeface="Century Gothic" panose="020B0502020202020204" pitchFamily="34" charset="0"/>
              </a:rPr>
              <a:t>merasakan</a:t>
            </a:r>
            <a:r>
              <a:rPr lang="en-MY" sz="1800" dirty="0">
                <a:latin typeface="Century Gothic" panose="020B0502020202020204" pitchFamily="34" charset="0"/>
              </a:rPr>
              <a:t> </a:t>
            </a:r>
            <a:r>
              <a:rPr lang="en-MY" sz="1800" dirty="0" err="1">
                <a:latin typeface="Century Gothic" panose="020B0502020202020204" pitchFamily="34" charset="0"/>
              </a:rPr>
              <a:t>nadi</a:t>
            </a:r>
            <a:r>
              <a:rPr lang="en-MY" sz="1800" dirty="0">
                <a:latin typeface="Century Gothic" panose="020B0502020202020204" pitchFamily="34" charset="0"/>
              </a:rPr>
              <a:t> </a:t>
            </a:r>
            <a:r>
              <a:rPr lang="en-MY" sz="1800" dirty="0" err="1">
                <a:latin typeface="Century Gothic" panose="020B0502020202020204" pitchFamily="34" charset="0"/>
              </a:rPr>
              <a:t>ketika</a:t>
            </a:r>
            <a:r>
              <a:rPr lang="en-MY" sz="1800" dirty="0">
                <a:latin typeface="Century Gothic" panose="020B0502020202020204" pitchFamily="34" charset="0"/>
              </a:rPr>
              <a:t> proses diagnosis.</a:t>
            </a:r>
          </a:p>
        </p:txBody>
      </p:sp>
      <p:pic>
        <p:nvPicPr>
          <p:cNvPr id="8" name="Content Placeholder 7">
            <a:extLst>
              <a:ext uri="{FF2B5EF4-FFF2-40B4-BE49-F238E27FC236}">
                <a16:creationId xmlns:a16="http://schemas.microsoft.com/office/drawing/2014/main" id="{323FA8D0-7132-4397-8442-DE1F4E64156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57116" y="2832519"/>
            <a:ext cx="2513599" cy="1957961"/>
          </a:xfrm>
        </p:spPr>
      </p:pic>
    </p:spTree>
    <p:extLst>
      <p:ext uri="{BB962C8B-B14F-4D97-AF65-F5344CB8AC3E}">
        <p14:creationId xmlns:p14="http://schemas.microsoft.com/office/powerpoint/2010/main" val="547964859"/>
      </p:ext>
    </p:extLst>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0E85F8-3CD6-404B-86C8-52016BBCA3AC}"/>
              </a:ext>
            </a:extLst>
          </p:cNvPr>
          <p:cNvSpPr>
            <a:spLocks noGrp="1"/>
          </p:cNvSpPr>
          <p:nvPr>
            <p:ph type="title"/>
          </p:nvPr>
        </p:nvSpPr>
        <p:spPr>
          <a:xfrm>
            <a:off x="576237" y="1912643"/>
            <a:ext cx="4828319" cy="643023"/>
          </a:xfrm>
        </p:spPr>
        <p:txBody>
          <a:bodyPr>
            <a:normAutofit fontScale="90000"/>
          </a:bodyPr>
          <a:lstStyle/>
          <a:p>
            <a:r>
              <a:rPr lang="en-MY" b="1" dirty="0" err="1"/>
              <a:t>Metod</a:t>
            </a:r>
            <a:r>
              <a:rPr lang="en-MY" b="1" dirty="0"/>
              <a:t> </a:t>
            </a:r>
            <a:r>
              <a:rPr lang="en-MY" b="1" dirty="0" err="1"/>
              <a:t>ujikaji</a:t>
            </a:r>
            <a:r>
              <a:rPr lang="en-MY" b="1" dirty="0"/>
              <a:t> </a:t>
            </a:r>
            <a:r>
              <a:rPr lang="en-MY" b="1" dirty="0" err="1"/>
              <a:t>makmal</a:t>
            </a:r>
            <a:r>
              <a:rPr lang="en-MY" b="1" dirty="0"/>
              <a:t> </a:t>
            </a:r>
            <a:r>
              <a:rPr lang="en-MY" b="1" dirty="0" err="1"/>
              <a:t>oleh</a:t>
            </a:r>
            <a:r>
              <a:rPr lang="en-MY" b="1" dirty="0"/>
              <a:t> ibn </a:t>
            </a:r>
            <a:r>
              <a:rPr lang="en-MY" b="1" dirty="0" err="1"/>
              <a:t>haytham</a:t>
            </a:r>
            <a:endParaRPr lang="en-MY" b="1" dirty="0"/>
          </a:p>
        </p:txBody>
      </p:sp>
      <p:pic>
        <p:nvPicPr>
          <p:cNvPr id="6" name="Content Placeholder 5">
            <a:extLst>
              <a:ext uri="{FF2B5EF4-FFF2-40B4-BE49-F238E27FC236}">
                <a16:creationId xmlns:a16="http://schemas.microsoft.com/office/drawing/2014/main" id="{548FB906-C76A-4665-8093-E0B25E2ED8B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343885" y="1998557"/>
            <a:ext cx="2223878" cy="2860887"/>
          </a:xfrm>
        </p:spPr>
      </p:pic>
      <p:sp>
        <p:nvSpPr>
          <p:cNvPr id="4" name="Text Placeholder 3">
            <a:extLst>
              <a:ext uri="{FF2B5EF4-FFF2-40B4-BE49-F238E27FC236}">
                <a16:creationId xmlns:a16="http://schemas.microsoft.com/office/drawing/2014/main" id="{2550686A-19DF-4E5F-A883-3F8637561491}"/>
              </a:ext>
            </a:extLst>
          </p:cNvPr>
          <p:cNvSpPr>
            <a:spLocks noGrp="1"/>
          </p:cNvSpPr>
          <p:nvPr>
            <p:ph type="body" sz="half" idx="2"/>
          </p:nvPr>
        </p:nvSpPr>
        <p:spPr>
          <a:xfrm>
            <a:off x="514350" y="2660376"/>
            <a:ext cx="5464841" cy="2981047"/>
          </a:xfrm>
        </p:spPr>
        <p:txBody>
          <a:bodyPr>
            <a:normAutofit fontScale="92500" lnSpcReduction="20000"/>
          </a:bodyPr>
          <a:lstStyle/>
          <a:p>
            <a:pPr marL="214313" indent="-214313">
              <a:buFont typeface="Arial" panose="020B0604020202020204" pitchFamily="34" charset="0"/>
              <a:buChar char="•"/>
            </a:pPr>
            <a:r>
              <a:rPr lang="es-ES" sz="1800" dirty="0"/>
              <a:t>Abu Ali al-Hasan </a:t>
            </a:r>
            <a:r>
              <a:rPr lang="es-ES" sz="1800" dirty="0" err="1"/>
              <a:t>ibn</a:t>
            </a:r>
            <a:r>
              <a:rPr lang="es-ES" sz="1800" dirty="0"/>
              <a:t> al-Hasan </a:t>
            </a:r>
            <a:r>
              <a:rPr lang="es-ES" sz="1800" dirty="0" err="1"/>
              <a:t>ibn</a:t>
            </a:r>
            <a:r>
              <a:rPr lang="es-ES" sz="1800" dirty="0"/>
              <a:t> al-</a:t>
            </a:r>
            <a:r>
              <a:rPr lang="es-ES" sz="1800" dirty="0" err="1"/>
              <a:t>Haytham</a:t>
            </a:r>
            <a:r>
              <a:rPr lang="es-ES" sz="1800" dirty="0"/>
              <a:t> (</a:t>
            </a:r>
            <a:r>
              <a:rPr lang="es-ES" sz="1800" dirty="0" err="1"/>
              <a:t>dikenali</a:t>
            </a:r>
            <a:r>
              <a:rPr lang="es-ES" sz="1800" dirty="0"/>
              <a:t> </a:t>
            </a:r>
            <a:r>
              <a:rPr lang="es-ES" sz="1800" dirty="0" err="1"/>
              <a:t>sebagai</a:t>
            </a:r>
            <a:r>
              <a:rPr lang="es-ES" sz="1800" dirty="0"/>
              <a:t> al-Hazen di </a:t>
            </a:r>
            <a:r>
              <a:rPr lang="es-ES" sz="1800" dirty="0" err="1"/>
              <a:t>Barat</a:t>
            </a:r>
            <a:r>
              <a:rPr lang="es-ES" sz="1800" dirty="0"/>
              <a:t>)</a:t>
            </a:r>
          </a:p>
          <a:p>
            <a:pPr marL="214313" indent="-214313">
              <a:buFont typeface="Arial" panose="020B0604020202020204" pitchFamily="34" charset="0"/>
              <a:buChar char="•"/>
            </a:pPr>
            <a:r>
              <a:rPr lang="en-MY" sz="1800" dirty="0" err="1"/>
              <a:t>Sumbangan</a:t>
            </a:r>
            <a:r>
              <a:rPr lang="en-MY" sz="1800" dirty="0"/>
              <a:t> </a:t>
            </a:r>
            <a:r>
              <a:rPr lang="en-MY" sz="1800" dirty="0" err="1"/>
              <a:t>besar</a:t>
            </a:r>
            <a:r>
              <a:rPr lang="en-MY" sz="1800" dirty="0"/>
              <a:t> </a:t>
            </a:r>
            <a:r>
              <a:rPr lang="en-MY" sz="1800" dirty="0" err="1"/>
              <a:t>dalam</a:t>
            </a:r>
            <a:r>
              <a:rPr lang="en-MY" sz="1800" dirty="0"/>
              <a:t> </a:t>
            </a:r>
            <a:r>
              <a:rPr lang="en-MY" sz="1800" dirty="0" err="1"/>
              <a:t>bidang</a:t>
            </a:r>
            <a:r>
              <a:rPr lang="en-MY" sz="1800" dirty="0"/>
              <a:t> </a:t>
            </a:r>
            <a:r>
              <a:rPr lang="en-MY" sz="1800" dirty="0" err="1"/>
              <a:t>optik</a:t>
            </a:r>
            <a:r>
              <a:rPr lang="en-MY" sz="1800" dirty="0"/>
              <a:t>, </a:t>
            </a:r>
            <a:r>
              <a:rPr lang="en-MY" sz="1800" dirty="0" err="1"/>
              <a:t>astronomi</a:t>
            </a:r>
            <a:r>
              <a:rPr lang="en-MY" sz="1800" dirty="0"/>
              <a:t> </a:t>
            </a:r>
            <a:r>
              <a:rPr lang="en-MY" sz="1800" dirty="0" err="1"/>
              <a:t>dan</a:t>
            </a:r>
            <a:r>
              <a:rPr lang="en-MY" sz="1800" dirty="0"/>
              <a:t> </a:t>
            </a:r>
            <a:r>
              <a:rPr lang="en-MY" sz="1800" dirty="0" err="1"/>
              <a:t>matematik</a:t>
            </a:r>
            <a:r>
              <a:rPr lang="en-MY" sz="1800" dirty="0"/>
              <a:t> </a:t>
            </a:r>
          </a:p>
          <a:p>
            <a:pPr marL="214313" indent="-214313">
              <a:buFont typeface="Arial" panose="020B0604020202020204" pitchFamily="34" charset="0"/>
              <a:buChar char="•"/>
            </a:pPr>
            <a:r>
              <a:rPr lang="en-MY" sz="1800" dirty="0" err="1"/>
              <a:t>Daripada</a:t>
            </a:r>
            <a:r>
              <a:rPr lang="en-MY" sz="1800" dirty="0"/>
              <a:t> </a:t>
            </a:r>
            <a:r>
              <a:rPr lang="en-MY" sz="1800" dirty="0" err="1"/>
              <a:t>pemerhatiannya</a:t>
            </a:r>
            <a:r>
              <a:rPr lang="en-MY" sz="1800" dirty="0"/>
              <a:t> </a:t>
            </a:r>
            <a:r>
              <a:rPr lang="en-MY" sz="1800" dirty="0" err="1"/>
              <a:t>apabila</a:t>
            </a:r>
            <a:r>
              <a:rPr lang="en-MY" sz="1800" dirty="0"/>
              <a:t> </a:t>
            </a:r>
            <a:r>
              <a:rPr lang="en-MY" sz="1800" dirty="0" err="1"/>
              <a:t>cahaya</a:t>
            </a:r>
            <a:r>
              <a:rPr lang="en-MY" sz="1800" dirty="0"/>
              <a:t> </a:t>
            </a:r>
            <a:r>
              <a:rPr lang="en-MY" sz="1800" dirty="0" err="1"/>
              <a:t>memasuki</a:t>
            </a:r>
            <a:r>
              <a:rPr lang="en-MY" sz="1800" dirty="0"/>
              <a:t> </a:t>
            </a:r>
            <a:r>
              <a:rPr lang="en-MY" sz="1800" dirty="0" err="1"/>
              <a:t>bilik</a:t>
            </a:r>
            <a:r>
              <a:rPr lang="en-MY" sz="1800" dirty="0"/>
              <a:t> </a:t>
            </a:r>
            <a:r>
              <a:rPr lang="en-MY" sz="1800" dirty="0" err="1"/>
              <a:t>gelap</a:t>
            </a:r>
            <a:r>
              <a:rPr lang="en-MY" sz="1800" dirty="0"/>
              <a:t>, </a:t>
            </a:r>
            <a:r>
              <a:rPr lang="en-MY" sz="1800" dirty="0" err="1"/>
              <a:t>beliau</a:t>
            </a:r>
            <a:r>
              <a:rPr lang="en-MY" sz="1800" dirty="0"/>
              <a:t> </a:t>
            </a:r>
            <a:r>
              <a:rPr lang="en-MY" sz="1800" dirty="0" err="1"/>
              <a:t>membuat</a:t>
            </a:r>
            <a:r>
              <a:rPr lang="en-MY" sz="1800" dirty="0"/>
              <a:t> </a:t>
            </a:r>
            <a:r>
              <a:rPr lang="en-MY" sz="1800" dirty="0" err="1"/>
              <a:t>penemuan</a:t>
            </a:r>
            <a:r>
              <a:rPr lang="en-MY" sz="1800" dirty="0"/>
              <a:t> </a:t>
            </a:r>
            <a:r>
              <a:rPr lang="en-MY" sz="1800" dirty="0" err="1"/>
              <a:t>utama</a:t>
            </a:r>
            <a:r>
              <a:rPr lang="en-MY" sz="1800" dirty="0"/>
              <a:t> </a:t>
            </a:r>
            <a:r>
              <a:rPr lang="en-MY" sz="1800" dirty="0" err="1"/>
              <a:t>dalam</a:t>
            </a:r>
            <a:r>
              <a:rPr lang="en-MY" sz="1800" dirty="0"/>
              <a:t> </a:t>
            </a:r>
            <a:r>
              <a:rPr lang="en-MY" sz="1800" dirty="0" err="1"/>
              <a:t>memahami</a:t>
            </a:r>
            <a:r>
              <a:rPr lang="en-MY" sz="1800" dirty="0"/>
              <a:t> </a:t>
            </a:r>
            <a:r>
              <a:rPr lang="en-MY" sz="1800" dirty="0" err="1"/>
              <a:t>cahaya</a:t>
            </a:r>
            <a:r>
              <a:rPr lang="en-MY" sz="1800" dirty="0"/>
              <a:t> </a:t>
            </a:r>
            <a:r>
              <a:rPr lang="en-MY" sz="1800" dirty="0" err="1"/>
              <a:t>dan</a:t>
            </a:r>
            <a:r>
              <a:rPr lang="en-MY" sz="1800" dirty="0"/>
              <a:t> </a:t>
            </a:r>
            <a:r>
              <a:rPr lang="en-MY" sz="1800" dirty="0" err="1"/>
              <a:t>penglihatan</a:t>
            </a:r>
            <a:endParaRPr lang="es-ES" sz="1800" dirty="0"/>
          </a:p>
          <a:p>
            <a:pPr marL="214313" indent="-214313">
              <a:buFont typeface="Arial" panose="020B0604020202020204" pitchFamily="34" charset="0"/>
              <a:buChar char="•"/>
            </a:pPr>
            <a:r>
              <a:rPr lang="en-MY" sz="1800" dirty="0"/>
              <a:t>Orang </a:t>
            </a:r>
            <a:r>
              <a:rPr lang="en-MY" sz="1800" dirty="0" err="1"/>
              <a:t>pertama</a:t>
            </a:r>
            <a:r>
              <a:rPr lang="en-MY" sz="1800" dirty="0"/>
              <a:t> yang </a:t>
            </a:r>
            <a:r>
              <a:rPr lang="en-MY" sz="1800" dirty="0" err="1"/>
              <a:t>menguji</a:t>
            </a:r>
            <a:r>
              <a:rPr lang="en-MY" sz="1800" dirty="0"/>
              <a:t> </a:t>
            </a:r>
            <a:r>
              <a:rPr lang="en-MY" sz="1800" dirty="0" err="1"/>
              <a:t>hipotesis</a:t>
            </a:r>
            <a:r>
              <a:rPr lang="en-MY" sz="1800" dirty="0"/>
              <a:t> </a:t>
            </a:r>
            <a:r>
              <a:rPr lang="en-MY" sz="1800" dirty="0" err="1"/>
              <a:t>dengan</a:t>
            </a:r>
            <a:r>
              <a:rPr lang="en-MY" sz="1800" dirty="0"/>
              <a:t> </a:t>
            </a:r>
            <a:r>
              <a:rPr lang="en-MY" sz="1800" dirty="0" err="1"/>
              <a:t>pengesahan</a:t>
            </a:r>
            <a:r>
              <a:rPr lang="en-MY" sz="1800" dirty="0"/>
              <a:t> </a:t>
            </a:r>
            <a:r>
              <a:rPr lang="en-MY" sz="1800" dirty="0" err="1"/>
              <a:t>ujikaji</a:t>
            </a:r>
            <a:r>
              <a:rPr lang="en-MY" sz="1800" dirty="0"/>
              <a:t> </a:t>
            </a:r>
            <a:r>
              <a:rPr lang="en-MY" sz="1800" dirty="0" err="1"/>
              <a:t>makmal</a:t>
            </a:r>
            <a:r>
              <a:rPr lang="en-MY" sz="1800" dirty="0"/>
              <a:t> </a:t>
            </a:r>
            <a:r>
              <a:rPr lang="en-MY" sz="1800" dirty="0" err="1"/>
              <a:t>secara</a:t>
            </a:r>
            <a:r>
              <a:rPr lang="en-MY" sz="1800" dirty="0"/>
              <a:t> </a:t>
            </a:r>
            <a:r>
              <a:rPr lang="en-MY" sz="1800" dirty="0" err="1"/>
              <a:t>fizikal</a:t>
            </a:r>
            <a:r>
              <a:rPr lang="en-MY" sz="1800" dirty="0"/>
              <a:t> (</a:t>
            </a:r>
            <a:r>
              <a:rPr lang="en-MY" sz="1800" dirty="0" err="1"/>
              <a:t>eksperimen</a:t>
            </a:r>
            <a:r>
              <a:rPr lang="en-MY" sz="1800" dirty="0"/>
              <a:t>).</a:t>
            </a:r>
          </a:p>
          <a:p>
            <a:pPr marL="214313" indent="-214313">
              <a:buFont typeface="Arial" panose="020B0604020202020204" pitchFamily="34" charset="0"/>
              <a:buChar char="•"/>
            </a:pPr>
            <a:r>
              <a:rPr lang="en-MY" sz="1800" dirty="0" err="1"/>
              <a:t>Membangunkan</a:t>
            </a:r>
            <a:r>
              <a:rPr lang="en-MY" sz="1800" dirty="0"/>
              <a:t> </a:t>
            </a:r>
            <a:r>
              <a:rPr lang="en-MY" sz="1800" dirty="0" err="1"/>
              <a:t>kaedah</a:t>
            </a:r>
            <a:r>
              <a:rPr lang="en-MY" sz="1800" dirty="0"/>
              <a:t> </a:t>
            </a:r>
            <a:r>
              <a:rPr lang="en-MY" sz="1800" dirty="0" err="1"/>
              <a:t>saintifik</a:t>
            </a:r>
            <a:r>
              <a:rPr lang="en-MY" sz="1800" dirty="0"/>
              <a:t> </a:t>
            </a:r>
            <a:r>
              <a:rPr lang="en-MY" sz="1800" dirty="0" err="1"/>
              <a:t>lebih</a:t>
            </a:r>
            <a:r>
              <a:rPr lang="en-MY" sz="1800" dirty="0"/>
              <a:t> 200 </a:t>
            </a:r>
            <a:r>
              <a:rPr lang="en-MY" sz="1800" dirty="0" err="1"/>
              <a:t>tahun</a:t>
            </a:r>
            <a:r>
              <a:rPr lang="en-MY" sz="1800" dirty="0"/>
              <a:t> </a:t>
            </a:r>
            <a:r>
              <a:rPr lang="en-MY" sz="1800" dirty="0" err="1"/>
              <a:t>sebelum</a:t>
            </a:r>
            <a:r>
              <a:rPr lang="en-MY" sz="1800" dirty="0"/>
              <a:t> </a:t>
            </a:r>
            <a:r>
              <a:rPr lang="en-MY" sz="1800" dirty="0" err="1"/>
              <a:t>sarjana</a:t>
            </a:r>
            <a:r>
              <a:rPr lang="en-MY" sz="1800" dirty="0"/>
              <a:t> </a:t>
            </a:r>
            <a:r>
              <a:rPr lang="en-MY" sz="1800" dirty="0" err="1"/>
              <a:t>Eropah</a:t>
            </a:r>
            <a:endParaRPr lang="en-MY" sz="1800" dirty="0"/>
          </a:p>
        </p:txBody>
      </p:sp>
    </p:spTree>
    <p:extLst>
      <p:ext uri="{BB962C8B-B14F-4D97-AF65-F5344CB8AC3E}">
        <p14:creationId xmlns:p14="http://schemas.microsoft.com/office/powerpoint/2010/main" val="4084456383"/>
      </p:ext>
    </p:extLst>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9419DC23-E124-4B7C-8973-E5E0FDC381B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805432" y="2824306"/>
            <a:ext cx="2988481" cy="2107736"/>
          </a:xfrm>
        </p:spPr>
      </p:pic>
      <p:sp>
        <p:nvSpPr>
          <p:cNvPr id="4" name="Text Placeholder 3">
            <a:extLst>
              <a:ext uri="{FF2B5EF4-FFF2-40B4-BE49-F238E27FC236}">
                <a16:creationId xmlns:a16="http://schemas.microsoft.com/office/drawing/2014/main" id="{7B806EB1-0183-4CA1-AB4A-5B70021E3B2C}"/>
              </a:ext>
            </a:extLst>
          </p:cNvPr>
          <p:cNvSpPr>
            <a:spLocks noGrp="1"/>
          </p:cNvSpPr>
          <p:nvPr>
            <p:ph type="body" sz="half" idx="2"/>
          </p:nvPr>
        </p:nvSpPr>
        <p:spPr>
          <a:xfrm>
            <a:off x="514350" y="2697001"/>
            <a:ext cx="5087035" cy="2824262"/>
          </a:xfrm>
        </p:spPr>
        <p:txBody>
          <a:bodyPr>
            <a:normAutofit lnSpcReduction="10000"/>
          </a:bodyPr>
          <a:lstStyle/>
          <a:p>
            <a:pPr marL="214313" indent="-214313">
              <a:buFont typeface="Arial" panose="020B0604020202020204" pitchFamily="34" charset="0"/>
              <a:buChar char="•"/>
            </a:pPr>
            <a:r>
              <a:rPr lang="en-MY" sz="1800" dirty="0"/>
              <a:t>Kitab al-</a:t>
            </a:r>
            <a:r>
              <a:rPr lang="en-MY" sz="1800" dirty="0" err="1"/>
              <a:t>Manazir</a:t>
            </a:r>
            <a:r>
              <a:rPr lang="en-MY" sz="1800" dirty="0"/>
              <a:t> (Book of Optic)</a:t>
            </a:r>
          </a:p>
          <a:p>
            <a:pPr marL="214313" indent="-214313">
              <a:buFont typeface="Arial" panose="020B0604020202020204" pitchFamily="34" charset="0"/>
              <a:buChar char="•"/>
            </a:pPr>
            <a:r>
              <a:rPr lang="en-MY" sz="1800" dirty="0" err="1"/>
              <a:t>Mengkaji</a:t>
            </a:r>
            <a:r>
              <a:rPr lang="en-MY" sz="1800" dirty="0"/>
              <a:t> </a:t>
            </a:r>
            <a:r>
              <a:rPr lang="en-MY" sz="1800" dirty="0" err="1"/>
              <a:t>sifat-sifat</a:t>
            </a:r>
            <a:r>
              <a:rPr lang="en-MY" sz="1800" dirty="0"/>
              <a:t> </a:t>
            </a:r>
            <a:r>
              <a:rPr lang="en-MY" sz="1800" dirty="0" err="1"/>
              <a:t>cahaya</a:t>
            </a:r>
            <a:r>
              <a:rPr lang="en-MY" sz="1800" dirty="0"/>
              <a:t> </a:t>
            </a:r>
            <a:r>
              <a:rPr lang="en-MY" sz="1800" dirty="0" err="1"/>
              <a:t>dengan</a:t>
            </a:r>
            <a:r>
              <a:rPr lang="en-MY" sz="1800" dirty="0"/>
              <a:t> </a:t>
            </a:r>
            <a:r>
              <a:rPr lang="en-MY" sz="1800" dirty="0" err="1"/>
              <a:t>mengesahkan</a:t>
            </a:r>
            <a:r>
              <a:rPr lang="en-MY" sz="1800" dirty="0"/>
              <a:t> </a:t>
            </a:r>
            <a:r>
              <a:rPr lang="en-MY" sz="1800" dirty="0" err="1"/>
              <a:t>kesemua</a:t>
            </a:r>
            <a:r>
              <a:rPr lang="en-MY" sz="1800" dirty="0"/>
              <a:t> </a:t>
            </a:r>
            <a:r>
              <a:rPr lang="en-MY" sz="1800" dirty="0" err="1"/>
              <a:t>hipotesis</a:t>
            </a:r>
            <a:r>
              <a:rPr lang="en-MY" sz="1800" dirty="0"/>
              <a:t> </a:t>
            </a:r>
            <a:r>
              <a:rPr lang="en-MY" sz="1800" dirty="0" err="1"/>
              <a:t>melalui</a:t>
            </a:r>
            <a:r>
              <a:rPr lang="en-MY" sz="1800" dirty="0"/>
              <a:t> </a:t>
            </a:r>
            <a:r>
              <a:rPr lang="en-MY" sz="1800" dirty="0" err="1"/>
              <a:t>ujikaji</a:t>
            </a:r>
            <a:r>
              <a:rPr lang="en-MY" sz="1800" dirty="0"/>
              <a:t> </a:t>
            </a:r>
            <a:r>
              <a:rPr lang="en-MY" sz="1800" dirty="0" err="1"/>
              <a:t>fizikal</a:t>
            </a:r>
            <a:r>
              <a:rPr lang="en-MY" sz="1800" dirty="0"/>
              <a:t> </a:t>
            </a:r>
            <a:r>
              <a:rPr lang="en-MY" sz="1800" dirty="0" err="1"/>
              <a:t>dan</a:t>
            </a:r>
            <a:r>
              <a:rPr lang="en-MY" sz="1800" dirty="0"/>
              <a:t> </a:t>
            </a:r>
            <a:r>
              <a:rPr lang="en-MY" sz="1800" dirty="0" err="1"/>
              <a:t>bukti</a:t>
            </a:r>
            <a:r>
              <a:rPr lang="en-MY" sz="1800" dirty="0"/>
              <a:t> </a:t>
            </a:r>
            <a:r>
              <a:rPr lang="en-MY" sz="1800" dirty="0" err="1"/>
              <a:t>pengiraan</a:t>
            </a:r>
            <a:r>
              <a:rPr lang="en-MY" sz="1800" dirty="0"/>
              <a:t> </a:t>
            </a:r>
            <a:r>
              <a:rPr lang="en-MY" sz="1800" dirty="0" err="1"/>
              <a:t>matematik</a:t>
            </a:r>
            <a:r>
              <a:rPr lang="en-MY" sz="1800" dirty="0"/>
              <a:t>.</a:t>
            </a:r>
          </a:p>
          <a:p>
            <a:pPr marL="214313" indent="-214313">
              <a:buFont typeface="Arial" panose="020B0604020202020204" pitchFamily="34" charset="0"/>
              <a:buChar char="•"/>
            </a:pPr>
            <a:r>
              <a:rPr lang="en-MY" sz="1800" dirty="0" err="1"/>
              <a:t>Cth</a:t>
            </a:r>
            <a:r>
              <a:rPr lang="en-MY" sz="1800" dirty="0"/>
              <a:t>: </a:t>
            </a:r>
            <a:r>
              <a:rPr lang="en-MY" sz="1800" dirty="0" err="1"/>
              <a:t>Dalam</a:t>
            </a:r>
            <a:r>
              <a:rPr lang="en-MY" sz="1800" dirty="0"/>
              <a:t> </a:t>
            </a:r>
            <a:r>
              <a:rPr lang="en-MY" sz="1800" dirty="0" err="1"/>
              <a:t>eksperimennya</a:t>
            </a:r>
            <a:r>
              <a:rPr lang="en-MY" sz="1800" dirty="0"/>
              <a:t>, </a:t>
            </a:r>
            <a:r>
              <a:rPr lang="en-MY" sz="1800" dirty="0" err="1"/>
              <a:t>beliau</a:t>
            </a:r>
            <a:r>
              <a:rPr lang="en-MY" sz="1800" dirty="0"/>
              <a:t> </a:t>
            </a:r>
            <a:r>
              <a:rPr lang="en-MY" sz="1800" dirty="0" err="1"/>
              <a:t>memerhatikan</a:t>
            </a:r>
            <a:r>
              <a:rPr lang="en-MY" sz="1800" dirty="0"/>
              <a:t> </a:t>
            </a:r>
            <a:r>
              <a:rPr lang="en-MY" sz="1800" dirty="0" err="1"/>
              <a:t>bahawa</a:t>
            </a:r>
            <a:r>
              <a:rPr lang="en-MY" sz="1800" dirty="0"/>
              <a:t> </a:t>
            </a:r>
            <a:r>
              <a:rPr lang="en-MY" sz="1800" dirty="0" err="1"/>
              <a:t>cahaya</a:t>
            </a:r>
            <a:r>
              <a:rPr lang="en-MY" sz="1800" dirty="0"/>
              <a:t> yang </a:t>
            </a:r>
            <a:r>
              <a:rPr lang="en-MY" sz="1800" dirty="0" err="1"/>
              <a:t>melalui</a:t>
            </a:r>
            <a:r>
              <a:rPr lang="en-MY" sz="1800" dirty="0"/>
              <a:t> </a:t>
            </a:r>
            <a:r>
              <a:rPr lang="en-MY" sz="1800" dirty="0" err="1"/>
              <a:t>lubang</a:t>
            </a:r>
            <a:r>
              <a:rPr lang="en-MY" sz="1800" dirty="0"/>
              <a:t> </a:t>
            </a:r>
            <a:r>
              <a:rPr lang="en-MY" sz="1800" dirty="0" err="1"/>
              <a:t>kecil</a:t>
            </a:r>
            <a:r>
              <a:rPr lang="en-MY" sz="1800" dirty="0"/>
              <a:t> </a:t>
            </a:r>
            <a:r>
              <a:rPr lang="en-MY" sz="1800" dirty="0" err="1"/>
              <a:t>bergerak</a:t>
            </a:r>
            <a:r>
              <a:rPr lang="en-MY" sz="1800" dirty="0"/>
              <a:t> </a:t>
            </a:r>
            <a:r>
              <a:rPr lang="en-MY" sz="1800" dirty="0" err="1"/>
              <a:t>dalam</a:t>
            </a:r>
            <a:r>
              <a:rPr lang="en-MY" sz="1800" dirty="0"/>
              <a:t> </a:t>
            </a:r>
            <a:r>
              <a:rPr lang="en-MY" sz="1800" dirty="0" err="1"/>
              <a:t>garis</a:t>
            </a:r>
            <a:r>
              <a:rPr lang="en-MY" sz="1800" dirty="0"/>
              <a:t> </a:t>
            </a:r>
            <a:r>
              <a:rPr lang="en-MY" sz="1800" dirty="0" err="1"/>
              <a:t>lurus</a:t>
            </a:r>
            <a:r>
              <a:rPr lang="en-MY" sz="1800" dirty="0"/>
              <a:t> </a:t>
            </a:r>
            <a:r>
              <a:rPr lang="en-MY" sz="1800" dirty="0" err="1"/>
              <a:t>dan</a:t>
            </a:r>
            <a:r>
              <a:rPr lang="en-MY" sz="1800" dirty="0"/>
              <a:t> </a:t>
            </a:r>
            <a:r>
              <a:rPr lang="en-MY" sz="1800" dirty="0" err="1"/>
              <a:t>imej</a:t>
            </a:r>
            <a:r>
              <a:rPr lang="en-MY" sz="1800" dirty="0"/>
              <a:t> </a:t>
            </a:r>
            <a:r>
              <a:rPr lang="en-MY" sz="1800" dirty="0" err="1"/>
              <a:t>terbentuk</a:t>
            </a:r>
            <a:r>
              <a:rPr lang="en-MY" sz="1800" dirty="0"/>
              <a:t> </a:t>
            </a:r>
            <a:r>
              <a:rPr lang="en-MY" sz="1800" dirty="0" err="1"/>
              <a:t>pada</a:t>
            </a:r>
            <a:r>
              <a:rPr lang="en-MY" sz="1800" dirty="0"/>
              <a:t> </a:t>
            </a:r>
            <a:r>
              <a:rPr lang="en-MY" sz="1800" dirty="0" err="1"/>
              <a:t>dinding</a:t>
            </a:r>
            <a:r>
              <a:rPr lang="en-MY" sz="1800" dirty="0"/>
              <a:t> yang </a:t>
            </a:r>
            <a:r>
              <a:rPr lang="en-MY" sz="1800" dirty="0" err="1"/>
              <a:t>bertentangan</a:t>
            </a:r>
            <a:r>
              <a:rPr lang="en-MY" sz="1800" dirty="0"/>
              <a:t>. </a:t>
            </a:r>
            <a:r>
              <a:rPr lang="en-MY" sz="1800" dirty="0" err="1"/>
              <a:t>Eksperimen</a:t>
            </a:r>
            <a:r>
              <a:rPr lang="en-MY" sz="1800" dirty="0"/>
              <a:t> </a:t>
            </a:r>
            <a:r>
              <a:rPr lang="en-MY" sz="1800" dirty="0" err="1"/>
              <a:t>ini</a:t>
            </a:r>
            <a:r>
              <a:rPr lang="en-MY" sz="1800" dirty="0"/>
              <a:t> </a:t>
            </a:r>
            <a:r>
              <a:rPr lang="en-MY" sz="1800" dirty="0" err="1"/>
              <a:t>membuktikan</a:t>
            </a:r>
            <a:r>
              <a:rPr lang="en-MY" sz="1800" dirty="0"/>
              <a:t> </a:t>
            </a:r>
            <a:r>
              <a:rPr lang="en-MY" sz="1800" dirty="0" err="1"/>
              <a:t>hipotesis</a:t>
            </a:r>
            <a:r>
              <a:rPr lang="en-MY" sz="1800" dirty="0"/>
              <a:t> </a:t>
            </a:r>
            <a:r>
              <a:rPr lang="en-MY" sz="1800" dirty="0" err="1"/>
              <a:t>cahaya</a:t>
            </a:r>
            <a:r>
              <a:rPr lang="en-MY" sz="1800" dirty="0"/>
              <a:t> </a:t>
            </a:r>
            <a:r>
              <a:rPr lang="en-MY" sz="1800" dirty="0" err="1"/>
              <a:t>bergerak</a:t>
            </a:r>
            <a:r>
              <a:rPr lang="en-MY" sz="1800" dirty="0"/>
              <a:t> </a:t>
            </a:r>
            <a:r>
              <a:rPr lang="en-MY" sz="1800" dirty="0" err="1"/>
              <a:t>lurus</a:t>
            </a:r>
            <a:r>
              <a:rPr lang="en-MY" sz="1800" dirty="0"/>
              <a:t>.</a:t>
            </a:r>
          </a:p>
          <a:p>
            <a:pPr marL="214313" indent="-214313">
              <a:buFont typeface="Arial" panose="020B0604020202020204" pitchFamily="34" charset="0"/>
              <a:buChar char="•"/>
            </a:pPr>
            <a:endParaRPr lang="en-MY" sz="1800" dirty="0"/>
          </a:p>
        </p:txBody>
      </p:sp>
      <p:sp>
        <p:nvSpPr>
          <p:cNvPr id="7" name="Title 1">
            <a:extLst>
              <a:ext uri="{FF2B5EF4-FFF2-40B4-BE49-F238E27FC236}">
                <a16:creationId xmlns:a16="http://schemas.microsoft.com/office/drawing/2014/main" id="{52056778-5750-4110-8DD6-417C9AF94CF1}"/>
              </a:ext>
            </a:extLst>
          </p:cNvPr>
          <p:cNvSpPr>
            <a:spLocks noGrp="1"/>
          </p:cNvSpPr>
          <p:nvPr>
            <p:ph type="title"/>
          </p:nvPr>
        </p:nvSpPr>
        <p:spPr>
          <a:xfrm>
            <a:off x="576237" y="1912643"/>
            <a:ext cx="4828319" cy="643023"/>
          </a:xfrm>
        </p:spPr>
        <p:txBody>
          <a:bodyPr>
            <a:normAutofit fontScale="90000"/>
          </a:bodyPr>
          <a:lstStyle/>
          <a:p>
            <a:r>
              <a:rPr lang="en-MY" b="1" dirty="0" err="1"/>
              <a:t>Metod</a:t>
            </a:r>
            <a:r>
              <a:rPr lang="en-MY" b="1" dirty="0"/>
              <a:t> </a:t>
            </a:r>
            <a:r>
              <a:rPr lang="en-MY" b="1" dirty="0" err="1"/>
              <a:t>ujikaji</a:t>
            </a:r>
            <a:r>
              <a:rPr lang="en-MY" b="1" dirty="0"/>
              <a:t> </a:t>
            </a:r>
            <a:r>
              <a:rPr lang="en-MY" b="1" dirty="0" err="1"/>
              <a:t>makmal</a:t>
            </a:r>
            <a:r>
              <a:rPr lang="en-MY" b="1" dirty="0"/>
              <a:t> </a:t>
            </a:r>
            <a:r>
              <a:rPr lang="en-MY" b="1" dirty="0" err="1"/>
              <a:t>oleh</a:t>
            </a:r>
            <a:r>
              <a:rPr lang="en-MY" b="1" dirty="0"/>
              <a:t> ibn Haytham (</a:t>
            </a:r>
            <a:r>
              <a:rPr lang="en-MY" b="1" dirty="0" err="1"/>
              <a:t>samb</a:t>
            </a:r>
            <a:r>
              <a:rPr lang="en-MY" b="1" dirty="0"/>
              <a:t>..)</a:t>
            </a:r>
          </a:p>
        </p:txBody>
      </p:sp>
    </p:spTree>
    <p:extLst>
      <p:ext uri="{BB962C8B-B14F-4D97-AF65-F5344CB8AC3E}">
        <p14:creationId xmlns:p14="http://schemas.microsoft.com/office/powerpoint/2010/main" val="2505139830"/>
      </p:ext>
    </p:extLst>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9419DC23-E124-4B7C-8973-E5E0FDC381B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805432" y="2824306"/>
            <a:ext cx="2988481" cy="2107736"/>
          </a:xfrm>
        </p:spPr>
      </p:pic>
      <p:sp>
        <p:nvSpPr>
          <p:cNvPr id="4" name="Text Placeholder 3">
            <a:extLst>
              <a:ext uri="{FF2B5EF4-FFF2-40B4-BE49-F238E27FC236}">
                <a16:creationId xmlns:a16="http://schemas.microsoft.com/office/drawing/2014/main" id="{7B806EB1-0183-4CA1-AB4A-5B70021E3B2C}"/>
              </a:ext>
            </a:extLst>
          </p:cNvPr>
          <p:cNvSpPr>
            <a:spLocks noGrp="1"/>
          </p:cNvSpPr>
          <p:nvPr>
            <p:ph type="body" sz="half" idx="2"/>
          </p:nvPr>
        </p:nvSpPr>
        <p:spPr>
          <a:xfrm>
            <a:off x="514350" y="2697001"/>
            <a:ext cx="5087035" cy="2824262"/>
          </a:xfrm>
        </p:spPr>
        <p:txBody>
          <a:bodyPr>
            <a:normAutofit/>
          </a:bodyPr>
          <a:lstStyle/>
          <a:p>
            <a:pPr marL="214313" indent="-214313">
              <a:buFont typeface="Arial" panose="020B0604020202020204" pitchFamily="34" charset="0"/>
              <a:buChar char="•"/>
            </a:pPr>
            <a:r>
              <a:rPr lang="en-MY" sz="1800" dirty="0" err="1"/>
              <a:t>Cth</a:t>
            </a:r>
            <a:r>
              <a:rPr lang="en-MY" sz="1800" dirty="0"/>
              <a:t>: </a:t>
            </a:r>
            <a:r>
              <a:rPr lang="en-MY" sz="1800" dirty="0" err="1"/>
              <a:t>Untuk</a:t>
            </a:r>
            <a:r>
              <a:rPr lang="en-MY" sz="1800" dirty="0"/>
              <a:t> </a:t>
            </a:r>
            <a:r>
              <a:rPr lang="en-MY" sz="1800" dirty="0" err="1"/>
              <a:t>menguji</a:t>
            </a:r>
            <a:r>
              <a:rPr lang="en-MY" sz="1800" dirty="0"/>
              <a:t> </a:t>
            </a:r>
            <a:r>
              <a:rPr lang="en-MY" sz="1800" dirty="0" err="1"/>
              <a:t>hipotesisnya</a:t>
            </a:r>
            <a:r>
              <a:rPr lang="en-MY" sz="1800" dirty="0"/>
              <a:t> “</a:t>
            </a:r>
            <a:r>
              <a:rPr lang="en-MY" sz="1800" dirty="0" err="1"/>
              <a:t>cahaya</a:t>
            </a:r>
            <a:r>
              <a:rPr lang="en-MY" sz="1800" dirty="0"/>
              <a:t> </a:t>
            </a:r>
            <a:r>
              <a:rPr lang="en-MY" sz="1800" dirty="0" err="1"/>
              <a:t>tidak</a:t>
            </a:r>
            <a:r>
              <a:rPr lang="en-MY" sz="1800" dirty="0"/>
              <a:t> </a:t>
            </a:r>
            <a:r>
              <a:rPr lang="en-MY" sz="1800" dirty="0" err="1"/>
              <a:t>bercampur</a:t>
            </a:r>
            <a:r>
              <a:rPr lang="en-MY" sz="1800" dirty="0"/>
              <a:t> </a:t>
            </a:r>
            <a:r>
              <a:rPr lang="en-MY" sz="1800" dirty="0" err="1"/>
              <a:t>dengan</a:t>
            </a:r>
            <a:r>
              <a:rPr lang="en-MY" sz="1800" dirty="0"/>
              <a:t> </a:t>
            </a:r>
            <a:r>
              <a:rPr lang="en-MY" sz="1800" dirty="0" err="1"/>
              <a:t>warna</a:t>
            </a:r>
            <a:r>
              <a:rPr lang="en-MY" sz="1800" dirty="0"/>
              <a:t> di </a:t>
            </a:r>
            <a:r>
              <a:rPr lang="en-MY" sz="1800" dirty="0" err="1"/>
              <a:t>udara</a:t>
            </a:r>
            <a:r>
              <a:rPr lang="en-MY" sz="1800" dirty="0"/>
              <a:t>”, Ibn Haytham </a:t>
            </a:r>
            <a:r>
              <a:rPr lang="en-MY" sz="1800" dirty="0" err="1"/>
              <a:t>menggunakan</a:t>
            </a:r>
            <a:r>
              <a:rPr lang="en-MY" sz="1800" dirty="0"/>
              <a:t> </a:t>
            </a:r>
            <a:r>
              <a:rPr lang="en-MY" sz="1800" dirty="0" err="1"/>
              <a:t>kamera</a:t>
            </a:r>
            <a:r>
              <a:rPr lang="en-MY" sz="1800" dirty="0"/>
              <a:t> obscura </a:t>
            </a:r>
            <a:r>
              <a:rPr lang="en-MY" sz="1800" dirty="0" err="1"/>
              <a:t>untuk</a:t>
            </a:r>
            <a:r>
              <a:rPr lang="en-MY" sz="1800" dirty="0"/>
              <a:t> </a:t>
            </a:r>
            <a:r>
              <a:rPr lang="en-MY" sz="1800" dirty="0" err="1"/>
              <a:t>memerhatikan</a:t>
            </a:r>
            <a:r>
              <a:rPr lang="en-MY" sz="1800" dirty="0"/>
              <a:t> </a:t>
            </a:r>
            <a:r>
              <a:rPr lang="en-MY" sz="1800" dirty="0" err="1"/>
              <a:t>apa</a:t>
            </a:r>
            <a:r>
              <a:rPr lang="en-MY" sz="1800" dirty="0"/>
              <a:t> yang </a:t>
            </a:r>
            <a:r>
              <a:rPr lang="en-MY" sz="1800" dirty="0" err="1"/>
              <a:t>akan</a:t>
            </a:r>
            <a:r>
              <a:rPr lang="en-MY" sz="1800" dirty="0"/>
              <a:t> </a:t>
            </a:r>
            <a:r>
              <a:rPr lang="en-MY" sz="1800" dirty="0" err="1"/>
              <a:t>berlaku</a:t>
            </a:r>
            <a:r>
              <a:rPr lang="en-MY" sz="1800" dirty="0"/>
              <a:t> </a:t>
            </a:r>
            <a:r>
              <a:rPr lang="en-MY" sz="1800" dirty="0" err="1"/>
              <a:t>apabila</a:t>
            </a:r>
            <a:r>
              <a:rPr lang="en-MY" sz="1800" dirty="0"/>
              <a:t> </a:t>
            </a:r>
            <a:r>
              <a:rPr lang="en-MY" sz="1800" dirty="0" err="1"/>
              <a:t>cahaya</a:t>
            </a:r>
            <a:r>
              <a:rPr lang="en-MY" sz="1800" dirty="0"/>
              <a:t> </a:t>
            </a:r>
            <a:r>
              <a:rPr lang="en-MY" sz="1800" dirty="0" err="1"/>
              <a:t>bersilang</a:t>
            </a:r>
            <a:r>
              <a:rPr lang="en-MY" sz="1800" dirty="0"/>
              <a:t> </a:t>
            </a:r>
            <a:r>
              <a:rPr lang="en-MY" sz="1800" dirty="0" err="1"/>
              <a:t>pada</a:t>
            </a:r>
            <a:r>
              <a:rPr lang="en-MY" sz="1800" dirty="0"/>
              <a:t> </a:t>
            </a:r>
            <a:r>
              <a:rPr lang="en-MY" sz="1800" dirty="0" err="1"/>
              <a:t>bukaan</a:t>
            </a:r>
            <a:r>
              <a:rPr lang="en-MY" sz="1800" dirty="0"/>
              <a:t> (aperture) </a:t>
            </a:r>
            <a:r>
              <a:rPr lang="en-MY" sz="1800" dirty="0" err="1"/>
              <a:t>dan</a:t>
            </a:r>
            <a:r>
              <a:rPr lang="en-MY" sz="1800" dirty="0"/>
              <a:t> </a:t>
            </a:r>
            <a:r>
              <a:rPr lang="en-MY" sz="1800" dirty="0" err="1"/>
              <a:t>merekodkan</a:t>
            </a:r>
            <a:r>
              <a:rPr lang="en-MY" sz="1800" dirty="0"/>
              <a:t> </a:t>
            </a:r>
            <a:r>
              <a:rPr lang="en-MY" sz="1800" dirty="0" err="1"/>
              <a:t>hasil</a:t>
            </a:r>
            <a:r>
              <a:rPr lang="en-MY" sz="1800" dirty="0"/>
              <a:t> </a:t>
            </a:r>
            <a:r>
              <a:rPr lang="en-MY" sz="1800" dirty="0" err="1"/>
              <a:t>dapatan</a:t>
            </a:r>
            <a:r>
              <a:rPr lang="en-MY" sz="1800" dirty="0"/>
              <a:t> </a:t>
            </a:r>
            <a:r>
              <a:rPr lang="en-MY" sz="1800" dirty="0" err="1"/>
              <a:t>kajian</a:t>
            </a:r>
            <a:r>
              <a:rPr lang="en-MY" sz="1800" dirty="0"/>
              <a:t>.</a:t>
            </a:r>
          </a:p>
          <a:p>
            <a:pPr marL="214313" indent="-214313">
              <a:buFont typeface="Arial" panose="020B0604020202020204" pitchFamily="34" charset="0"/>
              <a:buChar char="•"/>
            </a:pPr>
            <a:endParaRPr lang="en-MY" sz="1800" dirty="0"/>
          </a:p>
          <a:p>
            <a:pPr marL="214313" indent="-214313">
              <a:buFont typeface="Arial" panose="020B0604020202020204" pitchFamily="34" charset="0"/>
              <a:buChar char="•"/>
            </a:pPr>
            <a:endParaRPr lang="en-MY" sz="1800" dirty="0"/>
          </a:p>
        </p:txBody>
      </p:sp>
      <p:sp>
        <p:nvSpPr>
          <p:cNvPr id="7" name="Title 1">
            <a:extLst>
              <a:ext uri="{FF2B5EF4-FFF2-40B4-BE49-F238E27FC236}">
                <a16:creationId xmlns:a16="http://schemas.microsoft.com/office/drawing/2014/main" id="{52056778-5750-4110-8DD6-417C9AF94CF1}"/>
              </a:ext>
            </a:extLst>
          </p:cNvPr>
          <p:cNvSpPr>
            <a:spLocks noGrp="1"/>
          </p:cNvSpPr>
          <p:nvPr>
            <p:ph type="title"/>
          </p:nvPr>
        </p:nvSpPr>
        <p:spPr>
          <a:xfrm>
            <a:off x="576237" y="1912643"/>
            <a:ext cx="4828319" cy="643023"/>
          </a:xfrm>
        </p:spPr>
        <p:txBody>
          <a:bodyPr>
            <a:normAutofit fontScale="90000"/>
          </a:bodyPr>
          <a:lstStyle/>
          <a:p>
            <a:r>
              <a:rPr lang="en-MY" b="1" dirty="0" err="1"/>
              <a:t>Metod</a:t>
            </a:r>
            <a:r>
              <a:rPr lang="en-MY" b="1" dirty="0"/>
              <a:t> </a:t>
            </a:r>
            <a:r>
              <a:rPr lang="en-MY" b="1" dirty="0" err="1"/>
              <a:t>ujikaji</a:t>
            </a:r>
            <a:r>
              <a:rPr lang="en-MY" b="1" dirty="0"/>
              <a:t> </a:t>
            </a:r>
            <a:r>
              <a:rPr lang="en-MY" b="1" dirty="0" err="1"/>
              <a:t>makmal</a:t>
            </a:r>
            <a:r>
              <a:rPr lang="en-MY" b="1" dirty="0"/>
              <a:t> </a:t>
            </a:r>
            <a:r>
              <a:rPr lang="en-MY" b="1" dirty="0" err="1"/>
              <a:t>oleh</a:t>
            </a:r>
            <a:r>
              <a:rPr lang="en-MY" b="1" dirty="0"/>
              <a:t> ibn Haytham (</a:t>
            </a:r>
            <a:r>
              <a:rPr lang="en-MY" b="1" dirty="0" err="1"/>
              <a:t>samb</a:t>
            </a:r>
            <a:r>
              <a:rPr lang="en-MY" b="1" dirty="0"/>
              <a:t>..)</a:t>
            </a:r>
          </a:p>
        </p:txBody>
      </p:sp>
    </p:spTree>
    <p:extLst>
      <p:ext uri="{BB962C8B-B14F-4D97-AF65-F5344CB8AC3E}">
        <p14:creationId xmlns:p14="http://schemas.microsoft.com/office/powerpoint/2010/main" val="2822217640"/>
      </p:ext>
    </p:extLst>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EA93E-391F-471F-A190-F1CDF66030C4}"/>
              </a:ext>
            </a:extLst>
          </p:cNvPr>
          <p:cNvSpPr>
            <a:spLocks noGrp="1"/>
          </p:cNvSpPr>
          <p:nvPr>
            <p:ph type="title"/>
          </p:nvPr>
        </p:nvSpPr>
        <p:spPr>
          <a:xfrm>
            <a:off x="465070" y="2056373"/>
            <a:ext cx="5181486" cy="437694"/>
          </a:xfrm>
        </p:spPr>
        <p:txBody>
          <a:bodyPr>
            <a:normAutofit fontScale="90000"/>
          </a:bodyPr>
          <a:lstStyle/>
          <a:p>
            <a:r>
              <a:rPr lang="en-MY" b="1" dirty="0" err="1"/>
              <a:t>Metod</a:t>
            </a:r>
            <a:r>
              <a:rPr lang="en-MY" b="1" dirty="0"/>
              <a:t> </a:t>
            </a:r>
            <a:r>
              <a:rPr lang="en-MY" b="1" dirty="0" err="1"/>
              <a:t>saintifik</a:t>
            </a:r>
            <a:r>
              <a:rPr lang="en-MY" b="1" dirty="0"/>
              <a:t> ibn Khaldun </a:t>
            </a:r>
            <a:r>
              <a:rPr lang="en-MY" b="1" dirty="0" err="1"/>
              <a:t>dalam</a:t>
            </a:r>
            <a:r>
              <a:rPr lang="en-MY" b="1" dirty="0"/>
              <a:t> </a:t>
            </a:r>
            <a:r>
              <a:rPr lang="en-MY" b="1" dirty="0" err="1"/>
              <a:t>sains</a:t>
            </a:r>
            <a:r>
              <a:rPr lang="en-MY" b="1" dirty="0"/>
              <a:t> </a:t>
            </a:r>
            <a:r>
              <a:rPr lang="en-MY" b="1" dirty="0" err="1"/>
              <a:t>sosial</a:t>
            </a:r>
            <a:endParaRPr lang="en-MY" b="1" dirty="0"/>
          </a:p>
        </p:txBody>
      </p:sp>
      <p:pic>
        <p:nvPicPr>
          <p:cNvPr id="6" name="Content Placeholder 5">
            <a:extLst>
              <a:ext uri="{FF2B5EF4-FFF2-40B4-BE49-F238E27FC236}">
                <a16:creationId xmlns:a16="http://schemas.microsoft.com/office/drawing/2014/main" id="{199D21AA-EF4B-4DEA-BE6E-4205419C422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85962" y="2655936"/>
            <a:ext cx="2252720" cy="2445122"/>
          </a:xfrm>
        </p:spPr>
      </p:pic>
      <p:sp>
        <p:nvSpPr>
          <p:cNvPr id="4" name="Text Placeholder 3">
            <a:extLst>
              <a:ext uri="{FF2B5EF4-FFF2-40B4-BE49-F238E27FC236}">
                <a16:creationId xmlns:a16="http://schemas.microsoft.com/office/drawing/2014/main" id="{9A2099A0-EB0E-45E1-BA2D-B7152617A429}"/>
              </a:ext>
            </a:extLst>
          </p:cNvPr>
          <p:cNvSpPr>
            <a:spLocks noGrp="1"/>
          </p:cNvSpPr>
          <p:nvPr>
            <p:ph type="body" sz="half" idx="2"/>
          </p:nvPr>
        </p:nvSpPr>
        <p:spPr>
          <a:xfrm>
            <a:off x="514350" y="2655936"/>
            <a:ext cx="5082928" cy="2865328"/>
          </a:xfrm>
        </p:spPr>
        <p:txBody>
          <a:bodyPr>
            <a:normAutofit/>
          </a:bodyPr>
          <a:lstStyle/>
          <a:p>
            <a:pPr marL="214313" indent="-214313">
              <a:buFont typeface="Arial" panose="020B0604020202020204" pitchFamily="34" charset="0"/>
              <a:buChar char="•"/>
            </a:pPr>
            <a:r>
              <a:rPr lang="en-MY" sz="1800" dirty="0" err="1"/>
              <a:t>Merupakan</a:t>
            </a:r>
            <a:r>
              <a:rPr lang="en-MY" sz="1800" dirty="0"/>
              <a:t> </a:t>
            </a:r>
            <a:r>
              <a:rPr lang="en-MY" sz="1800" dirty="0" err="1"/>
              <a:t>sarjana</a:t>
            </a:r>
            <a:r>
              <a:rPr lang="en-MY" sz="1800" dirty="0"/>
              <a:t> Islam </a:t>
            </a:r>
            <a:r>
              <a:rPr lang="en-MY" sz="1800" dirty="0" err="1"/>
              <a:t>pertama</a:t>
            </a:r>
            <a:r>
              <a:rPr lang="en-MY" sz="1800" dirty="0"/>
              <a:t> yang </a:t>
            </a:r>
            <a:r>
              <a:rPr lang="en-MY" sz="1800" dirty="0" err="1"/>
              <a:t>menulis</a:t>
            </a:r>
            <a:r>
              <a:rPr lang="en-MY" sz="1800" dirty="0"/>
              <a:t> </a:t>
            </a:r>
            <a:r>
              <a:rPr lang="en-MY" sz="1800" dirty="0" err="1"/>
              <a:t>tentang</a:t>
            </a:r>
            <a:r>
              <a:rPr lang="en-MY" sz="1800" dirty="0"/>
              <a:t> </a:t>
            </a:r>
            <a:r>
              <a:rPr lang="en-MY" sz="1800" dirty="0" err="1"/>
              <a:t>sains</a:t>
            </a:r>
            <a:r>
              <a:rPr lang="en-MY" sz="1800" dirty="0"/>
              <a:t> urban </a:t>
            </a:r>
            <a:r>
              <a:rPr lang="en-MY" sz="1800" dirty="0" err="1"/>
              <a:t>dan</a:t>
            </a:r>
            <a:r>
              <a:rPr lang="en-MY" sz="1800" dirty="0"/>
              <a:t> </a:t>
            </a:r>
            <a:r>
              <a:rPr lang="en-MY" sz="1800" dirty="0" err="1"/>
              <a:t>pengasas</a:t>
            </a:r>
            <a:r>
              <a:rPr lang="en-MY" sz="1800" dirty="0"/>
              <a:t> </a:t>
            </a:r>
            <a:r>
              <a:rPr lang="en-MY" sz="1800" dirty="0" err="1"/>
              <a:t>kepada</a:t>
            </a:r>
            <a:r>
              <a:rPr lang="en-MY" sz="1800" dirty="0"/>
              <a:t> </a:t>
            </a:r>
            <a:r>
              <a:rPr lang="en-MY" sz="1800" dirty="0" err="1"/>
              <a:t>sains</a:t>
            </a:r>
            <a:r>
              <a:rPr lang="en-MY" sz="1800" dirty="0"/>
              <a:t> </a:t>
            </a:r>
            <a:r>
              <a:rPr lang="en-MY" sz="1800" dirty="0" err="1"/>
              <a:t>masyarakat</a:t>
            </a:r>
            <a:r>
              <a:rPr lang="en-MY" sz="1800" dirty="0"/>
              <a:t> </a:t>
            </a:r>
            <a:r>
              <a:rPr lang="en-MY" sz="1800" dirty="0" err="1"/>
              <a:t>manusia</a:t>
            </a:r>
            <a:r>
              <a:rPr lang="en-MY" sz="1800" dirty="0"/>
              <a:t> (</a:t>
            </a:r>
            <a:r>
              <a:rPr lang="en-MY" sz="1800" dirty="0" err="1"/>
              <a:t>sains</a:t>
            </a:r>
            <a:r>
              <a:rPr lang="en-MY" sz="1800" dirty="0"/>
              <a:t> </a:t>
            </a:r>
            <a:r>
              <a:rPr lang="en-MY" sz="1800" dirty="0" err="1"/>
              <a:t>sosial</a:t>
            </a:r>
            <a:r>
              <a:rPr lang="en-MY" sz="1800" dirty="0"/>
              <a:t>).</a:t>
            </a:r>
          </a:p>
          <a:p>
            <a:pPr marL="214313" indent="-214313">
              <a:buFont typeface="Arial" panose="020B0604020202020204" pitchFamily="34" charset="0"/>
              <a:buChar char="•"/>
            </a:pPr>
            <a:r>
              <a:rPr lang="en-MY" sz="1800" dirty="0" err="1"/>
              <a:t>Sarjana</a:t>
            </a:r>
            <a:r>
              <a:rPr lang="en-MY" sz="1800" dirty="0"/>
              <a:t> Islam </a:t>
            </a:r>
            <a:r>
              <a:rPr lang="en-MY" sz="1800" dirty="0" err="1"/>
              <a:t>pertama</a:t>
            </a:r>
            <a:r>
              <a:rPr lang="en-MY" sz="1800" dirty="0"/>
              <a:t> yang </a:t>
            </a:r>
            <a:r>
              <a:rPr lang="en-MY" sz="1800" dirty="0" err="1"/>
              <a:t>memberi</a:t>
            </a:r>
            <a:r>
              <a:rPr lang="en-MY" sz="1800" dirty="0"/>
              <a:t> </a:t>
            </a:r>
            <a:r>
              <a:rPr lang="en-MY" sz="1800" dirty="0" err="1"/>
              <a:t>penekanan</a:t>
            </a:r>
            <a:r>
              <a:rPr lang="en-MY" sz="1800" dirty="0"/>
              <a:t> </a:t>
            </a:r>
            <a:r>
              <a:rPr lang="en-MY" sz="1800" dirty="0" err="1"/>
              <a:t>pemikiran</a:t>
            </a:r>
            <a:r>
              <a:rPr lang="en-MY" sz="1800" dirty="0"/>
              <a:t> </a:t>
            </a:r>
            <a:r>
              <a:rPr lang="en-MY" sz="1800" dirty="0" err="1"/>
              <a:t>empirikal</a:t>
            </a:r>
            <a:r>
              <a:rPr lang="en-MY" sz="1800" dirty="0"/>
              <a:t> </a:t>
            </a:r>
            <a:r>
              <a:rPr lang="en-MY" sz="1800" dirty="0" err="1"/>
              <a:t>berbanding</a:t>
            </a:r>
            <a:r>
              <a:rPr lang="en-MY" sz="1800" dirty="0"/>
              <a:t> </a:t>
            </a:r>
            <a:r>
              <a:rPr lang="en-MY" sz="1800" dirty="0" err="1"/>
              <a:t>teori</a:t>
            </a:r>
            <a:r>
              <a:rPr lang="en-MY" sz="1800" dirty="0"/>
              <a:t> </a:t>
            </a:r>
            <a:r>
              <a:rPr lang="en-MY" sz="1800" dirty="0" err="1"/>
              <a:t>normatif</a:t>
            </a:r>
            <a:r>
              <a:rPr lang="en-MY" sz="1800" dirty="0"/>
              <a:t>.</a:t>
            </a:r>
          </a:p>
          <a:p>
            <a:pPr marL="214313" indent="-214313">
              <a:buFont typeface="Arial" panose="020B0604020202020204" pitchFamily="34" charset="0"/>
              <a:buChar char="•"/>
            </a:pPr>
            <a:endParaRPr lang="en-MY" sz="1800" dirty="0"/>
          </a:p>
        </p:txBody>
      </p:sp>
    </p:spTree>
    <p:extLst>
      <p:ext uri="{BB962C8B-B14F-4D97-AF65-F5344CB8AC3E}">
        <p14:creationId xmlns:p14="http://schemas.microsoft.com/office/powerpoint/2010/main" val="771062836"/>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B9C3DF-D0F6-AF41-9943-44F08110EEFD}"/>
              </a:ext>
            </a:extLst>
          </p:cNvPr>
          <p:cNvSpPr>
            <a:spLocks noGrp="1"/>
          </p:cNvSpPr>
          <p:nvPr>
            <p:ph type="title"/>
          </p:nvPr>
        </p:nvSpPr>
        <p:spPr>
          <a:xfrm>
            <a:off x="470043" y="18836"/>
            <a:ext cx="7772400" cy="1455738"/>
          </a:xfrm>
        </p:spPr>
        <p:txBody>
          <a:bodyPr/>
          <a:lstStyle/>
          <a:p>
            <a:r>
              <a:rPr lang="en-US" dirty="0"/>
              <a:t>EPISTEMOLOGI SAINS ISLAM</a:t>
            </a:r>
          </a:p>
        </p:txBody>
      </p:sp>
      <p:graphicFrame>
        <p:nvGraphicFramePr>
          <p:cNvPr id="5" name="Content Placeholder 4">
            <a:extLst>
              <a:ext uri="{FF2B5EF4-FFF2-40B4-BE49-F238E27FC236}">
                <a16:creationId xmlns:a16="http://schemas.microsoft.com/office/drawing/2014/main" id="{AD11197E-6E2C-4F91-B6C2-07D94C18D55E}"/>
              </a:ext>
            </a:extLst>
          </p:cNvPr>
          <p:cNvGraphicFramePr>
            <a:graphicFrameLocks noGrp="1"/>
          </p:cNvGraphicFramePr>
          <p:nvPr>
            <p:ph idx="1"/>
            <p:extLst>
              <p:ext uri="{D42A27DB-BD31-4B8C-83A1-F6EECF244321}">
                <p14:modId xmlns:p14="http://schemas.microsoft.com/office/powerpoint/2010/main" val="522853675"/>
              </p:ext>
            </p:extLst>
          </p:nvPr>
        </p:nvGraphicFramePr>
        <p:xfrm>
          <a:off x="304800" y="1371600"/>
          <a:ext cx="8534400" cy="5181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A78FCFE7-FD7D-AE41-9BD4-F7A0C88145EB}"/>
              </a:ext>
            </a:extLst>
          </p:cNvPr>
          <p:cNvSpPr>
            <a:spLocks noGrp="1"/>
          </p:cNvSpPr>
          <p:nvPr>
            <p:ph type="sldNum" sz="quarter" idx="12"/>
          </p:nvPr>
        </p:nvSpPr>
        <p:spPr/>
        <p:txBody>
          <a:bodyPr/>
          <a:lstStyle/>
          <a:p>
            <a:pPr>
              <a:defRPr/>
            </a:pPr>
            <a:fld id="{65F3EB3C-E31D-4CB2-A54F-F1F7B1EBCB39}" type="slidenum">
              <a:rPr lang="ar-SA" altLang="en-US" smtClean="0"/>
              <a:pPr>
                <a:defRPr/>
              </a:pPr>
              <a:t>6</a:t>
            </a:fld>
            <a:endParaRPr lang="en-US" altLang="en-US"/>
          </a:p>
        </p:txBody>
      </p:sp>
    </p:spTree>
    <p:extLst>
      <p:ext uri="{BB962C8B-B14F-4D97-AF65-F5344CB8AC3E}">
        <p14:creationId xmlns:p14="http://schemas.microsoft.com/office/powerpoint/2010/main" val="3286705687"/>
      </p:ext>
    </p:extLst>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EA93E-391F-471F-A190-F1CDF66030C4}"/>
              </a:ext>
            </a:extLst>
          </p:cNvPr>
          <p:cNvSpPr>
            <a:spLocks noGrp="1"/>
          </p:cNvSpPr>
          <p:nvPr>
            <p:ph type="title"/>
          </p:nvPr>
        </p:nvSpPr>
        <p:spPr>
          <a:xfrm>
            <a:off x="465070" y="2056373"/>
            <a:ext cx="5181486" cy="437694"/>
          </a:xfrm>
        </p:spPr>
        <p:txBody>
          <a:bodyPr>
            <a:normAutofit fontScale="90000"/>
          </a:bodyPr>
          <a:lstStyle/>
          <a:p>
            <a:r>
              <a:rPr lang="en-MY" b="1" dirty="0" err="1"/>
              <a:t>Metod</a:t>
            </a:r>
            <a:r>
              <a:rPr lang="en-MY" b="1" dirty="0"/>
              <a:t> </a:t>
            </a:r>
            <a:r>
              <a:rPr lang="en-MY" b="1" dirty="0" err="1"/>
              <a:t>saintifik</a:t>
            </a:r>
            <a:r>
              <a:rPr lang="en-MY" b="1" dirty="0"/>
              <a:t> ibn Khaldun </a:t>
            </a:r>
            <a:r>
              <a:rPr lang="en-MY" b="1" dirty="0" err="1"/>
              <a:t>dalam</a:t>
            </a:r>
            <a:r>
              <a:rPr lang="en-MY" b="1" dirty="0"/>
              <a:t> </a:t>
            </a:r>
            <a:r>
              <a:rPr lang="en-MY" b="1" dirty="0" err="1"/>
              <a:t>sains</a:t>
            </a:r>
            <a:r>
              <a:rPr lang="en-MY" b="1" dirty="0"/>
              <a:t> social (</a:t>
            </a:r>
            <a:r>
              <a:rPr lang="en-MY" b="1" dirty="0" err="1"/>
              <a:t>samb</a:t>
            </a:r>
            <a:r>
              <a:rPr lang="en-MY" b="1" dirty="0"/>
              <a:t>…)</a:t>
            </a:r>
          </a:p>
        </p:txBody>
      </p:sp>
      <p:pic>
        <p:nvPicPr>
          <p:cNvPr id="6" name="Content Placeholder 5">
            <a:extLst>
              <a:ext uri="{FF2B5EF4-FFF2-40B4-BE49-F238E27FC236}">
                <a16:creationId xmlns:a16="http://schemas.microsoft.com/office/drawing/2014/main" id="{ED8FF2B6-5E42-4530-A701-D2E74FA8FEE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184521" y="2319302"/>
            <a:ext cx="1982882" cy="2890602"/>
          </a:xfrm>
        </p:spPr>
      </p:pic>
      <p:sp>
        <p:nvSpPr>
          <p:cNvPr id="4" name="Text Placeholder 3">
            <a:extLst>
              <a:ext uri="{FF2B5EF4-FFF2-40B4-BE49-F238E27FC236}">
                <a16:creationId xmlns:a16="http://schemas.microsoft.com/office/drawing/2014/main" id="{9A2099A0-EB0E-45E1-BA2D-B7152617A429}"/>
              </a:ext>
            </a:extLst>
          </p:cNvPr>
          <p:cNvSpPr>
            <a:spLocks noGrp="1"/>
          </p:cNvSpPr>
          <p:nvPr>
            <p:ph type="body" sz="half" idx="2"/>
          </p:nvPr>
        </p:nvSpPr>
        <p:spPr>
          <a:xfrm>
            <a:off x="514350" y="2655936"/>
            <a:ext cx="5082928" cy="2865328"/>
          </a:xfrm>
        </p:spPr>
        <p:txBody>
          <a:bodyPr>
            <a:normAutofit/>
          </a:bodyPr>
          <a:lstStyle/>
          <a:p>
            <a:pPr marL="214313" indent="-214313">
              <a:buFont typeface="Arial" panose="020B0604020202020204" pitchFamily="34" charset="0"/>
              <a:buChar char="•"/>
            </a:pPr>
            <a:r>
              <a:rPr lang="en-MY" sz="1800" dirty="0" err="1"/>
              <a:t>Dalam</a:t>
            </a:r>
            <a:r>
              <a:rPr lang="en-MY" sz="1800" dirty="0"/>
              <a:t> </a:t>
            </a:r>
            <a:r>
              <a:rPr lang="en-MY" sz="1800" dirty="0" err="1"/>
              <a:t>karyanya</a:t>
            </a:r>
            <a:r>
              <a:rPr lang="en-MY" sz="1800" dirty="0"/>
              <a:t> “</a:t>
            </a:r>
            <a:r>
              <a:rPr lang="en-MY" sz="1800" i="1" dirty="0" err="1"/>
              <a:t>Muqaddimah</a:t>
            </a:r>
            <a:r>
              <a:rPr lang="en-MY" sz="1800" dirty="0"/>
              <a:t>”, </a:t>
            </a:r>
            <a:r>
              <a:rPr lang="en-MY" sz="1800" dirty="0" err="1"/>
              <a:t>beliau</a:t>
            </a:r>
            <a:r>
              <a:rPr lang="en-MY" sz="1800" dirty="0"/>
              <a:t> </a:t>
            </a:r>
            <a:r>
              <a:rPr lang="en-MY" sz="1800" dirty="0" err="1"/>
              <a:t>menerangkan</a:t>
            </a:r>
            <a:r>
              <a:rPr lang="en-MY" sz="1800" dirty="0"/>
              <a:t> </a:t>
            </a:r>
            <a:r>
              <a:rPr lang="en-MY" sz="1800" dirty="0" err="1"/>
              <a:t>pendekatan</a:t>
            </a:r>
            <a:r>
              <a:rPr lang="en-MY" sz="1800" dirty="0"/>
              <a:t> </a:t>
            </a:r>
            <a:r>
              <a:rPr lang="en-MY" sz="1800" dirty="0" err="1"/>
              <a:t>sistematik</a:t>
            </a:r>
            <a:r>
              <a:rPr lang="en-MY" sz="1800" dirty="0"/>
              <a:t> </a:t>
            </a:r>
            <a:r>
              <a:rPr lang="en-MY" sz="1800" dirty="0" err="1"/>
              <a:t>untuk</a:t>
            </a:r>
            <a:r>
              <a:rPr lang="en-MY" sz="1800" dirty="0"/>
              <a:t> </a:t>
            </a:r>
            <a:r>
              <a:rPr lang="en-MY" sz="1800" dirty="0" err="1"/>
              <a:t>kajian</a:t>
            </a:r>
            <a:r>
              <a:rPr lang="en-MY" sz="1800" dirty="0"/>
              <a:t> </a:t>
            </a:r>
            <a:r>
              <a:rPr lang="en-MY" sz="1800" dirty="0" err="1"/>
              <a:t>saintifik</a:t>
            </a:r>
            <a:r>
              <a:rPr lang="en-MY" sz="1800" dirty="0"/>
              <a:t> </a:t>
            </a:r>
            <a:r>
              <a:rPr lang="en-MY" sz="1800" dirty="0" err="1"/>
              <a:t>masyarakat</a:t>
            </a:r>
            <a:r>
              <a:rPr lang="en-MY" sz="1800" dirty="0"/>
              <a:t> </a:t>
            </a:r>
            <a:r>
              <a:rPr lang="en-MY" sz="1800" dirty="0" err="1"/>
              <a:t>manusia</a:t>
            </a:r>
            <a:r>
              <a:rPr lang="en-MY" sz="1800" dirty="0"/>
              <a:t>.</a:t>
            </a:r>
          </a:p>
          <a:p>
            <a:pPr marL="214313" indent="-214313">
              <a:buFont typeface="Arial" panose="020B0604020202020204" pitchFamily="34" charset="0"/>
              <a:buChar char="•"/>
            </a:pPr>
            <a:r>
              <a:rPr lang="en-MY" sz="1800" dirty="0" err="1"/>
              <a:t>Memperkenalkan</a:t>
            </a:r>
            <a:r>
              <a:rPr lang="en-MY" sz="1800" dirty="0"/>
              <a:t> </a:t>
            </a:r>
            <a:r>
              <a:rPr lang="en-MY" sz="1800" dirty="0" err="1"/>
              <a:t>metod</a:t>
            </a:r>
            <a:r>
              <a:rPr lang="en-MY" sz="1800" dirty="0"/>
              <a:t> </a:t>
            </a:r>
            <a:r>
              <a:rPr lang="en-MY" sz="1800" dirty="0" err="1"/>
              <a:t>kajian</a:t>
            </a:r>
            <a:r>
              <a:rPr lang="en-MY" sz="1800" dirty="0"/>
              <a:t> </a:t>
            </a:r>
            <a:r>
              <a:rPr lang="en-MY" sz="1800" dirty="0" err="1"/>
              <a:t>sejarah</a:t>
            </a:r>
            <a:r>
              <a:rPr lang="en-MY" sz="1800" dirty="0"/>
              <a:t> yang </a:t>
            </a:r>
            <a:r>
              <a:rPr lang="en-MY" sz="1800" dirty="0" err="1"/>
              <a:t>kritikal</a:t>
            </a:r>
            <a:r>
              <a:rPr lang="en-MY" sz="1800" dirty="0"/>
              <a:t>. </a:t>
            </a:r>
          </a:p>
          <a:p>
            <a:pPr marL="214313" indent="-214313">
              <a:buFont typeface="Arial" panose="020B0604020202020204" pitchFamily="34" charset="0"/>
              <a:buChar char="•"/>
            </a:pPr>
            <a:r>
              <a:rPr lang="en-MY" sz="1800" dirty="0" err="1"/>
              <a:t>Beliau</a:t>
            </a:r>
            <a:r>
              <a:rPr lang="en-MY" sz="1800" dirty="0"/>
              <a:t> </a:t>
            </a:r>
            <a:r>
              <a:rPr lang="en-MY" sz="1800" dirty="0" err="1"/>
              <a:t>mengkritik</a:t>
            </a:r>
            <a:r>
              <a:rPr lang="en-MY" sz="1800" dirty="0"/>
              <a:t> </a:t>
            </a:r>
            <a:r>
              <a:rPr lang="en-MY" sz="1800" dirty="0" err="1"/>
              <a:t>sejarawan</a:t>
            </a:r>
            <a:r>
              <a:rPr lang="en-MY" sz="1800" dirty="0"/>
              <a:t> Islam </a:t>
            </a:r>
            <a:r>
              <a:rPr lang="en-MY" sz="1800" dirty="0" err="1"/>
              <a:t>terdahulu</a:t>
            </a:r>
            <a:r>
              <a:rPr lang="en-MY" sz="1800" dirty="0"/>
              <a:t> yang </a:t>
            </a:r>
            <a:r>
              <a:rPr lang="en-MY" sz="1800" dirty="0" err="1"/>
              <a:t>tidak</a:t>
            </a:r>
            <a:r>
              <a:rPr lang="en-MY" sz="1800" dirty="0"/>
              <a:t> </a:t>
            </a:r>
            <a:r>
              <a:rPr lang="en-MY" sz="1800" dirty="0" err="1"/>
              <a:t>melaporkan</a:t>
            </a:r>
            <a:r>
              <a:rPr lang="en-MY" sz="1800" dirty="0"/>
              <a:t> </a:t>
            </a:r>
            <a:r>
              <a:rPr lang="en-MY" sz="1800" dirty="0" err="1"/>
              <a:t>banyak</a:t>
            </a:r>
            <a:r>
              <a:rPr lang="en-MY" sz="1800" dirty="0"/>
              <a:t> </a:t>
            </a:r>
            <a:r>
              <a:rPr lang="en-MY" sz="1800" dirty="0" err="1"/>
              <a:t>peristiwa</a:t>
            </a:r>
            <a:r>
              <a:rPr lang="en-MY" sz="1800" dirty="0"/>
              <a:t> </a:t>
            </a:r>
            <a:r>
              <a:rPr lang="en-MY" sz="1800" dirty="0" err="1"/>
              <a:t>secara</a:t>
            </a:r>
            <a:r>
              <a:rPr lang="en-MY" sz="1800" dirty="0"/>
              <a:t> </a:t>
            </a:r>
            <a:r>
              <a:rPr lang="en-MY" sz="1800" dirty="0" err="1"/>
              <a:t>tepat</a:t>
            </a:r>
            <a:r>
              <a:rPr lang="en-MY" sz="1800" dirty="0"/>
              <a:t> </a:t>
            </a:r>
            <a:r>
              <a:rPr lang="en-MY" sz="1800" dirty="0" err="1"/>
              <a:t>dan</a:t>
            </a:r>
            <a:r>
              <a:rPr lang="en-MY" sz="1800" dirty="0"/>
              <a:t> </a:t>
            </a:r>
            <a:r>
              <a:rPr lang="en-MY" sz="1800" dirty="0" err="1"/>
              <a:t>tidak</a:t>
            </a:r>
            <a:r>
              <a:rPr lang="en-MY" sz="1800" dirty="0"/>
              <a:t> </a:t>
            </a:r>
            <a:r>
              <a:rPr lang="en-MY" sz="1800" dirty="0" err="1"/>
              <a:t>mengemukakan</a:t>
            </a:r>
            <a:r>
              <a:rPr lang="en-MY" sz="1800" dirty="0"/>
              <a:t> </a:t>
            </a:r>
            <a:r>
              <a:rPr lang="en-MY" sz="1800" dirty="0" err="1"/>
              <a:t>sebab-akibat</a:t>
            </a:r>
            <a:r>
              <a:rPr lang="en-MY" sz="1800" dirty="0"/>
              <a:t> </a:t>
            </a:r>
            <a:r>
              <a:rPr lang="en-MY" sz="1800" dirty="0" err="1"/>
              <a:t>antara</a:t>
            </a:r>
            <a:r>
              <a:rPr lang="en-MY" sz="1800" dirty="0"/>
              <a:t> </a:t>
            </a:r>
            <a:r>
              <a:rPr lang="en-MY" sz="1800" dirty="0" err="1"/>
              <a:t>peristiwa</a:t>
            </a:r>
            <a:r>
              <a:rPr lang="en-MY" sz="1800" dirty="0"/>
              <a:t>.</a:t>
            </a:r>
          </a:p>
        </p:txBody>
      </p:sp>
    </p:spTree>
    <p:extLst>
      <p:ext uri="{BB962C8B-B14F-4D97-AF65-F5344CB8AC3E}">
        <p14:creationId xmlns:p14="http://schemas.microsoft.com/office/powerpoint/2010/main" val="3110892878"/>
      </p:ext>
    </p:extLst>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EA93E-391F-471F-A190-F1CDF66030C4}"/>
              </a:ext>
            </a:extLst>
          </p:cNvPr>
          <p:cNvSpPr>
            <a:spLocks noGrp="1"/>
          </p:cNvSpPr>
          <p:nvPr>
            <p:ph type="title"/>
          </p:nvPr>
        </p:nvSpPr>
        <p:spPr>
          <a:xfrm>
            <a:off x="465070" y="2056373"/>
            <a:ext cx="7565025" cy="437694"/>
          </a:xfrm>
        </p:spPr>
        <p:txBody>
          <a:bodyPr>
            <a:normAutofit fontScale="90000"/>
          </a:bodyPr>
          <a:lstStyle/>
          <a:p>
            <a:r>
              <a:rPr lang="en-MY" b="1" dirty="0" err="1"/>
              <a:t>Metod</a:t>
            </a:r>
            <a:r>
              <a:rPr lang="en-MY" b="1" dirty="0"/>
              <a:t> </a:t>
            </a:r>
            <a:r>
              <a:rPr lang="en-MY" b="1" dirty="0" err="1"/>
              <a:t>saintifik</a:t>
            </a:r>
            <a:r>
              <a:rPr lang="en-MY" b="1" dirty="0"/>
              <a:t> ibn Khaldun </a:t>
            </a:r>
            <a:r>
              <a:rPr lang="en-MY" b="1" dirty="0" err="1"/>
              <a:t>dalam</a:t>
            </a:r>
            <a:r>
              <a:rPr lang="en-MY" b="1" dirty="0"/>
              <a:t> </a:t>
            </a:r>
            <a:r>
              <a:rPr lang="en-MY" b="1" dirty="0" err="1"/>
              <a:t>sains</a:t>
            </a:r>
            <a:r>
              <a:rPr lang="en-MY" b="1" dirty="0"/>
              <a:t> social (</a:t>
            </a:r>
            <a:r>
              <a:rPr lang="en-MY" b="1" dirty="0" err="1"/>
              <a:t>samb</a:t>
            </a:r>
            <a:r>
              <a:rPr lang="en-MY" b="1" dirty="0"/>
              <a:t>…)</a:t>
            </a:r>
            <a:endParaRPr lang="en-MY" dirty="0"/>
          </a:p>
        </p:txBody>
      </p:sp>
      <p:sp>
        <p:nvSpPr>
          <p:cNvPr id="4" name="Text Placeholder 3">
            <a:extLst>
              <a:ext uri="{FF2B5EF4-FFF2-40B4-BE49-F238E27FC236}">
                <a16:creationId xmlns:a16="http://schemas.microsoft.com/office/drawing/2014/main" id="{9A2099A0-EB0E-45E1-BA2D-B7152617A429}"/>
              </a:ext>
            </a:extLst>
          </p:cNvPr>
          <p:cNvSpPr>
            <a:spLocks noGrp="1"/>
          </p:cNvSpPr>
          <p:nvPr>
            <p:ph type="body" sz="half" idx="2"/>
          </p:nvPr>
        </p:nvSpPr>
        <p:spPr>
          <a:xfrm>
            <a:off x="514349" y="2655936"/>
            <a:ext cx="8269640" cy="2865328"/>
          </a:xfrm>
        </p:spPr>
        <p:txBody>
          <a:bodyPr>
            <a:normAutofit fontScale="92500" lnSpcReduction="10000"/>
          </a:bodyPr>
          <a:lstStyle/>
          <a:p>
            <a:pPr marL="214313" indent="-214313">
              <a:buFont typeface="Arial" panose="020B0604020202020204" pitchFamily="34" charset="0"/>
              <a:buChar char="•"/>
            </a:pPr>
            <a:r>
              <a:rPr lang="en-MY" sz="1800" dirty="0" err="1"/>
              <a:t>Metodologi</a:t>
            </a:r>
            <a:r>
              <a:rPr lang="en-MY" sz="1800" dirty="0"/>
              <a:t> yang </a:t>
            </a:r>
            <a:r>
              <a:rPr lang="en-MY" sz="1800" dirty="0" err="1"/>
              <a:t>diperkenalkan</a:t>
            </a:r>
            <a:r>
              <a:rPr lang="en-MY" sz="1800" dirty="0"/>
              <a:t> </a:t>
            </a:r>
            <a:r>
              <a:rPr lang="en-MY" sz="1800" dirty="0" err="1"/>
              <a:t>oleh</a:t>
            </a:r>
            <a:r>
              <a:rPr lang="en-MY" sz="1800" dirty="0"/>
              <a:t> Ibn Khaldun </a:t>
            </a:r>
            <a:r>
              <a:rPr lang="en-MY" sz="1800" dirty="0" err="1"/>
              <a:t>dalam</a:t>
            </a:r>
            <a:r>
              <a:rPr lang="en-MY" sz="1800" dirty="0"/>
              <a:t> </a:t>
            </a:r>
            <a:r>
              <a:rPr lang="en-MY" sz="1800" dirty="0" err="1"/>
              <a:t>pengkajian</a:t>
            </a:r>
            <a:r>
              <a:rPr lang="en-MY" sz="1800" dirty="0"/>
              <a:t> </a:t>
            </a:r>
            <a:r>
              <a:rPr lang="en-MY" sz="1800" dirty="0" err="1"/>
              <a:t>sejarah</a:t>
            </a:r>
            <a:r>
              <a:rPr lang="en-MY" sz="1800" dirty="0"/>
              <a:t> </a:t>
            </a:r>
            <a:r>
              <a:rPr lang="en-MY" sz="1800" dirty="0" err="1"/>
              <a:t>dan</a:t>
            </a:r>
            <a:r>
              <a:rPr lang="en-MY" sz="1800" dirty="0"/>
              <a:t> </a:t>
            </a:r>
            <a:r>
              <a:rPr lang="en-MY" sz="1800" dirty="0" err="1"/>
              <a:t>sains</a:t>
            </a:r>
            <a:r>
              <a:rPr lang="en-MY" sz="1800" dirty="0"/>
              <a:t> </a:t>
            </a:r>
            <a:r>
              <a:rPr lang="en-MY" sz="1800" dirty="0" err="1"/>
              <a:t>sosial</a:t>
            </a:r>
            <a:r>
              <a:rPr lang="en-MY" sz="1800" dirty="0"/>
              <a:t>:</a:t>
            </a:r>
          </a:p>
          <a:p>
            <a:r>
              <a:rPr lang="en-MY" sz="1800" dirty="0"/>
              <a:t>-Ahli </a:t>
            </a:r>
            <a:r>
              <a:rPr lang="en-MY" sz="1800" dirty="0" err="1"/>
              <a:t>sejarah</a:t>
            </a:r>
            <a:r>
              <a:rPr lang="en-MY" sz="1800" dirty="0"/>
              <a:t> </a:t>
            </a:r>
            <a:r>
              <a:rPr lang="en-MY" sz="1800" dirty="0" err="1"/>
              <a:t>sepatutnya</a:t>
            </a:r>
            <a:r>
              <a:rPr lang="en-MY" sz="1800" dirty="0"/>
              <a:t> </a:t>
            </a:r>
            <a:r>
              <a:rPr lang="en-MY" sz="1800" dirty="0" err="1"/>
              <a:t>memberikan</a:t>
            </a:r>
            <a:r>
              <a:rPr lang="en-MY" sz="1800" dirty="0"/>
              <a:t> </a:t>
            </a:r>
            <a:r>
              <a:rPr lang="en-MY" sz="1800" dirty="0" err="1"/>
              <a:t>informasi</a:t>
            </a:r>
            <a:r>
              <a:rPr lang="en-MY" sz="1800" dirty="0"/>
              <a:t> </a:t>
            </a:r>
            <a:r>
              <a:rPr lang="en-MY" sz="1800" dirty="0" err="1"/>
              <a:t>sejarah</a:t>
            </a:r>
            <a:r>
              <a:rPr lang="en-MY" sz="1800" dirty="0"/>
              <a:t> yang </a:t>
            </a:r>
            <a:r>
              <a:rPr lang="en-MY" sz="1800" dirty="0" err="1"/>
              <a:t>betul</a:t>
            </a:r>
            <a:r>
              <a:rPr lang="en-MY" sz="1800" dirty="0"/>
              <a:t> </a:t>
            </a:r>
            <a:r>
              <a:rPr lang="en-MY" sz="1800" dirty="0" err="1"/>
              <a:t>dengan</a:t>
            </a:r>
            <a:r>
              <a:rPr lang="en-MY" sz="1800" dirty="0"/>
              <a:t> </a:t>
            </a:r>
            <a:r>
              <a:rPr lang="en-MY" sz="1800" dirty="0" err="1"/>
              <a:t>menilai</a:t>
            </a:r>
            <a:r>
              <a:rPr lang="en-MY" sz="1800" dirty="0"/>
              <a:t> data </a:t>
            </a:r>
            <a:r>
              <a:rPr lang="en-MY" sz="1800" dirty="0" err="1"/>
              <a:t>sejarah</a:t>
            </a:r>
            <a:r>
              <a:rPr lang="en-MY" sz="1800" dirty="0"/>
              <a:t> </a:t>
            </a:r>
            <a:r>
              <a:rPr lang="en-MY" sz="1800" dirty="0" err="1"/>
              <a:t>tersedia</a:t>
            </a:r>
            <a:r>
              <a:rPr lang="en-MY" sz="1800" dirty="0"/>
              <a:t> </a:t>
            </a:r>
            <a:r>
              <a:rPr lang="en-MY" sz="1800" dirty="0" err="1"/>
              <a:t>dari</a:t>
            </a:r>
            <a:r>
              <a:rPr lang="en-MY" sz="1800" dirty="0"/>
              <a:t> </a:t>
            </a:r>
            <a:r>
              <a:rPr lang="en-MY" sz="1800" dirty="0" err="1"/>
              <a:t>aspek</a:t>
            </a:r>
            <a:r>
              <a:rPr lang="en-MY" sz="1800" dirty="0"/>
              <a:t> </a:t>
            </a:r>
            <a:r>
              <a:rPr lang="en-MY" sz="1800" dirty="0" err="1"/>
              <a:t>kritikal</a:t>
            </a:r>
            <a:r>
              <a:rPr lang="en-MY" sz="1800" dirty="0"/>
              <a:t> </a:t>
            </a:r>
            <a:r>
              <a:rPr lang="en-MY" sz="1800" dirty="0" err="1"/>
              <a:t>dan</a:t>
            </a:r>
            <a:r>
              <a:rPr lang="en-MY" sz="1800" dirty="0"/>
              <a:t> </a:t>
            </a:r>
            <a:r>
              <a:rPr lang="en-MY" sz="1800" dirty="0" err="1"/>
              <a:t>menganalisis</a:t>
            </a:r>
            <a:r>
              <a:rPr lang="en-MY" sz="1800" dirty="0"/>
              <a:t> </a:t>
            </a:r>
            <a:r>
              <a:rPr lang="en-MY" sz="1800" dirty="0" err="1"/>
              <a:t>punca</a:t>
            </a:r>
            <a:r>
              <a:rPr lang="en-MY" sz="1800" dirty="0"/>
              <a:t> </a:t>
            </a:r>
            <a:r>
              <a:rPr lang="en-MY" sz="1800" dirty="0" err="1"/>
              <a:t>dan</a:t>
            </a:r>
            <a:r>
              <a:rPr lang="en-MY" sz="1800" dirty="0"/>
              <a:t> </a:t>
            </a:r>
            <a:r>
              <a:rPr lang="en-MY" sz="1800" dirty="0" err="1"/>
              <a:t>kesannya</a:t>
            </a:r>
            <a:r>
              <a:rPr lang="en-MY" sz="1800" dirty="0"/>
              <a:t>. </a:t>
            </a:r>
          </a:p>
          <a:p>
            <a:r>
              <a:rPr lang="en-MY" sz="1800" dirty="0"/>
              <a:t>-Ahli </a:t>
            </a:r>
            <a:r>
              <a:rPr lang="en-MY" sz="1800" dirty="0" err="1"/>
              <a:t>sejarah</a:t>
            </a:r>
            <a:r>
              <a:rPr lang="en-MY" sz="1800" dirty="0"/>
              <a:t> </a:t>
            </a:r>
            <a:r>
              <a:rPr lang="en-MY" sz="1800" dirty="0" err="1"/>
              <a:t>perlu</a:t>
            </a:r>
            <a:r>
              <a:rPr lang="en-MY" sz="1800" dirty="0"/>
              <a:t> </a:t>
            </a:r>
            <a:r>
              <a:rPr lang="en-MY" sz="1800" dirty="0" err="1"/>
              <a:t>megambil</a:t>
            </a:r>
            <a:r>
              <a:rPr lang="en-MY" sz="1800" dirty="0"/>
              <a:t> </a:t>
            </a:r>
            <a:r>
              <a:rPr lang="en-MY" sz="1800" dirty="0" err="1"/>
              <a:t>kira</a:t>
            </a:r>
            <a:r>
              <a:rPr lang="en-MY" sz="1800" dirty="0"/>
              <a:t> </a:t>
            </a:r>
            <a:r>
              <a:rPr lang="en-MY" sz="1800" dirty="0" err="1"/>
              <a:t>jenis</a:t>
            </a:r>
            <a:r>
              <a:rPr lang="en-MY" sz="1800" dirty="0"/>
              <a:t> </a:t>
            </a:r>
            <a:r>
              <a:rPr lang="en-MY" sz="1800" dirty="0" err="1"/>
              <a:t>masyarakat</a:t>
            </a:r>
            <a:r>
              <a:rPr lang="en-MY" sz="1800" dirty="0"/>
              <a:t> (</a:t>
            </a:r>
            <a:r>
              <a:rPr lang="en-MY" sz="1800" dirty="0" err="1"/>
              <a:t>bandar-luar</a:t>
            </a:r>
            <a:r>
              <a:rPr lang="en-MY" sz="1800" dirty="0"/>
              <a:t> </a:t>
            </a:r>
            <a:r>
              <a:rPr lang="en-MY" sz="1800" dirty="0" err="1"/>
              <a:t>bandar</a:t>
            </a:r>
            <a:r>
              <a:rPr lang="en-MY" sz="1800" dirty="0"/>
              <a:t>), </a:t>
            </a:r>
            <a:r>
              <a:rPr lang="en-MY" sz="1800" dirty="0" err="1"/>
              <a:t>dan</a:t>
            </a:r>
            <a:r>
              <a:rPr lang="en-MY" sz="1800" dirty="0"/>
              <a:t> </a:t>
            </a:r>
            <a:r>
              <a:rPr lang="en-MY" sz="1800" dirty="0" err="1"/>
              <a:t>perbezaan</a:t>
            </a:r>
            <a:r>
              <a:rPr lang="en-MY" sz="1800" dirty="0"/>
              <a:t> </a:t>
            </a:r>
            <a:r>
              <a:rPr lang="en-MY" sz="1800" dirty="0" err="1"/>
              <a:t>struktur</a:t>
            </a:r>
            <a:r>
              <a:rPr lang="en-MY" sz="1800" dirty="0"/>
              <a:t> </a:t>
            </a:r>
            <a:r>
              <a:rPr lang="en-MY" sz="1800" dirty="0" err="1"/>
              <a:t>sosial</a:t>
            </a:r>
            <a:r>
              <a:rPr lang="en-MY" sz="1800" dirty="0"/>
              <a:t>, </a:t>
            </a:r>
            <a:r>
              <a:rPr lang="en-MY" sz="1800" dirty="0" err="1"/>
              <a:t>seperti</a:t>
            </a:r>
            <a:r>
              <a:rPr lang="en-MY" sz="1800" dirty="0"/>
              <a:t> </a:t>
            </a:r>
            <a:r>
              <a:rPr lang="en-MY" sz="1800" dirty="0" err="1"/>
              <a:t>politik</a:t>
            </a:r>
            <a:r>
              <a:rPr lang="en-MY" sz="1800" dirty="0"/>
              <a:t>, </a:t>
            </a:r>
            <a:r>
              <a:rPr lang="en-MY" sz="1800" dirty="0" err="1"/>
              <a:t>ekonomi</a:t>
            </a:r>
            <a:r>
              <a:rPr lang="en-MY" sz="1800" dirty="0"/>
              <a:t>, </a:t>
            </a:r>
            <a:r>
              <a:rPr lang="en-MY" sz="1800" dirty="0" err="1"/>
              <a:t>geografi</a:t>
            </a:r>
            <a:r>
              <a:rPr lang="en-MY" sz="1800" dirty="0"/>
              <a:t>, agama, </a:t>
            </a:r>
            <a:r>
              <a:rPr lang="en-MY" sz="1800" dirty="0" err="1"/>
              <a:t>intelektual</a:t>
            </a:r>
            <a:r>
              <a:rPr lang="en-MY" sz="1800" dirty="0"/>
              <a:t> </a:t>
            </a:r>
            <a:r>
              <a:rPr lang="en-MY" sz="1800" dirty="0" err="1"/>
              <a:t>dan</a:t>
            </a:r>
            <a:r>
              <a:rPr lang="en-MY" sz="1800" dirty="0"/>
              <a:t> </a:t>
            </a:r>
            <a:r>
              <a:rPr lang="en-MY" sz="1800" dirty="0" err="1"/>
              <a:t>artistik</a:t>
            </a:r>
            <a:r>
              <a:rPr lang="en-MY" sz="1800" dirty="0"/>
              <a:t>. </a:t>
            </a:r>
          </a:p>
          <a:p>
            <a:r>
              <a:rPr lang="en-MY" sz="1800" dirty="0"/>
              <a:t>-Ahli </a:t>
            </a:r>
            <a:r>
              <a:rPr lang="en-MY" sz="1800" dirty="0" err="1"/>
              <a:t>sejarah</a:t>
            </a:r>
            <a:r>
              <a:rPr lang="en-MY" sz="1800" dirty="0"/>
              <a:t> </a:t>
            </a:r>
            <a:r>
              <a:rPr lang="en-MY" sz="1800" dirty="0" err="1"/>
              <a:t>dapat</a:t>
            </a:r>
            <a:r>
              <a:rPr lang="en-MY" sz="1800" dirty="0"/>
              <a:t> </a:t>
            </a:r>
            <a:r>
              <a:rPr lang="en-MY" sz="1800" dirty="0" err="1"/>
              <a:t>mengenal</a:t>
            </a:r>
            <a:r>
              <a:rPr lang="en-MY" sz="1800" dirty="0"/>
              <a:t> </a:t>
            </a:r>
            <a:r>
              <a:rPr lang="en-MY" sz="1800" dirty="0" err="1"/>
              <a:t>pasti</a:t>
            </a:r>
            <a:r>
              <a:rPr lang="en-MY" sz="1800" dirty="0"/>
              <a:t> </a:t>
            </a:r>
            <a:r>
              <a:rPr lang="en-MY" sz="1800" dirty="0" err="1"/>
              <a:t>faktor-faktor</a:t>
            </a:r>
            <a:r>
              <a:rPr lang="en-MY" sz="1800" dirty="0"/>
              <a:t> yang </a:t>
            </a:r>
            <a:r>
              <a:rPr lang="en-MY" sz="1800" dirty="0" err="1"/>
              <a:t>tetap</a:t>
            </a:r>
            <a:r>
              <a:rPr lang="en-MY" sz="1800" dirty="0"/>
              <a:t> </a:t>
            </a:r>
            <a:r>
              <a:rPr lang="en-MY" sz="1800" dirty="0" err="1"/>
              <a:t>dan</a:t>
            </a:r>
            <a:r>
              <a:rPr lang="en-MY" sz="1800" dirty="0"/>
              <a:t> </a:t>
            </a:r>
            <a:r>
              <a:rPr lang="en-MY" sz="1800" dirty="0" err="1"/>
              <a:t>berubah</a:t>
            </a:r>
            <a:r>
              <a:rPr lang="en-MY" sz="1800" dirty="0"/>
              <a:t> </a:t>
            </a:r>
            <a:r>
              <a:rPr lang="en-MY" sz="1800" dirty="0" err="1"/>
              <a:t>dan</a:t>
            </a:r>
            <a:r>
              <a:rPr lang="en-MY" sz="1800" dirty="0"/>
              <a:t> </a:t>
            </a:r>
            <a:r>
              <a:rPr lang="en-MY" sz="1800" dirty="0" err="1"/>
              <a:t>mewujudkan</a:t>
            </a:r>
            <a:r>
              <a:rPr lang="en-MY" sz="1800" dirty="0"/>
              <a:t> </a:t>
            </a:r>
            <a:r>
              <a:rPr lang="en-MY" sz="1800" dirty="0" err="1"/>
              <a:t>hubungan</a:t>
            </a:r>
            <a:r>
              <a:rPr lang="en-MY" sz="1800" dirty="0"/>
              <a:t> </a:t>
            </a:r>
            <a:r>
              <a:rPr lang="en-MY" sz="1800" dirty="0" err="1"/>
              <a:t>antara</a:t>
            </a:r>
            <a:r>
              <a:rPr lang="en-MY" sz="1800" dirty="0"/>
              <a:t> </a:t>
            </a:r>
            <a:r>
              <a:rPr lang="en-MY" sz="1800" dirty="0" err="1"/>
              <a:t>sebab</a:t>
            </a:r>
            <a:r>
              <a:rPr lang="en-MY" sz="1800" dirty="0"/>
              <a:t> </a:t>
            </a:r>
            <a:r>
              <a:rPr lang="en-MY" sz="1800" dirty="0" err="1"/>
              <a:t>dan</a:t>
            </a:r>
            <a:r>
              <a:rPr lang="en-MY" sz="1800" dirty="0"/>
              <a:t> </a:t>
            </a:r>
            <a:r>
              <a:rPr lang="en-MY" sz="1800" dirty="0" err="1"/>
              <a:t>kesan</a:t>
            </a:r>
            <a:r>
              <a:rPr lang="en-MY" sz="1800" dirty="0"/>
              <a:t>.</a:t>
            </a:r>
          </a:p>
          <a:p>
            <a:r>
              <a:rPr lang="en-MY" sz="1800" dirty="0"/>
              <a:t>-Di </a:t>
            </a:r>
            <a:r>
              <a:rPr lang="en-MY" sz="1800" dirty="0" err="1"/>
              <a:t>samping</a:t>
            </a:r>
            <a:r>
              <a:rPr lang="en-MY" sz="1800" dirty="0"/>
              <a:t> </a:t>
            </a:r>
            <a:r>
              <a:rPr lang="en-MY" sz="1800" dirty="0" err="1"/>
              <a:t>itu</a:t>
            </a:r>
            <a:r>
              <a:rPr lang="en-MY" sz="1800" dirty="0"/>
              <a:t>, </a:t>
            </a:r>
            <a:r>
              <a:rPr lang="en-MY" sz="1800" dirty="0" err="1"/>
              <a:t>ciri-ciri</a:t>
            </a:r>
            <a:r>
              <a:rPr lang="en-MY" sz="1800" dirty="0"/>
              <a:t> </a:t>
            </a:r>
            <a:r>
              <a:rPr lang="en-MY" sz="1800" dirty="0" err="1"/>
              <a:t>peribadi</a:t>
            </a:r>
            <a:r>
              <a:rPr lang="en-MY" sz="1800" dirty="0"/>
              <a:t> </a:t>
            </a:r>
            <a:r>
              <a:rPr lang="en-MY" sz="1800" dirty="0" err="1"/>
              <a:t>mereka</a:t>
            </a:r>
            <a:r>
              <a:rPr lang="en-MY" sz="1800" dirty="0"/>
              <a:t> yang </a:t>
            </a:r>
            <a:r>
              <a:rPr lang="en-MY" sz="1800" dirty="0" err="1"/>
              <a:t>melaporkan</a:t>
            </a:r>
            <a:r>
              <a:rPr lang="en-MY" sz="1800" dirty="0"/>
              <a:t> </a:t>
            </a:r>
            <a:r>
              <a:rPr lang="en-MY" sz="1800" dirty="0" err="1"/>
              <a:t>sejarah</a:t>
            </a:r>
            <a:r>
              <a:rPr lang="en-MY" sz="1800" dirty="0"/>
              <a:t> </a:t>
            </a:r>
            <a:r>
              <a:rPr lang="en-MY" sz="1800" dirty="0" err="1"/>
              <a:t>maklumat</a:t>
            </a:r>
            <a:r>
              <a:rPr lang="en-MY" sz="1800" dirty="0"/>
              <a:t> </a:t>
            </a:r>
            <a:r>
              <a:rPr lang="en-MY" sz="1800" dirty="0" err="1"/>
              <a:t>perlu</a:t>
            </a:r>
            <a:r>
              <a:rPr lang="en-MY" sz="1800" dirty="0"/>
              <a:t> </a:t>
            </a:r>
            <a:r>
              <a:rPr lang="en-MY" sz="1800" dirty="0" err="1"/>
              <a:t>dianalisis</a:t>
            </a:r>
            <a:r>
              <a:rPr lang="en-MY" sz="1800" dirty="0"/>
              <a:t>. </a:t>
            </a:r>
          </a:p>
          <a:p>
            <a:endParaRPr lang="en-MY" sz="1800" dirty="0"/>
          </a:p>
          <a:p>
            <a:endParaRPr lang="en-MY" sz="1800" dirty="0"/>
          </a:p>
          <a:p>
            <a:endParaRPr lang="en-MY" sz="1800" dirty="0"/>
          </a:p>
        </p:txBody>
      </p:sp>
    </p:spTree>
    <p:extLst>
      <p:ext uri="{BB962C8B-B14F-4D97-AF65-F5344CB8AC3E}">
        <p14:creationId xmlns:p14="http://schemas.microsoft.com/office/powerpoint/2010/main" val="3320060390"/>
      </p:ext>
    </p:extLst>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EA93E-391F-471F-A190-F1CDF66030C4}"/>
              </a:ext>
            </a:extLst>
          </p:cNvPr>
          <p:cNvSpPr>
            <a:spLocks noGrp="1"/>
          </p:cNvSpPr>
          <p:nvPr>
            <p:ph type="title"/>
          </p:nvPr>
        </p:nvSpPr>
        <p:spPr>
          <a:xfrm>
            <a:off x="465070" y="2056373"/>
            <a:ext cx="7436177" cy="437694"/>
          </a:xfrm>
        </p:spPr>
        <p:txBody>
          <a:bodyPr>
            <a:normAutofit fontScale="90000"/>
          </a:bodyPr>
          <a:lstStyle/>
          <a:p>
            <a:r>
              <a:rPr lang="en-MY" b="1" dirty="0" err="1"/>
              <a:t>Metod</a:t>
            </a:r>
            <a:r>
              <a:rPr lang="en-MY" b="1" dirty="0"/>
              <a:t> </a:t>
            </a:r>
            <a:r>
              <a:rPr lang="en-MY" b="1" dirty="0" err="1"/>
              <a:t>saintifik</a:t>
            </a:r>
            <a:r>
              <a:rPr lang="en-MY" b="1" dirty="0"/>
              <a:t> ibn Khaldun </a:t>
            </a:r>
            <a:r>
              <a:rPr lang="en-MY" b="1" dirty="0" err="1"/>
              <a:t>dalam</a:t>
            </a:r>
            <a:r>
              <a:rPr lang="en-MY" b="1" dirty="0"/>
              <a:t> </a:t>
            </a:r>
            <a:r>
              <a:rPr lang="en-MY" b="1" dirty="0" err="1"/>
              <a:t>sains</a:t>
            </a:r>
            <a:r>
              <a:rPr lang="en-MY" b="1" dirty="0"/>
              <a:t> </a:t>
            </a:r>
            <a:r>
              <a:rPr lang="en-MY" b="1" dirty="0" err="1"/>
              <a:t>sosial</a:t>
            </a:r>
            <a:r>
              <a:rPr lang="en-MY" b="1" dirty="0"/>
              <a:t> (</a:t>
            </a:r>
            <a:r>
              <a:rPr lang="en-MY" b="1" dirty="0" err="1"/>
              <a:t>samb</a:t>
            </a:r>
            <a:r>
              <a:rPr lang="en-MY" b="1" dirty="0"/>
              <a:t>…)</a:t>
            </a:r>
            <a:endParaRPr lang="en-MY" dirty="0"/>
          </a:p>
        </p:txBody>
      </p:sp>
      <p:sp>
        <p:nvSpPr>
          <p:cNvPr id="4" name="Text Placeholder 3">
            <a:extLst>
              <a:ext uri="{FF2B5EF4-FFF2-40B4-BE49-F238E27FC236}">
                <a16:creationId xmlns:a16="http://schemas.microsoft.com/office/drawing/2014/main" id="{9A2099A0-EB0E-45E1-BA2D-B7152617A429}"/>
              </a:ext>
            </a:extLst>
          </p:cNvPr>
          <p:cNvSpPr>
            <a:spLocks noGrp="1"/>
          </p:cNvSpPr>
          <p:nvPr>
            <p:ph type="body" sz="half" idx="2"/>
          </p:nvPr>
        </p:nvSpPr>
        <p:spPr>
          <a:xfrm>
            <a:off x="514349" y="2655936"/>
            <a:ext cx="8269640" cy="2865328"/>
          </a:xfrm>
        </p:spPr>
        <p:txBody>
          <a:bodyPr>
            <a:normAutofit/>
          </a:bodyPr>
          <a:lstStyle/>
          <a:p>
            <a:pPr marL="214313" indent="-214313">
              <a:buFont typeface="Arial" panose="020B0604020202020204" pitchFamily="34" charset="0"/>
              <a:buChar char="•"/>
            </a:pPr>
            <a:r>
              <a:rPr lang="en-MY" sz="1800" dirty="0" err="1"/>
              <a:t>Beliau</a:t>
            </a:r>
            <a:r>
              <a:rPr lang="en-MY" sz="1800" dirty="0"/>
              <a:t> juga </a:t>
            </a:r>
            <a:r>
              <a:rPr lang="en-MY" sz="1800" dirty="0" err="1"/>
              <a:t>memperkenalkan</a:t>
            </a:r>
            <a:r>
              <a:rPr lang="en-MY" sz="1800" dirty="0"/>
              <a:t> 3 </a:t>
            </a:r>
            <a:r>
              <a:rPr lang="en-MY" sz="1800" dirty="0" err="1"/>
              <a:t>elemen</a:t>
            </a:r>
            <a:r>
              <a:rPr lang="en-MY" sz="1800" dirty="0"/>
              <a:t> yang </a:t>
            </a:r>
            <a:r>
              <a:rPr lang="en-MY" sz="1800" dirty="0" err="1"/>
              <a:t>dianggap</a:t>
            </a:r>
            <a:r>
              <a:rPr lang="en-MY" sz="1800" dirty="0"/>
              <a:t> </a:t>
            </a:r>
            <a:r>
              <a:rPr lang="en-MY" sz="1800" dirty="0" err="1"/>
              <a:t>asas</a:t>
            </a:r>
            <a:r>
              <a:rPr lang="en-MY" sz="1800" dirty="0"/>
              <a:t> </a:t>
            </a:r>
            <a:r>
              <a:rPr lang="en-MY" sz="1800" dirty="0" err="1"/>
              <a:t>untuk</a:t>
            </a:r>
            <a:r>
              <a:rPr lang="en-MY" sz="1800" dirty="0"/>
              <a:t> </a:t>
            </a:r>
            <a:r>
              <a:rPr lang="en-MY" sz="1800" dirty="0" err="1"/>
              <a:t>mengutarakan</a:t>
            </a:r>
            <a:r>
              <a:rPr lang="en-MY" sz="1800" dirty="0"/>
              <a:t> </a:t>
            </a:r>
            <a:r>
              <a:rPr lang="en-MY" sz="1800" dirty="0" err="1"/>
              <a:t>pernyataan</a:t>
            </a:r>
            <a:r>
              <a:rPr lang="en-MY" sz="1800" dirty="0"/>
              <a:t> </a:t>
            </a:r>
            <a:r>
              <a:rPr lang="en-MY" sz="1800" dirty="0" err="1"/>
              <a:t>sains</a:t>
            </a:r>
            <a:r>
              <a:rPr lang="en-MY" sz="1800" dirty="0"/>
              <a:t> yang </a:t>
            </a:r>
            <a:r>
              <a:rPr lang="en-MY" sz="1800" dirty="0" err="1"/>
              <a:t>boleh</a:t>
            </a:r>
            <a:r>
              <a:rPr lang="en-MY" sz="1800" dirty="0"/>
              <a:t> </a:t>
            </a:r>
            <a:r>
              <a:rPr lang="en-MY" sz="1800" dirty="0" err="1"/>
              <a:t>dipercayai</a:t>
            </a:r>
            <a:r>
              <a:rPr lang="en-MY" sz="1800" dirty="0"/>
              <a:t>:</a:t>
            </a:r>
          </a:p>
          <a:p>
            <a:r>
              <a:rPr lang="en-MY" sz="1800" dirty="0"/>
              <a:t>-</a:t>
            </a:r>
            <a:r>
              <a:rPr lang="en-MY" sz="1800" dirty="0" err="1"/>
              <a:t>penerangan</a:t>
            </a:r>
            <a:r>
              <a:rPr lang="en-MY" sz="1800" dirty="0"/>
              <a:t> </a:t>
            </a:r>
            <a:r>
              <a:rPr lang="en-MY" sz="1800" dirty="0" err="1"/>
              <a:t>melalui</a:t>
            </a:r>
            <a:r>
              <a:rPr lang="en-MY" sz="1800" dirty="0"/>
              <a:t> </a:t>
            </a:r>
            <a:r>
              <a:rPr lang="en-MY" sz="1800" dirty="0" err="1"/>
              <a:t>konsep</a:t>
            </a:r>
            <a:r>
              <a:rPr lang="en-MY" sz="1800" dirty="0"/>
              <a:t> </a:t>
            </a:r>
            <a:r>
              <a:rPr lang="en-MY" sz="1800" dirty="0" err="1"/>
              <a:t>baru</a:t>
            </a:r>
            <a:endParaRPr lang="en-MY" sz="1800" dirty="0"/>
          </a:p>
          <a:p>
            <a:r>
              <a:rPr lang="en-MY" sz="1800" dirty="0"/>
              <a:t>-</a:t>
            </a:r>
            <a:r>
              <a:rPr lang="en-MY" sz="1800" dirty="0" err="1"/>
              <a:t>mengelakkan</a:t>
            </a:r>
            <a:r>
              <a:rPr lang="en-MY" sz="1800" dirty="0"/>
              <a:t> </a:t>
            </a:r>
            <a:r>
              <a:rPr lang="en-MY" sz="1800" dirty="0" err="1"/>
              <a:t>generalisasi</a:t>
            </a:r>
            <a:endParaRPr lang="en-MY" sz="1800" dirty="0"/>
          </a:p>
          <a:p>
            <a:r>
              <a:rPr lang="en-MY" sz="1800" dirty="0"/>
              <a:t>-</a:t>
            </a:r>
            <a:r>
              <a:rPr lang="en-MY" sz="1800" dirty="0" err="1"/>
              <a:t>menyokong</a:t>
            </a:r>
            <a:r>
              <a:rPr lang="en-MY" sz="1800" dirty="0"/>
              <a:t> </a:t>
            </a:r>
            <a:r>
              <a:rPr lang="en-MY" sz="1800" dirty="0" err="1"/>
              <a:t>konsep</a:t>
            </a:r>
            <a:r>
              <a:rPr lang="en-MY" sz="1800" dirty="0"/>
              <a:t>, idea </a:t>
            </a:r>
            <a:r>
              <a:rPr lang="en-MY" sz="1800" dirty="0" err="1"/>
              <a:t>dan</a:t>
            </a:r>
            <a:r>
              <a:rPr lang="en-MY" sz="1800" dirty="0"/>
              <a:t> </a:t>
            </a:r>
            <a:r>
              <a:rPr lang="en-MY" sz="1800" dirty="0" err="1"/>
              <a:t>teori</a:t>
            </a:r>
            <a:r>
              <a:rPr lang="en-MY" sz="1800" dirty="0"/>
              <a:t> </a:t>
            </a:r>
            <a:r>
              <a:rPr lang="en-MY" sz="1800" dirty="0" err="1"/>
              <a:t>dengan</a:t>
            </a:r>
            <a:r>
              <a:rPr lang="en-MY" sz="1800" dirty="0"/>
              <a:t> </a:t>
            </a:r>
            <a:r>
              <a:rPr lang="en-MY" sz="1800" dirty="0" err="1"/>
              <a:t>demonstrasi</a:t>
            </a:r>
            <a:r>
              <a:rPr lang="en-MY" sz="1800" dirty="0"/>
              <a:t> yang </a:t>
            </a:r>
            <a:r>
              <a:rPr lang="en-MY" sz="1800" dirty="0" err="1"/>
              <a:t>jelas</a:t>
            </a:r>
            <a:r>
              <a:rPr lang="en-MY" sz="1800" dirty="0"/>
              <a:t> </a:t>
            </a:r>
            <a:r>
              <a:rPr lang="en-MY" sz="1800" dirty="0" err="1"/>
              <a:t>dan</a:t>
            </a:r>
            <a:r>
              <a:rPr lang="en-MY" sz="1800" dirty="0"/>
              <a:t> </a:t>
            </a:r>
            <a:r>
              <a:rPr lang="en-MY" sz="1800" dirty="0" err="1"/>
              <a:t>telus</a:t>
            </a:r>
            <a:r>
              <a:rPr lang="en-MY" sz="1800" dirty="0"/>
              <a:t> </a:t>
            </a:r>
          </a:p>
          <a:p>
            <a:endParaRPr lang="en-MY" sz="1800" dirty="0"/>
          </a:p>
          <a:p>
            <a:endParaRPr lang="en-MY" sz="1800" dirty="0"/>
          </a:p>
        </p:txBody>
      </p:sp>
    </p:spTree>
    <p:extLst>
      <p:ext uri="{BB962C8B-B14F-4D97-AF65-F5344CB8AC3E}">
        <p14:creationId xmlns:p14="http://schemas.microsoft.com/office/powerpoint/2010/main" val="3875131362"/>
      </p:ext>
    </p:extLst>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18280E-A5D3-47AD-B6C5-4B7CDDF7F2E8}"/>
              </a:ext>
            </a:extLst>
          </p:cNvPr>
          <p:cNvSpPr>
            <a:spLocks noGrp="1"/>
          </p:cNvSpPr>
          <p:nvPr>
            <p:ph type="title"/>
          </p:nvPr>
        </p:nvSpPr>
        <p:spPr>
          <a:xfrm>
            <a:off x="514350" y="3157538"/>
            <a:ext cx="3086100" cy="542925"/>
          </a:xfrm>
        </p:spPr>
        <p:txBody>
          <a:bodyPr>
            <a:normAutofit fontScale="90000"/>
          </a:bodyPr>
          <a:lstStyle/>
          <a:p>
            <a:pPr algn="ctr"/>
            <a:r>
              <a:rPr lang="en-MY" sz="3200" dirty="0"/>
              <a:t>VIDEO</a:t>
            </a:r>
          </a:p>
        </p:txBody>
      </p:sp>
      <p:sp>
        <p:nvSpPr>
          <p:cNvPr id="6" name="Content Placeholder 5">
            <a:extLst>
              <a:ext uri="{FF2B5EF4-FFF2-40B4-BE49-F238E27FC236}">
                <a16:creationId xmlns:a16="http://schemas.microsoft.com/office/drawing/2014/main" id="{75BD2F1B-449A-4F5A-9286-77CF4E9285FB}"/>
              </a:ext>
            </a:extLst>
          </p:cNvPr>
          <p:cNvSpPr txBox="1">
            <a:spLocks noGrp="1"/>
          </p:cNvSpPr>
          <p:nvPr>
            <p:ph idx="1"/>
          </p:nvPr>
        </p:nvSpPr>
        <p:spPr>
          <a:xfrm>
            <a:off x="3746686" y="838200"/>
            <a:ext cx="4882964" cy="1615827"/>
          </a:xfrm>
          <a:prstGeom prst="rect">
            <a:avLst/>
          </a:prstGeom>
          <a:noFill/>
        </p:spPr>
        <p:txBody>
          <a:bodyPr wrap="square">
            <a:spAutoFit/>
          </a:bodyPr>
          <a:lstStyle/>
          <a:p>
            <a:pPr marL="0" indent="0" defTabSz="342900" eaLnBrk="1" fontAlgn="auto" hangingPunct="1">
              <a:spcBef>
                <a:spcPts val="0"/>
              </a:spcBef>
              <a:spcAft>
                <a:spcPts val="0"/>
              </a:spcAft>
              <a:buClrTx/>
              <a:buSzTx/>
              <a:buNone/>
              <a:defRPr/>
            </a:pPr>
            <a:r>
              <a:rPr lang="en-MY" dirty="0" err="1">
                <a:solidFill>
                  <a:prstClr val="white"/>
                </a:solidFill>
                <a:latin typeface="Century Gothic" panose="020B0502020202020204"/>
                <a:hlinkClick r:id="rId2"/>
              </a:rPr>
              <a:t>Klik</a:t>
            </a:r>
            <a:r>
              <a:rPr lang="en-MY" dirty="0">
                <a:solidFill>
                  <a:prstClr val="white"/>
                </a:solidFill>
                <a:latin typeface="Century Gothic" panose="020B0502020202020204"/>
                <a:hlinkClick r:id="rId2"/>
              </a:rPr>
              <a:t>: https://www.youtube.com/watch?v=l_qEB2jpkXA</a:t>
            </a:r>
            <a:endParaRPr lang="en-MY" dirty="0">
              <a:solidFill>
                <a:prstClr val="white"/>
              </a:solidFill>
              <a:latin typeface="Century Gothic" panose="020B0502020202020204"/>
            </a:endParaRPr>
          </a:p>
          <a:p>
            <a:pPr marL="0" indent="0" defTabSz="342900" eaLnBrk="1" fontAlgn="auto" hangingPunct="1">
              <a:spcBef>
                <a:spcPts val="0"/>
              </a:spcBef>
              <a:spcAft>
                <a:spcPts val="0"/>
              </a:spcAft>
              <a:buClrTx/>
              <a:buSzTx/>
              <a:buNone/>
              <a:defRPr/>
            </a:pPr>
            <a:endParaRPr lang="en-MY" sz="1350" dirty="0">
              <a:solidFill>
                <a:prstClr val="white"/>
              </a:solidFill>
              <a:latin typeface="Century Gothic" panose="020B0502020202020204"/>
            </a:endParaRPr>
          </a:p>
          <a:p>
            <a:pPr marL="0" indent="0" defTabSz="342900" eaLnBrk="1" fontAlgn="auto" hangingPunct="1">
              <a:spcBef>
                <a:spcPts val="0"/>
              </a:spcBef>
              <a:spcAft>
                <a:spcPts val="0"/>
              </a:spcAft>
              <a:buClrTx/>
              <a:buSzTx/>
              <a:buNone/>
              <a:defRPr/>
            </a:pPr>
            <a:endParaRPr lang="en-MY" sz="1350" dirty="0">
              <a:solidFill>
                <a:prstClr val="white"/>
              </a:solidFill>
              <a:latin typeface="Century Gothic" panose="020B0502020202020204"/>
            </a:endParaRPr>
          </a:p>
        </p:txBody>
      </p:sp>
      <p:sp>
        <p:nvSpPr>
          <p:cNvPr id="8" name="TextBox 7">
            <a:extLst>
              <a:ext uri="{FF2B5EF4-FFF2-40B4-BE49-F238E27FC236}">
                <a16:creationId xmlns:a16="http://schemas.microsoft.com/office/drawing/2014/main" id="{FDE221EE-A51D-4729-A457-5E82C367D2D8}"/>
              </a:ext>
            </a:extLst>
          </p:cNvPr>
          <p:cNvSpPr txBox="1"/>
          <p:nvPr/>
        </p:nvSpPr>
        <p:spPr>
          <a:xfrm>
            <a:off x="3779221" y="3810000"/>
            <a:ext cx="4572000" cy="1408078"/>
          </a:xfrm>
          <a:prstGeom prst="rect">
            <a:avLst/>
          </a:prstGeom>
          <a:noFill/>
        </p:spPr>
        <p:txBody>
          <a:bodyPr wrap="square">
            <a:spAutoFit/>
          </a:bodyPr>
          <a:lstStyle/>
          <a:p>
            <a:pPr algn="ctr" defTabSz="342900" eaLnBrk="1" fontAlgn="auto" hangingPunct="1">
              <a:spcBef>
                <a:spcPts val="0"/>
              </a:spcBef>
              <a:spcAft>
                <a:spcPts val="0"/>
              </a:spcAft>
              <a:defRPr/>
            </a:pPr>
            <a:r>
              <a:rPr lang="en-MY" sz="2400" dirty="0" err="1">
                <a:solidFill>
                  <a:prstClr val="white"/>
                </a:solidFill>
                <a:latin typeface="Century Gothic" panose="020B0502020202020204"/>
                <a:hlinkClick r:id="rId3"/>
              </a:rPr>
              <a:t>Klik</a:t>
            </a:r>
            <a:r>
              <a:rPr lang="en-MY" sz="2400" dirty="0">
                <a:solidFill>
                  <a:prstClr val="white"/>
                </a:solidFill>
                <a:latin typeface="Century Gothic" panose="020B0502020202020204"/>
                <a:hlinkClick r:id="rId3"/>
              </a:rPr>
              <a:t>: https://www.youtube.com/watch?v=LyIGsPfMwFc</a:t>
            </a:r>
            <a:endParaRPr lang="en-MY" sz="2400" dirty="0">
              <a:solidFill>
                <a:prstClr val="white"/>
              </a:solidFill>
              <a:latin typeface="Century Gothic" panose="020B0502020202020204"/>
            </a:endParaRPr>
          </a:p>
          <a:p>
            <a:pPr defTabSz="342900" eaLnBrk="1" fontAlgn="auto" hangingPunct="1">
              <a:spcBef>
                <a:spcPts val="0"/>
              </a:spcBef>
              <a:spcAft>
                <a:spcPts val="0"/>
              </a:spcAft>
              <a:defRPr/>
            </a:pPr>
            <a:endParaRPr lang="en-MY" sz="1350" dirty="0">
              <a:solidFill>
                <a:prstClr val="white"/>
              </a:solidFill>
              <a:latin typeface="Century Gothic" panose="020B0502020202020204"/>
            </a:endParaRPr>
          </a:p>
        </p:txBody>
      </p:sp>
    </p:spTree>
    <p:extLst>
      <p:ext uri="{BB962C8B-B14F-4D97-AF65-F5344CB8AC3E}">
        <p14:creationId xmlns:p14="http://schemas.microsoft.com/office/powerpoint/2010/main" val="2597661349"/>
      </p:ext>
    </p:extLst>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DD3CD5-01D8-45C1-BCBA-08F1E0AFE17A}"/>
              </a:ext>
            </a:extLst>
          </p:cNvPr>
          <p:cNvSpPr>
            <a:spLocks noGrp="1"/>
          </p:cNvSpPr>
          <p:nvPr>
            <p:ph type="ctrTitle"/>
          </p:nvPr>
        </p:nvSpPr>
        <p:spPr>
          <a:xfrm>
            <a:off x="914400" y="1295400"/>
            <a:ext cx="7086600" cy="514350"/>
          </a:xfrm>
        </p:spPr>
        <p:txBody>
          <a:bodyPr>
            <a:normAutofit fontScale="90000"/>
          </a:bodyPr>
          <a:lstStyle/>
          <a:p>
            <a:pPr algn="ctr"/>
            <a:r>
              <a:rPr lang="en-MY" dirty="0"/>
              <a:t>Task</a:t>
            </a:r>
          </a:p>
        </p:txBody>
      </p:sp>
      <p:sp>
        <p:nvSpPr>
          <p:cNvPr id="3" name="Subtitle 2">
            <a:extLst>
              <a:ext uri="{FF2B5EF4-FFF2-40B4-BE49-F238E27FC236}">
                <a16:creationId xmlns:a16="http://schemas.microsoft.com/office/drawing/2014/main" id="{EB05B37A-6B3B-4A41-9552-1E14F903BDCD}"/>
              </a:ext>
            </a:extLst>
          </p:cNvPr>
          <p:cNvSpPr>
            <a:spLocks noGrp="1"/>
          </p:cNvSpPr>
          <p:nvPr>
            <p:ph type="subTitle" idx="1"/>
          </p:nvPr>
        </p:nvSpPr>
        <p:spPr>
          <a:xfrm>
            <a:off x="1905000" y="2667000"/>
            <a:ext cx="5714228" cy="2362200"/>
          </a:xfrm>
        </p:spPr>
        <p:txBody>
          <a:bodyPr>
            <a:normAutofit/>
          </a:bodyPr>
          <a:lstStyle/>
          <a:p>
            <a:pPr algn="ctr"/>
            <a:r>
              <a:rPr lang="en-MY" sz="2400" dirty="0" err="1"/>
              <a:t>Bincangkan</a:t>
            </a:r>
            <a:r>
              <a:rPr lang="en-MY" sz="2400" dirty="0"/>
              <a:t> </a:t>
            </a:r>
            <a:r>
              <a:rPr lang="en-MY" sz="2400" dirty="0" err="1"/>
              <a:t>apakah</a:t>
            </a:r>
            <a:r>
              <a:rPr lang="en-MY" sz="2400" dirty="0"/>
              <a:t> </a:t>
            </a:r>
            <a:r>
              <a:rPr lang="en-MY" sz="2400" dirty="0" err="1"/>
              <a:t>ekosistem</a:t>
            </a:r>
            <a:r>
              <a:rPr lang="en-MY" sz="2400" dirty="0"/>
              <a:t> </a:t>
            </a:r>
            <a:r>
              <a:rPr lang="en-MY" sz="2400" dirty="0" err="1"/>
              <a:t>keilmuan</a:t>
            </a:r>
            <a:r>
              <a:rPr lang="en-MY" sz="2400" dirty="0"/>
              <a:t> </a:t>
            </a:r>
            <a:r>
              <a:rPr lang="en-MY" sz="2400" dirty="0" err="1"/>
              <a:t>sains</a:t>
            </a:r>
            <a:r>
              <a:rPr lang="en-MY" sz="2400" dirty="0"/>
              <a:t> dan </a:t>
            </a:r>
            <a:r>
              <a:rPr lang="en-MY" sz="2400" dirty="0" err="1"/>
              <a:t>teknologi</a:t>
            </a:r>
            <a:r>
              <a:rPr lang="en-MY" sz="2400" dirty="0"/>
              <a:t> yang </a:t>
            </a:r>
            <a:r>
              <a:rPr lang="en-MY" sz="2400" dirty="0" err="1"/>
              <a:t>diperlukan</a:t>
            </a:r>
            <a:r>
              <a:rPr lang="en-MY" sz="2400" dirty="0"/>
              <a:t> </a:t>
            </a:r>
            <a:r>
              <a:rPr lang="en-MY" sz="2400" dirty="0" err="1"/>
              <a:t>untuk</a:t>
            </a:r>
            <a:r>
              <a:rPr lang="en-MY" sz="2400" dirty="0"/>
              <a:t> </a:t>
            </a:r>
            <a:r>
              <a:rPr lang="en-MY" sz="2400" dirty="0" err="1"/>
              <a:t>membangunkan</a:t>
            </a:r>
            <a:r>
              <a:rPr lang="en-MY" sz="2400" dirty="0"/>
              <a:t> Sains dan </a:t>
            </a:r>
            <a:r>
              <a:rPr lang="en-MY" sz="2400" dirty="0" err="1"/>
              <a:t>Teknologi</a:t>
            </a:r>
            <a:r>
              <a:rPr lang="en-MY" sz="2400" dirty="0"/>
              <a:t> Islam pada masa </a:t>
            </a:r>
            <a:r>
              <a:rPr lang="en-MY" sz="2400" dirty="0" err="1"/>
              <a:t>kini</a:t>
            </a:r>
            <a:r>
              <a:rPr lang="en-MY" sz="2400" dirty="0"/>
              <a:t>.</a:t>
            </a:r>
          </a:p>
        </p:txBody>
      </p:sp>
    </p:spTree>
    <p:extLst>
      <p:ext uri="{BB962C8B-B14F-4D97-AF65-F5344CB8AC3E}">
        <p14:creationId xmlns:p14="http://schemas.microsoft.com/office/powerpoint/2010/main" val="764450023"/>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val 10">
            <a:extLst>
              <a:ext uri="{FF2B5EF4-FFF2-40B4-BE49-F238E27FC236}">
                <a16:creationId xmlns:a16="http://schemas.microsoft.com/office/drawing/2014/main" id="{4A01066A-A9E7-47EB-B49D-4FA4606E9840}"/>
              </a:ext>
            </a:extLst>
          </p:cNvPr>
          <p:cNvSpPr/>
          <p:nvPr/>
        </p:nvSpPr>
        <p:spPr>
          <a:xfrm>
            <a:off x="3841340" y="3429000"/>
            <a:ext cx="1790700" cy="8228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4" name="Slide Number Placeholder 3">
            <a:extLst>
              <a:ext uri="{FF2B5EF4-FFF2-40B4-BE49-F238E27FC236}">
                <a16:creationId xmlns:a16="http://schemas.microsoft.com/office/drawing/2014/main" id="{38F98185-E6A1-2149-BF51-C342FC554884}"/>
              </a:ext>
            </a:extLst>
          </p:cNvPr>
          <p:cNvSpPr>
            <a:spLocks noGrp="1"/>
          </p:cNvSpPr>
          <p:nvPr>
            <p:ph type="sldNum" sz="quarter" idx="12"/>
          </p:nvPr>
        </p:nvSpPr>
        <p:spPr/>
        <p:txBody>
          <a:bodyPr/>
          <a:lstStyle/>
          <a:p>
            <a:pPr>
              <a:defRPr/>
            </a:pPr>
            <a:fld id="{65F3EB3C-E31D-4CB2-A54F-F1F7B1EBCB39}" type="slidenum">
              <a:rPr lang="ar-SA" altLang="en-US" smtClean="0"/>
              <a:pPr>
                <a:defRPr/>
              </a:pPr>
              <a:t>7</a:t>
            </a:fld>
            <a:endParaRPr lang="en-US" altLang="en-US"/>
          </a:p>
        </p:txBody>
      </p:sp>
      <p:graphicFrame>
        <p:nvGraphicFramePr>
          <p:cNvPr id="9" name="Diagram 8">
            <a:extLst>
              <a:ext uri="{FF2B5EF4-FFF2-40B4-BE49-F238E27FC236}">
                <a16:creationId xmlns:a16="http://schemas.microsoft.com/office/drawing/2014/main" id="{7B60CC56-A272-41D1-B280-0717EB8EC712}"/>
              </a:ext>
            </a:extLst>
          </p:cNvPr>
          <p:cNvGraphicFramePr/>
          <p:nvPr>
            <p:extLst>
              <p:ext uri="{D42A27DB-BD31-4B8C-83A1-F6EECF244321}">
                <p14:modId xmlns:p14="http://schemas.microsoft.com/office/powerpoint/2010/main" val="3269559892"/>
              </p:ext>
            </p:extLst>
          </p:nvPr>
        </p:nvGraphicFramePr>
        <p:xfrm>
          <a:off x="964791" y="601038"/>
          <a:ext cx="7543799" cy="57149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TextBox 9">
            <a:extLst>
              <a:ext uri="{FF2B5EF4-FFF2-40B4-BE49-F238E27FC236}">
                <a16:creationId xmlns:a16="http://schemas.microsoft.com/office/drawing/2014/main" id="{374C1973-65B9-4DCA-A16D-92BC0B28CBB9}"/>
              </a:ext>
            </a:extLst>
          </p:cNvPr>
          <p:cNvSpPr txBox="1"/>
          <p:nvPr/>
        </p:nvSpPr>
        <p:spPr>
          <a:xfrm>
            <a:off x="4114800" y="3458537"/>
            <a:ext cx="1447800" cy="523220"/>
          </a:xfrm>
          <a:prstGeom prst="rect">
            <a:avLst/>
          </a:prstGeom>
          <a:noFill/>
        </p:spPr>
        <p:txBody>
          <a:bodyPr wrap="square" rtlCol="0">
            <a:spAutoFit/>
          </a:bodyPr>
          <a:lstStyle/>
          <a:p>
            <a:r>
              <a:rPr lang="en-MY" sz="2800" dirty="0">
                <a:solidFill>
                  <a:schemeClr val="bg1"/>
                </a:solidFill>
              </a:rPr>
              <a:t>TAUHID</a:t>
            </a:r>
            <a:endParaRPr lang="en-MY" dirty="0">
              <a:solidFill>
                <a:schemeClr val="bg1"/>
              </a:solidFill>
            </a:endParaRPr>
          </a:p>
        </p:txBody>
      </p:sp>
      <p:sp>
        <p:nvSpPr>
          <p:cNvPr id="2" name="TextBox 1">
            <a:extLst>
              <a:ext uri="{FF2B5EF4-FFF2-40B4-BE49-F238E27FC236}">
                <a16:creationId xmlns:a16="http://schemas.microsoft.com/office/drawing/2014/main" id="{352F4D39-663A-4B81-AF71-E84AFD48937D}"/>
              </a:ext>
            </a:extLst>
          </p:cNvPr>
          <p:cNvSpPr txBox="1"/>
          <p:nvPr/>
        </p:nvSpPr>
        <p:spPr>
          <a:xfrm flipH="1">
            <a:off x="457200" y="304800"/>
            <a:ext cx="2590800" cy="830997"/>
          </a:xfrm>
          <a:prstGeom prst="rect">
            <a:avLst/>
          </a:prstGeom>
          <a:noFill/>
        </p:spPr>
        <p:txBody>
          <a:bodyPr wrap="square" rtlCol="0">
            <a:spAutoFit/>
          </a:bodyPr>
          <a:lstStyle/>
          <a:p>
            <a:pPr algn="ctr"/>
            <a:r>
              <a:rPr lang="en-MY" sz="2400" dirty="0"/>
              <a:t>KESEJAHTERAAN HIDUP</a:t>
            </a:r>
          </a:p>
        </p:txBody>
      </p:sp>
      <p:sp>
        <p:nvSpPr>
          <p:cNvPr id="3" name="TextBox 2">
            <a:extLst>
              <a:ext uri="{FF2B5EF4-FFF2-40B4-BE49-F238E27FC236}">
                <a16:creationId xmlns:a16="http://schemas.microsoft.com/office/drawing/2014/main" id="{ED7BA24E-9F03-42BC-B9EF-AA9C4C9C49C8}"/>
              </a:ext>
            </a:extLst>
          </p:cNvPr>
          <p:cNvSpPr txBox="1"/>
          <p:nvPr/>
        </p:nvSpPr>
        <p:spPr>
          <a:xfrm>
            <a:off x="152400" y="5115708"/>
            <a:ext cx="1752600" cy="1200329"/>
          </a:xfrm>
          <a:prstGeom prst="rect">
            <a:avLst/>
          </a:prstGeom>
          <a:noFill/>
        </p:spPr>
        <p:txBody>
          <a:bodyPr wrap="square" rtlCol="0">
            <a:spAutoFit/>
          </a:bodyPr>
          <a:lstStyle/>
          <a:p>
            <a:r>
              <a:rPr lang="en-MY" sz="2400" dirty="0"/>
              <a:t>MENJAGA MAQASID SHARIAH</a:t>
            </a:r>
          </a:p>
        </p:txBody>
      </p:sp>
      <p:sp>
        <p:nvSpPr>
          <p:cNvPr id="5" name="TextBox 4">
            <a:extLst>
              <a:ext uri="{FF2B5EF4-FFF2-40B4-BE49-F238E27FC236}">
                <a16:creationId xmlns:a16="http://schemas.microsoft.com/office/drawing/2014/main" id="{D3124792-281C-4E02-A01B-9345CD94B817}"/>
              </a:ext>
            </a:extLst>
          </p:cNvPr>
          <p:cNvSpPr txBox="1"/>
          <p:nvPr/>
        </p:nvSpPr>
        <p:spPr>
          <a:xfrm>
            <a:off x="7812088" y="2627540"/>
            <a:ext cx="1600200" cy="830997"/>
          </a:xfrm>
          <a:prstGeom prst="rect">
            <a:avLst/>
          </a:prstGeom>
          <a:noFill/>
        </p:spPr>
        <p:txBody>
          <a:bodyPr wrap="square" rtlCol="0">
            <a:spAutoFit/>
          </a:bodyPr>
          <a:lstStyle/>
          <a:p>
            <a:r>
              <a:rPr lang="en-MY" sz="2400" dirty="0"/>
              <a:t>PRINSIP ETIKA</a:t>
            </a:r>
          </a:p>
        </p:txBody>
      </p:sp>
    </p:spTree>
    <p:extLst>
      <p:ext uri="{BB962C8B-B14F-4D97-AF65-F5344CB8AC3E}">
        <p14:creationId xmlns:p14="http://schemas.microsoft.com/office/powerpoint/2010/main" val="860111646"/>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AB8DF90-2044-49B5-A57C-C9FA1E79D1EE}"/>
              </a:ext>
            </a:extLst>
          </p:cNvPr>
          <p:cNvSpPr>
            <a:spLocks noGrp="1"/>
          </p:cNvSpPr>
          <p:nvPr>
            <p:ph type="sldNum" sz="quarter" idx="12"/>
          </p:nvPr>
        </p:nvSpPr>
        <p:spPr/>
        <p:txBody>
          <a:bodyPr/>
          <a:lstStyle/>
          <a:p>
            <a:pPr>
              <a:defRPr/>
            </a:pPr>
            <a:fld id="{65F3EB3C-E31D-4CB2-A54F-F1F7B1EBCB39}" type="slidenum">
              <a:rPr lang="ar-SA" altLang="en-US" smtClean="0"/>
              <a:pPr>
                <a:defRPr/>
              </a:pPr>
              <a:t>8</a:t>
            </a:fld>
            <a:endParaRPr lang="en-US" altLang="en-US"/>
          </a:p>
        </p:txBody>
      </p:sp>
      <p:graphicFrame>
        <p:nvGraphicFramePr>
          <p:cNvPr id="5" name="Diagram 4">
            <a:extLst>
              <a:ext uri="{FF2B5EF4-FFF2-40B4-BE49-F238E27FC236}">
                <a16:creationId xmlns:a16="http://schemas.microsoft.com/office/drawing/2014/main" id="{1AE1BC11-0694-4123-8BE4-4AB41C939AB6}"/>
              </a:ext>
            </a:extLst>
          </p:cNvPr>
          <p:cNvGraphicFramePr/>
          <p:nvPr>
            <p:extLst>
              <p:ext uri="{D42A27DB-BD31-4B8C-83A1-F6EECF244321}">
                <p14:modId xmlns:p14="http://schemas.microsoft.com/office/powerpoint/2010/main" val="1325913882"/>
              </p:ext>
            </p:extLst>
          </p:nvPr>
        </p:nvGraphicFramePr>
        <p:xfrm>
          <a:off x="2590800" y="411139"/>
          <a:ext cx="6400800" cy="5867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Diagram 5">
            <a:extLst>
              <a:ext uri="{FF2B5EF4-FFF2-40B4-BE49-F238E27FC236}">
                <a16:creationId xmlns:a16="http://schemas.microsoft.com/office/drawing/2014/main" id="{0863926C-664F-41A3-BA7A-E604BBF78BF4}"/>
              </a:ext>
            </a:extLst>
          </p:cNvPr>
          <p:cNvGraphicFramePr/>
          <p:nvPr>
            <p:extLst>
              <p:ext uri="{D42A27DB-BD31-4B8C-83A1-F6EECF244321}">
                <p14:modId xmlns:p14="http://schemas.microsoft.com/office/powerpoint/2010/main" val="2515239503"/>
              </p:ext>
            </p:extLst>
          </p:nvPr>
        </p:nvGraphicFramePr>
        <p:xfrm>
          <a:off x="5137" y="865728"/>
          <a:ext cx="3429000" cy="173734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8" name="Diagram 7">
            <a:extLst>
              <a:ext uri="{FF2B5EF4-FFF2-40B4-BE49-F238E27FC236}">
                <a16:creationId xmlns:a16="http://schemas.microsoft.com/office/drawing/2014/main" id="{A4117D89-D1EE-44DA-AB46-ED288D22CC1A}"/>
              </a:ext>
            </a:extLst>
          </p:cNvPr>
          <p:cNvGraphicFramePr/>
          <p:nvPr>
            <p:extLst>
              <p:ext uri="{D42A27DB-BD31-4B8C-83A1-F6EECF244321}">
                <p14:modId xmlns:p14="http://schemas.microsoft.com/office/powerpoint/2010/main" val="2031325789"/>
              </p:ext>
            </p:extLst>
          </p:nvPr>
        </p:nvGraphicFramePr>
        <p:xfrm>
          <a:off x="114300" y="5102672"/>
          <a:ext cx="3429000" cy="1737348"/>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aphicFrame>
        <p:nvGraphicFramePr>
          <p:cNvPr id="10" name="Diagram 9">
            <a:extLst>
              <a:ext uri="{FF2B5EF4-FFF2-40B4-BE49-F238E27FC236}">
                <a16:creationId xmlns:a16="http://schemas.microsoft.com/office/drawing/2014/main" id="{D33C245C-C65E-4E11-B8CE-69A64A1010FD}"/>
              </a:ext>
            </a:extLst>
          </p:cNvPr>
          <p:cNvGraphicFramePr/>
          <p:nvPr>
            <p:extLst>
              <p:ext uri="{D42A27DB-BD31-4B8C-83A1-F6EECF244321}">
                <p14:modId xmlns:p14="http://schemas.microsoft.com/office/powerpoint/2010/main" val="2257005584"/>
              </p:ext>
            </p:extLst>
          </p:nvPr>
        </p:nvGraphicFramePr>
        <p:xfrm>
          <a:off x="5791200" y="5120652"/>
          <a:ext cx="3429000" cy="1737348"/>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sp>
        <p:nvSpPr>
          <p:cNvPr id="2" name="TextBox 1">
            <a:extLst>
              <a:ext uri="{FF2B5EF4-FFF2-40B4-BE49-F238E27FC236}">
                <a16:creationId xmlns:a16="http://schemas.microsoft.com/office/drawing/2014/main" id="{2CC353EF-1CF0-4D79-A4F2-585EE4FEAE46}"/>
              </a:ext>
            </a:extLst>
          </p:cNvPr>
          <p:cNvSpPr txBox="1"/>
          <p:nvPr/>
        </p:nvSpPr>
        <p:spPr>
          <a:xfrm>
            <a:off x="1219200" y="118752"/>
            <a:ext cx="6705600" cy="584775"/>
          </a:xfrm>
          <a:prstGeom prst="rect">
            <a:avLst/>
          </a:prstGeom>
          <a:noFill/>
        </p:spPr>
        <p:txBody>
          <a:bodyPr wrap="square" rtlCol="0">
            <a:spAutoFit/>
          </a:bodyPr>
          <a:lstStyle/>
          <a:p>
            <a:pPr algn="ctr"/>
            <a:r>
              <a:rPr lang="en-MY" sz="3200" dirty="0"/>
              <a:t>PARADIGMA SAINS ISLAM</a:t>
            </a:r>
          </a:p>
        </p:txBody>
      </p:sp>
    </p:spTree>
    <p:extLst>
      <p:ext uri="{BB962C8B-B14F-4D97-AF65-F5344CB8AC3E}">
        <p14:creationId xmlns:p14="http://schemas.microsoft.com/office/powerpoint/2010/main" val="1547754630"/>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58DD25B7-3B07-4EB3-9534-8F0930D5622F}"/>
              </a:ext>
            </a:extLst>
          </p:cNvPr>
          <p:cNvSpPr/>
          <p:nvPr/>
        </p:nvSpPr>
        <p:spPr>
          <a:xfrm>
            <a:off x="228600" y="5410200"/>
            <a:ext cx="1971994" cy="137160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9" name="Rectangle: Rounded Corners 8">
            <a:extLst>
              <a:ext uri="{FF2B5EF4-FFF2-40B4-BE49-F238E27FC236}">
                <a16:creationId xmlns:a16="http://schemas.microsoft.com/office/drawing/2014/main" id="{24CA9245-9DEF-4B2E-B9B7-B23CC465722E}"/>
              </a:ext>
            </a:extLst>
          </p:cNvPr>
          <p:cNvSpPr/>
          <p:nvPr/>
        </p:nvSpPr>
        <p:spPr>
          <a:xfrm>
            <a:off x="4267200" y="5715000"/>
            <a:ext cx="1381059" cy="876973"/>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 name="Title 1">
            <a:extLst>
              <a:ext uri="{FF2B5EF4-FFF2-40B4-BE49-F238E27FC236}">
                <a16:creationId xmlns:a16="http://schemas.microsoft.com/office/drawing/2014/main" id="{D3A00AAF-ADCC-5A41-B9C3-DFB9D1F3FFCC}"/>
              </a:ext>
            </a:extLst>
          </p:cNvPr>
          <p:cNvSpPr>
            <a:spLocks noGrp="1"/>
          </p:cNvSpPr>
          <p:nvPr>
            <p:ph type="title"/>
          </p:nvPr>
        </p:nvSpPr>
        <p:spPr>
          <a:xfrm>
            <a:off x="559086" y="220664"/>
            <a:ext cx="7772400" cy="1455738"/>
          </a:xfrm>
        </p:spPr>
        <p:txBody>
          <a:bodyPr/>
          <a:lstStyle/>
          <a:p>
            <a:r>
              <a:rPr lang="en-US" dirty="0"/>
              <a:t>Pembahagian </a:t>
            </a:r>
            <a:r>
              <a:rPr lang="en-US" dirty="0" err="1"/>
              <a:t>ilmu</a:t>
            </a:r>
            <a:r>
              <a:rPr lang="en-US" dirty="0"/>
              <a:t> </a:t>
            </a:r>
            <a:r>
              <a:rPr lang="en-US" dirty="0" err="1"/>
              <a:t>sains</a:t>
            </a:r>
            <a:r>
              <a:rPr lang="en-US" dirty="0"/>
              <a:t> ISLAM</a:t>
            </a:r>
          </a:p>
        </p:txBody>
      </p:sp>
      <p:graphicFrame>
        <p:nvGraphicFramePr>
          <p:cNvPr id="5" name="Content Placeholder 4">
            <a:extLst>
              <a:ext uri="{FF2B5EF4-FFF2-40B4-BE49-F238E27FC236}">
                <a16:creationId xmlns:a16="http://schemas.microsoft.com/office/drawing/2014/main" id="{B1BC9B0D-19EE-487A-B6F3-8C10E8E04BCE}"/>
              </a:ext>
            </a:extLst>
          </p:cNvPr>
          <p:cNvGraphicFramePr>
            <a:graphicFrameLocks noGrp="1"/>
          </p:cNvGraphicFramePr>
          <p:nvPr>
            <p:ph idx="1"/>
            <p:extLst>
              <p:ext uri="{D42A27DB-BD31-4B8C-83A1-F6EECF244321}">
                <p14:modId xmlns:p14="http://schemas.microsoft.com/office/powerpoint/2010/main" val="973384166"/>
              </p:ext>
            </p:extLst>
          </p:nvPr>
        </p:nvGraphicFramePr>
        <p:xfrm>
          <a:off x="228600" y="1905001"/>
          <a:ext cx="8915400" cy="3581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1CF9EFC6-4234-9C42-8CA4-C63CD3ACFDEB}"/>
              </a:ext>
            </a:extLst>
          </p:cNvPr>
          <p:cNvSpPr>
            <a:spLocks noGrp="1"/>
          </p:cNvSpPr>
          <p:nvPr>
            <p:ph type="sldNum" sz="quarter" idx="12"/>
          </p:nvPr>
        </p:nvSpPr>
        <p:spPr/>
        <p:txBody>
          <a:bodyPr/>
          <a:lstStyle/>
          <a:p>
            <a:pPr>
              <a:defRPr/>
            </a:pPr>
            <a:fld id="{65F3EB3C-E31D-4CB2-A54F-F1F7B1EBCB39}" type="slidenum">
              <a:rPr lang="ar-SA" altLang="en-US" smtClean="0"/>
              <a:pPr>
                <a:defRPr/>
              </a:pPr>
              <a:t>9</a:t>
            </a:fld>
            <a:endParaRPr lang="en-US" altLang="en-US"/>
          </a:p>
        </p:txBody>
      </p:sp>
      <p:grpSp>
        <p:nvGrpSpPr>
          <p:cNvPr id="6" name="Group 5">
            <a:extLst>
              <a:ext uri="{FF2B5EF4-FFF2-40B4-BE49-F238E27FC236}">
                <a16:creationId xmlns:a16="http://schemas.microsoft.com/office/drawing/2014/main" id="{701851D8-4DA3-4F4C-B048-CE622F6926D1}"/>
              </a:ext>
            </a:extLst>
          </p:cNvPr>
          <p:cNvGrpSpPr/>
          <p:nvPr/>
        </p:nvGrpSpPr>
        <p:grpSpPr>
          <a:xfrm>
            <a:off x="4419600" y="5870575"/>
            <a:ext cx="1381059" cy="876973"/>
            <a:chOff x="3843895" y="2703734"/>
            <a:chExt cx="1381059" cy="876973"/>
          </a:xfrm>
        </p:grpSpPr>
        <p:sp>
          <p:nvSpPr>
            <p:cNvPr id="7" name="Rectangle: Rounded Corners 6">
              <a:extLst>
                <a:ext uri="{FF2B5EF4-FFF2-40B4-BE49-F238E27FC236}">
                  <a16:creationId xmlns:a16="http://schemas.microsoft.com/office/drawing/2014/main" id="{F0DBC5FB-C6E5-411B-A2D6-426F41F5F3B2}"/>
                </a:ext>
              </a:extLst>
            </p:cNvPr>
            <p:cNvSpPr/>
            <p:nvPr/>
          </p:nvSpPr>
          <p:spPr>
            <a:xfrm>
              <a:off x="3843895" y="2703734"/>
              <a:ext cx="1381059" cy="876973"/>
            </a:xfrm>
            <a:prstGeom prst="roundRect">
              <a:avLst>
                <a:gd name="adj" fmla="val 100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8" name="Rectangle: Rounded Corners 4">
              <a:extLst>
                <a:ext uri="{FF2B5EF4-FFF2-40B4-BE49-F238E27FC236}">
                  <a16:creationId xmlns:a16="http://schemas.microsoft.com/office/drawing/2014/main" id="{5CB34273-6D8F-48ED-A85F-95FA04E2EFCB}"/>
                </a:ext>
              </a:extLst>
            </p:cNvPr>
            <p:cNvSpPr txBox="1"/>
            <p:nvPr/>
          </p:nvSpPr>
          <p:spPr>
            <a:xfrm>
              <a:off x="3869581" y="2729420"/>
              <a:ext cx="1329687" cy="82560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MY" sz="1300" kern="1200" dirty="0"/>
                <a:t>ILMU METAFIZIKAL</a:t>
              </a:r>
            </a:p>
          </p:txBody>
        </p:sp>
      </p:grpSp>
      <p:sp>
        <p:nvSpPr>
          <p:cNvPr id="12" name="Arrow: Bent-Up 11">
            <a:extLst>
              <a:ext uri="{FF2B5EF4-FFF2-40B4-BE49-F238E27FC236}">
                <a16:creationId xmlns:a16="http://schemas.microsoft.com/office/drawing/2014/main" id="{7519E489-B6E2-4D95-B39E-104F89B6DAF5}"/>
              </a:ext>
            </a:extLst>
          </p:cNvPr>
          <p:cNvSpPr/>
          <p:nvPr/>
        </p:nvSpPr>
        <p:spPr>
          <a:xfrm rot="10800000" flipV="1">
            <a:off x="3611881" y="5769795"/>
            <a:ext cx="579119" cy="533401"/>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15" name="Arrow: Bent-Up 14">
            <a:extLst>
              <a:ext uri="{FF2B5EF4-FFF2-40B4-BE49-F238E27FC236}">
                <a16:creationId xmlns:a16="http://schemas.microsoft.com/office/drawing/2014/main" id="{0D8A7F5F-9343-4478-9B0D-9281506E2BF6}"/>
              </a:ext>
            </a:extLst>
          </p:cNvPr>
          <p:cNvSpPr/>
          <p:nvPr/>
        </p:nvSpPr>
        <p:spPr>
          <a:xfrm>
            <a:off x="5846003" y="5792786"/>
            <a:ext cx="630998" cy="510411"/>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16" name="TextBox 15">
            <a:extLst>
              <a:ext uri="{FF2B5EF4-FFF2-40B4-BE49-F238E27FC236}">
                <a16:creationId xmlns:a16="http://schemas.microsoft.com/office/drawing/2014/main" id="{E3CF8762-8726-4AD6-B2FC-50F030CCBF9F}"/>
              </a:ext>
            </a:extLst>
          </p:cNvPr>
          <p:cNvSpPr txBox="1"/>
          <p:nvPr/>
        </p:nvSpPr>
        <p:spPr>
          <a:xfrm>
            <a:off x="304801" y="5486401"/>
            <a:ext cx="1971994" cy="1200329"/>
          </a:xfrm>
          <a:prstGeom prst="rect">
            <a:avLst/>
          </a:prstGeom>
          <a:noFill/>
        </p:spPr>
        <p:txBody>
          <a:bodyPr wrap="square" rtlCol="0">
            <a:spAutoFit/>
          </a:bodyPr>
          <a:lstStyle/>
          <a:p>
            <a:r>
              <a:rPr lang="en-MY" dirty="0" err="1"/>
              <a:t>Kaji</a:t>
            </a:r>
            <a:r>
              <a:rPr lang="en-MY" dirty="0"/>
              <a:t> </a:t>
            </a:r>
            <a:r>
              <a:rPr lang="en-MY" dirty="0" err="1"/>
              <a:t>manusia</a:t>
            </a:r>
            <a:r>
              <a:rPr lang="en-MY" dirty="0"/>
              <a:t>, agama, </a:t>
            </a:r>
            <a:r>
              <a:rPr lang="en-MY" dirty="0" err="1"/>
              <a:t>masyarakat</a:t>
            </a:r>
            <a:r>
              <a:rPr lang="en-MY" dirty="0"/>
              <a:t> dan sains</a:t>
            </a:r>
          </a:p>
        </p:txBody>
      </p:sp>
      <p:sp>
        <p:nvSpPr>
          <p:cNvPr id="17" name="Arrow: Right 16">
            <a:extLst>
              <a:ext uri="{FF2B5EF4-FFF2-40B4-BE49-F238E27FC236}">
                <a16:creationId xmlns:a16="http://schemas.microsoft.com/office/drawing/2014/main" id="{3F8F5B3B-ABE1-40D6-A146-3731D882AC04}"/>
              </a:ext>
            </a:extLst>
          </p:cNvPr>
          <p:cNvSpPr/>
          <p:nvPr/>
        </p:nvSpPr>
        <p:spPr>
          <a:xfrm>
            <a:off x="2209800" y="6400800"/>
            <a:ext cx="1859656" cy="3210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Tree>
    <p:extLst>
      <p:ext uri="{BB962C8B-B14F-4D97-AF65-F5344CB8AC3E}">
        <p14:creationId xmlns:p14="http://schemas.microsoft.com/office/powerpoint/2010/main" val="3932603601"/>
      </p:ext>
    </p:extLst>
  </p:cSld>
  <p:clrMapOvr>
    <a:masterClrMapping/>
  </p:clrMapOvr>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5500</TotalTime>
  <Words>3505</Words>
  <Application>Microsoft Office PowerPoint</Application>
  <PresentationFormat>On-screen Show (4:3)</PresentationFormat>
  <Paragraphs>299</Paragraphs>
  <Slides>64</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64</vt:i4>
      </vt:variant>
    </vt:vector>
  </HeadingPairs>
  <TitlesOfParts>
    <vt:vector size="75" baseType="lpstr">
      <vt:lpstr>Arial</vt:lpstr>
      <vt:lpstr>Arial Black</vt:lpstr>
      <vt:lpstr>Calibri</vt:lpstr>
      <vt:lpstr>Calibri Light</vt:lpstr>
      <vt:lpstr>Century Gothic</vt:lpstr>
      <vt:lpstr>Noto Sans</vt:lpstr>
      <vt:lpstr>Open Sans</vt:lpstr>
      <vt:lpstr>Tahoma</vt:lpstr>
      <vt:lpstr>Times New Roman</vt:lpstr>
      <vt:lpstr>Wingdings</vt:lpstr>
      <vt:lpstr>Celestial</vt:lpstr>
      <vt:lpstr>UICL/UHIT 2302</vt:lpstr>
      <vt:lpstr>PowerPoint Presentation</vt:lpstr>
      <vt:lpstr>PowerPoint Presentation</vt:lpstr>
      <vt:lpstr>Definisi Sains Islam</vt:lpstr>
      <vt:lpstr>PANDANGAN SEMESTA DALAM SAINS ISLAM</vt:lpstr>
      <vt:lpstr>EPISTEMOLOGI SAINS ISLAM</vt:lpstr>
      <vt:lpstr>PowerPoint Presentation</vt:lpstr>
      <vt:lpstr>PowerPoint Presentation</vt:lpstr>
      <vt:lpstr>Pembahagian ilmu sains ISLAM</vt:lpstr>
      <vt:lpstr>Prinsip utama sains islam</vt:lpstr>
      <vt:lpstr>PUSAT PERKEMBANGAN ILMU - PEMANGKIN PERKEMBANGAN SAINS DI DUNIA ISLAM </vt:lpstr>
      <vt:lpstr>PUSAT PERKEMBANGAN ILMU - PEMANGKIN PERKEMBANGAN SAINS DI DUNIA ISLAM Baghdad – dAMSYIK – cordova - kaherah </vt:lpstr>
      <vt:lpstr>1. BAGHDAD</vt:lpstr>
      <vt:lpstr>PowerPoint Presentation</vt:lpstr>
      <vt:lpstr>2. DIMASHQ/DAMSYIK</vt:lpstr>
      <vt:lpstr>Sambungan…</vt:lpstr>
      <vt:lpstr>Sambungan…</vt:lpstr>
      <vt:lpstr>3. CORDOVA</vt:lpstr>
      <vt:lpstr>KEISTIMEWAAN CORDOVA SEBAGAI PUSAT KEGIATAN KEILMUAN</vt:lpstr>
      <vt:lpstr>PowerPoint Presentation</vt:lpstr>
      <vt:lpstr>PowerPoint Presentation</vt:lpstr>
      <vt:lpstr>4. KAHERAH</vt:lpstr>
      <vt:lpstr>PowerPoint Presentation</vt:lpstr>
      <vt:lpstr>PowerPoint Presentation</vt:lpstr>
      <vt:lpstr>agama</vt:lpstr>
      <vt:lpstr>POLITIK</vt:lpstr>
      <vt:lpstr>Sosial</vt:lpstr>
      <vt:lpstr>eKONOMI</vt:lpstr>
      <vt:lpstr>PowerPoint Presentation</vt:lpstr>
      <vt:lpstr> Peranan Bayt al-Hikmah</vt:lpstr>
      <vt:lpstr>Sambungan…</vt:lpstr>
      <vt:lpstr>Sambungan…</vt:lpstr>
      <vt:lpstr>BAYTUL HIKMAH</vt:lpstr>
      <vt:lpstr>Sambungan…</vt:lpstr>
      <vt:lpstr>BAYTUL HIKMAH </vt:lpstr>
      <vt:lpstr>Sambungan…</vt:lpstr>
      <vt:lpstr>Sambungan…</vt:lpstr>
      <vt:lpstr>Sambungan…</vt:lpstr>
      <vt:lpstr>Sambungan…</vt:lpstr>
      <vt:lpstr>Baitul hikmah sebagai PUSAT HIMPUNAN SARJANA muslim &amp; non-muslim</vt:lpstr>
      <vt:lpstr>PERANAN BAITUL HIKMAH</vt:lpstr>
      <vt:lpstr>Sambungan…</vt:lpstr>
      <vt:lpstr>kaedah-kaedah saintifik oleh para saintis Muslim terdahulu</vt:lpstr>
      <vt:lpstr>Metod observasi oleh Al-Razi</vt:lpstr>
      <vt:lpstr>Metod observasi oleh Al-Razi (samb..)</vt:lpstr>
      <vt:lpstr>Metod observasi oleh Al-Razi (samb..)</vt:lpstr>
      <vt:lpstr>Metod observasi oleh Al-Razi (samb..)</vt:lpstr>
      <vt:lpstr>Metod eksperimen oleh Al-Razi</vt:lpstr>
      <vt:lpstr>Metod pembuktian melalui eksperimen oleh Jabir Ibn Hayyan</vt:lpstr>
      <vt:lpstr>PowerPoint Presentation</vt:lpstr>
      <vt:lpstr>Metod eksperimen yang sistematik oleh Jabir Ibn Hayyan (samb..)</vt:lpstr>
      <vt:lpstr>Metod pembuktian melalui eksperimen oleh Jabir Ibn Hayyan (samb..)</vt:lpstr>
      <vt:lpstr>Metod diagnosis oleh ibnu sina</vt:lpstr>
      <vt:lpstr>Metod diagnosis oleh ibnu sina (samb..)</vt:lpstr>
      <vt:lpstr>Metod diagnosis oleh ibnu sina (samb..)</vt:lpstr>
      <vt:lpstr>Metod ujikaji makmal oleh ibn haytham</vt:lpstr>
      <vt:lpstr>Metod ujikaji makmal oleh ibn Haytham (samb..)</vt:lpstr>
      <vt:lpstr>Metod ujikaji makmal oleh ibn Haytham (samb..)</vt:lpstr>
      <vt:lpstr>Metod saintifik ibn Khaldun dalam sains sosial</vt:lpstr>
      <vt:lpstr>Metod saintifik ibn Khaldun dalam sains social (samb…)</vt:lpstr>
      <vt:lpstr>Metod saintifik ibn Khaldun dalam sains social (samb…)</vt:lpstr>
      <vt:lpstr>Metod saintifik ibn Khaldun dalam sains sosial (samb…)</vt:lpstr>
      <vt:lpstr>VIDEO</vt:lpstr>
      <vt:lpstr>Task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UICL 2302</dc:title>
  <dc:creator>ZILAL BINTI SAARI</dc:creator>
  <cp:lastModifiedBy>ZILAL BINTI SAARI</cp:lastModifiedBy>
  <cp:revision>20</cp:revision>
  <dcterms:created xsi:type="dcterms:W3CDTF">2020-10-11T06:22:52Z</dcterms:created>
  <dcterms:modified xsi:type="dcterms:W3CDTF">2020-11-08T02:04:32Z</dcterms:modified>
</cp:coreProperties>
</file>