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5B269C-C70A-4723-819B-97AD01018868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9EFB18C-C5CE-4B1E-9C2A-5579BCC89BC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ASTM%20Ring%20and%20Ball%20Softening%20Point%20Test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838200"/>
            <a:ext cx="5334000" cy="2868168"/>
          </a:xfrm>
        </p:spPr>
        <p:txBody>
          <a:bodyPr/>
          <a:lstStyle/>
          <a:p>
            <a:pPr algn="ctr"/>
            <a:r>
              <a:rPr lang="en-US" sz="6600" b="1" dirty="0" smtClean="0"/>
              <a:t>SOFTENING POINT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4400" b="1" dirty="0" smtClean="0"/>
              <a:t>(AASHTO 53-84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038600"/>
            <a:ext cx="5410200" cy="18288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smtClean="0"/>
              <a:t>GROUP MEMBER :</a:t>
            </a:r>
          </a:p>
          <a:p>
            <a:pPr algn="l"/>
            <a:r>
              <a:rPr lang="en-US" b="1" dirty="0" smtClean="0"/>
              <a:t>MUHAMMAD FAHMI BIN AHMAD</a:t>
            </a:r>
          </a:p>
          <a:p>
            <a:pPr algn="l"/>
            <a:r>
              <a:rPr lang="en-US" b="1" dirty="0" smtClean="0"/>
              <a:t>AHMAD KAMARUL AKMAL BIN AHMAD SOBKI</a:t>
            </a:r>
          </a:p>
          <a:p>
            <a:pPr algn="l"/>
            <a:r>
              <a:rPr lang="en-US" b="1" dirty="0" smtClean="0"/>
              <a:t>NURFAZWIN BINTI AB RASHID</a:t>
            </a:r>
          </a:p>
          <a:p>
            <a:pPr algn="l"/>
            <a:r>
              <a:rPr lang="en-US" b="1" dirty="0" smtClean="0"/>
              <a:t>NUR ATHIRAH BINTI MASHUM</a:t>
            </a:r>
          </a:p>
          <a:p>
            <a:pPr algn="l"/>
            <a:endParaRPr lang="en-US" dirty="0"/>
          </a:p>
        </p:txBody>
      </p:sp>
      <p:pic>
        <p:nvPicPr>
          <p:cNvPr id="4" name="Picture 3" descr="4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271" y="101991"/>
            <a:ext cx="2554459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image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819400"/>
            <a:ext cx="24384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H-1575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4648200"/>
            <a:ext cx="2438400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OBJECTIVE</a:t>
            </a:r>
            <a:r>
              <a:rPr lang="en-US" sz="6000" dirty="0" smtClean="0"/>
              <a:t> 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2057400" y="2743200"/>
            <a:ext cx="55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800" b="1" dirty="0" smtClean="0"/>
              <a:t>TO  DETERMINE SOFTENING OF BITUMEN</a:t>
            </a:r>
            <a:endParaRPr lang="en-US" sz="2800" b="1" dirty="0"/>
          </a:p>
        </p:txBody>
      </p:sp>
      <p:pic>
        <p:nvPicPr>
          <p:cNvPr id="5" name="Picture 4" descr="images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3657600"/>
            <a:ext cx="6781800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PROCEDURE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b="1" dirty="0" smtClean="0"/>
              <a:t>Bitumen is heated.</a:t>
            </a:r>
          </a:p>
          <a:p>
            <a:pPr>
              <a:lnSpc>
                <a:spcPct val="110000"/>
              </a:lnSpc>
            </a:pPr>
            <a:r>
              <a:rPr lang="en-US" sz="2400" b="1" dirty="0" smtClean="0"/>
              <a:t>Poured it in a pair of rings.</a:t>
            </a:r>
          </a:p>
          <a:p>
            <a:pPr>
              <a:lnSpc>
                <a:spcPct val="110000"/>
              </a:lnSpc>
            </a:pPr>
            <a:r>
              <a:rPr lang="en-US" sz="2400" b="1" dirty="0" smtClean="0"/>
              <a:t>When bitumen is hard, placed the rings in a container filled with water at 5</a:t>
            </a:r>
            <a:r>
              <a:rPr lang="en-US" sz="2400" b="1" dirty="0" smtClean="0">
                <a:latin typeface="Times New Roman"/>
                <a:cs typeface="Times New Roman"/>
              </a:rPr>
              <a:t>°C.</a:t>
            </a:r>
          </a:p>
          <a:p>
            <a:pPr>
              <a:lnSpc>
                <a:spcPct val="110000"/>
              </a:lnSpc>
            </a:pPr>
            <a:r>
              <a:rPr lang="en-US" sz="2400" b="1" dirty="0" smtClean="0">
                <a:cs typeface="Times New Roman"/>
              </a:rPr>
              <a:t>Two steel balls are placed on the rings and gradually heat the water container.</a:t>
            </a:r>
          </a:p>
          <a:p>
            <a:pPr>
              <a:lnSpc>
                <a:spcPct val="110000"/>
              </a:lnSpc>
            </a:pPr>
            <a:r>
              <a:rPr lang="en-US" sz="2400" b="1" dirty="0" smtClean="0">
                <a:cs typeface="Times New Roman"/>
              </a:rPr>
              <a:t>When temperature increases, the bitumen softens thus the balls which act as a weight, start to fall and land on the plate,25.4mm below.</a:t>
            </a:r>
          </a:p>
          <a:p>
            <a:pPr>
              <a:lnSpc>
                <a:spcPct val="110000"/>
              </a:lnSpc>
            </a:pPr>
            <a:r>
              <a:rPr lang="en-US" sz="2400" b="1" dirty="0" smtClean="0">
                <a:cs typeface="Times New Roman"/>
              </a:rPr>
              <a:t>The temperature at which the ball touches the plate is called softening point.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smtClean="0"/>
              <a:t>Softening point (SP) together with the Penetration value (P) are used to determine the Penetration Index (IP). IP can indicated the properties of bitumen tested and its suitability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pic>
        <p:nvPicPr>
          <p:cNvPr id="4" name="Picture 3" descr="images9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3048000"/>
            <a:ext cx="6934200" cy="3252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STM Ring and Ball Softening Point Tes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990600"/>
            <a:ext cx="6299200" cy="4724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09800" y="60198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SOFTENING POINT TEST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68</TotalTime>
  <Words>152</Words>
  <Application>Microsoft Office PowerPoint</Application>
  <PresentationFormat>On-screen Show (4:3)</PresentationFormat>
  <Paragraphs>17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SOFTENING POINT  (AASHTO 53-84)</vt:lpstr>
      <vt:lpstr>OBJECTIVE </vt:lpstr>
      <vt:lpstr>PROCEDURE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SOFTENING POINT  (AASHTO 53-84)</dc:title>
  <dc:creator>ira</dc:creator>
  <cp:lastModifiedBy>ira</cp:lastModifiedBy>
  <cp:revision>4</cp:revision>
  <dcterms:created xsi:type="dcterms:W3CDTF">2012-10-03T16:47:24Z</dcterms:created>
  <dcterms:modified xsi:type="dcterms:W3CDTF">2012-10-03T17:56:15Z</dcterms:modified>
</cp:coreProperties>
</file>