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3598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4740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3157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0918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4699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4121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4739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3910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4841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266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2715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4578-19E7-4F7D-BAAB-73196FF3E488}" type="datetimeFigureOut">
              <a:rPr lang="ms-MY" smtClean="0"/>
              <a:t>16/12/2019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9040-9FBC-41AD-A33B-74C50E20F6F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765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microsoft.com/office/2007/relationships/hdphoto" Target="../media/hdphoto9.wdp"/><Relationship Id="rId2" Type="http://schemas.openxmlformats.org/officeDocument/2006/relationships/image" Target="../media/image3.jpg"/><Relationship Id="rId16" Type="http://schemas.microsoft.com/office/2007/relationships/hdphoto" Target="../media/hdphoto11.wdp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.jpeg"/><Relationship Id="rId1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75456" y="2276872"/>
            <a:ext cx="10294912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SAYANGI MALAYSIA, MALAYSIAKU BERSIH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(MALAYSIA TANAH AIRKU)</a:t>
            </a:r>
            <a:endParaRPr lang="ms-MY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8" b="3045"/>
          <a:stretch/>
        </p:blipFill>
        <p:spPr>
          <a:xfrm>
            <a:off x="2494122" y="18937"/>
            <a:ext cx="4155044" cy="2160240"/>
          </a:xfrm>
          <a:prstGeom prst="rect">
            <a:avLst/>
          </a:prstGeom>
          <a:ln>
            <a:noFill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226442" y="4379863"/>
            <a:ext cx="6910892" cy="2478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1.Nur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Khuzaimah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binti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Iskandar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(A19EC0133)</a:t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Nuraina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Najwa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binti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Mohd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Rauzi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(A19EC0130)</a:t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3.Irma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Zafirah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binti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Mohd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Ikram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(A19EC0054)</a:t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4.Ali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Hilmi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Bin Ismail			(A19EC0013)</a:t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5.Tan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Khoon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(A19EC0168)</a:t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6.Yu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Wei				(A19EC0178)</a:t>
            </a:r>
            <a:endParaRPr lang="ms-MY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444" y="39330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DINAMIKA MALAYSIA (SECTION 22)</a:t>
            </a:r>
            <a:endParaRPr lang="ms-MY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20829" t="31514" r="34079" b="27516"/>
          <a:stretch/>
        </p:blipFill>
        <p:spPr bwMode="auto">
          <a:xfrm>
            <a:off x="1046950" y="1363687"/>
            <a:ext cx="7050100" cy="413062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5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33682" r="34634" b="24759"/>
          <a:stretch/>
        </p:blipFill>
        <p:spPr bwMode="auto">
          <a:xfrm>
            <a:off x="739630" y="1131788"/>
            <a:ext cx="7664740" cy="459442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5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20275" t="24227" r="35520" b="35789"/>
          <a:stretch/>
        </p:blipFill>
        <p:spPr bwMode="auto">
          <a:xfrm>
            <a:off x="1265235" y="1495189"/>
            <a:ext cx="6613530" cy="386762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08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20275" t="33484" r="25327" b="27122"/>
          <a:stretch/>
        </p:blipFill>
        <p:spPr bwMode="auto">
          <a:xfrm>
            <a:off x="105096" y="1530284"/>
            <a:ext cx="8933807" cy="40596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44" b="82130" l="5100" r="4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6368" r="53439" b="16816"/>
          <a:stretch/>
        </p:blipFill>
        <p:spPr>
          <a:xfrm>
            <a:off x="5510051" y="3631405"/>
            <a:ext cx="576063" cy="5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37818" r="39399" b="21607"/>
          <a:stretch/>
        </p:blipFill>
        <p:spPr bwMode="auto">
          <a:xfrm>
            <a:off x="755576" y="1340768"/>
            <a:ext cx="7632848" cy="41764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44" b="82130" l="5100" r="4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6368" r="53439" b="16816"/>
          <a:stretch/>
        </p:blipFill>
        <p:spPr>
          <a:xfrm>
            <a:off x="7199765" y="2996952"/>
            <a:ext cx="504056" cy="5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t="46484" r="26878" b="13335"/>
          <a:stretch/>
        </p:blipFill>
        <p:spPr bwMode="auto">
          <a:xfrm>
            <a:off x="1031302" y="1736613"/>
            <a:ext cx="7081395" cy="338477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44" b="82130" l="5100" r="4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6368" r="53439" b="16816"/>
          <a:stretch/>
        </p:blipFill>
        <p:spPr>
          <a:xfrm>
            <a:off x="5436096" y="3512148"/>
            <a:ext cx="504056" cy="5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20386" t="27378" r="31088" b="30470"/>
          <a:stretch/>
        </p:blipFill>
        <p:spPr bwMode="auto">
          <a:xfrm>
            <a:off x="1102104" y="1474552"/>
            <a:ext cx="6939791" cy="39088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76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KESIMPULAN</a:t>
            </a:r>
            <a:endParaRPr lang="ms-MY" b="1" dirty="0">
              <a:solidFill>
                <a:schemeClr val="bg1"/>
              </a:solidFill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827584" y="1556792"/>
            <a:ext cx="3168352" cy="1872208"/>
          </a:xfrm>
          <a:prstGeom prst="round1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ound Single Corner Rectangle 4"/>
          <p:cNvSpPr/>
          <p:nvPr/>
        </p:nvSpPr>
        <p:spPr>
          <a:xfrm>
            <a:off x="979984" y="4077072"/>
            <a:ext cx="3168352" cy="1872208"/>
          </a:xfrm>
          <a:prstGeom prst="round1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 Single Corner Rectangle 5"/>
          <p:cNvSpPr/>
          <p:nvPr/>
        </p:nvSpPr>
        <p:spPr>
          <a:xfrm>
            <a:off x="4572000" y="4077072"/>
            <a:ext cx="3168352" cy="1872208"/>
          </a:xfrm>
          <a:prstGeom prst="round1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ound Single Corner Rectangle 6"/>
          <p:cNvSpPr/>
          <p:nvPr/>
        </p:nvSpPr>
        <p:spPr>
          <a:xfrm>
            <a:off x="4572000" y="1556792"/>
            <a:ext cx="3168352" cy="1872208"/>
          </a:xfrm>
          <a:prstGeom prst="round1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979984" y="1677288"/>
            <a:ext cx="2871936" cy="1631216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memupuk unsur patriotisme dan kesedaran sivik perlulah dijalankan </a:t>
            </a:r>
            <a:r>
              <a:rPr lang="ms-MY" sz="2000" dirty="0" smtClean="0"/>
              <a:t>sepanjang masa </a:t>
            </a:r>
            <a:endParaRPr lang="ms-MY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50260" y="4197568"/>
            <a:ext cx="2871936" cy="1631216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 smtClean="0"/>
              <a:t>Jika </a:t>
            </a:r>
            <a:r>
              <a:rPr lang="ms-MY" sz="2000" dirty="0"/>
              <a:t>tidak dapat dipupuk </a:t>
            </a:r>
            <a:r>
              <a:rPr lang="ms-MY" sz="2000" dirty="0" smtClean="0"/>
              <a:t>maka tidak </a:t>
            </a:r>
            <a:r>
              <a:rPr lang="ms-MY" sz="2000" dirty="0"/>
              <a:t>ada perasaan cinta akan negara dan menyebabkan mereka hilang jati diri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0208" y="4351456"/>
            <a:ext cx="2871936" cy="1323439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semua </a:t>
            </a:r>
            <a:r>
              <a:rPr lang="ms-MY" sz="2000" dirty="0" smtClean="0"/>
              <a:t>pihak </a:t>
            </a:r>
            <a:r>
              <a:rPr lang="ms-MY" sz="2000" dirty="0"/>
              <a:t>perlulah berganding bahu dan memainkan peranan masing-masing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0208" y="1831176"/>
            <a:ext cx="2871936" cy="1323439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penting untuk melahirkan warganegara yang cinta akan negaranya </a:t>
            </a:r>
          </a:p>
        </p:txBody>
      </p:sp>
    </p:spTree>
    <p:extLst>
      <p:ext uri="{BB962C8B-B14F-4D97-AF65-F5344CB8AC3E}">
        <p14:creationId xmlns:p14="http://schemas.microsoft.com/office/powerpoint/2010/main" val="30053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LATAR BELAKANG </a:t>
            </a:r>
            <a:r>
              <a:rPr lang="en-MY" b="1" dirty="0" smtClean="0">
                <a:solidFill>
                  <a:schemeClr val="bg1"/>
                </a:solidFill>
              </a:rPr>
              <a:t>ISU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107" y="1412776"/>
            <a:ext cx="914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u="sng" dirty="0">
                <a:solidFill>
                  <a:schemeClr val="bg1"/>
                </a:solidFill>
              </a:rPr>
              <a:t>ISU: SEMANGAT PATRIOTISME YANG RENDAH </a:t>
            </a:r>
            <a:endParaRPr lang="en-MY" sz="2400" u="sng" dirty="0" smtClean="0">
              <a:solidFill>
                <a:schemeClr val="bg1"/>
              </a:solidFill>
            </a:endParaRPr>
          </a:p>
          <a:p>
            <a:pPr algn="ctr"/>
            <a:r>
              <a:rPr lang="en-MY" sz="2400" u="sng" dirty="0" smtClean="0">
                <a:solidFill>
                  <a:schemeClr val="bg1"/>
                </a:solidFill>
              </a:rPr>
              <a:t>DALAM </a:t>
            </a:r>
            <a:r>
              <a:rPr lang="en-MY" sz="2400" u="sng" dirty="0">
                <a:solidFill>
                  <a:schemeClr val="bg1"/>
                </a:solidFill>
              </a:rPr>
              <a:t>GOLONGAN BELIA</a:t>
            </a:r>
            <a:endParaRPr lang="ms-MY" sz="2400" u="sng" dirty="0">
              <a:solidFill>
                <a:schemeClr val="bg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98444" y="3389018"/>
            <a:ext cx="5904656" cy="221599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TextBox 4"/>
          <p:cNvSpPr txBox="1"/>
          <p:nvPr/>
        </p:nvSpPr>
        <p:spPr>
          <a:xfrm>
            <a:off x="1598444" y="3533034"/>
            <a:ext cx="5904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err="1"/>
              <a:t>patriotisme</a:t>
            </a:r>
            <a:r>
              <a:rPr lang="en-MY" sz="2000" dirty="0"/>
              <a:t> </a:t>
            </a:r>
            <a:r>
              <a:rPr lang="en-MY" sz="2000" dirty="0" err="1"/>
              <a:t>adalah</a:t>
            </a:r>
            <a:r>
              <a:rPr lang="en-MY" sz="2000" dirty="0"/>
              <a:t> </a:t>
            </a:r>
            <a:r>
              <a:rPr lang="en-MY" sz="2000" dirty="0" err="1"/>
              <a:t>suatu</a:t>
            </a:r>
            <a:r>
              <a:rPr lang="en-MY" sz="2000" dirty="0"/>
              <a:t> sentiment yang </a:t>
            </a:r>
            <a:r>
              <a:rPr lang="en-MY" sz="2000" dirty="0" err="1"/>
              <a:t>menekankan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aspek</a:t>
            </a:r>
            <a:r>
              <a:rPr lang="en-MY" sz="2000" dirty="0"/>
              <a:t> </a:t>
            </a:r>
            <a:r>
              <a:rPr lang="en-MY" sz="2000" dirty="0" err="1"/>
              <a:t>kesetiaan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kecintaan</a:t>
            </a:r>
            <a:r>
              <a:rPr lang="en-MY" sz="2000" dirty="0"/>
              <a:t> yang </a:t>
            </a:r>
            <a:r>
              <a:rPr lang="en-MY" sz="2000" dirty="0" err="1"/>
              <a:t>mendalam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Negara. </a:t>
            </a:r>
            <a:r>
              <a:rPr lang="en-MY" sz="2000" dirty="0" err="1"/>
              <a:t>Mempertahankan</a:t>
            </a:r>
            <a:r>
              <a:rPr lang="en-MY" sz="2000" dirty="0"/>
              <a:t> </a:t>
            </a:r>
            <a:r>
              <a:rPr lang="en-MY" sz="2000" dirty="0" err="1"/>
              <a:t>kedaulatan</a:t>
            </a:r>
            <a:r>
              <a:rPr lang="en-MY" sz="2000" dirty="0"/>
              <a:t> Negara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kesanggupan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berjuang</a:t>
            </a:r>
            <a:r>
              <a:rPr lang="en-MY" sz="2000" dirty="0"/>
              <a:t> </a:t>
            </a:r>
            <a:r>
              <a:rPr lang="en-MY" sz="2000" dirty="0" err="1"/>
              <a:t>menggadai</a:t>
            </a:r>
            <a:r>
              <a:rPr lang="en-MY" sz="2000" dirty="0"/>
              <a:t> </a:t>
            </a:r>
            <a:r>
              <a:rPr lang="en-MY" sz="2000" dirty="0" err="1"/>
              <a:t>nyawa</a:t>
            </a:r>
            <a:r>
              <a:rPr lang="en-MY" sz="2000" dirty="0"/>
              <a:t> demi Negara </a:t>
            </a:r>
            <a:r>
              <a:rPr lang="en-MY" sz="2000" dirty="0" err="1"/>
              <a:t>memperlihatkan</a:t>
            </a:r>
            <a:r>
              <a:rPr lang="en-MY" sz="2000" dirty="0"/>
              <a:t> </a:t>
            </a:r>
            <a:r>
              <a:rPr lang="en-MY" sz="2000" dirty="0" err="1"/>
              <a:t>tahap</a:t>
            </a:r>
            <a:r>
              <a:rPr lang="en-MY" sz="2000" dirty="0"/>
              <a:t> </a:t>
            </a:r>
            <a:r>
              <a:rPr lang="en-MY" sz="2000" dirty="0" err="1"/>
              <a:t>patriotisme</a:t>
            </a:r>
            <a:r>
              <a:rPr lang="en-MY" sz="2000" dirty="0"/>
              <a:t> </a:t>
            </a:r>
            <a:r>
              <a:rPr lang="en-MY" sz="2000" dirty="0" err="1"/>
              <a:t>tertinggi</a:t>
            </a:r>
            <a:r>
              <a:rPr lang="en-MY" sz="2000" dirty="0"/>
              <a:t> yang </a:t>
            </a:r>
            <a:r>
              <a:rPr lang="en-MY" sz="2000" dirty="0" err="1"/>
              <a:t>wujud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diri</a:t>
            </a:r>
            <a:r>
              <a:rPr lang="en-MY" sz="2000" dirty="0"/>
              <a:t> </a:t>
            </a:r>
            <a:r>
              <a:rPr lang="en-MY" sz="2000" dirty="0" err="1"/>
              <a:t>seorang</a:t>
            </a:r>
            <a:r>
              <a:rPr lang="en-MY" sz="2000" dirty="0"/>
              <a:t> </a:t>
            </a:r>
            <a:r>
              <a:rPr lang="en-MY" sz="2000" dirty="0" err="1"/>
              <a:t>warganegara</a:t>
            </a:r>
            <a:r>
              <a:rPr lang="en-MY" sz="2000" dirty="0"/>
              <a:t>.</a:t>
            </a:r>
            <a:endParaRPr lang="ms-MY" sz="2000" dirty="0"/>
          </a:p>
          <a:p>
            <a:endParaRPr lang="ms-MY" dirty="0"/>
          </a:p>
        </p:txBody>
      </p:sp>
      <p:sp>
        <p:nvSpPr>
          <p:cNvPr id="7" name="Pentagon 6"/>
          <p:cNvSpPr/>
          <p:nvPr/>
        </p:nvSpPr>
        <p:spPr>
          <a:xfrm>
            <a:off x="3131840" y="2611739"/>
            <a:ext cx="3024336" cy="57606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TextBox 7"/>
          <p:cNvSpPr txBox="1"/>
          <p:nvPr/>
        </p:nvSpPr>
        <p:spPr>
          <a:xfrm>
            <a:off x="3131840" y="266893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ARKIB NEGARA</a:t>
            </a:r>
            <a:endParaRPr lang="ms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OBJEKTIF </a:t>
            </a:r>
            <a:r>
              <a:rPr lang="en-MY" b="1" dirty="0" smtClean="0">
                <a:solidFill>
                  <a:schemeClr val="bg1"/>
                </a:solidFill>
              </a:rPr>
              <a:t>PROGRAM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04864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dirty="0" err="1">
                <a:solidFill>
                  <a:schemeClr val="bg1"/>
                </a:solidFill>
              </a:rPr>
              <a:t>Memupuk</a:t>
            </a:r>
            <a:r>
              <a:rPr lang="en-MY" sz="3600" dirty="0">
                <a:solidFill>
                  <a:schemeClr val="bg1"/>
                </a:solidFill>
              </a:rPr>
              <a:t> </a:t>
            </a:r>
            <a:r>
              <a:rPr lang="en-MY" sz="3600" dirty="0" err="1">
                <a:solidFill>
                  <a:schemeClr val="bg1"/>
                </a:solidFill>
              </a:rPr>
              <a:t>semangat</a:t>
            </a:r>
            <a:r>
              <a:rPr lang="en-MY" sz="3600" dirty="0">
                <a:solidFill>
                  <a:schemeClr val="bg1"/>
                </a:solidFill>
              </a:rPr>
              <a:t> </a:t>
            </a:r>
            <a:r>
              <a:rPr lang="en-MY" sz="3600" dirty="0" err="1">
                <a:solidFill>
                  <a:schemeClr val="bg1"/>
                </a:solidFill>
              </a:rPr>
              <a:t>patriostisme</a:t>
            </a:r>
            <a:r>
              <a:rPr lang="en-MY" sz="3600" dirty="0">
                <a:solidFill>
                  <a:schemeClr val="bg1"/>
                </a:solidFill>
              </a:rPr>
              <a:t> </a:t>
            </a:r>
            <a:r>
              <a:rPr lang="en-MY" sz="3600" dirty="0" err="1">
                <a:solidFill>
                  <a:schemeClr val="bg1"/>
                </a:solidFill>
              </a:rPr>
              <a:t>dalam</a:t>
            </a:r>
            <a:r>
              <a:rPr lang="en-MY" sz="3600" dirty="0">
                <a:solidFill>
                  <a:schemeClr val="bg1"/>
                </a:solidFill>
              </a:rPr>
              <a:t> </a:t>
            </a:r>
            <a:r>
              <a:rPr lang="en-MY" sz="3600" dirty="0" err="1">
                <a:solidFill>
                  <a:schemeClr val="bg1"/>
                </a:solidFill>
              </a:rPr>
              <a:t>golongan</a:t>
            </a:r>
            <a:r>
              <a:rPr lang="en-MY" sz="3600" dirty="0">
                <a:solidFill>
                  <a:schemeClr val="bg1"/>
                </a:solidFill>
              </a:rPr>
              <a:t> </a:t>
            </a:r>
            <a:r>
              <a:rPr lang="en-MY" sz="3600" dirty="0" err="1">
                <a:solidFill>
                  <a:schemeClr val="bg1"/>
                </a:solidFill>
              </a:rPr>
              <a:t>belia</a:t>
            </a:r>
            <a:r>
              <a:rPr lang="en-MY" sz="3600" dirty="0">
                <a:solidFill>
                  <a:schemeClr val="bg1"/>
                </a:solidFill>
              </a:rPr>
              <a:t> yang </a:t>
            </a:r>
            <a:r>
              <a:rPr lang="en-MY" sz="3600" dirty="0" err="1">
                <a:solidFill>
                  <a:schemeClr val="bg1"/>
                </a:solidFill>
              </a:rPr>
              <a:t>semakin</a:t>
            </a:r>
            <a:r>
              <a:rPr lang="en-MY" sz="3600" dirty="0">
                <a:solidFill>
                  <a:schemeClr val="bg1"/>
                </a:solidFill>
              </a:rPr>
              <a:t> </a:t>
            </a:r>
            <a:r>
              <a:rPr lang="en-MY" sz="3600" dirty="0" err="1">
                <a:solidFill>
                  <a:schemeClr val="bg1"/>
                </a:solidFill>
              </a:rPr>
              <a:t>rendah</a:t>
            </a:r>
            <a:endParaRPr lang="ms-MY" sz="3600" dirty="0">
              <a:solidFill>
                <a:schemeClr val="bg1"/>
              </a:solidFill>
            </a:endParaRPr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0110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POSTER</a:t>
            </a:r>
            <a:endParaRPr lang="ms-MY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38" y="1220447"/>
            <a:ext cx="4075723" cy="54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>
                <a:solidFill>
                  <a:schemeClr val="bg1"/>
                </a:solidFill>
              </a:rPr>
              <a:t>PERSIAPAN PROGRAM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827584" y="1556792"/>
            <a:ext cx="3168352" cy="1872208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 Diagonal Corner Rectangle 5"/>
          <p:cNvSpPr/>
          <p:nvPr/>
        </p:nvSpPr>
        <p:spPr>
          <a:xfrm>
            <a:off x="979984" y="4077072"/>
            <a:ext cx="3168352" cy="1872208"/>
          </a:xfrm>
          <a:prstGeom prst="round2Diag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0" y="4077072"/>
            <a:ext cx="3168352" cy="1872208"/>
          </a:xfrm>
          <a:prstGeom prst="round2Diag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ound Diagonal Corner Rectangle 7"/>
          <p:cNvSpPr/>
          <p:nvPr/>
        </p:nvSpPr>
        <p:spPr>
          <a:xfrm>
            <a:off x="4572000" y="1556792"/>
            <a:ext cx="3168352" cy="1872208"/>
          </a:xfrm>
          <a:prstGeom prst="round2Diag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TextBox 8"/>
          <p:cNvSpPr txBox="1"/>
          <p:nvPr/>
        </p:nvSpPr>
        <p:spPr>
          <a:xfrm>
            <a:off x="979984" y="1844824"/>
            <a:ext cx="2871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berkumpul di Taman Cengal pada pukul 11.45 pagi </a:t>
            </a:r>
            <a:r>
              <a:rPr lang="ms-MY" sz="2000" dirty="0" smtClean="0"/>
              <a:t> bagi melakukan persiapan</a:t>
            </a:r>
            <a:endParaRPr lang="ms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10858" y="4351455"/>
            <a:ext cx="2871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Sebanyak 30 saguhati telah </a:t>
            </a:r>
            <a:r>
              <a:rPr lang="ms-MY" sz="2000" dirty="0" smtClean="0"/>
              <a:t>disediakan bagi </a:t>
            </a:r>
            <a:r>
              <a:rPr lang="ms-MY" sz="2000" dirty="0"/>
              <a:t>30 peserta yang terawal menyertai kempen ini. </a:t>
            </a:r>
          </a:p>
          <a:p>
            <a:pPr algn="ctr"/>
            <a:endParaRPr lang="ms-MY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208" y="4505342"/>
            <a:ext cx="2871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>
                <a:solidFill>
                  <a:schemeClr val="bg1"/>
                </a:solidFill>
              </a:rPr>
              <a:t>t</a:t>
            </a:r>
            <a:r>
              <a:rPr lang="ms-MY" sz="2000" dirty="0" smtClean="0">
                <a:solidFill>
                  <a:schemeClr val="bg1"/>
                </a:solidFill>
              </a:rPr>
              <a:t>erdapat dua permainanan‘Teka Riang’ dan </a:t>
            </a:r>
            <a:r>
              <a:rPr lang="ms-MY" sz="2000" dirty="0">
                <a:solidFill>
                  <a:schemeClr val="bg1"/>
                </a:solidFill>
              </a:rPr>
              <a:t>‘Snake Quizzy’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0208" y="1690935"/>
            <a:ext cx="2871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Poster ditampal pada pondok dan sebahagiannya dipamerkan oleh ahli kumpulan </a:t>
            </a:r>
          </a:p>
        </p:txBody>
      </p:sp>
    </p:spTree>
    <p:extLst>
      <p:ext uri="{BB962C8B-B14F-4D97-AF65-F5344CB8AC3E}">
        <p14:creationId xmlns:p14="http://schemas.microsoft.com/office/powerpoint/2010/main" val="15083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8" r="12933" b="18091"/>
          <a:stretch/>
        </p:blipFill>
        <p:spPr bwMode="auto">
          <a:xfrm>
            <a:off x="251520" y="3176874"/>
            <a:ext cx="4896544" cy="3564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4802331" cy="32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SEMASA </a:t>
            </a:r>
            <a:r>
              <a:rPr lang="en-MY" b="1" dirty="0" smtClean="0">
                <a:solidFill>
                  <a:schemeClr val="bg1"/>
                </a:solidFill>
              </a:rPr>
              <a:t>PROGRAM</a:t>
            </a:r>
            <a:endParaRPr lang="ms-MY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827584" y="1556792"/>
            <a:ext cx="3168352" cy="1872208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Snip Single Corner Rectangle 5"/>
          <p:cNvSpPr/>
          <p:nvPr/>
        </p:nvSpPr>
        <p:spPr>
          <a:xfrm>
            <a:off x="979984" y="4077072"/>
            <a:ext cx="3168352" cy="1872208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Snip Single Corner Rectangle 6"/>
          <p:cNvSpPr/>
          <p:nvPr/>
        </p:nvSpPr>
        <p:spPr>
          <a:xfrm>
            <a:off x="4572000" y="4077072"/>
            <a:ext cx="3168352" cy="1872208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Snip Single Corner Rectangle 7"/>
          <p:cNvSpPr/>
          <p:nvPr/>
        </p:nvSpPr>
        <p:spPr>
          <a:xfrm>
            <a:off x="4572000" y="1556792"/>
            <a:ext cx="3168352" cy="1872208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TextBox 8"/>
          <p:cNvSpPr txBox="1"/>
          <p:nvPr/>
        </p:nvSpPr>
        <p:spPr>
          <a:xfrm>
            <a:off x="979984" y="1985064"/>
            <a:ext cx="2871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kesukaran untuk menarik peserta untuk menyertai kempen kami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0260" y="4197565"/>
            <a:ext cx="2871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memerlukan kaedah atau langkah yang lebih strategik dalam pendekatan terhadap </a:t>
            </a:r>
            <a:r>
              <a:rPr lang="ms-MY" sz="2000" dirty="0" smtClean="0"/>
              <a:t>mahasiswa</a:t>
            </a:r>
            <a:endParaRPr lang="ms-MY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208" y="4351456"/>
            <a:ext cx="2871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/>
              <a:t>mahasiswa mempunyai pengetahuan yang tinggi dalam  cabaran yang diberikan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3980" y="1831175"/>
            <a:ext cx="2871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000" dirty="0" smtClean="0"/>
              <a:t>kebanyakan </a:t>
            </a:r>
            <a:r>
              <a:rPr lang="ms-MY" sz="2000" dirty="0"/>
              <a:t>mahasiswa </a:t>
            </a:r>
            <a:r>
              <a:rPr lang="ms-MY" sz="2000" dirty="0" smtClean="0"/>
              <a:t>menyatakan mengejar </a:t>
            </a:r>
            <a:r>
              <a:rPr lang="ms-MY" sz="2000" dirty="0"/>
              <a:t>masa dan mempunyai perbincangan pelajaran</a:t>
            </a:r>
          </a:p>
        </p:txBody>
      </p:sp>
    </p:spTree>
    <p:extLst>
      <p:ext uri="{BB962C8B-B14F-4D97-AF65-F5344CB8AC3E}">
        <p14:creationId xmlns:p14="http://schemas.microsoft.com/office/powerpoint/2010/main" val="1685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7394" t="19303" r="26103" b="29289"/>
          <a:stretch/>
        </p:blipFill>
        <p:spPr bwMode="auto">
          <a:xfrm>
            <a:off x="270241" y="332656"/>
            <a:ext cx="5237863" cy="3384376"/>
          </a:xfrm>
          <a:prstGeom prst="rect">
            <a:avLst/>
          </a:prstGeom>
          <a:ln w="762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13966"/>
          <a:stretch/>
        </p:blipFill>
        <p:spPr bwMode="auto">
          <a:xfrm>
            <a:off x="611560" y="476672"/>
            <a:ext cx="5380558" cy="4056147"/>
          </a:xfrm>
          <a:prstGeom prst="rect">
            <a:avLst/>
          </a:prstGeom>
          <a:ln w="762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5616624" cy="39604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Picture 6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57238"/>
            <a:ext cx="5616624" cy="396044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Picture 7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24398"/>
            <a:ext cx="5992279" cy="407680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9" name="Picture 8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43595"/>
            <a:ext cx="5976664" cy="43468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" name="Picture 9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59"/>
          <a:stretch/>
        </p:blipFill>
        <p:spPr bwMode="auto">
          <a:xfrm>
            <a:off x="2555776" y="1844824"/>
            <a:ext cx="6264696" cy="4824536"/>
          </a:xfrm>
          <a:prstGeom prst="rect">
            <a:avLst/>
          </a:prstGeom>
          <a:ln w="762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50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ANALISA </a:t>
            </a:r>
            <a:r>
              <a:rPr lang="en-MY" b="1" dirty="0" smtClean="0">
                <a:solidFill>
                  <a:schemeClr val="bg1"/>
                </a:solidFill>
              </a:rPr>
              <a:t>PROGRAM</a:t>
            </a:r>
            <a:endParaRPr lang="ms-MY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0052" t="40772" r="37391" b="19244"/>
          <a:stretch/>
        </p:blipFill>
        <p:spPr bwMode="auto">
          <a:xfrm>
            <a:off x="1034607" y="1628800"/>
            <a:ext cx="7074786" cy="41764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29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212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SAYANGI MALAYSIA, MALAYSIAKU BERSIH (MALAYSIA TANAH AIRKU)</vt:lpstr>
      <vt:lpstr>LATAR BELAKANG ISU</vt:lpstr>
      <vt:lpstr>OBJEKTIF PROGRAM</vt:lpstr>
      <vt:lpstr>POSTER</vt:lpstr>
      <vt:lpstr>PERSIAPAN PROGRAM</vt:lpstr>
      <vt:lpstr>PowerPoint Presentation</vt:lpstr>
      <vt:lpstr>SEMASA PROGRAM</vt:lpstr>
      <vt:lpstr>PowerPoint Presentation</vt:lpstr>
      <vt:lpstr>ANALISA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2019-12-15T16:21:33Z</dcterms:created>
  <dcterms:modified xsi:type="dcterms:W3CDTF">2019-12-16T03:38:32Z</dcterms:modified>
</cp:coreProperties>
</file>