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5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1689E-4EDA-440C-A789-7657029E654E}" type="datetimeFigureOut">
              <a:rPr lang="en-MY" smtClean="0"/>
              <a:t>11/12/2019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C857-DE7D-48B0-ADB2-691065EFE0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1451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1689E-4EDA-440C-A789-7657029E654E}" type="datetimeFigureOut">
              <a:rPr lang="en-MY" smtClean="0"/>
              <a:t>11/12/2019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C857-DE7D-48B0-ADB2-691065EFE0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71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1689E-4EDA-440C-A789-7657029E654E}" type="datetimeFigureOut">
              <a:rPr lang="en-MY" smtClean="0"/>
              <a:t>11/12/2019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C857-DE7D-48B0-ADB2-691065EFE0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7344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1689E-4EDA-440C-A789-7657029E654E}" type="datetimeFigureOut">
              <a:rPr lang="en-MY" smtClean="0"/>
              <a:t>11/12/2019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C857-DE7D-48B0-ADB2-691065EFE00F}" type="slidenum">
              <a:rPr lang="en-MY" smtClean="0"/>
              <a:t>‹#›</a:t>
            </a:fld>
            <a:endParaRPr lang="en-MY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67208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1689E-4EDA-440C-A789-7657029E654E}" type="datetimeFigureOut">
              <a:rPr lang="en-MY" smtClean="0"/>
              <a:t>11/12/2019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C857-DE7D-48B0-ADB2-691065EFE0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890925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1689E-4EDA-440C-A789-7657029E654E}" type="datetimeFigureOut">
              <a:rPr lang="en-MY" smtClean="0"/>
              <a:t>11/12/2019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C857-DE7D-48B0-ADB2-691065EFE0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081793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1689E-4EDA-440C-A789-7657029E654E}" type="datetimeFigureOut">
              <a:rPr lang="en-MY" smtClean="0"/>
              <a:t>11/12/2019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C857-DE7D-48B0-ADB2-691065EFE0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32398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1689E-4EDA-440C-A789-7657029E654E}" type="datetimeFigureOut">
              <a:rPr lang="en-MY" smtClean="0"/>
              <a:t>11/12/2019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C857-DE7D-48B0-ADB2-691065EFE0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573471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1689E-4EDA-440C-A789-7657029E654E}" type="datetimeFigureOut">
              <a:rPr lang="en-MY" smtClean="0"/>
              <a:t>11/12/2019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C857-DE7D-48B0-ADB2-691065EFE0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29615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1689E-4EDA-440C-A789-7657029E654E}" type="datetimeFigureOut">
              <a:rPr lang="en-MY" smtClean="0"/>
              <a:t>11/12/2019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C857-DE7D-48B0-ADB2-691065EFE0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5409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1689E-4EDA-440C-A789-7657029E654E}" type="datetimeFigureOut">
              <a:rPr lang="en-MY" smtClean="0"/>
              <a:t>11/12/2019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C857-DE7D-48B0-ADB2-691065EFE0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74060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1689E-4EDA-440C-A789-7657029E654E}" type="datetimeFigureOut">
              <a:rPr lang="en-MY" smtClean="0"/>
              <a:t>11/12/2019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C857-DE7D-48B0-ADB2-691065EFE0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58183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1689E-4EDA-440C-A789-7657029E654E}" type="datetimeFigureOut">
              <a:rPr lang="en-MY" smtClean="0"/>
              <a:t>11/12/2019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C857-DE7D-48B0-ADB2-691065EFE0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29670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1689E-4EDA-440C-A789-7657029E654E}" type="datetimeFigureOut">
              <a:rPr lang="en-MY" smtClean="0"/>
              <a:t>11/12/2019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C857-DE7D-48B0-ADB2-691065EFE0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59781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1689E-4EDA-440C-A789-7657029E654E}" type="datetimeFigureOut">
              <a:rPr lang="en-MY" smtClean="0"/>
              <a:t>11/12/2019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C857-DE7D-48B0-ADB2-691065EFE0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12440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1689E-4EDA-440C-A789-7657029E654E}" type="datetimeFigureOut">
              <a:rPr lang="en-MY" smtClean="0"/>
              <a:t>11/12/2019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C857-DE7D-48B0-ADB2-691065EFE0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44771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1689E-4EDA-440C-A789-7657029E654E}" type="datetimeFigureOut">
              <a:rPr lang="en-MY" smtClean="0"/>
              <a:t>11/12/2019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C857-DE7D-48B0-ADB2-691065EFE0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2507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1689E-4EDA-440C-A789-7657029E654E}" type="datetimeFigureOut">
              <a:rPr lang="en-MY" smtClean="0"/>
              <a:t>11/12/2019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5C857-DE7D-48B0-ADB2-691065EFE0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635249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BBD17-F8C2-4C97-8F2E-BB09E53DC0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 err="1"/>
              <a:t>Pembelian</a:t>
            </a:r>
            <a:r>
              <a:rPr lang="en-MY" dirty="0"/>
              <a:t> masa </a:t>
            </a:r>
            <a:r>
              <a:rPr lang="en-MY" dirty="0" err="1"/>
              <a:t>hadapan</a:t>
            </a:r>
            <a:endParaRPr lang="en-MY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8ECD50-3813-4A11-8DBC-3D8C13D1D2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MY" dirty="0"/>
              <a:t>UHIT2302-PEMIKIRAN SCIENCE DAN TEKNOLOGI 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625196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5671C-67DE-4136-8DE6-1FA11541D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2765839"/>
            <a:ext cx="10353761" cy="1326321"/>
          </a:xfrm>
        </p:spPr>
        <p:txBody>
          <a:bodyPr/>
          <a:lstStyle/>
          <a:p>
            <a:r>
              <a:rPr lang="en-MY" dirty="0"/>
              <a:t>STORY BOARD</a:t>
            </a:r>
          </a:p>
        </p:txBody>
      </p:sp>
    </p:spTree>
    <p:extLst>
      <p:ext uri="{BB962C8B-B14F-4D97-AF65-F5344CB8AC3E}">
        <p14:creationId xmlns:p14="http://schemas.microsoft.com/office/powerpoint/2010/main" val="1839091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EE792-DA9D-40EB-AC65-1F71BABC2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257175"/>
            <a:ext cx="10353762" cy="55340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MY" sz="3600" dirty="0"/>
          </a:p>
          <a:p>
            <a:pPr marL="0" indent="0" algn="ctr">
              <a:buNone/>
            </a:pPr>
            <a:endParaRPr lang="en-MY" sz="3600" dirty="0"/>
          </a:p>
          <a:p>
            <a:pPr marL="0" indent="0" algn="ctr">
              <a:buNone/>
            </a:pPr>
            <a:endParaRPr lang="en-MY" sz="3600" dirty="0"/>
          </a:p>
          <a:p>
            <a:pPr marL="0" indent="0" algn="ctr">
              <a:buNone/>
            </a:pPr>
            <a:r>
              <a:rPr lang="en-MY" sz="3600" dirty="0" err="1"/>
              <a:t>Pengenalan</a:t>
            </a:r>
            <a:r>
              <a:rPr lang="en-MY" sz="3600" dirty="0"/>
              <a:t> : Cara </a:t>
            </a:r>
            <a:r>
              <a:rPr lang="en-MY" sz="3600" dirty="0" err="1"/>
              <a:t>pembelian</a:t>
            </a:r>
            <a:r>
              <a:rPr lang="en-MY" sz="3600" dirty="0"/>
              <a:t> di </a:t>
            </a:r>
            <a:r>
              <a:rPr lang="en-MY" sz="3600" dirty="0" err="1"/>
              <a:t>kedai</a:t>
            </a:r>
            <a:r>
              <a:rPr lang="en-MY" sz="3600" dirty="0"/>
              <a:t> traditional di Malaysia. </a:t>
            </a:r>
          </a:p>
          <a:p>
            <a:pPr marL="0" indent="0" algn="ctr">
              <a:buNone/>
            </a:pPr>
            <a:r>
              <a:rPr lang="en-MY" sz="3600" dirty="0"/>
              <a:t>(0:00 – 0:35)</a:t>
            </a:r>
          </a:p>
          <a:p>
            <a:pPr marL="0" indent="0" algn="ctr">
              <a:buNone/>
            </a:pPr>
            <a:endParaRPr lang="en-MY" sz="3600" dirty="0"/>
          </a:p>
        </p:txBody>
      </p:sp>
    </p:spTree>
    <p:extLst>
      <p:ext uri="{BB962C8B-B14F-4D97-AF65-F5344CB8AC3E}">
        <p14:creationId xmlns:p14="http://schemas.microsoft.com/office/powerpoint/2010/main" val="4087792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ABA27-7F52-4C5F-8ED3-ECE782332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314325"/>
            <a:ext cx="10353762" cy="54768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MY" sz="3600" dirty="0"/>
          </a:p>
          <a:p>
            <a:pPr marL="0" indent="0" algn="ctr">
              <a:buNone/>
            </a:pPr>
            <a:r>
              <a:rPr lang="en-MY" sz="3600" dirty="0" err="1"/>
              <a:t>Pembelian</a:t>
            </a:r>
            <a:r>
              <a:rPr lang="en-MY" sz="3600" dirty="0"/>
              <a:t> di </a:t>
            </a:r>
            <a:r>
              <a:rPr lang="en-MY" sz="3600" dirty="0" err="1"/>
              <a:t>kedai</a:t>
            </a:r>
            <a:r>
              <a:rPr lang="en-MY" sz="3600" dirty="0"/>
              <a:t> </a:t>
            </a:r>
            <a:r>
              <a:rPr lang="en-MY" sz="3600" dirty="0" err="1"/>
              <a:t>tradisional</a:t>
            </a:r>
            <a:r>
              <a:rPr lang="en-MY" sz="3600" dirty="0"/>
              <a:t> </a:t>
            </a:r>
            <a:r>
              <a:rPr lang="en-MY" sz="3600" dirty="0" err="1"/>
              <a:t>menggunakan</a:t>
            </a:r>
            <a:r>
              <a:rPr lang="en-MY" sz="3600" dirty="0"/>
              <a:t> wang </a:t>
            </a:r>
            <a:r>
              <a:rPr lang="en-MY" sz="3600" dirty="0" err="1"/>
              <a:t>tunai</a:t>
            </a:r>
            <a:endParaRPr lang="en-MY" sz="3600" dirty="0"/>
          </a:p>
          <a:p>
            <a:pPr marL="0" indent="0" algn="ctr">
              <a:buNone/>
            </a:pPr>
            <a:r>
              <a:rPr lang="en-MY" sz="3600" dirty="0" err="1"/>
              <a:t>Apakah</a:t>
            </a:r>
            <a:r>
              <a:rPr lang="en-MY" sz="3600" dirty="0"/>
              <a:t> </a:t>
            </a:r>
            <a:r>
              <a:rPr lang="en-MY" sz="3600" dirty="0" err="1"/>
              <a:t>keburukan</a:t>
            </a:r>
            <a:r>
              <a:rPr lang="en-MY" sz="3600" dirty="0"/>
              <a:t> </a:t>
            </a:r>
            <a:r>
              <a:rPr lang="en-MY" sz="3600" dirty="0" err="1"/>
              <a:t>pembelian</a:t>
            </a:r>
            <a:r>
              <a:rPr lang="en-MY" sz="3600" dirty="0"/>
              <a:t> </a:t>
            </a:r>
            <a:r>
              <a:rPr lang="en-MY" sz="3600" dirty="0" err="1"/>
              <a:t>secara</a:t>
            </a:r>
            <a:r>
              <a:rPr lang="en-MY" sz="3600" dirty="0"/>
              <a:t> </a:t>
            </a:r>
            <a:r>
              <a:rPr lang="en-MY" sz="3600" dirty="0" err="1"/>
              <a:t>tunai</a:t>
            </a:r>
            <a:r>
              <a:rPr lang="en-MY" sz="3600" dirty="0"/>
              <a:t>?</a:t>
            </a:r>
          </a:p>
          <a:p>
            <a:pPr marL="0" indent="0" algn="ctr">
              <a:buNone/>
            </a:pPr>
            <a:r>
              <a:rPr lang="en-MY" sz="3600" dirty="0"/>
              <a:t>(0:36 – 1:03)</a:t>
            </a:r>
          </a:p>
          <a:p>
            <a:pPr marL="0" indent="0" algn="ctr">
              <a:buNone/>
            </a:pPr>
            <a:endParaRPr lang="en-MY" sz="3600" dirty="0"/>
          </a:p>
        </p:txBody>
      </p:sp>
    </p:spTree>
    <p:extLst>
      <p:ext uri="{BB962C8B-B14F-4D97-AF65-F5344CB8AC3E}">
        <p14:creationId xmlns:p14="http://schemas.microsoft.com/office/powerpoint/2010/main" val="171802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DDCE5-7AD2-49DB-9DA2-EB4510862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552450"/>
            <a:ext cx="10353762" cy="523875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MY" sz="4000" dirty="0"/>
          </a:p>
          <a:p>
            <a:pPr marL="0" indent="0" algn="ctr">
              <a:buNone/>
            </a:pPr>
            <a:r>
              <a:rPr lang="en-MY" sz="3900" dirty="0" err="1"/>
              <a:t>Pembeilan</a:t>
            </a:r>
            <a:r>
              <a:rPr lang="en-MY" sz="3900" dirty="0"/>
              <a:t> </a:t>
            </a:r>
            <a:r>
              <a:rPr lang="en-MY" sz="3900" dirty="0" err="1"/>
              <a:t>melalui</a:t>
            </a:r>
            <a:r>
              <a:rPr lang="en-MY" sz="3900" dirty="0"/>
              <a:t> </a:t>
            </a:r>
            <a:r>
              <a:rPr lang="en-MY" sz="3900" dirty="0" err="1"/>
              <a:t>gabungan</a:t>
            </a:r>
            <a:r>
              <a:rPr lang="en-MY" sz="3900" dirty="0"/>
              <a:t> </a:t>
            </a:r>
            <a:r>
              <a:rPr lang="en-MY" sz="3900" dirty="0" err="1"/>
              <a:t>pembayara</a:t>
            </a:r>
            <a:r>
              <a:rPr lang="en-MY" sz="3900" dirty="0"/>
              <a:t> cashless, self checkout dan RFID.</a:t>
            </a:r>
          </a:p>
          <a:p>
            <a:pPr marL="0" indent="0" algn="ctr">
              <a:buNone/>
            </a:pPr>
            <a:endParaRPr lang="en-MY" sz="3900" dirty="0"/>
          </a:p>
          <a:p>
            <a:pPr marL="0" indent="0" algn="ctr">
              <a:buNone/>
            </a:pPr>
            <a:r>
              <a:rPr lang="ms-MY" sz="3600" dirty="0">
                <a:effectLst/>
              </a:rPr>
              <a:t>	</a:t>
            </a:r>
            <a:r>
              <a:rPr lang="ms-MY" sz="3900" dirty="0">
                <a:effectLst/>
              </a:rPr>
              <a:t>Bagaimanakah cara baru ini dapat memudahkan pelanggan / konsumer dan pemilik kedai?</a:t>
            </a:r>
          </a:p>
          <a:p>
            <a:pPr marL="0" indent="0" algn="ctr">
              <a:buNone/>
            </a:pPr>
            <a:r>
              <a:rPr lang="ms-MY" sz="3600" dirty="0">
                <a:effectLst/>
              </a:rPr>
              <a:t>(1:04 – 2:35)</a:t>
            </a:r>
          </a:p>
          <a:p>
            <a:pPr marL="0" indent="0" algn="ctr">
              <a:buNone/>
            </a:pPr>
            <a:endParaRPr lang="en-MY" sz="6000" dirty="0"/>
          </a:p>
        </p:txBody>
      </p:sp>
    </p:spTree>
    <p:extLst>
      <p:ext uri="{BB962C8B-B14F-4D97-AF65-F5344CB8AC3E}">
        <p14:creationId xmlns:p14="http://schemas.microsoft.com/office/powerpoint/2010/main" val="2411497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18210-0894-48AB-B827-312B7D6EF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276225"/>
            <a:ext cx="10353762" cy="55149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ms-MY" sz="3200" dirty="0">
              <a:effectLst/>
            </a:endParaRPr>
          </a:p>
          <a:p>
            <a:pPr marL="0" indent="0" algn="ctr">
              <a:buNone/>
            </a:pPr>
            <a:r>
              <a:rPr lang="ms-MY" sz="3200" dirty="0">
                <a:effectLst/>
              </a:rPr>
              <a:t>Penerangan pengunaan teknologi dalam pembelian barang di kedai fizikal.</a:t>
            </a:r>
          </a:p>
          <a:p>
            <a:pPr marL="0" indent="0" algn="ctr">
              <a:buNone/>
            </a:pPr>
            <a:r>
              <a:rPr lang="ms-MY" sz="3600" dirty="0">
                <a:effectLst/>
              </a:rPr>
              <a:t>Penerangan daripada entrepreneur Malaysia</a:t>
            </a:r>
          </a:p>
          <a:p>
            <a:pPr marL="0" indent="0" algn="ctr">
              <a:buNone/>
            </a:pPr>
            <a:r>
              <a:rPr lang="ms-MY" sz="3600" dirty="0">
                <a:effectLst/>
              </a:rPr>
              <a:t>(2:56 – 3:22)</a:t>
            </a:r>
            <a:endParaRPr lang="en-MY" sz="4800" dirty="0"/>
          </a:p>
        </p:txBody>
      </p:sp>
    </p:spTree>
    <p:extLst>
      <p:ext uri="{BB962C8B-B14F-4D97-AF65-F5344CB8AC3E}">
        <p14:creationId xmlns:p14="http://schemas.microsoft.com/office/powerpoint/2010/main" val="2664715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1611D-B23F-42EC-878E-3764ADF70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323849"/>
            <a:ext cx="10353762" cy="58578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ms-MY" sz="3600" dirty="0">
                <a:effectLst/>
              </a:rPr>
              <a:t>Kesimpulan : Penggunaan pembelian secara </a:t>
            </a:r>
            <a:r>
              <a:rPr lang="ms-MY" sz="3600" i="1" dirty="0">
                <a:effectLst/>
              </a:rPr>
              <a:t>cashless</a:t>
            </a:r>
            <a:r>
              <a:rPr lang="ms-MY" sz="3600" dirty="0">
                <a:effectLst/>
              </a:rPr>
              <a:t> lebih baik berbanding pembelian secara tradisional </a:t>
            </a:r>
          </a:p>
          <a:p>
            <a:pPr marL="0" indent="0" algn="ctr">
              <a:buNone/>
            </a:pPr>
            <a:r>
              <a:rPr lang="ms-MY" sz="3600" dirty="0">
                <a:effectLst/>
              </a:rPr>
              <a:t>Kebaikan menggunakan teknologi tersebut.</a:t>
            </a:r>
          </a:p>
          <a:p>
            <a:pPr marL="0" indent="0" algn="ctr">
              <a:buNone/>
            </a:pPr>
            <a:r>
              <a:rPr lang="ms-MY" sz="3600" dirty="0">
                <a:effectLst/>
              </a:rPr>
              <a:t>	(3:23 – 3:33)</a:t>
            </a:r>
            <a:endParaRPr lang="en-MY" sz="5400" dirty="0"/>
          </a:p>
        </p:txBody>
      </p:sp>
    </p:spTree>
    <p:extLst>
      <p:ext uri="{BB962C8B-B14F-4D97-AF65-F5344CB8AC3E}">
        <p14:creationId xmlns:p14="http://schemas.microsoft.com/office/powerpoint/2010/main" val="2495924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36</TotalTime>
  <Words>114</Words>
  <Application>Microsoft Office PowerPoint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Bookman Old Style</vt:lpstr>
      <vt:lpstr>Rockwell</vt:lpstr>
      <vt:lpstr>Damask</vt:lpstr>
      <vt:lpstr>Pembelian masa hadapan</vt:lpstr>
      <vt:lpstr>STORY BOARD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Pembelian masa hadapan</dc:title>
  <dc:creator>Imran Hakim</dc:creator>
  <cp:lastModifiedBy>Ariff Fansuri</cp:lastModifiedBy>
  <cp:revision>6</cp:revision>
  <dcterms:created xsi:type="dcterms:W3CDTF">2019-12-11T04:57:00Z</dcterms:created>
  <dcterms:modified xsi:type="dcterms:W3CDTF">2019-12-11T06:25:09Z</dcterms:modified>
</cp:coreProperties>
</file>