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5" r:id="rId11"/>
    <p:sldId id="268" r:id="rId12"/>
    <p:sldId id="269" r:id="rId13"/>
    <p:sldId id="267" r:id="rId14"/>
    <p:sldId id="270" r:id="rId15"/>
    <p:sldId id="271" r:id="rId16"/>
    <p:sldId id="272" r:id="rId17"/>
    <p:sldId id="273" r:id="rId18"/>
    <p:sldId id="275" r:id="rId19"/>
    <p:sldId id="276" r:id="rId20"/>
    <p:sldId id="278" r:id="rId21"/>
    <p:sldId id="277" r:id="rId22"/>
    <p:sldId id="280" r:id="rId23"/>
    <p:sldId id="279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1166" y="-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EF6F9-ABB3-48A4-A83A-A52EA15D7874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FC69C6E3-87A4-47CD-8673-09E29DA0C08D}">
      <dgm:prSet phldrT="[Text]"/>
      <dgm:spPr/>
      <dgm:t>
        <a:bodyPr/>
        <a:lstStyle/>
        <a:p>
          <a:r>
            <a:rPr lang="en-MY" dirty="0">
              <a:solidFill>
                <a:schemeClr val="bg1"/>
              </a:solidFill>
            </a:rPr>
            <a:t>Dormant Phase</a:t>
          </a:r>
        </a:p>
      </dgm:t>
    </dgm:pt>
    <dgm:pt modelId="{5A3C9CAF-CEDA-4DC6-B5A5-7B12CC4BE237}" type="parTrans" cxnId="{E7957BD3-A0D2-4B4A-B018-0A456819AC97}">
      <dgm:prSet/>
      <dgm:spPr/>
      <dgm:t>
        <a:bodyPr/>
        <a:lstStyle/>
        <a:p>
          <a:endParaRPr lang="en-MY"/>
        </a:p>
      </dgm:t>
    </dgm:pt>
    <dgm:pt modelId="{EC98C47A-3190-4190-86F0-8424202472BC}" type="sibTrans" cxnId="{E7957BD3-A0D2-4B4A-B018-0A456819AC97}">
      <dgm:prSet/>
      <dgm:spPr/>
      <dgm:t>
        <a:bodyPr/>
        <a:lstStyle/>
        <a:p>
          <a:endParaRPr lang="en-MY"/>
        </a:p>
      </dgm:t>
    </dgm:pt>
    <dgm:pt modelId="{E10927FA-CD20-49C0-9E15-46FCF87438AF}">
      <dgm:prSet phldrT="[Text]"/>
      <dgm:spPr/>
      <dgm:t>
        <a:bodyPr/>
        <a:lstStyle/>
        <a:p>
          <a:r>
            <a:rPr lang="en-MY" dirty="0">
              <a:solidFill>
                <a:schemeClr val="bg1"/>
              </a:solidFill>
            </a:rPr>
            <a:t>Propagation Phase</a:t>
          </a:r>
        </a:p>
      </dgm:t>
    </dgm:pt>
    <dgm:pt modelId="{A4DFBD86-3022-484F-BA8F-FCF4BE5F05D9}" type="parTrans" cxnId="{FD4A3EA5-65DA-4BB4-B42E-056D2962F4C3}">
      <dgm:prSet/>
      <dgm:spPr/>
      <dgm:t>
        <a:bodyPr/>
        <a:lstStyle/>
        <a:p>
          <a:endParaRPr lang="en-MY"/>
        </a:p>
      </dgm:t>
    </dgm:pt>
    <dgm:pt modelId="{F0BCF5B4-C8D5-4BD3-8027-603175328F10}" type="sibTrans" cxnId="{FD4A3EA5-65DA-4BB4-B42E-056D2962F4C3}">
      <dgm:prSet/>
      <dgm:spPr/>
      <dgm:t>
        <a:bodyPr/>
        <a:lstStyle/>
        <a:p>
          <a:endParaRPr lang="en-MY"/>
        </a:p>
      </dgm:t>
    </dgm:pt>
    <dgm:pt modelId="{1E4FDD1A-3231-45FC-B0DD-70268F732196}">
      <dgm:prSet phldrT="[Text]"/>
      <dgm:spPr/>
      <dgm:t>
        <a:bodyPr/>
        <a:lstStyle/>
        <a:p>
          <a:r>
            <a:rPr lang="en-MY" dirty="0">
              <a:solidFill>
                <a:schemeClr val="bg1"/>
              </a:solidFill>
            </a:rPr>
            <a:t>Triggering Phase</a:t>
          </a:r>
        </a:p>
      </dgm:t>
    </dgm:pt>
    <dgm:pt modelId="{6769F7DA-C7EF-43A1-8BA3-CA8AB0BD482E}" type="parTrans" cxnId="{617ED776-05EC-4379-AFF9-91CF976614F3}">
      <dgm:prSet/>
      <dgm:spPr/>
      <dgm:t>
        <a:bodyPr/>
        <a:lstStyle/>
        <a:p>
          <a:endParaRPr lang="en-MY"/>
        </a:p>
      </dgm:t>
    </dgm:pt>
    <dgm:pt modelId="{FD5DCB53-797C-4279-9904-0EF794FD1A44}" type="sibTrans" cxnId="{617ED776-05EC-4379-AFF9-91CF976614F3}">
      <dgm:prSet/>
      <dgm:spPr/>
      <dgm:t>
        <a:bodyPr/>
        <a:lstStyle/>
        <a:p>
          <a:endParaRPr lang="en-MY"/>
        </a:p>
      </dgm:t>
    </dgm:pt>
    <dgm:pt modelId="{20B1E9BD-A921-4724-B346-0D8D5931BA9C}">
      <dgm:prSet/>
      <dgm:spPr/>
      <dgm:t>
        <a:bodyPr/>
        <a:lstStyle/>
        <a:p>
          <a:r>
            <a:rPr lang="en-MY" dirty="0">
              <a:solidFill>
                <a:schemeClr val="bg1"/>
              </a:solidFill>
            </a:rPr>
            <a:t>Execution Phase</a:t>
          </a:r>
        </a:p>
      </dgm:t>
    </dgm:pt>
    <dgm:pt modelId="{144023C6-F109-4A59-B864-0EDC67C89D21}" type="parTrans" cxnId="{35B079C0-B8E2-4B8C-93C9-98AC63DA81C9}">
      <dgm:prSet/>
      <dgm:spPr/>
      <dgm:t>
        <a:bodyPr/>
        <a:lstStyle/>
        <a:p>
          <a:endParaRPr lang="en-MY"/>
        </a:p>
      </dgm:t>
    </dgm:pt>
    <dgm:pt modelId="{28698730-0097-47AB-B1D6-82571510BC8D}" type="sibTrans" cxnId="{35B079C0-B8E2-4B8C-93C9-98AC63DA81C9}">
      <dgm:prSet/>
      <dgm:spPr/>
      <dgm:t>
        <a:bodyPr/>
        <a:lstStyle/>
        <a:p>
          <a:endParaRPr lang="en-MY"/>
        </a:p>
      </dgm:t>
    </dgm:pt>
    <dgm:pt modelId="{77269785-2FB9-4509-9A50-F2AE932EFAB0}" type="pres">
      <dgm:prSet presAssocID="{DF9EF6F9-ABB3-48A4-A83A-A52EA15D787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MY"/>
        </a:p>
      </dgm:t>
    </dgm:pt>
    <dgm:pt modelId="{F4835C84-5B7D-43DD-8FEC-2E12F68F2772}" type="pres">
      <dgm:prSet presAssocID="{20B1E9BD-A921-4724-B346-0D8D5931BA9C}" presName="Accent4" presStyleCnt="0"/>
      <dgm:spPr/>
    </dgm:pt>
    <dgm:pt modelId="{A580985B-0624-4E3C-9299-F6051ABAEB78}" type="pres">
      <dgm:prSet presAssocID="{20B1E9BD-A921-4724-B346-0D8D5931BA9C}" presName="Accent" presStyleLbl="node1" presStyleIdx="0" presStyleCnt="4"/>
      <dgm:spPr/>
    </dgm:pt>
    <dgm:pt modelId="{76A49AB1-DE3F-4738-84C4-CA264793E350}" type="pres">
      <dgm:prSet presAssocID="{20B1E9BD-A921-4724-B346-0D8D5931BA9C}" presName="ParentBackground4" presStyleCnt="0"/>
      <dgm:spPr/>
    </dgm:pt>
    <dgm:pt modelId="{A59C3314-5C07-455C-B1C8-EA8E0872FCB3}" type="pres">
      <dgm:prSet presAssocID="{20B1E9BD-A921-4724-B346-0D8D5931BA9C}" presName="ParentBackground" presStyleLbl="fgAcc1" presStyleIdx="0" presStyleCnt="4"/>
      <dgm:spPr/>
      <dgm:t>
        <a:bodyPr/>
        <a:lstStyle/>
        <a:p>
          <a:endParaRPr lang="en-MY"/>
        </a:p>
      </dgm:t>
    </dgm:pt>
    <dgm:pt modelId="{E6C2522A-6E2C-4614-A87B-A8A47E268B05}" type="pres">
      <dgm:prSet presAssocID="{20B1E9BD-A921-4724-B346-0D8D5931BA9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BC5C4B8-534E-439A-991E-C9F7718823CE}" type="pres">
      <dgm:prSet presAssocID="{1E4FDD1A-3231-45FC-B0DD-70268F732196}" presName="Accent3" presStyleCnt="0"/>
      <dgm:spPr/>
    </dgm:pt>
    <dgm:pt modelId="{CCDD2BF6-B4F5-47AF-BA26-316CA2B8ACAC}" type="pres">
      <dgm:prSet presAssocID="{1E4FDD1A-3231-45FC-B0DD-70268F732196}" presName="Accent" presStyleLbl="node1" presStyleIdx="1" presStyleCnt="4"/>
      <dgm:spPr/>
    </dgm:pt>
    <dgm:pt modelId="{F735F841-4D26-4701-AB31-97A04B02867E}" type="pres">
      <dgm:prSet presAssocID="{1E4FDD1A-3231-45FC-B0DD-70268F732196}" presName="ParentBackground3" presStyleCnt="0"/>
      <dgm:spPr/>
    </dgm:pt>
    <dgm:pt modelId="{75B67975-D576-4189-9100-F6C7E4A83EA7}" type="pres">
      <dgm:prSet presAssocID="{1E4FDD1A-3231-45FC-B0DD-70268F732196}" presName="ParentBackground" presStyleLbl="fgAcc1" presStyleIdx="1" presStyleCnt="4"/>
      <dgm:spPr/>
      <dgm:t>
        <a:bodyPr/>
        <a:lstStyle/>
        <a:p>
          <a:endParaRPr lang="en-MY"/>
        </a:p>
      </dgm:t>
    </dgm:pt>
    <dgm:pt modelId="{C95BD18E-E75F-4117-976B-0C82E7D08481}" type="pres">
      <dgm:prSet presAssocID="{1E4FDD1A-3231-45FC-B0DD-70268F73219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A3C5DFD-7F96-41DC-9DB6-6EE775C3B4A0}" type="pres">
      <dgm:prSet presAssocID="{E10927FA-CD20-49C0-9E15-46FCF87438AF}" presName="Accent2" presStyleCnt="0"/>
      <dgm:spPr/>
    </dgm:pt>
    <dgm:pt modelId="{5EC06BDA-841D-4E70-9963-61A6B2B51A4B}" type="pres">
      <dgm:prSet presAssocID="{E10927FA-CD20-49C0-9E15-46FCF87438AF}" presName="Accent" presStyleLbl="node1" presStyleIdx="2" presStyleCnt="4"/>
      <dgm:spPr/>
    </dgm:pt>
    <dgm:pt modelId="{3E163CB0-B606-479D-B627-8AE46A15FCB1}" type="pres">
      <dgm:prSet presAssocID="{E10927FA-CD20-49C0-9E15-46FCF87438AF}" presName="ParentBackground2" presStyleCnt="0"/>
      <dgm:spPr/>
    </dgm:pt>
    <dgm:pt modelId="{2E2E1E1E-0F5F-4C31-8CC5-51B7168F47AD}" type="pres">
      <dgm:prSet presAssocID="{E10927FA-CD20-49C0-9E15-46FCF87438AF}" presName="ParentBackground" presStyleLbl="fgAcc1" presStyleIdx="2" presStyleCnt="4"/>
      <dgm:spPr/>
      <dgm:t>
        <a:bodyPr/>
        <a:lstStyle/>
        <a:p>
          <a:endParaRPr lang="en-MY"/>
        </a:p>
      </dgm:t>
    </dgm:pt>
    <dgm:pt modelId="{87093A6A-FEA4-455E-9899-CAE513271810}" type="pres">
      <dgm:prSet presAssocID="{E10927FA-CD20-49C0-9E15-46FCF87438A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96678B2-B861-4472-BBCF-7F97D893ED07}" type="pres">
      <dgm:prSet presAssocID="{FC69C6E3-87A4-47CD-8673-09E29DA0C08D}" presName="Accent1" presStyleCnt="0"/>
      <dgm:spPr/>
    </dgm:pt>
    <dgm:pt modelId="{9C9D2B9B-6372-4BE6-8299-0D53CB807C97}" type="pres">
      <dgm:prSet presAssocID="{FC69C6E3-87A4-47CD-8673-09E29DA0C08D}" presName="Accent" presStyleLbl="node1" presStyleIdx="3" presStyleCnt="4"/>
      <dgm:spPr/>
    </dgm:pt>
    <dgm:pt modelId="{47A7B0FB-122E-468C-86E3-060514008E16}" type="pres">
      <dgm:prSet presAssocID="{FC69C6E3-87A4-47CD-8673-09E29DA0C08D}" presName="ParentBackground1" presStyleCnt="0"/>
      <dgm:spPr/>
    </dgm:pt>
    <dgm:pt modelId="{A8EFA9E3-9197-40D0-8A2E-DBF80DC9F328}" type="pres">
      <dgm:prSet presAssocID="{FC69C6E3-87A4-47CD-8673-09E29DA0C08D}" presName="ParentBackground" presStyleLbl="fgAcc1" presStyleIdx="3" presStyleCnt="4"/>
      <dgm:spPr/>
      <dgm:t>
        <a:bodyPr/>
        <a:lstStyle/>
        <a:p>
          <a:endParaRPr lang="en-MY"/>
        </a:p>
      </dgm:t>
    </dgm:pt>
    <dgm:pt modelId="{B97E6C4F-7225-466A-879A-24A7048A3DAB}" type="pres">
      <dgm:prSet presAssocID="{FC69C6E3-87A4-47CD-8673-09E29DA0C08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E7957BD3-A0D2-4B4A-B018-0A456819AC97}" srcId="{DF9EF6F9-ABB3-48A4-A83A-A52EA15D7874}" destId="{FC69C6E3-87A4-47CD-8673-09E29DA0C08D}" srcOrd="0" destOrd="0" parTransId="{5A3C9CAF-CEDA-4DC6-B5A5-7B12CC4BE237}" sibTransId="{EC98C47A-3190-4190-86F0-8424202472BC}"/>
    <dgm:cxn modelId="{765C3906-43A8-4453-A26C-26036AD350D8}" type="presOf" srcId="{FC69C6E3-87A4-47CD-8673-09E29DA0C08D}" destId="{A8EFA9E3-9197-40D0-8A2E-DBF80DC9F328}" srcOrd="1" destOrd="0" presId="urn:microsoft.com/office/officeart/2011/layout/CircleProcess"/>
    <dgm:cxn modelId="{0DDDF696-BBAA-4CBA-AEC0-655FE1896D47}" type="presOf" srcId="{FC69C6E3-87A4-47CD-8673-09E29DA0C08D}" destId="{B97E6C4F-7225-466A-879A-24A7048A3DAB}" srcOrd="0" destOrd="0" presId="urn:microsoft.com/office/officeart/2011/layout/CircleProcess"/>
    <dgm:cxn modelId="{2F967364-B4B5-44B3-A8BC-346E6FDD0186}" type="presOf" srcId="{1E4FDD1A-3231-45FC-B0DD-70268F732196}" destId="{C95BD18E-E75F-4117-976B-0C82E7D08481}" srcOrd="0" destOrd="0" presId="urn:microsoft.com/office/officeart/2011/layout/CircleProcess"/>
    <dgm:cxn modelId="{7B319DAA-3039-4A3B-A017-721427068FC5}" type="presOf" srcId="{20B1E9BD-A921-4724-B346-0D8D5931BA9C}" destId="{E6C2522A-6E2C-4614-A87B-A8A47E268B05}" srcOrd="1" destOrd="0" presId="urn:microsoft.com/office/officeart/2011/layout/CircleProcess"/>
    <dgm:cxn modelId="{35B079C0-B8E2-4B8C-93C9-98AC63DA81C9}" srcId="{DF9EF6F9-ABB3-48A4-A83A-A52EA15D7874}" destId="{20B1E9BD-A921-4724-B346-0D8D5931BA9C}" srcOrd="3" destOrd="0" parTransId="{144023C6-F109-4A59-B864-0EDC67C89D21}" sibTransId="{28698730-0097-47AB-B1D6-82571510BC8D}"/>
    <dgm:cxn modelId="{617ED776-05EC-4379-AFF9-91CF976614F3}" srcId="{DF9EF6F9-ABB3-48A4-A83A-A52EA15D7874}" destId="{1E4FDD1A-3231-45FC-B0DD-70268F732196}" srcOrd="2" destOrd="0" parTransId="{6769F7DA-C7EF-43A1-8BA3-CA8AB0BD482E}" sibTransId="{FD5DCB53-797C-4279-9904-0EF794FD1A44}"/>
    <dgm:cxn modelId="{B68B431E-CB8F-4504-8A8E-A0ECD666B14A}" type="presOf" srcId="{DF9EF6F9-ABB3-48A4-A83A-A52EA15D7874}" destId="{77269785-2FB9-4509-9A50-F2AE932EFAB0}" srcOrd="0" destOrd="0" presId="urn:microsoft.com/office/officeart/2011/layout/CircleProcess"/>
    <dgm:cxn modelId="{64035FC0-97CD-40BE-917A-09C274787FA3}" type="presOf" srcId="{20B1E9BD-A921-4724-B346-0D8D5931BA9C}" destId="{A59C3314-5C07-455C-B1C8-EA8E0872FCB3}" srcOrd="0" destOrd="0" presId="urn:microsoft.com/office/officeart/2011/layout/CircleProcess"/>
    <dgm:cxn modelId="{9BC2123B-4AA5-48EE-858C-D55A768D5120}" type="presOf" srcId="{1E4FDD1A-3231-45FC-B0DD-70268F732196}" destId="{75B67975-D576-4189-9100-F6C7E4A83EA7}" srcOrd="1" destOrd="0" presId="urn:microsoft.com/office/officeart/2011/layout/CircleProcess"/>
    <dgm:cxn modelId="{FD4A3EA5-65DA-4BB4-B42E-056D2962F4C3}" srcId="{DF9EF6F9-ABB3-48A4-A83A-A52EA15D7874}" destId="{E10927FA-CD20-49C0-9E15-46FCF87438AF}" srcOrd="1" destOrd="0" parTransId="{A4DFBD86-3022-484F-BA8F-FCF4BE5F05D9}" sibTransId="{F0BCF5B4-C8D5-4BD3-8027-603175328F10}"/>
    <dgm:cxn modelId="{7DB99EE1-AF8D-46B2-96C5-3790978A8CEA}" type="presOf" srcId="{E10927FA-CD20-49C0-9E15-46FCF87438AF}" destId="{2E2E1E1E-0F5F-4C31-8CC5-51B7168F47AD}" srcOrd="1" destOrd="0" presId="urn:microsoft.com/office/officeart/2011/layout/CircleProcess"/>
    <dgm:cxn modelId="{569ECAC4-5D49-48D2-B1E8-129D2B143D68}" type="presOf" srcId="{E10927FA-CD20-49C0-9E15-46FCF87438AF}" destId="{87093A6A-FEA4-455E-9899-CAE513271810}" srcOrd="0" destOrd="0" presId="urn:microsoft.com/office/officeart/2011/layout/CircleProcess"/>
    <dgm:cxn modelId="{D7EF868C-70BC-4E9F-B6AE-45CB6D3D657F}" type="presParOf" srcId="{77269785-2FB9-4509-9A50-F2AE932EFAB0}" destId="{F4835C84-5B7D-43DD-8FEC-2E12F68F2772}" srcOrd="0" destOrd="0" presId="urn:microsoft.com/office/officeart/2011/layout/CircleProcess"/>
    <dgm:cxn modelId="{B033E946-3263-44D2-BFC4-167E1B41267B}" type="presParOf" srcId="{F4835C84-5B7D-43DD-8FEC-2E12F68F2772}" destId="{A580985B-0624-4E3C-9299-F6051ABAEB78}" srcOrd="0" destOrd="0" presId="urn:microsoft.com/office/officeart/2011/layout/CircleProcess"/>
    <dgm:cxn modelId="{77FA677C-2DB9-4E06-BB35-E151FD1ECAE0}" type="presParOf" srcId="{77269785-2FB9-4509-9A50-F2AE932EFAB0}" destId="{76A49AB1-DE3F-4738-84C4-CA264793E350}" srcOrd="1" destOrd="0" presId="urn:microsoft.com/office/officeart/2011/layout/CircleProcess"/>
    <dgm:cxn modelId="{F926214C-9935-4272-BD43-1980BBF13BF9}" type="presParOf" srcId="{76A49AB1-DE3F-4738-84C4-CA264793E350}" destId="{A59C3314-5C07-455C-B1C8-EA8E0872FCB3}" srcOrd="0" destOrd="0" presId="urn:microsoft.com/office/officeart/2011/layout/CircleProcess"/>
    <dgm:cxn modelId="{C935DED4-0CE8-4B14-A35B-51F5F87DF96D}" type="presParOf" srcId="{77269785-2FB9-4509-9A50-F2AE932EFAB0}" destId="{E6C2522A-6E2C-4614-A87B-A8A47E268B05}" srcOrd="2" destOrd="0" presId="urn:microsoft.com/office/officeart/2011/layout/CircleProcess"/>
    <dgm:cxn modelId="{26A8E93E-C796-4FBC-A499-0DB76C77FAF3}" type="presParOf" srcId="{77269785-2FB9-4509-9A50-F2AE932EFAB0}" destId="{9BC5C4B8-534E-439A-991E-C9F7718823CE}" srcOrd="3" destOrd="0" presId="urn:microsoft.com/office/officeart/2011/layout/CircleProcess"/>
    <dgm:cxn modelId="{FBA7109F-BA2C-4475-BD6A-F5DA6BC8F956}" type="presParOf" srcId="{9BC5C4B8-534E-439A-991E-C9F7718823CE}" destId="{CCDD2BF6-B4F5-47AF-BA26-316CA2B8ACAC}" srcOrd="0" destOrd="0" presId="urn:microsoft.com/office/officeart/2011/layout/CircleProcess"/>
    <dgm:cxn modelId="{CE7D2F72-7617-4D38-9D4B-FDDA63F7A45F}" type="presParOf" srcId="{77269785-2FB9-4509-9A50-F2AE932EFAB0}" destId="{F735F841-4D26-4701-AB31-97A04B02867E}" srcOrd="4" destOrd="0" presId="urn:microsoft.com/office/officeart/2011/layout/CircleProcess"/>
    <dgm:cxn modelId="{A218AF40-383D-41B7-ADE2-9D3601C7E030}" type="presParOf" srcId="{F735F841-4D26-4701-AB31-97A04B02867E}" destId="{75B67975-D576-4189-9100-F6C7E4A83EA7}" srcOrd="0" destOrd="0" presId="urn:microsoft.com/office/officeart/2011/layout/CircleProcess"/>
    <dgm:cxn modelId="{5FC82D30-801C-4FDD-B1C2-E9FD1DCFDA12}" type="presParOf" srcId="{77269785-2FB9-4509-9A50-F2AE932EFAB0}" destId="{C95BD18E-E75F-4117-976B-0C82E7D08481}" srcOrd="5" destOrd="0" presId="urn:microsoft.com/office/officeart/2011/layout/CircleProcess"/>
    <dgm:cxn modelId="{DC98E674-E798-4B1F-8794-AF3A07951409}" type="presParOf" srcId="{77269785-2FB9-4509-9A50-F2AE932EFAB0}" destId="{CA3C5DFD-7F96-41DC-9DB6-6EE775C3B4A0}" srcOrd="6" destOrd="0" presId="urn:microsoft.com/office/officeart/2011/layout/CircleProcess"/>
    <dgm:cxn modelId="{148DDDFE-9EB6-4C49-A6AD-0EF024B4A45F}" type="presParOf" srcId="{CA3C5DFD-7F96-41DC-9DB6-6EE775C3B4A0}" destId="{5EC06BDA-841D-4E70-9963-61A6B2B51A4B}" srcOrd="0" destOrd="0" presId="urn:microsoft.com/office/officeart/2011/layout/CircleProcess"/>
    <dgm:cxn modelId="{12761E08-CE91-4E6C-BA99-9A72592926BC}" type="presParOf" srcId="{77269785-2FB9-4509-9A50-F2AE932EFAB0}" destId="{3E163CB0-B606-479D-B627-8AE46A15FCB1}" srcOrd="7" destOrd="0" presId="urn:microsoft.com/office/officeart/2011/layout/CircleProcess"/>
    <dgm:cxn modelId="{A6FABA88-57A1-43E9-8455-3C4F754599C6}" type="presParOf" srcId="{3E163CB0-B606-479D-B627-8AE46A15FCB1}" destId="{2E2E1E1E-0F5F-4C31-8CC5-51B7168F47AD}" srcOrd="0" destOrd="0" presId="urn:microsoft.com/office/officeart/2011/layout/CircleProcess"/>
    <dgm:cxn modelId="{C0A55A73-7554-4C05-93F4-72D0F5F330DE}" type="presParOf" srcId="{77269785-2FB9-4509-9A50-F2AE932EFAB0}" destId="{87093A6A-FEA4-455E-9899-CAE513271810}" srcOrd="8" destOrd="0" presId="urn:microsoft.com/office/officeart/2011/layout/CircleProcess"/>
    <dgm:cxn modelId="{A5BA16B4-1AAB-47F5-94AF-B3C8101974F6}" type="presParOf" srcId="{77269785-2FB9-4509-9A50-F2AE932EFAB0}" destId="{796678B2-B861-4472-BBCF-7F97D893ED07}" srcOrd="9" destOrd="0" presId="urn:microsoft.com/office/officeart/2011/layout/CircleProcess"/>
    <dgm:cxn modelId="{BC8B92CE-DB61-4AAC-8B3A-1D480730A3E5}" type="presParOf" srcId="{796678B2-B861-4472-BBCF-7F97D893ED07}" destId="{9C9D2B9B-6372-4BE6-8299-0D53CB807C97}" srcOrd="0" destOrd="0" presId="urn:microsoft.com/office/officeart/2011/layout/CircleProcess"/>
    <dgm:cxn modelId="{776F811B-CA3D-4FA1-B82A-33D17FF52ED8}" type="presParOf" srcId="{77269785-2FB9-4509-9A50-F2AE932EFAB0}" destId="{47A7B0FB-122E-468C-86E3-060514008E16}" srcOrd="10" destOrd="0" presId="urn:microsoft.com/office/officeart/2011/layout/CircleProcess"/>
    <dgm:cxn modelId="{07EB0AE9-CEEA-48F6-9756-16133C7353E1}" type="presParOf" srcId="{47A7B0FB-122E-468C-86E3-060514008E16}" destId="{A8EFA9E3-9197-40D0-8A2E-DBF80DC9F328}" srcOrd="0" destOrd="0" presId="urn:microsoft.com/office/officeart/2011/layout/CircleProcess"/>
    <dgm:cxn modelId="{6D561A5B-12E7-4A6E-B30E-A4D030359DA5}" type="presParOf" srcId="{77269785-2FB9-4509-9A50-F2AE932EFAB0}" destId="{B97E6C4F-7225-466A-879A-24A7048A3DAB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0985B-0624-4E3C-9299-F6051ABAEB78}">
      <dsp:nvSpPr>
        <dsp:cNvPr id="0" name=""/>
        <dsp:cNvSpPr/>
      </dsp:nvSpPr>
      <dsp:spPr>
        <a:xfrm>
          <a:off x="7281595" y="761822"/>
          <a:ext cx="2018318" cy="2018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C3314-5C07-455C-B1C8-EA8E0872FCB3}">
      <dsp:nvSpPr>
        <dsp:cNvPr id="0" name=""/>
        <dsp:cNvSpPr/>
      </dsp:nvSpPr>
      <dsp:spPr>
        <a:xfrm>
          <a:off x="7349103" y="829114"/>
          <a:ext cx="1884167" cy="18838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>
              <a:solidFill>
                <a:schemeClr val="bg1"/>
              </a:solidFill>
            </a:rPr>
            <a:t>Execution Phase</a:t>
          </a:r>
        </a:p>
      </dsp:txBody>
      <dsp:txXfrm>
        <a:off x="7618270" y="1098284"/>
        <a:ext cx="1345834" cy="1345496"/>
      </dsp:txXfrm>
    </dsp:sp>
    <dsp:sp modelId="{CCDD2BF6-B4F5-47AF-BA26-316CA2B8ACAC}">
      <dsp:nvSpPr>
        <dsp:cNvPr id="0" name=""/>
        <dsp:cNvSpPr/>
      </dsp:nvSpPr>
      <dsp:spPr>
        <a:xfrm rot="2700000">
          <a:off x="5187098" y="761680"/>
          <a:ext cx="2018351" cy="201835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67975-D576-4189-9100-F6C7E4A83EA7}">
      <dsp:nvSpPr>
        <dsp:cNvPr id="0" name=""/>
        <dsp:cNvSpPr/>
      </dsp:nvSpPr>
      <dsp:spPr>
        <a:xfrm>
          <a:off x="5263277" y="829114"/>
          <a:ext cx="1884167" cy="18838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>
              <a:solidFill>
                <a:schemeClr val="bg1"/>
              </a:solidFill>
            </a:rPr>
            <a:t>Triggering Phase</a:t>
          </a:r>
        </a:p>
      </dsp:txBody>
      <dsp:txXfrm>
        <a:off x="5532444" y="1098284"/>
        <a:ext cx="1345834" cy="1345496"/>
      </dsp:txXfrm>
    </dsp:sp>
    <dsp:sp modelId="{5EC06BDA-841D-4E70-9963-61A6B2B51A4B}">
      <dsp:nvSpPr>
        <dsp:cNvPr id="0" name=""/>
        <dsp:cNvSpPr/>
      </dsp:nvSpPr>
      <dsp:spPr>
        <a:xfrm rot="2700000">
          <a:off x="3109926" y="761680"/>
          <a:ext cx="2018351" cy="201835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E1E1E-0F5F-4C31-8CC5-51B7168F47AD}">
      <dsp:nvSpPr>
        <dsp:cNvPr id="0" name=""/>
        <dsp:cNvSpPr/>
      </dsp:nvSpPr>
      <dsp:spPr>
        <a:xfrm>
          <a:off x="3177451" y="829114"/>
          <a:ext cx="1884167" cy="18838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>
              <a:solidFill>
                <a:schemeClr val="bg1"/>
              </a:solidFill>
            </a:rPr>
            <a:t>Propagation Phase</a:t>
          </a:r>
        </a:p>
      </dsp:txBody>
      <dsp:txXfrm>
        <a:off x="3446617" y="1098284"/>
        <a:ext cx="1345834" cy="1345496"/>
      </dsp:txXfrm>
    </dsp:sp>
    <dsp:sp modelId="{9C9D2B9B-6372-4BE6-8299-0D53CB807C97}">
      <dsp:nvSpPr>
        <dsp:cNvPr id="0" name=""/>
        <dsp:cNvSpPr/>
      </dsp:nvSpPr>
      <dsp:spPr>
        <a:xfrm rot="2700000">
          <a:off x="1024099" y="761680"/>
          <a:ext cx="2018351" cy="201835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FA9E3-9197-40D0-8A2E-DBF80DC9F328}">
      <dsp:nvSpPr>
        <dsp:cNvPr id="0" name=""/>
        <dsp:cNvSpPr/>
      </dsp:nvSpPr>
      <dsp:spPr>
        <a:xfrm>
          <a:off x="1091624" y="829114"/>
          <a:ext cx="1884167" cy="18838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>
              <a:solidFill>
                <a:schemeClr val="bg1"/>
              </a:solidFill>
            </a:rPr>
            <a:t>Dormant Phase</a:t>
          </a:r>
        </a:p>
      </dsp:txBody>
      <dsp:txXfrm>
        <a:off x="1360791" y="1098284"/>
        <a:ext cx="1345834" cy="1345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1C12FE4-9895-4402-8C7E-0B1F2C961B0A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9D4E944-5461-438C-A54E-92BF180BF35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2657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FE4-9895-4402-8C7E-0B1F2C961B0A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E944-5461-438C-A54E-92BF180BF35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168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FE4-9895-4402-8C7E-0B1F2C961B0A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E944-5461-438C-A54E-92BF180BF35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008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FE4-9895-4402-8C7E-0B1F2C961B0A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E944-5461-438C-A54E-92BF180BF35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57683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FE4-9895-4402-8C7E-0B1F2C961B0A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E944-5461-438C-A54E-92BF180BF35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93577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FE4-9895-4402-8C7E-0B1F2C961B0A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E944-5461-438C-A54E-92BF180BF35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74720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FE4-9895-4402-8C7E-0B1F2C961B0A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E944-5461-438C-A54E-92BF180BF35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839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FE4-9895-4402-8C7E-0B1F2C961B0A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E944-5461-438C-A54E-92BF180BF35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29599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FE4-9895-4402-8C7E-0B1F2C961B0A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E944-5461-438C-A54E-92BF180BF35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4502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FE4-9895-4402-8C7E-0B1F2C961B0A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E944-5461-438C-A54E-92BF180BF35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16710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FE4-9895-4402-8C7E-0B1F2C961B0A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E944-5461-438C-A54E-92BF180BF35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01129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FE4-9895-4402-8C7E-0B1F2C961B0A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E944-5461-438C-A54E-92BF180BF352}" type="slidenum">
              <a:rPr lang="en-MY" smtClean="0"/>
              <a:t>‹#›</a:t>
            </a:fld>
            <a:endParaRPr lang="en-MY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73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FE4-9895-4402-8C7E-0B1F2C961B0A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E944-5461-438C-A54E-92BF180BF35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4388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FE4-9895-4402-8C7E-0B1F2C961B0A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E944-5461-438C-A54E-92BF180BF35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9618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FE4-9895-4402-8C7E-0B1F2C961B0A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E944-5461-438C-A54E-92BF180BF35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7805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FE4-9895-4402-8C7E-0B1F2C961B0A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E944-5461-438C-A54E-92BF180BF35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366222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FE4-9895-4402-8C7E-0B1F2C961B0A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E944-5461-438C-A54E-92BF180BF35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0315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12FE4-9895-4402-8C7E-0B1F2C961B0A}" type="datetimeFigureOut">
              <a:rPr lang="en-MY" smtClean="0"/>
              <a:t>20/10/2018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4E944-5461-438C-A54E-92BF180BF35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8603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2D6676-6FE1-42BF-A0C9-5D66BF0CB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7968" y="3429000"/>
            <a:ext cx="7489793" cy="270110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MY" b="1" dirty="0" err="1"/>
              <a:t>En</a:t>
            </a:r>
            <a:r>
              <a:rPr lang="en-MY" b="1" dirty="0"/>
              <a:t> </a:t>
            </a:r>
            <a:r>
              <a:rPr lang="en-MY" b="1" dirty="0" err="1"/>
              <a:t>Hairuddin</a:t>
            </a:r>
            <a:r>
              <a:rPr lang="en-MY" b="1" dirty="0"/>
              <a:t> bin </a:t>
            </a:r>
            <a:r>
              <a:rPr lang="en-MY" b="1" dirty="0" err="1"/>
              <a:t>abdul</a:t>
            </a:r>
            <a:r>
              <a:rPr lang="en-MY" b="1" dirty="0"/>
              <a:t> </a:t>
            </a:r>
            <a:r>
              <a:rPr lang="en-MY" b="1" dirty="0" err="1"/>
              <a:t>majid</a:t>
            </a:r>
            <a:endParaRPr lang="en-MY" b="1" dirty="0"/>
          </a:p>
          <a:p>
            <a:r>
              <a:rPr lang="en-MY" dirty="0"/>
              <a:t>Group 6:</a:t>
            </a:r>
          </a:p>
          <a:p>
            <a:r>
              <a:rPr lang="en-MY" dirty="0" err="1"/>
              <a:t>Idzni</a:t>
            </a:r>
            <a:r>
              <a:rPr lang="en-MY" dirty="0"/>
              <a:t> bin Mohamed </a:t>
            </a:r>
            <a:r>
              <a:rPr lang="en-MY" dirty="0" err="1"/>
              <a:t>rashid</a:t>
            </a:r>
            <a:endParaRPr lang="en-MY" dirty="0"/>
          </a:p>
          <a:p>
            <a:r>
              <a:rPr lang="en-MY" dirty="0"/>
              <a:t>Muhammad Firdaus bin nor </a:t>
            </a:r>
            <a:r>
              <a:rPr lang="en-MY" dirty="0" err="1"/>
              <a:t>azman</a:t>
            </a:r>
            <a:endParaRPr lang="en-MY" dirty="0"/>
          </a:p>
          <a:p>
            <a:r>
              <a:rPr lang="en-MY" dirty="0"/>
              <a:t>Toon Shu Hui</a:t>
            </a:r>
          </a:p>
          <a:p>
            <a:r>
              <a:rPr lang="en-MY" dirty="0"/>
              <a:t>Choy wan ling</a:t>
            </a:r>
          </a:p>
          <a:p>
            <a:endParaRPr lang="en-MY" dirty="0"/>
          </a:p>
        </p:txBody>
      </p:sp>
      <p:pic>
        <p:nvPicPr>
          <p:cNvPr id="11" name="Picture 10" descr="school-of-computing-logo">
            <a:extLst>
              <a:ext uri="{FF2B5EF4-FFF2-40B4-BE49-F238E27FC236}">
                <a16:creationId xmlns:a16="http://schemas.microsoft.com/office/drawing/2014/main" xmlns="" id="{2FBB2D69-AD27-44A3-8EF6-4D1909D3E1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7" b="1907"/>
          <a:stretch>
            <a:fillRect/>
          </a:stretch>
        </p:blipFill>
        <p:spPr bwMode="auto">
          <a:xfrm>
            <a:off x="3127968" y="8800"/>
            <a:ext cx="7489793" cy="157498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88622A1-8BD4-4378-81DC-04F7F291A323}"/>
              </a:ext>
            </a:extLst>
          </p:cNvPr>
          <p:cNvSpPr txBox="1"/>
          <p:nvPr/>
        </p:nvSpPr>
        <p:spPr>
          <a:xfrm>
            <a:off x="4071959" y="1536896"/>
            <a:ext cx="5601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SCSP 1513</a:t>
            </a:r>
            <a:endParaRPr lang="en-MY" dirty="0">
              <a:solidFill>
                <a:schemeClr val="bg1"/>
              </a:solidFill>
            </a:endParaRPr>
          </a:p>
          <a:p>
            <a:pPr algn="ctr"/>
            <a:r>
              <a:rPr lang="en-MY" b="1" dirty="0">
                <a:solidFill>
                  <a:schemeClr val="bg1"/>
                </a:solidFill>
              </a:rPr>
              <a:t>SECTION 07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98AE2E-CEB3-4902-AD37-C1D6E8C23E19}"/>
              </a:ext>
            </a:extLst>
          </p:cNvPr>
          <p:cNvSpPr txBox="1"/>
          <p:nvPr/>
        </p:nvSpPr>
        <p:spPr>
          <a:xfrm>
            <a:off x="4071958" y="2412289"/>
            <a:ext cx="5601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dirty="0">
                <a:solidFill>
                  <a:schemeClr val="bg1"/>
                </a:solidFill>
                <a:latin typeface="Arial Black" panose="020B0A04020102020204" pitchFamily="34" charset="0"/>
              </a:rPr>
              <a:t>TECHNOLOGY INFORMATION AND SYSTEM</a:t>
            </a:r>
            <a:endParaRPr lang="en-MY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37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901C4B9-9D25-4054-B93F-CB35C176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50087"/>
            <a:ext cx="9906000" cy="853090"/>
          </a:xfrm>
        </p:spPr>
        <p:txBody>
          <a:bodyPr>
            <a:normAutofit/>
          </a:bodyPr>
          <a:lstStyle/>
          <a:p>
            <a:pPr algn="ctr"/>
            <a:r>
              <a:rPr lang="en-MY" dirty="0">
                <a:solidFill>
                  <a:schemeClr val="bg1"/>
                </a:solidFill>
              </a:rPr>
              <a:t>LEVEL OF WEBSITE</a:t>
            </a:r>
          </a:p>
        </p:txBody>
      </p:sp>
      <p:pic>
        <p:nvPicPr>
          <p:cNvPr id="5" name="Picture 2" descr="C:\Users\uSER\Desktop\deep-web-trafficking-1.jpg">
            <a:extLst>
              <a:ext uri="{FF2B5EF4-FFF2-40B4-BE49-F238E27FC236}">
                <a16:creationId xmlns:a16="http://schemas.microsoft.com/office/drawing/2014/main" xmlns="" id="{FCF04C85-C117-43EA-B76B-2C70B3540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13" y="867331"/>
            <a:ext cx="3258204" cy="577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F93CFE3-B435-430C-B61E-7FEB1D6EFC86}"/>
              </a:ext>
            </a:extLst>
          </p:cNvPr>
          <p:cNvGrpSpPr/>
          <p:nvPr/>
        </p:nvGrpSpPr>
        <p:grpSpPr>
          <a:xfrm>
            <a:off x="5519254" y="862538"/>
            <a:ext cx="5255292" cy="5845375"/>
            <a:chOff x="2987824" y="1028606"/>
            <a:chExt cx="4114800" cy="582939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533CC16-9583-4A8B-884F-44B11CAF8315}"/>
                </a:ext>
              </a:extLst>
            </p:cNvPr>
            <p:cNvGrpSpPr/>
            <p:nvPr/>
          </p:nvGrpSpPr>
          <p:grpSpPr>
            <a:xfrm>
              <a:off x="2987824" y="1028606"/>
              <a:ext cx="4114800" cy="4191930"/>
              <a:chOff x="2195736" y="1498602"/>
              <a:chExt cx="4114800" cy="4191930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xmlns="" id="{884A0601-4F37-4DE8-89EE-282D05B19395}"/>
                  </a:ext>
                </a:extLst>
              </p:cNvPr>
              <p:cNvSpPr/>
              <p:nvPr/>
            </p:nvSpPr>
            <p:spPr>
              <a:xfrm>
                <a:off x="2195736" y="4800810"/>
                <a:ext cx="636436" cy="889722"/>
              </a:xfrm>
              <a:custGeom>
                <a:avLst/>
                <a:gdLst>
                  <a:gd name="connsiteX0" fmla="*/ 0 w 1818388"/>
                  <a:gd name="connsiteY0" fmla="*/ 0 h 1272871"/>
                  <a:gd name="connsiteX1" fmla="*/ 1181953 w 1818388"/>
                  <a:gd name="connsiteY1" fmla="*/ 0 h 1272871"/>
                  <a:gd name="connsiteX2" fmla="*/ 1818388 w 1818388"/>
                  <a:gd name="connsiteY2" fmla="*/ 636436 h 1272871"/>
                  <a:gd name="connsiteX3" fmla="*/ 1181953 w 1818388"/>
                  <a:gd name="connsiteY3" fmla="*/ 1272871 h 1272871"/>
                  <a:gd name="connsiteX4" fmla="*/ 0 w 1818388"/>
                  <a:gd name="connsiteY4" fmla="*/ 1272871 h 1272871"/>
                  <a:gd name="connsiteX5" fmla="*/ 636436 w 1818388"/>
                  <a:gd name="connsiteY5" fmla="*/ 636436 h 1272871"/>
                  <a:gd name="connsiteX6" fmla="*/ 0 w 1818388"/>
                  <a:gd name="connsiteY6" fmla="*/ 0 h 127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388" h="1272871">
                    <a:moveTo>
                      <a:pt x="1818387" y="0"/>
                    </a:moveTo>
                    <a:lnTo>
                      <a:pt x="1818387" y="827367"/>
                    </a:lnTo>
                    <a:lnTo>
                      <a:pt x="909193" y="1272871"/>
                    </a:lnTo>
                    <a:lnTo>
                      <a:pt x="1" y="827367"/>
                    </a:lnTo>
                    <a:lnTo>
                      <a:pt x="1" y="0"/>
                    </a:lnTo>
                    <a:lnTo>
                      <a:pt x="909193" y="445505"/>
                    </a:lnTo>
                    <a:lnTo>
                      <a:pt x="1818387" y="0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22226" tIns="658662" rIns="22225" bIns="658660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MY" sz="3500" kern="1200" dirty="0"/>
                  <a:t>5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19592CCB-827C-474B-9AAC-F948D3B3D383}"/>
                  </a:ext>
                </a:extLst>
              </p:cNvPr>
              <p:cNvGrpSpPr/>
              <p:nvPr/>
            </p:nvGrpSpPr>
            <p:grpSpPr>
              <a:xfrm>
                <a:off x="2195736" y="1498602"/>
                <a:ext cx="4114800" cy="3880527"/>
                <a:chOff x="2195736" y="1498602"/>
                <a:chExt cx="4114800" cy="388052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xmlns="" id="{DA7F40BE-C84A-421B-8861-757EE52E3ECB}"/>
                    </a:ext>
                  </a:extLst>
                </p:cNvPr>
                <p:cNvGrpSpPr/>
                <p:nvPr/>
              </p:nvGrpSpPr>
              <p:grpSpPr>
                <a:xfrm>
                  <a:off x="2195736" y="1498602"/>
                  <a:ext cx="4114800" cy="2481289"/>
                  <a:chOff x="457200" y="1053741"/>
                  <a:chExt cx="8229599" cy="5071192"/>
                </a:xfrm>
              </p:grpSpPr>
              <p:sp>
                <p:nvSpPr>
                  <p:cNvPr id="18" name="Freeform 5">
                    <a:extLst>
                      <a:ext uri="{FF2B5EF4-FFF2-40B4-BE49-F238E27FC236}">
                        <a16:creationId xmlns:a16="http://schemas.microsoft.com/office/drawing/2014/main" xmlns="" id="{C5614995-8664-4FE9-9FBC-758F3B8AE16F}"/>
                      </a:ext>
                    </a:extLst>
                  </p:cNvPr>
                  <p:cNvSpPr/>
                  <p:nvPr/>
                </p:nvSpPr>
                <p:spPr>
                  <a:xfrm>
                    <a:off x="457200" y="1053741"/>
                    <a:ext cx="1272872" cy="1818389"/>
                  </a:xfrm>
                  <a:custGeom>
                    <a:avLst/>
                    <a:gdLst>
                      <a:gd name="connsiteX0" fmla="*/ 0 w 1818388"/>
                      <a:gd name="connsiteY0" fmla="*/ 0 h 1272871"/>
                      <a:gd name="connsiteX1" fmla="*/ 1181953 w 1818388"/>
                      <a:gd name="connsiteY1" fmla="*/ 0 h 1272871"/>
                      <a:gd name="connsiteX2" fmla="*/ 1818388 w 1818388"/>
                      <a:gd name="connsiteY2" fmla="*/ 636436 h 1272871"/>
                      <a:gd name="connsiteX3" fmla="*/ 1181953 w 1818388"/>
                      <a:gd name="connsiteY3" fmla="*/ 1272871 h 1272871"/>
                      <a:gd name="connsiteX4" fmla="*/ 0 w 1818388"/>
                      <a:gd name="connsiteY4" fmla="*/ 1272871 h 1272871"/>
                      <a:gd name="connsiteX5" fmla="*/ 636436 w 1818388"/>
                      <a:gd name="connsiteY5" fmla="*/ 636436 h 1272871"/>
                      <a:gd name="connsiteX6" fmla="*/ 0 w 1818388"/>
                      <a:gd name="connsiteY6" fmla="*/ 0 h 1272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8388" h="1272871">
                        <a:moveTo>
                          <a:pt x="1818387" y="0"/>
                        </a:moveTo>
                        <a:lnTo>
                          <a:pt x="1818387" y="827367"/>
                        </a:lnTo>
                        <a:lnTo>
                          <a:pt x="909193" y="1272871"/>
                        </a:lnTo>
                        <a:lnTo>
                          <a:pt x="1" y="827367"/>
                        </a:lnTo>
                        <a:lnTo>
                          <a:pt x="1" y="0"/>
                        </a:lnTo>
                        <a:lnTo>
                          <a:pt x="909193" y="445505"/>
                        </a:lnTo>
                        <a:lnTo>
                          <a:pt x="1818387" y="0"/>
                        </a:lnTo>
                        <a:close/>
                      </a:path>
                    </a:pathLst>
                  </a:cu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spcFirstLastPara="0" vert="horz" wrap="square" lIns="22226" tIns="658662" rIns="22225" bIns="658660" numCol="1" spcCol="1270" anchor="ctr" anchorCtr="0">
                    <a:noAutofit/>
                  </a:bodyPr>
                  <a:lstStyle/>
                  <a:p>
                    <a:pPr lvl="0" algn="ctr" defTabSz="15557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MY" sz="3500" kern="1200" dirty="0"/>
                      <a:t>1</a:t>
                    </a:r>
                  </a:p>
                </p:txBody>
              </p:sp>
              <p:sp>
                <p:nvSpPr>
                  <p:cNvPr id="19" name="Freeform 6">
                    <a:extLst>
                      <a:ext uri="{FF2B5EF4-FFF2-40B4-BE49-F238E27FC236}">
                        <a16:creationId xmlns:a16="http://schemas.microsoft.com/office/drawing/2014/main" xmlns="" id="{A27B1933-F036-47B7-A571-CA13B6557271}"/>
                      </a:ext>
                    </a:extLst>
                  </p:cNvPr>
                  <p:cNvSpPr/>
                  <p:nvPr/>
                </p:nvSpPr>
                <p:spPr>
                  <a:xfrm>
                    <a:off x="1730071" y="1053743"/>
                    <a:ext cx="6956728" cy="1181952"/>
                  </a:xfrm>
                  <a:custGeom>
                    <a:avLst/>
                    <a:gdLst>
                      <a:gd name="connsiteX0" fmla="*/ 196996 w 1181952"/>
                      <a:gd name="connsiteY0" fmla="*/ 0 h 6956728"/>
                      <a:gd name="connsiteX1" fmla="*/ 984956 w 1181952"/>
                      <a:gd name="connsiteY1" fmla="*/ 0 h 6956728"/>
                      <a:gd name="connsiteX2" fmla="*/ 1181952 w 1181952"/>
                      <a:gd name="connsiteY2" fmla="*/ 196996 h 6956728"/>
                      <a:gd name="connsiteX3" fmla="*/ 1181952 w 1181952"/>
                      <a:gd name="connsiteY3" fmla="*/ 6956728 h 6956728"/>
                      <a:gd name="connsiteX4" fmla="*/ 1181952 w 1181952"/>
                      <a:gd name="connsiteY4" fmla="*/ 6956728 h 6956728"/>
                      <a:gd name="connsiteX5" fmla="*/ 0 w 1181952"/>
                      <a:gd name="connsiteY5" fmla="*/ 6956728 h 6956728"/>
                      <a:gd name="connsiteX6" fmla="*/ 0 w 1181952"/>
                      <a:gd name="connsiteY6" fmla="*/ 6956728 h 6956728"/>
                      <a:gd name="connsiteX7" fmla="*/ 0 w 1181952"/>
                      <a:gd name="connsiteY7" fmla="*/ 196996 h 6956728"/>
                      <a:gd name="connsiteX8" fmla="*/ 196996 w 1181952"/>
                      <a:gd name="connsiteY8" fmla="*/ 0 h 6956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1952" h="6956728">
                        <a:moveTo>
                          <a:pt x="1181952" y="1159480"/>
                        </a:moveTo>
                        <a:lnTo>
                          <a:pt x="1181952" y="5797248"/>
                        </a:lnTo>
                        <a:cubicBezTo>
                          <a:pt x="1181952" y="6437610"/>
                          <a:pt x="1166967" y="6956725"/>
                          <a:pt x="1148482" y="6956725"/>
                        </a:cubicBezTo>
                        <a:lnTo>
                          <a:pt x="0" y="6956725"/>
                        </a:lnTo>
                        <a:lnTo>
                          <a:pt x="0" y="6956725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1148482" y="3"/>
                        </a:lnTo>
                        <a:cubicBezTo>
                          <a:pt x="1166967" y="3"/>
                          <a:pt x="1181952" y="519118"/>
                          <a:pt x="1181952" y="1159480"/>
                        </a:cubicBezTo>
                        <a:close/>
                      </a:path>
                    </a:pathLst>
                  </a:cu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spcFirstLastPara="0" vert="horz" wrap="square" lIns="234696" tIns="78653" rIns="78653" bIns="78653" numCol="1" spcCol="1270" anchor="ctr" anchorCtr="0">
                    <a:noAutofit/>
                  </a:bodyPr>
                  <a:lstStyle/>
                  <a:p>
                    <a:pPr marL="0" lvl="1" algn="ctr" defTabSz="14668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</a:pPr>
                    <a:endParaRPr lang="en-MY" sz="1200" dirty="0"/>
                  </a:p>
                  <a:p>
                    <a:pPr marL="0" lvl="1" algn="ctr" defTabSz="14668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</a:pPr>
                    <a:r>
                      <a:rPr lang="en-MY" sz="1200" dirty="0"/>
                      <a:t>Surface web</a:t>
                    </a:r>
                    <a:endParaRPr lang="en-MY" sz="1200" kern="1200" dirty="0"/>
                  </a:p>
                  <a:p>
                    <a:pPr marL="0" lvl="1" algn="l" defTabSz="14668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</a:pPr>
                    <a:endParaRPr lang="en-MY" sz="1600" kern="1200" dirty="0"/>
                  </a:p>
                </p:txBody>
              </p:sp>
              <p:sp>
                <p:nvSpPr>
                  <p:cNvPr id="20" name="Freeform 7">
                    <a:extLst>
                      <a:ext uri="{FF2B5EF4-FFF2-40B4-BE49-F238E27FC236}">
                        <a16:creationId xmlns:a16="http://schemas.microsoft.com/office/drawing/2014/main" xmlns="" id="{A5544E05-3BDF-4D12-9158-E1C42B759EBD}"/>
                      </a:ext>
                    </a:extLst>
                  </p:cNvPr>
                  <p:cNvSpPr/>
                  <p:nvPr/>
                </p:nvSpPr>
                <p:spPr>
                  <a:xfrm>
                    <a:off x="457200" y="2680143"/>
                    <a:ext cx="1272872" cy="1818389"/>
                  </a:xfrm>
                  <a:custGeom>
                    <a:avLst/>
                    <a:gdLst>
                      <a:gd name="connsiteX0" fmla="*/ 0 w 1818388"/>
                      <a:gd name="connsiteY0" fmla="*/ 0 h 1272871"/>
                      <a:gd name="connsiteX1" fmla="*/ 1181953 w 1818388"/>
                      <a:gd name="connsiteY1" fmla="*/ 0 h 1272871"/>
                      <a:gd name="connsiteX2" fmla="*/ 1818388 w 1818388"/>
                      <a:gd name="connsiteY2" fmla="*/ 636436 h 1272871"/>
                      <a:gd name="connsiteX3" fmla="*/ 1181953 w 1818388"/>
                      <a:gd name="connsiteY3" fmla="*/ 1272871 h 1272871"/>
                      <a:gd name="connsiteX4" fmla="*/ 0 w 1818388"/>
                      <a:gd name="connsiteY4" fmla="*/ 1272871 h 1272871"/>
                      <a:gd name="connsiteX5" fmla="*/ 636436 w 1818388"/>
                      <a:gd name="connsiteY5" fmla="*/ 636436 h 1272871"/>
                      <a:gd name="connsiteX6" fmla="*/ 0 w 1818388"/>
                      <a:gd name="connsiteY6" fmla="*/ 0 h 1272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8388" h="1272871">
                        <a:moveTo>
                          <a:pt x="1818387" y="0"/>
                        </a:moveTo>
                        <a:lnTo>
                          <a:pt x="1818387" y="827367"/>
                        </a:lnTo>
                        <a:lnTo>
                          <a:pt x="909193" y="1272871"/>
                        </a:lnTo>
                        <a:lnTo>
                          <a:pt x="1" y="827367"/>
                        </a:lnTo>
                        <a:lnTo>
                          <a:pt x="1" y="0"/>
                        </a:lnTo>
                        <a:lnTo>
                          <a:pt x="909193" y="445505"/>
                        </a:lnTo>
                        <a:lnTo>
                          <a:pt x="1818387" y="0"/>
                        </a:lnTo>
                        <a:close/>
                      </a:path>
                    </a:pathLst>
                  </a:cu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spcFirstLastPara="0" vert="horz" wrap="square" lIns="22226" tIns="658662" rIns="22225" bIns="658660" numCol="1" spcCol="1270" anchor="ctr" anchorCtr="0">
                    <a:noAutofit/>
                  </a:bodyPr>
                  <a:lstStyle/>
                  <a:p>
                    <a:pPr lvl="0" algn="ctr" defTabSz="15557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MY" sz="3500" kern="1200" dirty="0"/>
                      <a:t>2</a:t>
                    </a:r>
                  </a:p>
                </p:txBody>
              </p:sp>
              <p:sp>
                <p:nvSpPr>
                  <p:cNvPr id="21" name="Freeform 8">
                    <a:extLst>
                      <a:ext uri="{FF2B5EF4-FFF2-40B4-BE49-F238E27FC236}">
                        <a16:creationId xmlns:a16="http://schemas.microsoft.com/office/drawing/2014/main" xmlns="" id="{84D8A094-D426-4B1B-B2E5-28A03747C58F}"/>
                      </a:ext>
                    </a:extLst>
                  </p:cNvPr>
                  <p:cNvSpPr/>
                  <p:nvPr/>
                </p:nvSpPr>
                <p:spPr>
                  <a:xfrm>
                    <a:off x="1730071" y="2680144"/>
                    <a:ext cx="6956728" cy="1181952"/>
                  </a:xfrm>
                  <a:custGeom>
                    <a:avLst/>
                    <a:gdLst>
                      <a:gd name="connsiteX0" fmla="*/ 196996 w 1181952"/>
                      <a:gd name="connsiteY0" fmla="*/ 0 h 6956728"/>
                      <a:gd name="connsiteX1" fmla="*/ 984956 w 1181952"/>
                      <a:gd name="connsiteY1" fmla="*/ 0 h 6956728"/>
                      <a:gd name="connsiteX2" fmla="*/ 1181952 w 1181952"/>
                      <a:gd name="connsiteY2" fmla="*/ 196996 h 6956728"/>
                      <a:gd name="connsiteX3" fmla="*/ 1181952 w 1181952"/>
                      <a:gd name="connsiteY3" fmla="*/ 6956728 h 6956728"/>
                      <a:gd name="connsiteX4" fmla="*/ 1181952 w 1181952"/>
                      <a:gd name="connsiteY4" fmla="*/ 6956728 h 6956728"/>
                      <a:gd name="connsiteX5" fmla="*/ 0 w 1181952"/>
                      <a:gd name="connsiteY5" fmla="*/ 6956728 h 6956728"/>
                      <a:gd name="connsiteX6" fmla="*/ 0 w 1181952"/>
                      <a:gd name="connsiteY6" fmla="*/ 6956728 h 6956728"/>
                      <a:gd name="connsiteX7" fmla="*/ 0 w 1181952"/>
                      <a:gd name="connsiteY7" fmla="*/ 196996 h 6956728"/>
                      <a:gd name="connsiteX8" fmla="*/ 196996 w 1181952"/>
                      <a:gd name="connsiteY8" fmla="*/ 0 h 6956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1952" h="6956728">
                        <a:moveTo>
                          <a:pt x="1181952" y="1159480"/>
                        </a:moveTo>
                        <a:lnTo>
                          <a:pt x="1181952" y="5797248"/>
                        </a:lnTo>
                        <a:cubicBezTo>
                          <a:pt x="1181952" y="6437610"/>
                          <a:pt x="1166967" y="6956725"/>
                          <a:pt x="1148482" y="6956725"/>
                        </a:cubicBezTo>
                        <a:lnTo>
                          <a:pt x="0" y="6956725"/>
                        </a:lnTo>
                        <a:lnTo>
                          <a:pt x="0" y="6956725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1148482" y="3"/>
                        </a:lnTo>
                        <a:cubicBezTo>
                          <a:pt x="1166967" y="3"/>
                          <a:pt x="1181952" y="519118"/>
                          <a:pt x="1181952" y="1159480"/>
                        </a:cubicBezTo>
                        <a:close/>
                      </a:path>
                    </a:pathLst>
                  </a:cu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spcFirstLastPara="0" vert="horz" wrap="square" lIns="234696" tIns="78653" rIns="78653" bIns="78653" numCol="1" spcCol="1270" anchor="ctr" anchorCtr="0">
                    <a:noAutofit/>
                  </a:bodyPr>
                  <a:lstStyle/>
                  <a:p>
                    <a:pPr marL="0" lvl="1" algn="ctr" defTabSz="14668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</a:pPr>
                    <a:endParaRPr lang="en-MY" sz="1400" dirty="0"/>
                  </a:p>
                  <a:p>
                    <a:pPr marL="0" lvl="1" algn="ctr" defTabSz="14668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</a:pPr>
                    <a:r>
                      <a:rPr lang="en-MY" sz="1400" dirty="0"/>
                      <a:t>BERGIE WEB</a:t>
                    </a:r>
                    <a:endParaRPr lang="en-MY" sz="1400" kern="1200" dirty="0"/>
                  </a:p>
                  <a:p>
                    <a:pPr marL="0" lvl="1" algn="ctr" defTabSz="14668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</a:pPr>
                    <a:endParaRPr lang="en-MY" sz="1600" kern="1200" dirty="0"/>
                  </a:p>
                </p:txBody>
              </p:sp>
              <p:sp>
                <p:nvSpPr>
                  <p:cNvPr id="22" name="Freeform 9">
                    <a:extLst>
                      <a:ext uri="{FF2B5EF4-FFF2-40B4-BE49-F238E27FC236}">
                        <a16:creationId xmlns:a16="http://schemas.microsoft.com/office/drawing/2014/main" xmlns="" id="{2195F40D-4E1E-49D7-A6A9-452453033958}"/>
                      </a:ext>
                    </a:extLst>
                  </p:cNvPr>
                  <p:cNvSpPr/>
                  <p:nvPr/>
                </p:nvSpPr>
                <p:spPr>
                  <a:xfrm>
                    <a:off x="457200" y="4306544"/>
                    <a:ext cx="1272872" cy="1818389"/>
                  </a:xfrm>
                  <a:custGeom>
                    <a:avLst/>
                    <a:gdLst>
                      <a:gd name="connsiteX0" fmla="*/ 0 w 1818388"/>
                      <a:gd name="connsiteY0" fmla="*/ 0 h 1272871"/>
                      <a:gd name="connsiteX1" fmla="*/ 1181953 w 1818388"/>
                      <a:gd name="connsiteY1" fmla="*/ 0 h 1272871"/>
                      <a:gd name="connsiteX2" fmla="*/ 1818388 w 1818388"/>
                      <a:gd name="connsiteY2" fmla="*/ 636436 h 1272871"/>
                      <a:gd name="connsiteX3" fmla="*/ 1181953 w 1818388"/>
                      <a:gd name="connsiteY3" fmla="*/ 1272871 h 1272871"/>
                      <a:gd name="connsiteX4" fmla="*/ 0 w 1818388"/>
                      <a:gd name="connsiteY4" fmla="*/ 1272871 h 1272871"/>
                      <a:gd name="connsiteX5" fmla="*/ 636436 w 1818388"/>
                      <a:gd name="connsiteY5" fmla="*/ 636436 h 1272871"/>
                      <a:gd name="connsiteX6" fmla="*/ 0 w 1818388"/>
                      <a:gd name="connsiteY6" fmla="*/ 0 h 1272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8388" h="1272871">
                        <a:moveTo>
                          <a:pt x="1818387" y="0"/>
                        </a:moveTo>
                        <a:lnTo>
                          <a:pt x="1818387" y="827367"/>
                        </a:lnTo>
                        <a:lnTo>
                          <a:pt x="909193" y="1272871"/>
                        </a:lnTo>
                        <a:lnTo>
                          <a:pt x="1" y="827367"/>
                        </a:lnTo>
                        <a:lnTo>
                          <a:pt x="1" y="0"/>
                        </a:lnTo>
                        <a:lnTo>
                          <a:pt x="909193" y="445505"/>
                        </a:lnTo>
                        <a:lnTo>
                          <a:pt x="1818387" y="0"/>
                        </a:lnTo>
                        <a:close/>
                      </a:path>
                    </a:pathLst>
                  </a:cu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spcFirstLastPara="0" vert="horz" wrap="square" lIns="22226" tIns="658662" rIns="22225" bIns="658660" numCol="1" spcCol="1270" anchor="ctr" anchorCtr="0">
                    <a:noAutofit/>
                  </a:bodyPr>
                  <a:lstStyle/>
                  <a:p>
                    <a:pPr lvl="0" algn="ctr" defTabSz="15557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MY" sz="3500" kern="1200" dirty="0"/>
                      <a:t>3</a:t>
                    </a:r>
                  </a:p>
                </p:txBody>
              </p:sp>
              <p:sp>
                <p:nvSpPr>
                  <p:cNvPr id="23" name="Freeform 10">
                    <a:extLst>
                      <a:ext uri="{FF2B5EF4-FFF2-40B4-BE49-F238E27FC236}">
                        <a16:creationId xmlns:a16="http://schemas.microsoft.com/office/drawing/2014/main" xmlns="" id="{3E71EEC3-776E-4774-AA58-E185B008E8EC}"/>
                      </a:ext>
                    </a:extLst>
                  </p:cNvPr>
                  <p:cNvSpPr/>
                  <p:nvPr/>
                </p:nvSpPr>
                <p:spPr>
                  <a:xfrm>
                    <a:off x="1730072" y="4306545"/>
                    <a:ext cx="6956727" cy="1181953"/>
                  </a:xfrm>
                  <a:custGeom>
                    <a:avLst/>
                    <a:gdLst>
                      <a:gd name="connsiteX0" fmla="*/ 196996 w 1181952"/>
                      <a:gd name="connsiteY0" fmla="*/ 0 h 6956728"/>
                      <a:gd name="connsiteX1" fmla="*/ 984956 w 1181952"/>
                      <a:gd name="connsiteY1" fmla="*/ 0 h 6956728"/>
                      <a:gd name="connsiteX2" fmla="*/ 1181952 w 1181952"/>
                      <a:gd name="connsiteY2" fmla="*/ 196996 h 6956728"/>
                      <a:gd name="connsiteX3" fmla="*/ 1181952 w 1181952"/>
                      <a:gd name="connsiteY3" fmla="*/ 6956728 h 6956728"/>
                      <a:gd name="connsiteX4" fmla="*/ 1181952 w 1181952"/>
                      <a:gd name="connsiteY4" fmla="*/ 6956728 h 6956728"/>
                      <a:gd name="connsiteX5" fmla="*/ 0 w 1181952"/>
                      <a:gd name="connsiteY5" fmla="*/ 6956728 h 6956728"/>
                      <a:gd name="connsiteX6" fmla="*/ 0 w 1181952"/>
                      <a:gd name="connsiteY6" fmla="*/ 6956728 h 6956728"/>
                      <a:gd name="connsiteX7" fmla="*/ 0 w 1181952"/>
                      <a:gd name="connsiteY7" fmla="*/ 196996 h 6956728"/>
                      <a:gd name="connsiteX8" fmla="*/ 196996 w 1181952"/>
                      <a:gd name="connsiteY8" fmla="*/ 0 h 6956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1952" h="6956728">
                        <a:moveTo>
                          <a:pt x="1181952" y="1159480"/>
                        </a:moveTo>
                        <a:lnTo>
                          <a:pt x="1181952" y="5797248"/>
                        </a:lnTo>
                        <a:cubicBezTo>
                          <a:pt x="1181952" y="6437610"/>
                          <a:pt x="1166967" y="6956725"/>
                          <a:pt x="1148482" y="6956725"/>
                        </a:cubicBezTo>
                        <a:lnTo>
                          <a:pt x="0" y="6956725"/>
                        </a:lnTo>
                        <a:lnTo>
                          <a:pt x="0" y="6956725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1148482" y="3"/>
                        </a:lnTo>
                        <a:cubicBezTo>
                          <a:pt x="1166967" y="3"/>
                          <a:pt x="1181952" y="519118"/>
                          <a:pt x="1181952" y="1159480"/>
                        </a:cubicBezTo>
                        <a:close/>
                      </a:path>
                    </a:pathLst>
                  </a:cu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spcFirstLastPara="0" vert="horz" wrap="square" lIns="234696" tIns="78653" rIns="78653" bIns="78653" numCol="1" spcCol="1270" anchor="ctr" anchorCtr="0">
                    <a:noAutofit/>
                  </a:bodyPr>
                  <a:lstStyle/>
                  <a:p>
                    <a:pPr marL="0" lvl="1" algn="ctr" defTabSz="14668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</a:pPr>
                    <a:r>
                      <a:rPr lang="en-MY" sz="1600" kern="1200" dirty="0"/>
                      <a:t>DEEP WEB</a:t>
                    </a:r>
                  </a:p>
                  <a:p>
                    <a:pPr marL="285750" lvl="1" indent="-285750" algn="ctr" defTabSz="14668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  <a:buChar char="••"/>
                    </a:pPr>
                    <a:endParaRPr lang="en-MY" sz="1600" kern="1200" dirty="0"/>
                  </a:p>
                </p:txBody>
              </p:sp>
            </p:grpSp>
            <p:sp>
              <p:nvSpPr>
                <p:cNvPr id="15" name="Freeform 12">
                  <a:extLst>
                    <a:ext uri="{FF2B5EF4-FFF2-40B4-BE49-F238E27FC236}">
                      <a16:creationId xmlns:a16="http://schemas.microsoft.com/office/drawing/2014/main" xmlns="" id="{452E7CDD-624A-46BB-882E-40F26D9B8708}"/>
                    </a:ext>
                  </a:extLst>
                </p:cNvPr>
                <p:cNvSpPr/>
                <p:nvPr/>
              </p:nvSpPr>
              <p:spPr>
                <a:xfrm>
                  <a:off x="2195736" y="3941500"/>
                  <a:ext cx="636436" cy="889722"/>
                </a:xfrm>
                <a:custGeom>
                  <a:avLst/>
                  <a:gdLst>
                    <a:gd name="connsiteX0" fmla="*/ 0 w 1818388"/>
                    <a:gd name="connsiteY0" fmla="*/ 0 h 1272871"/>
                    <a:gd name="connsiteX1" fmla="*/ 1181953 w 1818388"/>
                    <a:gd name="connsiteY1" fmla="*/ 0 h 1272871"/>
                    <a:gd name="connsiteX2" fmla="*/ 1818388 w 1818388"/>
                    <a:gd name="connsiteY2" fmla="*/ 636436 h 1272871"/>
                    <a:gd name="connsiteX3" fmla="*/ 1181953 w 1818388"/>
                    <a:gd name="connsiteY3" fmla="*/ 1272871 h 1272871"/>
                    <a:gd name="connsiteX4" fmla="*/ 0 w 1818388"/>
                    <a:gd name="connsiteY4" fmla="*/ 1272871 h 1272871"/>
                    <a:gd name="connsiteX5" fmla="*/ 636436 w 1818388"/>
                    <a:gd name="connsiteY5" fmla="*/ 636436 h 1272871"/>
                    <a:gd name="connsiteX6" fmla="*/ 0 w 1818388"/>
                    <a:gd name="connsiteY6" fmla="*/ 0 h 1272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18388" h="1272871">
                      <a:moveTo>
                        <a:pt x="1818387" y="0"/>
                      </a:moveTo>
                      <a:lnTo>
                        <a:pt x="1818387" y="827367"/>
                      </a:lnTo>
                      <a:lnTo>
                        <a:pt x="909193" y="1272871"/>
                      </a:lnTo>
                      <a:lnTo>
                        <a:pt x="1" y="827367"/>
                      </a:lnTo>
                      <a:lnTo>
                        <a:pt x="1" y="0"/>
                      </a:lnTo>
                      <a:lnTo>
                        <a:pt x="909193" y="445505"/>
                      </a:lnTo>
                      <a:lnTo>
                        <a:pt x="1818387" y="0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0" vert="horz" wrap="square" lIns="22226" tIns="658662" rIns="22225" bIns="658660" numCol="1" spcCol="1270" anchor="ctr" anchorCtr="0">
                  <a:noAutofit/>
                </a:bodyPr>
                <a:lstStyle/>
                <a:p>
                  <a:pPr lvl="0" algn="ctr" defTabSz="1555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MY" sz="3500" dirty="0"/>
                    <a:t>4</a:t>
                  </a:r>
                  <a:endParaRPr lang="en-MY" sz="3500" kern="1200" dirty="0"/>
                </a:p>
              </p:txBody>
            </p:sp>
            <p:sp>
              <p:nvSpPr>
                <p:cNvPr id="16" name="Freeform 13">
                  <a:extLst>
                    <a:ext uri="{FF2B5EF4-FFF2-40B4-BE49-F238E27FC236}">
                      <a16:creationId xmlns:a16="http://schemas.microsoft.com/office/drawing/2014/main" xmlns="" id="{3BFCC210-8865-4BC3-B7C8-6BC8F25AD79F}"/>
                    </a:ext>
                  </a:extLst>
                </p:cNvPr>
                <p:cNvSpPr/>
                <p:nvPr/>
              </p:nvSpPr>
              <p:spPr>
                <a:xfrm>
                  <a:off x="2832172" y="4800810"/>
                  <a:ext cx="3478364" cy="578319"/>
                </a:xfrm>
                <a:custGeom>
                  <a:avLst/>
                  <a:gdLst>
                    <a:gd name="connsiteX0" fmla="*/ 196996 w 1181952"/>
                    <a:gd name="connsiteY0" fmla="*/ 0 h 6956728"/>
                    <a:gd name="connsiteX1" fmla="*/ 984956 w 1181952"/>
                    <a:gd name="connsiteY1" fmla="*/ 0 h 6956728"/>
                    <a:gd name="connsiteX2" fmla="*/ 1181952 w 1181952"/>
                    <a:gd name="connsiteY2" fmla="*/ 196996 h 6956728"/>
                    <a:gd name="connsiteX3" fmla="*/ 1181952 w 1181952"/>
                    <a:gd name="connsiteY3" fmla="*/ 6956728 h 6956728"/>
                    <a:gd name="connsiteX4" fmla="*/ 1181952 w 1181952"/>
                    <a:gd name="connsiteY4" fmla="*/ 6956728 h 6956728"/>
                    <a:gd name="connsiteX5" fmla="*/ 0 w 1181952"/>
                    <a:gd name="connsiteY5" fmla="*/ 6956728 h 6956728"/>
                    <a:gd name="connsiteX6" fmla="*/ 0 w 1181952"/>
                    <a:gd name="connsiteY6" fmla="*/ 6956728 h 6956728"/>
                    <a:gd name="connsiteX7" fmla="*/ 0 w 1181952"/>
                    <a:gd name="connsiteY7" fmla="*/ 196996 h 6956728"/>
                    <a:gd name="connsiteX8" fmla="*/ 196996 w 1181952"/>
                    <a:gd name="connsiteY8" fmla="*/ 0 h 6956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81952" h="6956728">
                      <a:moveTo>
                        <a:pt x="1181952" y="1159480"/>
                      </a:moveTo>
                      <a:lnTo>
                        <a:pt x="1181952" y="5797248"/>
                      </a:lnTo>
                      <a:cubicBezTo>
                        <a:pt x="1181952" y="6437610"/>
                        <a:pt x="1166967" y="6956725"/>
                        <a:pt x="1148482" y="6956725"/>
                      </a:cubicBezTo>
                      <a:lnTo>
                        <a:pt x="0" y="6956725"/>
                      </a:lnTo>
                      <a:lnTo>
                        <a:pt x="0" y="6956725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148482" y="3"/>
                      </a:lnTo>
                      <a:cubicBezTo>
                        <a:pt x="1166967" y="3"/>
                        <a:pt x="1181952" y="519118"/>
                        <a:pt x="1181952" y="1159480"/>
                      </a:cubicBezTo>
                      <a:close/>
                    </a:path>
                  </a:pathLst>
                </a:cu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spcFirstLastPara="0" vert="horz" wrap="square" lIns="234696" tIns="78653" rIns="78653" bIns="78653" numCol="1" spcCol="1270" anchor="ctr" anchorCtr="0">
                  <a:noAutofit/>
                </a:bodyPr>
                <a:lstStyle/>
                <a:p>
                  <a:pPr marL="0" lvl="1" algn="ctr" defTabSz="1466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MY" sz="2000" dirty="0"/>
                    <a:t>MARIANA’S WEB</a:t>
                  </a:r>
                  <a:endParaRPr lang="en-MY" sz="2000" kern="1200" dirty="0"/>
                </a:p>
              </p:txBody>
            </p:sp>
            <p:sp>
              <p:nvSpPr>
                <p:cNvPr id="17" name="Freeform 14">
                  <a:extLst>
                    <a:ext uri="{FF2B5EF4-FFF2-40B4-BE49-F238E27FC236}">
                      <a16:creationId xmlns:a16="http://schemas.microsoft.com/office/drawing/2014/main" xmlns="" id="{60B6583D-C497-4542-B169-A0440C735D4F}"/>
                    </a:ext>
                  </a:extLst>
                </p:cNvPr>
                <p:cNvSpPr/>
                <p:nvPr/>
              </p:nvSpPr>
              <p:spPr>
                <a:xfrm>
                  <a:off x="2832172" y="3941500"/>
                  <a:ext cx="3478364" cy="578319"/>
                </a:xfrm>
                <a:custGeom>
                  <a:avLst/>
                  <a:gdLst>
                    <a:gd name="connsiteX0" fmla="*/ 196996 w 1181952"/>
                    <a:gd name="connsiteY0" fmla="*/ 0 h 6956728"/>
                    <a:gd name="connsiteX1" fmla="*/ 984956 w 1181952"/>
                    <a:gd name="connsiteY1" fmla="*/ 0 h 6956728"/>
                    <a:gd name="connsiteX2" fmla="*/ 1181952 w 1181952"/>
                    <a:gd name="connsiteY2" fmla="*/ 196996 h 6956728"/>
                    <a:gd name="connsiteX3" fmla="*/ 1181952 w 1181952"/>
                    <a:gd name="connsiteY3" fmla="*/ 6956728 h 6956728"/>
                    <a:gd name="connsiteX4" fmla="*/ 1181952 w 1181952"/>
                    <a:gd name="connsiteY4" fmla="*/ 6956728 h 6956728"/>
                    <a:gd name="connsiteX5" fmla="*/ 0 w 1181952"/>
                    <a:gd name="connsiteY5" fmla="*/ 6956728 h 6956728"/>
                    <a:gd name="connsiteX6" fmla="*/ 0 w 1181952"/>
                    <a:gd name="connsiteY6" fmla="*/ 6956728 h 6956728"/>
                    <a:gd name="connsiteX7" fmla="*/ 0 w 1181952"/>
                    <a:gd name="connsiteY7" fmla="*/ 196996 h 6956728"/>
                    <a:gd name="connsiteX8" fmla="*/ 196996 w 1181952"/>
                    <a:gd name="connsiteY8" fmla="*/ 0 h 6956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81952" h="6956728">
                      <a:moveTo>
                        <a:pt x="1181952" y="1159480"/>
                      </a:moveTo>
                      <a:lnTo>
                        <a:pt x="1181952" y="5797248"/>
                      </a:lnTo>
                      <a:cubicBezTo>
                        <a:pt x="1181952" y="6437610"/>
                        <a:pt x="1166967" y="6956725"/>
                        <a:pt x="1148482" y="6956725"/>
                      </a:cubicBezTo>
                      <a:lnTo>
                        <a:pt x="0" y="6956725"/>
                      </a:lnTo>
                      <a:lnTo>
                        <a:pt x="0" y="6956725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148482" y="3"/>
                      </a:lnTo>
                      <a:cubicBezTo>
                        <a:pt x="1166967" y="3"/>
                        <a:pt x="1181952" y="519118"/>
                        <a:pt x="1181952" y="1159480"/>
                      </a:cubicBezTo>
                      <a:close/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0" vert="horz" wrap="square" lIns="234696" tIns="78653" rIns="78653" bIns="78653" numCol="1" spcCol="1270" anchor="ctr" anchorCtr="0">
                  <a:noAutofit/>
                </a:bodyPr>
                <a:lstStyle/>
                <a:p>
                  <a:pPr marL="0" lvl="1" algn="ctr" defTabSz="1466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endParaRPr lang="en-MY" sz="1600" dirty="0"/>
                </a:p>
                <a:p>
                  <a:pPr marL="0" lvl="1" algn="ctr" defTabSz="1466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MY" kern="1200" dirty="0"/>
                    <a:t>CHARTER WEB</a:t>
                  </a:r>
                </a:p>
                <a:p>
                  <a:pPr marL="285750" lvl="1" indent="-285750" algn="l" defTabSz="1466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en-MY" sz="3300" kern="1200" dirty="0"/>
                </a:p>
              </p:txBody>
            </p:sp>
          </p:grpSp>
        </p:grp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xmlns="" id="{7013674A-CDEA-4432-8CA6-042036286CEF}"/>
                </a:ext>
              </a:extLst>
            </p:cNvPr>
            <p:cNvSpPr/>
            <p:nvPr/>
          </p:nvSpPr>
          <p:spPr>
            <a:xfrm>
              <a:off x="3624260" y="5979103"/>
              <a:ext cx="3478364" cy="578319"/>
            </a:xfrm>
            <a:custGeom>
              <a:avLst/>
              <a:gdLst>
                <a:gd name="connsiteX0" fmla="*/ 196996 w 1181952"/>
                <a:gd name="connsiteY0" fmla="*/ 0 h 6956728"/>
                <a:gd name="connsiteX1" fmla="*/ 984956 w 1181952"/>
                <a:gd name="connsiteY1" fmla="*/ 0 h 6956728"/>
                <a:gd name="connsiteX2" fmla="*/ 1181952 w 1181952"/>
                <a:gd name="connsiteY2" fmla="*/ 196996 h 6956728"/>
                <a:gd name="connsiteX3" fmla="*/ 1181952 w 1181952"/>
                <a:gd name="connsiteY3" fmla="*/ 6956728 h 6956728"/>
                <a:gd name="connsiteX4" fmla="*/ 1181952 w 1181952"/>
                <a:gd name="connsiteY4" fmla="*/ 6956728 h 6956728"/>
                <a:gd name="connsiteX5" fmla="*/ 0 w 1181952"/>
                <a:gd name="connsiteY5" fmla="*/ 6956728 h 6956728"/>
                <a:gd name="connsiteX6" fmla="*/ 0 w 1181952"/>
                <a:gd name="connsiteY6" fmla="*/ 6956728 h 6956728"/>
                <a:gd name="connsiteX7" fmla="*/ 0 w 1181952"/>
                <a:gd name="connsiteY7" fmla="*/ 196996 h 6956728"/>
                <a:gd name="connsiteX8" fmla="*/ 196996 w 1181952"/>
                <a:gd name="connsiteY8" fmla="*/ 0 h 695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1952" h="6956728">
                  <a:moveTo>
                    <a:pt x="1181952" y="1159480"/>
                  </a:moveTo>
                  <a:lnTo>
                    <a:pt x="1181952" y="5797248"/>
                  </a:lnTo>
                  <a:cubicBezTo>
                    <a:pt x="1181952" y="6437610"/>
                    <a:pt x="1166967" y="6956725"/>
                    <a:pt x="1148482" y="6956725"/>
                  </a:cubicBezTo>
                  <a:lnTo>
                    <a:pt x="0" y="6956725"/>
                  </a:lnTo>
                  <a:lnTo>
                    <a:pt x="0" y="695672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48482" y="3"/>
                  </a:lnTo>
                  <a:cubicBezTo>
                    <a:pt x="1166967" y="3"/>
                    <a:pt x="1181952" y="519118"/>
                    <a:pt x="1181952" y="1159480"/>
                  </a:cubicBez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34696" tIns="78653" rIns="78653" bIns="78653" numCol="1" spcCol="1270" anchor="ctr" anchorCtr="0">
              <a:noAutofit/>
            </a:bodyPr>
            <a:lstStyle/>
            <a:p>
              <a:pPr marL="0" lvl="1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MY" sz="1600" kern="1200" dirty="0"/>
            </a:p>
            <a:p>
              <a:pPr marL="0" lvl="1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MY" sz="3200" kern="1200" dirty="0"/>
            </a:p>
            <a:p>
              <a:pPr marL="0" lvl="1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MY" sz="3200" kern="1200" dirty="0"/>
                <a:t>LA ZION WEB</a:t>
              </a:r>
            </a:p>
            <a:p>
              <a:pPr marL="285750" lvl="1" indent="-28575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MY" sz="3300" kern="1200" dirty="0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xmlns="" id="{0450F0D9-D754-41BC-BAAA-E6A991B1B3C8}"/>
                </a:ext>
              </a:extLst>
            </p:cNvPr>
            <p:cNvSpPr/>
            <p:nvPr/>
          </p:nvSpPr>
          <p:spPr>
            <a:xfrm>
              <a:off x="3624260" y="5111355"/>
              <a:ext cx="3478364" cy="578319"/>
            </a:xfrm>
            <a:custGeom>
              <a:avLst/>
              <a:gdLst>
                <a:gd name="connsiteX0" fmla="*/ 196996 w 1181952"/>
                <a:gd name="connsiteY0" fmla="*/ 0 h 6956728"/>
                <a:gd name="connsiteX1" fmla="*/ 984956 w 1181952"/>
                <a:gd name="connsiteY1" fmla="*/ 0 h 6956728"/>
                <a:gd name="connsiteX2" fmla="*/ 1181952 w 1181952"/>
                <a:gd name="connsiteY2" fmla="*/ 196996 h 6956728"/>
                <a:gd name="connsiteX3" fmla="*/ 1181952 w 1181952"/>
                <a:gd name="connsiteY3" fmla="*/ 6956728 h 6956728"/>
                <a:gd name="connsiteX4" fmla="*/ 1181952 w 1181952"/>
                <a:gd name="connsiteY4" fmla="*/ 6956728 h 6956728"/>
                <a:gd name="connsiteX5" fmla="*/ 0 w 1181952"/>
                <a:gd name="connsiteY5" fmla="*/ 6956728 h 6956728"/>
                <a:gd name="connsiteX6" fmla="*/ 0 w 1181952"/>
                <a:gd name="connsiteY6" fmla="*/ 6956728 h 6956728"/>
                <a:gd name="connsiteX7" fmla="*/ 0 w 1181952"/>
                <a:gd name="connsiteY7" fmla="*/ 196996 h 6956728"/>
                <a:gd name="connsiteX8" fmla="*/ 196996 w 1181952"/>
                <a:gd name="connsiteY8" fmla="*/ 0 h 695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1952" h="6956728">
                  <a:moveTo>
                    <a:pt x="1181952" y="1159480"/>
                  </a:moveTo>
                  <a:lnTo>
                    <a:pt x="1181952" y="5797248"/>
                  </a:lnTo>
                  <a:cubicBezTo>
                    <a:pt x="1181952" y="6437610"/>
                    <a:pt x="1166967" y="6956725"/>
                    <a:pt x="1148482" y="6956725"/>
                  </a:cubicBezTo>
                  <a:lnTo>
                    <a:pt x="0" y="6956725"/>
                  </a:lnTo>
                  <a:lnTo>
                    <a:pt x="0" y="695672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48482" y="3"/>
                  </a:lnTo>
                  <a:cubicBezTo>
                    <a:pt x="1166967" y="3"/>
                    <a:pt x="1181952" y="519118"/>
                    <a:pt x="1181952" y="1159480"/>
                  </a:cubicBez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34696" tIns="78653" rIns="78653" bIns="78653" numCol="1" spcCol="1270" anchor="ctr" anchorCtr="0">
              <a:noAutofit/>
            </a:bodyPr>
            <a:lstStyle/>
            <a:p>
              <a:pPr marL="0" lvl="1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MY" sz="2400" kern="1200" dirty="0"/>
            </a:p>
            <a:p>
              <a:pPr marL="0" lvl="1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MY" sz="2400" kern="1200" dirty="0"/>
                <a:t>LA  LIBERTE’ </a:t>
              </a:r>
            </a:p>
            <a:p>
              <a:pPr marL="0" lvl="1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MY" kern="1200" dirty="0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xmlns="" id="{BA5D6CA2-62A4-426F-A6BA-1E01A27A0B05}"/>
                </a:ext>
              </a:extLst>
            </p:cNvPr>
            <p:cNvSpPr/>
            <p:nvPr/>
          </p:nvSpPr>
          <p:spPr>
            <a:xfrm>
              <a:off x="2987824" y="5968278"/>
              <a:ext cx="636436" cy="889722"/>
            </a:xfrm>
            <a:custGeom>
              <a:avLst/>
              <a:gdLst>
                <a:gd name="connsiteX0" fmla="*/ 0 w 1818388"/>
                <a:gd name="connsiteY0" fmla="*/ 0 h 1272871"/>
                <a:gd name="connsiteX1" fmla="*/ 1181953 w 1818388"/>
                <a:gd name="connsiteY1" fmla="*/ 0 h 1272871"/>
                <a:gd name="connsiteX2" fmla="*/ 1818388 w 1818388"/>
                <a:gd name="connsiteY2" fmla="*/ 636436 h 1272871"/>
                <a:gd name="connsiteX3" fmla="*/ 1181953 w 1818388"/>
                <a:gd name="connsiteY3" fmla="*/ 1272871 h 1272871"/>
                <a:gd name="connsiteX4" fmla="*/ 0 w 1818388"/>
                <a:gd name="connsiteY4" fmla="*/ 1272871 h 1272871"/>
                <a:gd name="connsiteX5" fmla="*/ 636436 w 1818388"/>
                <a:gd name="connsiteY5" fmla="*/ 636436 h 1272871"/>
                <a:gd name="connsiteX6" fmla="*/ 0 w 1818388"/>
                <a:gd name="connsiteY6" fmla="*/ 0 h 127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8388" h="1272871">
                  <a:moveTo>
                    <a:pt x="1818387" y="0"/>
                  </a:moveTo>
                  <a:lnTo>
                    <a:pt x="1818387" y="827367"/>
                  </a:lnTo>
                  <a:lnTo>
                    <a:pt x="909193" y="1272871"/>
                  </a:lnTo>
                  <a:lnTo>
                    <a:pt x="1" y="827367"/>
                  </a:lnTo>
                  <a:lnTo>
                    <a:pt x="1" y="0"/>
                  </a:lnTo>
                  <a:lnTo>
                    <a:pt x="909193" y="445505"/>
                  </a:lnTo>
                  <a:lnTo>
                    <a:pt x="1818387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2226" tIns="658662" rIns="22225" bIns="65866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3500" kern="1200" dirty="0"/>
                <a:t>7</a:t>
              </a:r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xmlns="" id="{E2221A49-CD08-47F1-8E40-DDAB9B998239}"/>
                </a:ext>
              </a:extLst>
            </p:cNvPr>
            <p:cNvSpPr/>
            <p:nvPr/>
          </p:nvSpPr>
          <p:spPr>
            <a:xfrm>
              <a:off x="2987824" y="5111355"/>
              <a:ext cx="636436" cy="889722"/>
            </a:xfrm>
            <a:custGeom>
              <a:avLst/>
              <a:gdLst>
                <a:gd name="connsiteX0" fmla="*/ 0 w 1818388"/>
                <a:gd name="connsiteY0" fmla="*/ 0 h 1272871"/>
                <a:gd name="connsiteX1" fmla="*/ 1181953 w 1818388"/>
                <a:gd name="connsiteY1" fmla="*/ 0 h 1272871"/>
                <a:gd name="connsiteX2" fmla="*/ 1818388 w 1818388"/>
                <a:gd name="connsiteY2" fmla="*/ 636436 h 1272871"/>
                <a:gd name="connsiteX3" fmla="*/ 1181953 w 1818388"/>
                <a:gd name="connsiteY3" fmla="*/ 1272871 h 1272871"/>
                <a:gd name="connsiteX4" fmla="*/ 0 w 1818388"/>
                <a:gd name="connsiteY4" fmla="*/ 1272871 h 1272871"/>
                <a:gd name="connsiteX5" fmla="*/ 636436 w 1818388"/>
                <a:gd name="connsiteY5" fmla="*/ 636436 h 1272871"/>
                <a:gd name="connsiteX6" fmla="*/ 0 w 1818388"/>
                <a:gd name="connsiteY6" fmla="*/ 0 h 127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8388" h="1272871">
                  <a:moveTo>
                    <a:pt x="1818387" y="0"/>
                  </a:moveTo>
                  <a:lnTo>
                    <a:pt x="1818387" y="827367"/>
                  </a:lnTo>
                  <a:lnTo>
                    <a:pt x="909193" y="1272871"/>
                  </a:lnTo>
                  <a:lnTo>
                    <a:pt x="1" y="827367"/>
                  </a:lnTo>
                  <a:lnTo>
                    <a:pt x="1" y="0"/>
                  </a:lnTo>
                  <a:lnTo>
                    <a:pt x="909193" y="445505"/>
                  </a:lnTo>
                  <a:lnTo>
                    <a:pt x="1818387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2226" tIns="658662" rIns="22225" bIns="65866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3500" kern="12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56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5068652" y="1359847"/>
            <a:ext cx="1800200" cy="100811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MY" sz="2000" b="1" dirty="0">
                <a:solidFill>
                  <a:prstClr val="black"/>
                </a:solidFill>
                <a:latin typeface="Calibri"/>
              </a:rPr>
              <a:t>THE DANGEROUS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7888" y="5459474"/>
            <a:ext cx="1872208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MY" dirty="0">
                <a:solidFill>
                  <a:prstClr val="black"/>
                </a:solidFill>
                <a:latin typeface="Calibri"/>
              </a:rPr>
              <a:t>BUYING DRUGS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1202" y="376411"/>
            <a:ext cx="1872208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MY" dirty="0">
                <a:solidFill>
                  <a:prstClr val="black"/>
                </a:solidFill>
                <a:latin typeface="Calibri"/>
              </a:rPr>
              <a:t>HUMAN TRAFFICKING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279576" y="2636912"/>
            <a:ext cx="187220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MY" dirty="0">
                <a:solidFill>
                  <a:srgbClr val="002060"/>
                </a:solidFill>
                <a:latin typeface="Calibri"/>
              </a:rPr>
              <a:t>RED ROOMS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5680" y="4007092"/>
            <a:ext cx="1872208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MY" dirty="0">
                <a:solidFill>
                  <a:prstClr val="black"/>
                </a:solidFill>
                <a:latin typeface="Calibri"/>
              </a:rPr>
              <a:t>CHILD PORNOGRAPHER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07090" y="3980388"/>
            <a:ext cx="1872208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MY" dirty="0">
                <a:solidFill>
                  <a:prstClr val="black"/>
                </a:solidFill>
                <a:latin typeface="Calibri"/>
              </a:rPr>
              <a:t>EXPLOSIVES TUTORIAL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7916" y="2485925"/>
            <a:ext cx="1872208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MY" dirty="0">
                <a:solidFill>
                  <a:prstClr val="black"/>
                </a:solidFill>
                <a:latin typeface="Calibri"/>
              </a:rPr>
              <a:t>ISIS RECRUITERS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24110" y="419559"/>
            <a:ext cx="1872208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MY" dirty="0">
                <a:solidFill>
                  <a:prstClr val="black"/>
                </a:solidFill>
                <a:latin typeface="Calibri"/>
              </a:rPr>
              <a:t>HITMAN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5968752" y="2530928"/>
            <a:ext cx="9618" cy="2564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643616" y="818699"/>
            <a:ext cx="1255923" cy="5748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032290" y="815603"/>
            <a:ext cx="1259954" cy="4848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16851" y="2124716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6960096" y="2322416"/>
            <a:ext cx="621434" cy="314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4561126" y="2526225"/>
            <a:ext cx="867747" cy="12645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6632650" y="2583983"/>
            <a:ext cx="948880" cy="1206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70" name="Picture 2" descr="C:\Users\uSER\Desktop\Peter-Scully-Looks-So-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9" y="3855451"/>
            <a:ext cx="1627634" cy="104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76" y="1790190"/>
            <a:ext cx="1327795" cy="9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silk-road-interf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14" y="5301208"/>
            <a:ext cx="2190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my-darkwebpresentation-24-1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159" y="1007863"/>
            <a:ext cx="2088232" cy="105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80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A26CDA-3403-456B-AFD3-FADD61E3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79089"/>
            <a:ext cx="9905998" cy="1899821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COMPUTER VIRUS</a:t>
            </a:r>
            <a:endParaRPr lang="en-MY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2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4342BF-F17A-4398-9E1A-D103C4AD0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886486"/>
            <a:ext cx="9905999" cy="286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A </a:t>
            </a:r>
            <a:r>
              <a:rPr lang="en-US" sz="3600" b="1" dirty="0">
                <a:solidFill>
                  <a:schemeClr val="bg1"/>
                </a:solidFill>
              </a:rPr>
              <a:t>computer virus</a:t>
            </a:r>
            <a:r>
              <a:rPr lang="en-US" sz="3600" dirty="0">
                <a:solidFill>
                  <a:schemeClr val="bg1"/>
                </a:solidFill>
              </a:rPr>
              <a:t> is a type of malicious software that, when executed, replicates itself by modifying other computer program and inserting its own code.</a:t>
            </a:r>
            <a:endParaRPr lang="en-MY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computer viruses">
            <a:extLst>
              <a:ext uri="{FF2B5EF4-FFF2-40B4-BE49-F238E27FC236}">
                <a16:creationId xmlns:a16="http://schemas.microsoft.com/office/drawing/2014/main" xmlns="" id="{053F2324-D35F-4E68-8BA9-01EC5D405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56" y="455583"/>
            <a:ext cx="3484485" cy="23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20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F4BA6C-B12E-423F-9CCA-98202F882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880" y="636273"/>
            <a:ext cx="9905998" cy="890686"/>
          </a:xfrm>
        </p:spPr>
        <p:txBody>
          <a:bodyPr/>
          <a:lstStyle/>
          <a:p>
            <a:r>
              <a:rPr lang="en-MY" dirty="0">
                <a:solidFill>
                  <a:schemeClr val="bg1"/>
                </a:solidFill>
              </a:rPr>
              <a:t>Phases of computer viruses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2C26EA4-0942-4FF1-8AC7-C3AE6388EC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159210"/>
              </p:ext>
            </p:extLst>
          </p:nvPr>
        </p:nvGraphicFramePr>
        <p:xfrm>
          <a:off x="1141411" y="2045301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92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7B75BE-2AAC-47B0-9B3B-BC033735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 of malware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F6989C-190E-499F-A0B0-2CC56A247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Iloveyou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Mellisa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Mydoom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Sasser</a:t>
            </a:r>
          </a:p>
          <a:p>
            <a:r>
              <a:rPr lang="en-US" dirty="0">
                <a:solidFill>
                  <a:schemeClr val="bg1"/>
                </a:solidFill>
              </a:rPr>
              <a:t>Code Red</a:t>
            </a:r>
            <a:endParaRPr lang="en-M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73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A0531-2E7D-4708-82B8-200D68B1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8971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Privacy And Security</a:t>
            </a:r>
            <a:endParaRPr lang="en-MY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74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BF3FE9A-FE2D-4E34-9E72-8CC2D5622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33" t="10432" r="12194" b="5337"/>
          <a:stretch/>
        </p:blipFill>
        <p:spPr>
          <a:xfrm>
            <a:off x="836030" y="188650"/>
            <a:ext cx="10519939" cy="64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4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F4B004B-FB72-4189-AD23-67BE7B324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33" t="20290" r="10031" b="6298"/>
          <a:stretch/>
        </p:blipFill>
        <p:spPr>
          <a:xfrm>
            <a:off x="303873" y="478893"/>
            <a:ext cx="11584254" cy="59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59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72002D1-003E-4702-89C8-04DFF8D24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02" t="11904" r="10458" b="6491"/>
          <a:stretch/>
        </p:blipFill>
        <p:spPr>
          <a:xfrm>
            <a:off x="518190" y="243635"/>
            <a:ext cx="11155620" cy="637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6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2C917-093A-442D-A7C5-C82D1417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10186494" cy="5542585"/>
          </a:xfrm>
        </p:spPr>
        <p:txBody>
          <a:bodyPr>
            <a:normAutofit/>
          </a:bodyPr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Identify the most significant concerns  for effective implementation of computer technology</a:t>
            </a:r>
          </a:p>
        </p:txBody>
      </p:sp>
    </p:spTree>
    <p:extLst>
      <p:ext uri="{BB962C8B-B14F-4D97-AF65-F5344CB8AC3E}">
        <p14:creationId xmlns:p14="http://schemas.microsoft.com/office/powerpoint/2010/main" val="1484114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AB506BA-8FD2-40B4-BA14-1F89EFF80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19" t="51009" r="11004" b="7453"/>
          <a:stretch/>
        </p:blipFill>
        <p:spPr>
          <a:xfrm>
            <a:off x="292646" y="1725871"/>
            <a:ext cx="11606707" cy="340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87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C540562-FBC2-498C-A92F-53956A411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57" t="10625" r="10139" b="5721"/>
          <a:stretch/>
        </p:blipFill>
        <p:spPr>
          <a:xfrm>
            <a:off x="735293" y="221441"/>
            <a:ext cx="10721414" cy="641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46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54DB650-D9B4-49E4-8A1B-9A023C739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94" t="56202" r="11113" b="7644"/>
          <a:stretch/>
        </p:blipFill>
        <p:spPr>
          <a:xfrm>
            <a:off x="254083" y="1861959"/>
            <a:ext cx="11683833" cy="29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76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Some ways to solve the above problems:</a:t>
            </a:r>
          </a:p>
          <a:p>
            <a:r>
              <a:rPr lang="en-US" dirty="0">
                <a:solidFill>
                  <a:schemeClr val="bg1"/>
                </a:solidFill>
              </a:rPr>
              <a:t>Self-discipline</a:t>
            </a:r>
          </a:p>
          <a:p>
            <a:r>
              <a:rPr lang="en-US" dirty="0">
                <a:solidFill>
                  <a:schemeClr val="bg1"/>
                </a:solidFill>
              </a:rPr>
              <a:t>Parents can use some software to get to know their children’s online activity </a:t>
            </a:r>
          </a:p>
          <a:p>
            <a:r>
              <a:rPr lang="en-US" dirty="0">
                <a:solidFill>
                  <a:schemeClr val="bg1"/>
                </a:solidFill>
              </a:rPr>
              <a:t>Download free network security software (to block the harmful website and set the time limit for surfing the Internet)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M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2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7218FE-24DA-4865-BCE9-7AE54345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Introduction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1B365E9-9898-49F6-AEFF-A2C96C81C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8"/>
            <a:ext cx="9906000" cy="3541712"/>
          </a:xfrm>
        </p:spPr>
        <p:txBody>
          <a:bodyPr>
            <a:normAutofit/>
          </a:bodyPr>
          <a:lstStyle/>
          <a:p>
            <a:r>
              <a:rPr lang="en-MY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world is facing many cases in misusing the IT</a:t>
            </a:r>
          </a:p>
          <a:p>
            <a:r>
              <a:rPr lang="en-MY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Current Issue: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MY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Paedophile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MY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Online Scam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MY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Gamble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MY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Privacy Hacking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MY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Lack of Time Management</a:t>
            </a:r>
          </a:p>
        </p:txBody>
      </p:sp>
    </p:spTree>
    <p:extLst>
      <p:ext uri="{BB962C8B-B14F-4D97-AF65-F5344CB8AC3E}">
        <p14:creationId xmlns:p14="http://schemas.microsoft.com/office/powerpoint/2010/main" val="24676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6FBB75-9565-48D5-B471-BFD03C90A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19677"/>
            <a:ext cx="9905999" cy="35417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MY" sz="115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DEEP AND DARK WEB</a:t>
            </a:r>
          </a:p>
        </p:txBody>
      </p:sp>
    </p:spTree>
    <p:extLst>
      <p:ext uri="{BB962C8B-B14F-4D97-AF65-F5344CB8AC3E}">
        <p14:creationId xmlns:p14="http://schemas.microsoft.com/office/powerpoint/2010/main" val="105948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EB1E18A5-C644-4190-8C24-2F04644E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90146"/>
            <a:ext cx="9906000" cy="1477963"/>
          </a:xfrm>
        </p:spPr>
        <p:txBody>
          <a:bodyPr>
            <a:noAutofit/>
          </a:bodyPr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WHAT</a:t>
            </a:r>
          </a:p>
          <a:p>
            <a:pPr algn="ctr"/>
            <a:r>
              <a:rPr lang="en-MY" b="1" dirty="0">
                <a:solidFill>
                  <a:schemeClr val="bg1"/>
                </a:solidFill>
              </a:rPr>
              <a:t>HOW</a:t>
            </a:r>
          </a:p>
          <a:p>
            <a:pPr algn="ctr"/>
            <a:r>
              <a:rPr lang="en-MY" b="1" dirty="0">
                <a:solidFill>
                  <a:schemeClr val="bg1"/>
                </a:solidFill>
              </a:rPr>
              <a:t>TYPE OF USERS</a:t>
            </a:r>
          </a:p>
          <a:p>
            <a:pPr algn="ctr"/>
            <a:r>
              <a:rPr lang="en-MY" b="1" dirty="0">
                <a:solidFill>
                  <a:schemeClr val="bg1"/>
                </a:solidFill>
              </a:rPr>
              <a:t>LEVEL </a:t>
            </a:r>
          </a:p>
          <a:p>
            <a:pPr algn="ctr"/>
            <a:r>
              <a:rPr lang="en-MY" b="1" dirty="0">
                <a:solidFill>
                  <a:schemeClr val="bg1"/>
                </a:solidFill>
              </a:rPr>
              <a:t>EXAMPLE CASES</a:t>
            </a:r>
          </a:p>
        </p:txBody>
      </p:sp>
      <p:pic>
        <p:nvPicPr>
          <p:cNvPr id="5" name="Picture 2" descr="C:\Users\uSER\Desktop\my-darkwebpresentation-5-1024.jpg">
            <a:extLst>
              <a:ext uri="{FF2B5EF4-FFF2-40B4-BE49-F238E27FC236}">
                <a16:creationId xmlns:a16="http://schemas.microsoft.com/office/drawing/2014/main" xmlns="" id="{60DF6169-42CB-4EE0-B4D7-DA6E4D82B0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25" y="2924191"/>
            <a:ext cx="6296376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00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D1DE957-4723-40F2-A921-2E2CE81E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57487"/>
            <a:ext cx="9906000" cy="819058"/>
          </a:xfrm>
        </p:spPr>
        <p:txBody>
          <a:bodyPr>
            <a:normAutofit/>
          </a:bodyPr>
          <a:lstStyle/>
          <a:p>
            <a:r>
              <a:rPr lang="en-MY" dirty="0">
                <a:solidFill>
                  <a:schemeClr val="bg1"/>
                </a:solidFill>
              </a:rPr>
              <a:t>WHAT IS DEEP &amp; DARK WEB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D808AAD-053C-4C92-AE46-9420B1D3B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870011"/>
            <a:ext cx="9906000" cy="52378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MY" sz="1400" b="1" u="sng" dirty="0">
                <a:solidFill>
                  <a:schemeClr val="bg1"/>
                </a:solidFill>
              </a:rPr>
              <a:t>INTERNET IS DIVIDED IN TWO PARTS:</a:t>
            </a:r>
          </a:p>
          <a:p>
            <a:pPr marL="0" indent="0" algn="ctr">
              <a:buNone/>
            </a:pPr>
            <a:endParaRPr lang="en-MY" sz="14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uSER\Desktop\blue-and-red-pie-diagram-rising-to-96-and-4-in-motion-graphics-style-including-alpha-matte_b26pnq9o__F0005.png">
            <a:extLst>
              <a:ext uri="{FF2B5EF4-FFF2-40B4-BE49-F238E27FC236}">
                <a16:creationId xmlns:a16="http://schemas.microsoft.com/office/drawing/2014/main" xmlns="" id="{96D26C59-86AB-4861-AB16-7A034BA2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33" y="1278068"/>
            <a:ext cx="7647757" cy="43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C352FFB2-82CE-4845-A334-781717C1C8D8}"/>
              </a:ext>
            </a:extLst>
          </p:cNvPr>
          <p:cNvCxnSpPr/>
          <p:nvPr/>
        </p:nvCxnSpPr>
        <p:spPr>
          <a:xfrm flipV="1">
            <a:off x="4173485" y="2323233"/>
            <a:ext cx="1728192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50C2185-55D5-4C7C-927D-1C70117084AB}"/>
              </a:ext>
            </a:extLst>
          </p:cNvPr>
          <p:cNvCxnSpPr>
            <a:cxnSpLocks/>
          </p:cNvCxnSpPr>
          <p:nvPr/>
        </p:nvCxnSpPr>
        <p:spPr>
          <a:xfrm flipH="1" flipV="1">
            <a:off x="7101155" y="3190536"/>
            <a:ext cx="1146200" cy="2983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BA113E40-A009-4B9B-A8D1-AFEEB995B14A}"/>
              </a:ext>
            </a:extLst>
          </p:cNvPr>
          <p:cNvCxnSpPr/>
          <p:nvPr/>
        </p:nvCxnSpPr>
        <p:spPr>
          <a:xfrm>
            <a:off x="3672481" y="3836881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D2E595CB-47F9-4F03-960C-3B6C39750CDA}"/>
              </a:ext>
            </a:extLst>
          </p:cNvPr>
          <p:cNvCxnSpPr/>
          <p:nvPr/>
        </p:nvCxnSpPr>
        <p:spPr>
          <a:xfrm>
            <a:off x="8990205" y="3836881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45E0C95-850B-42CD-AACF-CF6766882D5C}"/>
              </a:ext>
            </a:extLst>
          </p:cNvPr>
          <p:cNvSpPr/>
          <p:nvPr/>
        </p:nvSpPr>
        <p:spPr>
          <a:xfrm>
            <a:off x="1435210" y="4304502"/>
            <a:ext cx="3096344" cy="1715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b="1" u="sng" dirty="0"/>
              <a:t>SUPERCIAL INTERNET</a:t>
            </a:r>
          </a:p>
          <a:p>
            <a:pPr algn="ctr"/>
            <a:endParaRPr lang="en-MY" b="1" u="sng" dirty="0"/>
          </a:p>
          <a:p>
            <a:pPr algn="ctr"/>
            <a:r>
              <a:rPr lang="en-MY" sz="1400" dirty="0"/>
              <a:t>(SURFACE WEB)</a:t>
            </a:r>
          </a:p>
          <a:p>
            <a:pPr algn="ctr"/>
            <a:r>
              <a:rPr lang="en-MY" sz="1400" dirty="0"/>
              <a:t>GOOGLE, BING, FIREFOX</a:t>
            </a:r>
          </a:p>
          <a:p>
            <a:pPr algn="ctr"/>
            <a:r>
              <a:rPr lang="en-MY" sz="1400" dirty="0"/>
              <a:t>ESTIMATED: 1.2 BILLION DOCUMENT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76A2008-E79C-411A-9BDE-B8A1CBD9DDD1}"/>
              </a:ext>
            </a:extLst>
          </p:cNvPr>
          <p:cNvSpPr/>
          <p:nvPr/>
        </p:nvSpPr>
        <p:spPr>
          <a:xfrm>
            <a:off x="7774975" y="4264257"/>
            <a:ext cx="3566235" cy="178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b="1" u="sng" dirty="0"/>
              <a:t>UNDERNEATH WEB</a:t>
            </a:r>
          </a:p>
          <a:p>
            <a:pPr algn="ctr"/>
            <a:r>
              <a:rPr lang="en-MY" b="1" u="sng" dirty="0"/>
              <a:t>(DARK &amp; DEEP WEB)</a:t>
            </a:r>
          </a:p>
          <a:p>
            <a:pPr algn="ctr"/>
            <a:endParaRPr lang="en-MY" b="1" u="sng" dirty="0"/>
          </a:p>
          <a:p>
            <a:pPr algn="ctr"/>
            <a:r>
              <a:rPr lang="en-MY" sz="1400" dirty="0"/>
              <a:t>(DEEP&amp;DARK WEB)</a:t>
            </a:r>
          </a:p>
          <a:p>
            <a:pPr algn="ctr"/>
            <a:r>
              <a:rPr lang="en-MY" sz="1400" dirty="0"/>
              <a:t>HIDDEN WIKI, SILK ROAD, DUCKDUCK GO</a:t>
            </a:r>
          </a:p>
          <a:p>
            <a:pPr algn="ctr"/>
            <a:r>
              <a:rPr lang="en-MY" sz="1400" dirty="0"/>
              <a:t>ESTIMATED: 500 BILLION DOCUMENT</a:t>
            </a:r>
          </a:p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220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F2EA391-47AD-4B19-B9E6-7E1FD90100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11" y="1"/>
            <a:ext cx="9906000" cy="75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dirty="0">
                <a:solidFill>
                  <a:schemeClr val="bg1"/>
                </a:solidFill>
              </a:rPr>
              <a:t>DEEP WEB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D2A5912-D9AF-452D-B7DB-079930677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754603"/>
            <a:ext cx="9906000" cy="2503502"/>
          </a:xfrm>
        </p:spPr>
        <p:txBody>
          <a:bodyPr>
            <a:normAutofit/>
          </a:bodyPr>
          <a:lstStyle/>
          <a:p>
            <a:r>
              <a:rPr lang="en-MY" sz="2000" dirty="0">
                <a:solidFill>
                  <a:schemeClr val="bg1"/>
                </a:solidFill>
              </a:rPr>
              <a:t>Isn’t </a:t>
            </a:r>
            <a:r>
              <a:rPr lang="en-MY" sz="2000" b="1" u="sng" dirty="0">
                <a:solidFill>
                  <a:schemeClr val="bg1"/>
                </a:solidFill>
              </a:rPr>
              <a:t>INDEXED </a:t>
            </a:r>
            <a:r>
              <a:rPr lang="en-MY" sz="2000" dirty="0">
                <a:solidFill>
                  <a:schemeClr val="bg1"/>
                </a:solidFill>
              </a:rPr>
              <a:t>or </a:t>
            </a:r>
            <a:r>
              <a:rPr lang="en-MY" sz="2000" b="1" u="sng" dirty="0">
                <a:solidFill>
                  <a:schemeClr val="bg1"/>
                </a:solidFill>
              </a:rPr>
              <a:t>NORMALLY VISIBLE </a:t>
            </a:r>
            <a:r>
              <a:rPr lang="en-MY" sz="2000" dirty="0">
                <a:solidFill>
                  <a:schemeClr val="bg1"/>
                </a:solidFill>
              </a:rPr>
              <a:t>or </a:t>
            </a:r>
            <a:r>
              <a:rPr lang="en-MY" sz="2000" b="1" u="sng" dirty="0">
                <a:solidFill>
                  <a:schemeClr val="bg1"/>
                </a:solidFill>
              </a:rPr>
              <a:t>ACCESSIBLE</a:t>
            </a:r>
            <a:r>
              <a:rPr lang="en-MY" sz="2000" dirty="0">
                <a:solidFill>
                  <a:schemeClr val="bg1"/>
                </a:solidFill>
              </a:rPr>
              <a:t> from search engine.</a:t>
            </a:r>
          </a:p>
          <a:p>
            <a:r>
              <a:rPr lang="en-MY" sz="2000" dirty="0">
                <a:solidFill>
                  <a:schemeClr val="bg1"/>
                </a:solidFill>
              </a:rPr>
              <a:t>Include DARK WEB.</a:t>
            </a:r>
          </a:p>
          <a:p>
            <a:r>
              <a:rPr lang="en-MY" sz="2000" dirty="0">
                <a:solidFill>
                  <a:schemeClr val="bg1"/>
                </a:solidFill>
              </a:rPr>
              <a:t>Has PRIVATE DATABASED not for public :  	&gt; Universities students and staff data.</a:t>
            </a:r>
          </a:p>
          <a:p>
            <a:pPr marL="0" indent="0">
              <a:buNone/>
            </a:pPr>
            <a:r>
              <a:rPr lang="en-MY" sz="2000" dirty="0">
                <a:solidFill>
                  <a:schemeClr val="bg1"/>
                </a:solidFill>
              </a:rPr>
              <a:t>					&gt; Government information.</a:t>
            </a:r>
          </a:p>
          <a:p>
            <a:pPr marL="0" indent="0">
              <a:buNone/>
            </a:pPr>
            <a:r>
              <a:rPr lang="en-MY" sz="2000" dirty="0">
                <a:solidFill>
                  <a:schemeClr val="bg1"/>
                </a:solidFill>
              </a:rPr>
              <a:t>				             &gt; Organizations.</a:t>
            </a:r>
          </a:p>
          <a:p>
            <a:endParaRPr lang="en-MY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MY" sz="20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FED37FD-6A83-4E30-A0CB-09EEFD7F4B82}"/>
              </a:ext>
            </a:extLst>
          </p:cNvPr>
          <p:cNvSpPr txBox="1">
            <a:spLocks/>
          </p:cNvSpPr>
          <p:nvPr/>
        </p:nvSpPr>
        <p:spPr>
          <a:xfrm>
            <a:off x="1141411" y="3258105"/>
            <a:ext cx="9906000" cy="75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dirty="0">
                <a:solidFill>
                  <a:schemeClr val="bg1"/>
                </a:solidFill>
              </a:rPr>
              <a:t>DARK WEB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4C52809-14FA-4A8C-A84D-4DD9178E2A64}"/>
              </a:ext>
            </a:extLst>
          </p:cNvPr>
          <p:cNvSpPr txBox="1">
            <a:spLocks/>
          </p:cNvSpPr>
          <p:nvPr/>
        </p:nvSpPr>
        <p:spPr>
          <a:xfrm>
            <a:off x="1141411" y="3955002"/>
            <a:ext cx="99060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000" dirty="0">
                <a:solidFill>
                  <a:schemeClr val="bg1"/>
                </a:solidFill>
              </a:rPr>
              <a:t>Specific collections of website that </a:t>
            </a:r>
            <a:r>
              <a:rPr lang="en-MY" sz="2000" b="1" u="sng" dirty="0">
                <a:solidFill>
                  <a:schemeClr val="bg1"/>
                </a:solidFill>
              </a:rPr>
              <a:t>PUBLIC VISIBLE </a:t>
            </a:r>
            <a:r>
              <a:rPr lang="en-MY" sz="2000" dirty="0">
                <a:solidFill>
                  <a:schemeClr val="bg1"/>
                </a:solidFill>
              </a:rPr>
              <a:t> but hide our IP addresses.</a:t>
            </a:r>
          </a:p>
          <a:p>
            <a:pPr marL="0" indent="0">
              <a:buFont typeface="Arial" pitchFamily="34" charset="0"/>
              <a:buNone/>
            </a:pPr>
            <a:endParaRPr lang="en-MY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uSER\Desktop\my-darkwebpresentation-21-1024.jpg">
            <a:extLst>
              <a:ext uri="{FF2B5EF4-FFF2-40B4-BE49-F238E27FC236}">
                <a16:creationId xmlns:a16="http://schemas.microsoft.com/office/drawing/2014/main" xmlns="" id="{87199C03-DF8B-477B-8B25-2C9EE9034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3"/>
          <a:stretch/>
        </p:blipFill>
        <p:spPr bwMode="auto">
          <a:xfrm>
            <a:off x="3960955" y="4495907"/>
            <a:ext cx="4029159" cy="213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8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997B496-885A-4976-97D8-51E1F75C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541537"/>
            <a:ext cx="9906000" cy="816745"/>
          </a:xfrm>
        </p:spPr>
        <p:txBody>
          <a:bodyPr>
            <a:normAutofit/>
          </a:bodyPr>
          <a:lstStyle/>
          <a:p>
            <a:pPr algn="ctr"/>
            <a:r>
              <a:rPr lang="en-MY" dirty="0">
                <a:solidFill>
                  <a:schemeClr val="bg1"/>
                </a:solidFill>
              </a:rPr>
              <a:t>HOW TO VISIT</a:t>
            </a:r>
          </a:p>
        </p:txBody>
      </p:sp>
      <p:pic>
        <p:nvPicPr>
          <p:cNvPr id="5" name="Picture 2" descr="C:\Users\uSER\Desktop\1200px-Tor-logo-2011-flat.svg.png">
            <a:extLst>
              <a:ext uri="{FF2B5EF4-FFF2-40B4-BE49-F238E27FC236}">
                <a16:creationId xmlns:a16="http://schemas.microsoft.com/office/drawing/2014/main" xmlns="" id="{3D529349-731D-4F12-B6F4-11056EB21B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11" y="1571346"/>
            <a:ext cx="3387600" cy="20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AC0E27A-BB26-46DB-B838-4991A9D69F71}"/>
              </a:ext>
            </a:extLst>
          </p:cNvPr>
          <p:cNvSpPr txBox="1">
            <a:spLocks/>
          </p:cNvSpPr>
          <p:nvPr/>
        </p:nvSpPr>
        <p:spPr>
          <a:xfrm>
            <a:off x="1979611" y="4166790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000" dirty="0">
                <a:solidFill>
                  <a:schemeClr val="bg1"/>
                </a:solidFill>
              </a:rPr>
              <a:t>THE ONION ROUTER</a:t>
            </a:r>
          </a:p>
          <a:p>
            <a:r>
              <a:rPr lang="en-MY" sz="2000" dirty="0">
                <a:solidFill>
                  <a:schemeClr val="bg1"/>
                </a:solidFill>
              </a:rPr>
              <a:t>IS A BROWSING TOOLS TO SURF THE ANONYMOUSLY WEB</a:t>
            </a:r>
          </a:p>
          <a:p>
            <a:r>
              <a:rPr lang="en-MY" sz="2000" dirty="0">
                <a:solidFill>
                  <a:schemeClr val="bg1"/>
                </a:solidFill>
              </a:rPr>
              <a:t>USED OTHER PC NETWORK TO HIDE THEIR IP ADDRESSES</a:t>
            </a:r>
          </a:p>
          <a:p>
            <a:endParaRPr lang="en-MY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7EB9AEC-1C74-462B-816E-11F8F4F6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92997"/>
            <a:ext cx="9906000" cy="1049877"/>
          </a:xfrm>
        </p:spPr>
        <p:txBody>
          <a:bodyPr>
            <a:normAutofit/>
          </a:bodyPr>
          <a:lstStyle/>
          <a:p>
            <a:r>
              <a:rPr lang="en-MY" sz="3200" dirty="0">
                <a:solidFill>
                  <a:schemeClr val="bg1"/>
                </a:solidFill>
              </a:rPr>
              <a:t>2 MAIN TYPES OF UNDERNEATH WEB USERS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2C15081-49B3-42A5-8016-7892A6F9A374}"/>
              </a:ext>
            </a:extLst>
          </p:cNvPr>
          <p:cNvGrpSpPr/>
          <p:nvPr/>
        </p:nvGrpSpPr>
        <p:grpSpPr>
          <a:xfrm>
            <a:off x="2026486" y="1242874"/>
            <a:ext cx="3078174" cy="4971495"/>
            <a:chOff x="756979" y="1196752"/>
            <a:chExt cx="2705472" cy="46698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8503342-B7A6-4E7F-A986-67F6B695F0E6}"/>
                </a:ext>
              </a:extLst>
            </p:cNvPr>
            <p:cNvGrpSpPr/>
            <p:nvPr/>
          </p:nvGrpSpPr>
          <p:grpSpPr>
            <a:xfrm>
              <a:off x="899592" y="1196752"/>
              <a:ext cx="2562859" cy="4608852"/>
              <a:chOff x="899592" y="1196752"/>
              <a:chExt cx="2562859" cy="460885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A39FD8CB-9FCA-4CB9-9C42-E9CBF36D7F0E}"/>
                  </a:ext>
                </a:extLst>
              </p:cNvPr>
              <p:cNvGrpSpPr/>
              <p:nvPr/>
            </p:nvGrpSpPr>
            <p:grpSpPr>
              <a:xfrm>
                <a:off x="1256065" y="1894790"/>
                <a:ext cx="2206386" cy="2254289"/>
                <a:chOff x="2056372" y="1398894"/>
                <a:chExt cx="4824741" cy="4060210"/>
              </a:xfrm>
            </p:grpSpPr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xmlns="" id="{539DF927-5F6D-42C9-A15A-43DE4A8F3687}"/>
                    </a:ext>
                  </a:extLst>
                </p:cNvPr>
                <p:cNvSpPr/>
                <p:nvPr/>
              </p:nvSpPr>
              <p:spPr>
                <a:xfrm>
                  <a:off x="2056372" y="1398894"/>
                  <a:ext cx="4824741" cy="1128774"/>
                </a:xfrm>
                <a:custGeom>
                  <a:avLst/>
                  <a:gdLst>
                    <a:gd name="connsiteX0" fmla="*/ 0 w 4053840"/>
                    <a:gd name="connsiteY0" fmla="*/ 0 h 1128772"/>
                    <a:gd name="connsiteX1" fmla="*/ 3489454 w 4053840"/>
                    <a:gd name="connsiteY1" fmla="*/ 0 h 1128772"/>
                    <a:gd name="connsiteX2" fmla="*/ 4053840 w 4053840"/>
                    <a:gd name="connsiteY2" fmla="*/ 564386 h 1128772"/>
                    <a:gd name="connsiteX3" fmla="*/ 3489454 w 4053840"/>
                    <a:gd name="connsiteY3" fmla="*/ 1128772 h 1128772"/>
                    <a:gd name="connsiteX4" fmla="*/ 0 w 4053840"/>
                    <a:gd name="connsiteY4" fmla="*/ 1128772 h 1128772"/>
                    <a:gd name="connsiteX5" fmla="*/ 0 w 4053840"/>
                    <a:gd name="connsiteY5" fmla="*/ 0 h 1128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3840" h="1128772">
                      <a:moveTo>
                        <a:pt x="4053840" y="1128771"/>
                      </a:moveTo>
                      <a:lnTo>
                        <a:pt x="564386" y="1128771"/>
                      </a:lnTo>
                      <a:lnTo>
                        <a:pt x="0" y="564386"/>
                      </a:lnTo>
                      <a:lnTo>
                        <a:pt x="564386" y="1"/>
                      </a:lnTo>
                      <a:lnTo>
                        <a:pt x="4053840" y="1"/>
                      </a:lnTo>
                      <a:lnTo>
                        <a:pt x="4053840" y="1128771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spcFirstLastPara="0" vert="horz" wrap="square" lIns="779950" tIns="198121" rIns="369824" bIns="198121" numCol="1" spcCol="1270" anchor="ctr" anchorCtr="0">
                  <a:noAutofit/>
                </a:bodyPr>
                <a:lstStyle/>
                <a:p>
                  <a:pPr lvl="0" algn="ctr" defTabSz="2311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MY" sz="1600" kern="1200" dirty="0"/>
                    <a:t>HOME USERS</a:t>
                  </a:r>
                </a:p>
              </p:txBody>
            </p:sp>
            <p:sp>
              <p:nvSpPr>
                <p:cNvPr id="17" name="Freeform 22">
                  <a:extLst>
                    <a:ext uri="{FF2B5EF4-FFF2-40B4-BE49-F238E27FC236}">
                      <a16:creationId xmlns:a16="http://schemas.microsoft.com/office/drawing/2014/main" xmlns="" id="{FCA73838-C948-4EC4-95CF-7B5CD0852AA2}"/>
                    </a:ext>
                  </a:extLst>
                </p:cNvPr>
                <p:cNvSpPr/>
                <p:nvPr/>
              </p:nvSpPr>
              <p:spPr>
                <a:xfrm>
                  <a:off x="2206873" y="2864613"/>
                  <a:ext cx="4674240" cy="1128772"/>
                </a:xfrm>
                <a:custGeom>
                  <a:avLst/>
                  <a:gdLst>
                    <a:gd name="connsiteX0" fmla="*/ 0 w 4053840"/>
                    <a:gd name="connsiteY0" fmla="*/ 0 h 1128772"/>
                    <a:gd name="connsiteX1" fmla="*/ 3489454 w 4053840"/>
                    <a:gd name="connsiteY1" fmla="*/ 0 h 1128772"/>
                    <a:gd name="connsiteX2" fmla="*/ 4053840 w 4053840"/>
                    <a:gd name="connsiteY2" fmla="*/ 564386 h 1128772"/>
                    <a:gd name="connsiteX3" fmla="*/ 3489454 w 4053840"/>
                    <a:gd name="connsiteY3" fmla="*/ 1128772 h 1128772"/>
                    <a:gd name="connsiteX4" fmla="*/ 0 w 4053840"/>
                    <a:gd name="connsiteY4" fmla="*/ 1128772 h 1128772"/>
                    <a:gd name="connsiteX5" fmla="*/ 0 w 4053840"/>
                    <a:gd name="connsiteY5" fmla="*/ 0 h 1128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3840" h="1128772">
                      <a:moveTo>
                        <a:pt x="4053840" y="1128771"/>
                      </a:moveTo>
                      <a:lnTo>
                        <a:pt x="564386" y="1128771"/>
                      </a:lnTo>
                      <a:lnTo>
                        <a:pt x="0" y="564386"/>
                      </a:lnTo>
                      <a:lnTo>
                        <a:pt x="564386" y="1"/>
                      </a:lnTo>
                      <a:lnTo>
                        <a:pt x="4053840" y="1"/>
                      </a:lnTo>
                      <a:lnTo>
                        <a:pt x="4053840" y="1128771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spcFirstLastPara="0" vert="horz" wrap="square" lIns="779950" tIns="198120" rIns="369824" bIns="198120" numCol="1" spcCol="1270" anchor="ctr" anchorCtr="0">
                  <a:noAutofit/>
                </a:bodyPr>
                <a:lstStyle/>
                <a:p>
                  <a:pPr lvl="0" algn="ctr" defTabSz="2311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MY" sz="1400" dirty="0"/>
                    <a:t>ACTIVIST</a:t>
                  </a:r>
                  <a:endParaRPr lang="en-MY" sz="1400" kern="1200" dirty="0"/>
                </a:p>
              </p:txBody>
            </p:sp>
            <p:sp>
              <p:nvSpPr>
                <p:cNvPr id="18" name="Freeform 24">
                  <a:extLst>
                    <a:ext uri="{FF2B5EF4-FFF2-40B4-BE49-F238E27FC236}">
                      <a16:creationId xmlns:a16="http://schemas.microsoft.com/office/drawing/2014/main" xmlns="" id="{7A8A25C7-4C59-48C7-96F4-320B2151A845}"/>
                    </a:ext>
                  </a:extLst>
                </p:cNvPr>
                <p:cNvSpPr/>
                <p:nvPr/>
              </p:nvSpPr>
              <p:spPr>
                <a:xfrm>
                  <a:off x="2056372" y="4330330"/>
                  <a:ext cx="4824741" cy="1128774"/>
                </a:xfrm>
                <a:custGeom>
                  <a:avLst/>
                  <a:gdLst>
                    <a:gd name="connsiteX0" fmla="*/ 0 w 4053840"/>
                    <a:gd name="connsiteY0" fmla="*/ 0 h 1128772"/>
                    <a:gd name="connsiteX1" fmla="*/ 3489454 w 4053840"/>
                    <a:gd name="connsiteY1" fmla="*/ 0 h 1128772"/>
                    <a:gd name="connsiteX2" fmla="*/ 4053840 w 4053840"/>
                    <a:gd name="connsiteY2" fmla="*/ 564386 h 1128772"/>
                    <a:gd name="connsiteX3" fmla="*/ 3489454 w 4053840"/>
                    <a:gd name="connsiteY3" fmla="*/ 1128772 h 1128772"/>
                    <a:gd name="connsiteX4" fmla="*/ 0 w 4053840"/>
                    <a:gd name="connsiteY4" fmla="*/ 1128772 h 1128772"/>
                    <a:gd name="connsiteX5" fmla="*/ 0 w 4053840"/>
                    <a:gd name="connsiteY5" fmla="*/ 0 h 1128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3840" h="1128772">
                      <a:moveTo>
                        <a:pt x="4053840" y="1128771"/>
                      </a:moveTo>
                      <a:lnTo>
                        <a:pt x="564386" y="1128771"/>
                      </a:lnTo>
                      <a:lnTo>
                        <a:pt x="0" y="564386"/>
                      </a:lnTo>
                      <a:lnTo>
                        <a:pt x="564386" y="1"/>
                      </a:lnTo>
                      <a:lnTo>
                        <a:pt x="4053840" y="1"/>
                      </a:lnTo>
                      <a:lnTo>
                        <a:pt x="4053840" y="1128771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spcFirstLastPara="0" vert="horz" wrap="square" lIns="779950" tIns="198121" rIns="369824" bIns="198120" numCol="1" spcCol="1270" anchor="ctr" anchorCtr="0">
                  <a:noAutofit/>
                </a:bodyPr>
                <a:lstStyle/>
                <a:p>
                  <a:pPr lvl="0" algn="ctr" defTabSz="2311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MY" sz="1050" b="1" kern="1200" dirty="0"/>
                    <a:t>WHISTLEBLOWERS</a:t>
                  </a:r>
                </a:p>
              </p:txBody>
            </p:sp>
          </p:grpSp>
          <p:pic>
            <p:nvPicPr>
              <p:cNvPr id="11" name="Picture 4" descr="C:\Users\uSER\Desktop\Pisgah_Home_Historic_District,_Highland_Park.JPG">
                <a:extLst>
                  <a:ext uri="{FF2B5EF4-FFF2-40B4-BE49-F238E27FC236}">
                    <a16:creationId xmlns:a16="http://schemas.microsoft.com/office/drawing/2014/main" xmlns="" id="{1D05D381-F75C-41D1-B071-D19B56364F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1721751"/>
                <a:ext cx="850596" cy="79568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F1CABC5C-83C9-49D0-B8DE-C3660BD9D5DD}"/>
                  </a:ext>
                </a:extLst>
              </p:cNvPr>
              <p:cNvGrpSpPr/>
              <p:nvPr/>
            </p:nvGrpSpPr>
            <p:grpSpPr>
              <a:xfrm>
                <a:off x="1324890" y="4365104"/>
                <a:ext cx="2134049" cy="1440500"/>
                <a:chOff x="2214553" y="1398893"/>
                <a:chExt cx="4666560" cy="2594491"/>
              </a:xfrm>
            </p:grpSpPr>
            <p:sp>
              <p:nvSpPr>
                <p:cNvPr id="14" name="Freeform 32">
                  <a:extLst>
                    <a:ext uri="{FF2B5EF4-FFF2-40B4-BE49-F238E27FC236}">
                      <a16:creationId xmlns:a16="http://schemas.microsoft.com/office/drawing/2014/main" xmlns="" id="{34F2D3CA-178A-4C66-BBDE-11D16F8703AC}"/>
                    </a:ext>
                  </a:extLst>
                </p:cNvPr>
                <p:cNvSpPr/>
                <p:nvPr/>
              </p:nvSpPr>
              <p:spPr>
                <a:xfrm>
                  <a:off x="2214553" y="1398893"/>
                  <a:ext cx="4666560" cy="1128774"/>
                </a:xfrm>
                <a:custGeom>
                  <a:avLst/>
                  <a:gdLst>
                    <a:gd name="connsiteX0" fmla="*/ 0 w 4053840"/>
                    <a:gd name="connsiteY0" fmla="*/ 0 h 1128772"/>
                    <a:gd name="connsiteX1" fmla="*/ 3489454 w 4053840"/>
                    <a:gd name="connsiteY1" fmla="*/ 0 h 1128772"/>
                    <a:gd name="connsiteX2" fmla="*/ 4053840 w 4053840"/>
                    <a:gd name="connsiteY2" fmla="*/ 564386 h 1128772"/>
                    <a:gd name="connsiteX3" fmla="*/ 3489454 w 4053840"/>
                    <a:gd name="connsiteY3" fmla="*/ 1128772 h 1128772"/>
                    <a:gd name="connsiteX4" fmla="*/ 0 w 4053840"/>
                    <a:gd name="connsiteY4" fmla="*/ 1128772 h 1128772"/>
                    <a:gd name="connsiteX5" fmla="*/ 0 w 4053840"/>
                    <a:gd name="connsiteY5" fmla="*/ 0 h 1128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3840" h="1128772">
                      <a:moveTo>
                        <a:pt x="4053840" y="1128771"/>
                      </a:moveTo>
                      <a:lnTo>
                        <a:pt x="564386" y="1128771"/>
                      </a:lnTo>
                      <a:lnTo>
                        <a:pt x="0" y="564386"/>
                      </a:lnTo>
                      <a:lnTo>
                        <a:pt x="564386" y="1"/>
                      </a:lnTo>
                      <a:lnTo>
                        <a:pt x="4053840" y="1"/>
                      </a:lnTo>
                      <a:lnTo>
                        <a:pt x="4053840" y="1128771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spcFirstLastPara="0" vert="horz" wrap="square" lIns="779950" tIns="198121" rIns="369824" bIns="198121" numCol="1" spcCol="1270" anchor="ctr" anchorCtr="0">
                  <a:noAutofit/>
                </a:bodyPr>
                <a:lstStyle/>
                <a:p>
                  <a:pPr lvl="0" algn="ctr" defTabSz="2311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MY" sz="1400" kern="1200" dirty="0"/>
                    <a:t>JOURNALIST</a:t>
                  </a:r>
                </a:p>
              </p:txBody>
            </p:sp>
            <p:sp>
              <p:nvSpPr>
                <p:cNvPr id="15" name="Freeform 33">
                  <a:extLst>
                    <a:ext uri="{FF2B5EF4-FFF2-40B4-BE49-F238E27FC236}">
                      <a16:creationId xmlns:a16="http://schemas.microsoft.com/office/drawing/2014/main" xmlns="" id="{82EF25B5-09A9-4045-A0BA-C8056B26FABF}"/>
                    </a:ext>
                  </a:extLst>
                </p:cNvPr>
                <p:cNvSpPr/>
                <p:nvPr/>
              </p:nvSpPr>
              <p:spPr>
                <a:xfrm>
                  <a:off x="2214553" y="2864612"/>
                  <a:ext cx="4666560" cy="1128772"/>
                </a:xfrm>
                <a:custGeom>
                  <a:avLst/>
                  <a:gdLst>
                    <a:gd name="connsiteX0" fmla="*/ 0 w 4053840"/>
                    <a:gd name="connsiteY0" fmla="*/ 0 h 1128772"/>
                    <a:gd name="connsiteX1" fmla="*/ 3489454 w 4053840"/>
                    <a:gd name="connsiteY1" fmla="*/ 0 h 1128772"/>
                    <a:gd name="connsiteX2" fmla="*/ 4053840 w 4053840"/>
                    <a:gd name="connsiteY2" fmla="*/ 564386 h 1128772"/>
                    <a:gd name="connsiteX3" fmla="*/ 3489454 w 4053840"/>
                    <a:gd name="connsiteY3" fmla="*/ 1128772 h 1128772"/>
                    <a:gd name="connsiteX4" fmla="*/ 0 w 4053840"/>
                    <a:gd name="connsiteY4" fmla="*/ 1128772 h 1128772"/>
                    <a:gd name="connsiteX5" fmla="*/ 0 w 4053840"/>
                    <a:gd name="connsiteY5" fmla="*/ 0 h 1128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3840" h="1128772">
                      <a:moveTo>
                        <a:pt x="4053840" y="1128771"/>
                      </a:moveTo>
                      <a:lnTo>
                        <a:pt x="564386" y="1128771"/>
                      </a:lnTo>
                      <a:lnTo>
                        <a:pt x="0" y="564386"/>
                      </a:lnTo>
                      <a:lnTo>
                        <a:pt x="564386" y="1"/>
                      </a:lnTo>
                      <a:lnTo>
                        <a:pt x="4053840" y="1"/>
                      </a:lnTo>
                      <a:lnTo>
                        <a:pt x="4053840" y="1128771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spcFirstLastPara="0" vert="horz" wrap="square" lIns="779950" tIns="198120" rIns="369824" bIns="198120" numCol="1" spcCol="1270" anchor="ctr" anchorCtr="0">
                  <a:noAutofit/>
                </a:bodyPr>
                <a:lstStyle/>
                <a:p>
                  <a:pPr lvl="0" algn="ctr" defTabSz="2311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MY" sz="1200" kern="1200" dirty="0"/>
                    <a:t>MILLITARY &amp; LAW ENFORCEMENT</a:t>
                  </a:r>
                </a:p>
              </p:txBody>
            </p: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20112792-8608-4FC0-BAF7-0D03EB40BF1A}"/>
                  </a:ext>
                </a:extLst>
              </p:cNvPr>
              <p:cNvSpPr/>
              <p:nvPr/>
            </p:nvSpPr>
            <p:spPr>
              <a:xfrm>
                <a:off x="1154683" y="1196752"/>
                <a:ext cx="2304256" cy="43204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MY" b="1" u="sng" dirty="0"/>
                  <a:t>THE JEDI USERS</a:t>
                </a:r>
              </a:p>
            </p:txBody>
          </p:sp>
        </p:grpSp>
        <p:pic>
          <p:nvPicPr>
            <p:cNvPr id="7" name="Picture 6" descr="C:\Users\uSER\Desktop\220px-Edward_Snowden-2.jpg">
              <a:extLst>
                <a:ext uri="{FF2B5EF4-FFF2-40B4-BE49-F238E27FC236}">
                  <a16:creationId xmlns:a16="http://schemas.microsoft.com/office/drawing/2014/main" xmlns="" id="{02DB623D-03D4-4943-AB3F-E3CC54210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618" y="3335290"/>
              <a:ext cx="750473" cy="90397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uSER\Desktop\images.png">
              <a:extLst>
                <a:ext uri="{FF2B5EF4-FFF2-40B4-BE49-F238E27FC236}">
                  <a16:creationId xmlns:a16="http://schemas.microsoft.com/office/drawing/2014/main" xmlns="" id="{0CCFCA68-C966-4D94-88B6-57F309C43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191" y="2559040"/>
              <a:ext cx="1003249" cy="6040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uSER\Desktop\4d26.jpg">
              <a:extLst>
                <a:ext uri="{FF2B5EF4-FFF2-40B4-BE49-F238E27FC236}">
                  <a16:creationId xmlns:a16="http://schemas.microsoft.com/office/drawing/2014/main" xmlns="" id="{68DF2101-6E0D-48E2-83E5-B224B7753D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79" y="5117933"/>
              <a:ext cx="998173" cy="7486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Picture 7" descr="C:\Users\uSER\Desktop\images.jpg">
            <a:extLst>
              <a:ext uri="{FF2B5EF4-FFF2-40B4-BE49-F238E27FC236}">
                <a16:creationId xmlns:a16="http://schemas.microsoft.com/office/drawing/2014/main" xmlns="" id="{C31C5E59-6E07-41F1-8844-7E356F911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22" y="4546845"/>
            <a:ext cx="1423205" cy="7969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351BC104-6C94-4E4D-8C0D-4F36B160EB10}"/>
              </a:ext>
            </a:extLst>
          </p:cNvPr>
          <p:cNvGrpSpPr/>
          <p:nvPr/>
        </p:nvGrpSpPr>
        <p:grpSpPr>
          <a:xfrm>
            <a:off x="6851635" y="1242874"/>
            <a:ext cx="2861802" cy="4971495"/>
            <a:chOff x="5051220" y="1196752"/>
            <a:chExt cx="2951302" cy="537893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00132D3F-CAB7-4B20-B8C4-F5CD3D2AF6C7}"/>
                </a:ext>
              </a:extLst>
            </p:cNvPr>
            <p:cNvGrpSpPr/>
            <p:nvPr/>
          </p:nvGrpSpPr>
          <p:grpSpPr>
            <a:xfrm>
              <a:off x="5796136" y="1894790"/>
              <a:ext cx="2206386" cy="2254289"/>
              <a:chOff x="2056372" y="1398894"/>
              <a:chExt cx="4824741" cy="4060210"/>
            </a:xfrm>
          </p:grpSpPr>
          <p:sp>
            <p:nvSpPr>
              <p:cNvPr id="47" name="Freeform 39">
                <a:extLst>
                  <a:ext uri="{FF2B5EF4-FFF2-40B4-BE49-F238E27FC236}">
                    <a16:creationId xmlns:a16="http://schemas.microsoft.com/office/drawing/2014/main" xmlns="" id="{9D428BB7-18E8-436A-B165-BADEB29AC9D1}"/>
                  </a:ext>
                </a:extLst>
              </p:cNvPr>
              <p:cNvSpPr/>
              <p:nvPr/>
            </p:nvSpPr>
            <p:spPr>
              <a:xfrm>
                <a:off x="2056372" y="1398894"/>
                <a:ext cx="4824741" cy="1128774"/>
              </a:xfrm>
              <a:custGeom>
                <a:avLst/>
                <a:gdLst>
                  <a:gd name="connsiteX0" fmla="*/ 0 w 4053840"/>
                  <a:gd name="connsiteY0" fmla="*/ 0 h 1128772"/>
                  <a:gd name="connsiteX1" fmla="*/ 3489454 w 4053840"/>
                  <a:gd name="connsiteY1" fmla="*/ 0 h 1128772"/>
                  <a:gd name="connsiteX2" fmla="*/ 4053840 w 4053840"/>
                  <a:gd name="connsiteY2" fmla="*/ 564386 h 1128772"/>
                  <a:gd name="connsiteX3" fmla="*/ 3489454 w 4053840"/>
                  <a:gd name="connsiteY3" fmla="*/ 1128772 h 1128772"/>
                  <a:gd name="connsiteX4" fmla="*/ 0 w 4053840"/>
                  <a:gd name="connsiteY4" fmla="*/ 1128772 h 1128772"/>
                  <a:gd name="connsiteX5" fmla="*/ 0 w 4053840"/>
                  <a:gd name="connsiteY5" fmla="*/ 0 h 112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1128772">
                    <a:moveTo>
                      <a:pt x="4053840" y="1128771"/>
                    </a:moveTo>
                    <a:lnTo>
                      <a:pt x="564386" y="1128771"/>
                    </a:lnTo>
                    <a:lnTo>
                      <a:pt x="0" y="564386"/>
                    </a:lnTo>
                    <a:lnTo>
                      <a:pt x="564386" y="1"/>
                    </a:lnTo>
                    <a:lnTo>
                      <a:pt x="4053840" y="1"/>
                    </a:lnTo>
                    <a:lnTo>
                      <a:pt x="4053840" y="1128771"/>
                    </a:lnTo>
                    <a:close/>
                  </a:path>
                </a:pathLst>
              </a:cu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779950" tIns="198121" rIns="369824" bIns="198121" numCol="1" spcCol="1270" anchor="ctr" anchorCtr="0">
                <a:noAutofit/>
              </a:bodyPr>
              <a:lstStyle/>
              <a:p>
                <a:pPr lvl="0" algn="ctr" defTabSz="2311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MY" sz="1600" dirty="0"/>
                  <a:t>DRUG DEALERS</a:t>
                </a:r>
                <a:endParaRPr lang="en-MY" sz="1600" kern="1200" dirty="0"/>
              </a:p>
            </p:txBody>
          </p:sp>
          <p:sp>
            <p:nvSpPr>
              <p:cNvPr id="48" name="Freeform 40">
                <a:extLst>
                  <a:ext uri="{FF2B5EF4-FFF2-40B4-BE49-F238E27FC236}">
                    <a16:creationId xmlns:a16="http://schemas.microsoft.com/office/drawing/2014/main" xmlns="" id="{F366F7C3-D21A-45CB-B00A-4E49BE5CAEA5}"/>
                  </a:ext>
                </a:extLst>
              </p:cNvPr>
              <p:cNvSpPr/>
              <p:nvPr/>
            </p:nvSpPr>
            <p:spPr>
              <a:xfrm>
                <a:off x="2206873" y="2864613"/>
                <a:ext cx="4674240" cy="1128772"/>
              </a:xfrm>
              <a:custGeom>
                <a:avLst/>
                <a:gdLst>
                  <a:gd name="connsiteX0" fmla="*/ 0 w 4053840"/>
                  <a:gd name="connsiteY0" fmla="*/ 0 h 1128772"/>
                  <a:gd name="connsiteX1" fmla="*/ 3489454 w 4053840"/>
                  <a:gd name="connsiteY1" fmla="*/ 0 h 1128772"/>
                  <a:gd name="connsiteX2" fmla="*/ 4053840 w 4053840"/>
                  <a:gd name="connsiteY2" fmla="*/ 564386 h 1128772"/>
                  <a:gd name="connsiteX3" fmla="*/ 3489454 w 4053840"/>
                  <a:gd name="connsiteY3" fmla="*/ 1128772 h 1128772"/>
                  <a:gd name="connsiteX4" fmla="*/ 0 w 4053840"/>
                  <a:gd name="connsiteY4" fmla="*/ 1128772 h 1128772"/>
                  <a:gd name="connsiteX5" fmla="*/ 0 w 4053840"/>
                  <a:gd name="connsiteY5" fmla="*/ 0 h 112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1128772">
                    <a:moveTo>
                      <a:pt x="4053840" y="1128771"/>
                    </a:moveTo>
                    <a:lnTo>
                      <a:pt x="564386" y="1128771"/>
                    </a:lnTo>
                    <a:lnTo>
                      <a:pt x="0" y="564386"/>
                    </a:lnTo>
                    <a:lnTo>
                      <a:pt x="564386" y="1"/>
                    </a:lnTo>
                    <a:lnTo>
                      <a:pt x="4053840" y="1"/>
                    </a:lnTo>
                    <a:lnTo>
                      <a:pt x="4053840" y="1128771"/>
                    </a:lnTo>
                    <a:close/>
                  </a:path>
                </a:pathLst>
              </a:cu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779950" tIns="198120" rIns="369824" bIns="198120" numCol="1" spcCol="1270" anchor="ctr" anchorCtr="0">
                <a:noAutofit/>
              </a:bodyPr>
              <a:lstStyle/>
              <a:p>
                <a:pPr lvl="0" algn="ctr" defTabSz="2311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MY" sz="1400" dirty="0"/>
                  <a:t>ARM DEALERS</a:t>
                </a:r>
                <a:endParaRPr lang="en-MY" sz="1400" kern="1200" dirty="0"/>
              </a:p>
            </p:txBody>
          </p:sp>
          <p:sp>
            <p:nvSpPr>
              <p:cNvPr id="49" name="Freeform 41">
                <a:extLst>
                  <a:ext uri="{FF2B5EF4-FFF2-40B4-BE49-F238E27FC236}">
                    <a16:creationId xmlns:a16="http://schemas.microsoft.com/office/drawing/2014/main" xmlns="" id="{32A86069-38D1-4E97-8500-BFCA754326C6}"/>
                  </a:ext>
                </a:extLst>
              </p:cNvPr>
              <p:cNvSpPr/>
              <p:nvPr/>
            </p:nvSpPr>
            <p:spPr>
              <a:xfrm>
                <a:off x="2056372" y="4330330"/>
                <a:ext cx="4824741" cy="1128774"/>
              </a:xfrm>
              <a:custGeom>
                <a:avLst/>
                <a:gdLst>
                  <a:gd name="connsiteX0" fmla="*/ 0 w 4053840"/>
                  <a:gd name="connsiteY0" fmla="*/ 0 h 1128772"/>
                  <a:gd name="connsiteX1" fmla="*/ 3489454 w 4053840"/>
                  <a:gd name="connsiteY1" fmla="*/ 0 h 1128772"/>
                  <a:gd name="connsiteX2" fmla="*/ 4053840 w 4053840"/>
                  <a:gd name="connsiteY2" fmla="*/ 564386 h 1128772"/>
                  <a:gd name="connsiteX3" fmla="*/ 3489454 w 4053840"/>
                  <a:gd name="connsiteY3" fmla="*/ 1128772 h 1128772"/>
                  <a:gd name="connsiteX4" fmla="*/ 0 w 4053840"/>
                  <a:gd name="connsiteY4" fmla="*/ 1128772 h 1128772"/>
                  <a:gd name="connsiteX5" fmla="*/ 0 w 4053840"/>
                  <a:gd name="connsiteY5" fmla="*/ 0 h 112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1128772">
                    <a:moveTo>
                      <a:pt x="4053840" y="1128771"/>
                    </a:moveTo>
                    <a:lnTo>
                      <a:pt x="564386" y="1128771"/>
                    </a:lnTo>
                    <a:lnTo>
                      <a:pt x="0" y="564386"/>
                    </a:lnTo>
                    <a:lnTo>
                      <a:pt x="564386" y="1"/>
                    </a:lnTo>
                    <a:lnTo>
                      <a:pt x="4053840" y="1"/>
                    </a:lnTo>
                    <a:lnTo>
                      <a:pt x="4053840" y="1128771"/>
                    </a:lnTo>
                    <a:close/>
                  </a:path>
                </a:pathLst>
              </a:cu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779950" tIns="198121" rIns="369824" bIns="198120" numCol="1" spcCol="1270" anchor="ctr" anchorCtr="0">
                <a:noAutofit/>
              </a:bodyPr>
              <a:lstStyle/>
              <a:p>
                <a:pPr lvl="0" algn="ctr" defTabSz="2311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MY" sz="1600" dirty="0"/>
                  <a:t>PEDIFILER</a:t>
                </a:r>
                <a:endParaRPr lang="en-MY" sz="1600" kern="1200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C57D31F3-9B8D-4096-9DFF-649F4FAFB579}"/>
                </a:ext>
              </a:extLst>
            </p:cNvPr>
            <p:cNvGrpSpPr/>
            <p:nvPr/>
          </p:nvGrpSpPr>
          <p:grpSpPr>
            <a:xfrm>
              <a:off x="5796136" y="4301479"/>
              <a:ext cx="2206386" cy="2254289"/>
              <a:chOff x="2056372" y="1398894"/>
              <a:chExt cx="4824741" cy="4060210"/>
            </a:xfrm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xmlns="" id="{ECB932A1-42CC-4853-AB9D-9BDF35D49E88}"/>
                  </a:ext>
                </a:extLst>
              </p:cNvPr>
              <p:cNvSpPr/>
              <p:nvPr/>
            </p:nvSpPr>
            <p:spPr>
              <a:xfrm>
                <a:off x="2056372" y="1398894"/>
                <a:ext cx="4824741" cy="1128774"/>
              </a:xfrm>
              <a:custGeom>
                <a:avLst/>
                <a:gdLst>
                  <a:gd name="connsiteX0" fmla="*/ 0 w 4053840"/>
                  <a:gd name="connsiteY0" fmla="*/ 0 h 1128772"/>
                  <a:gd name="connsiteX1" fmla="*/ 3489454 w 4053840"/>
                  <a:gd name="connsiteY1" fmla="*/ 0 h 1128772"/>
                  <a:gd name="connsiteX2" fmla="*/ 4053840 w 4053840"/>
                  <a:gd name="connsiteY2" fmla="*/ 564386 h 1128772"/>
                  <a:gd name="connsiteX3" fmla="*/ 3489454 w 4053840"/>
                  <a:gd name="connsiteY3" fmla="*/ 1128772 h 1128772"/>
                  <a:gd name="connsiteX4" fmla="*/ 0 w 4053840"/>
                  <a:gd name="connsiteY4" fmla="*/ 1128772 h 1128772"/>
                  <a:gd name="connsiteX5" fmla="*/ 0 w 4053840"/>
                  <a:gd name="connsiteY5" fmla="*/ 0 h 112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1128772">
                    <a:moveTo>
                      <a:pt x="4053840" y="1128771"/>
                    </a:moveTo>
                    <a:lnTo>
                      <a:pt x="564386" y="1128771"/>
                    </a:lnTo>
                    <a:lnTo>
                      <a:pt x="0" y="564386"/>
                    </a:lnTo>
                    <a:lnTo>
                      <a:pt x="564386" y="1"/>
                    </a:lnTo>
                    <a:lnTo>
                      <a:pt x="4053840" y="1"/>
                    </a:lnTo>
                    <a:lnTo>
                      <a:pt x="4053840" y="1128771"/>
                    </a:lnTo>
                    <a:close/>
                  </a:path>
                </a:pathLst>
              </a:cu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779950" tIns="198121" rIns="369824" bIns="198121" numCol="1" spcCol="1270" anchor="ctr" anchorCtr="0">
                <a:noAutofit/>
              </a:bodyPr>
              <a:lstStyle/>
              <a:p>
                <a:pPr lvl="0" algn="ctr" defTabSz="2311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MY" sz="1600" dirty="0"/>
                  <a:t>TRAITOR</a:t>
                </a:r>
                <a:endParaRPr lang="en-MY" sz="1600" kern="1200" dirty="0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xmlns="" id="{4363A62B-EF81-4A34-B558-D34927A0A1D1}"/>
                  </a:ext>
                </a:extLst>
              </p:cNvPr>
              <p:cNvSpPr/>
              <p:nvPr/>
            </p:nvSpPr>
            <p:spPr>
              <a:xfrm>
                <a:off x="2206873" y="2864613"/>
                <a:ext cx="4674240" cy="1128772"/>
              </a:xfrm>
              <a:custGeom>
                <a:avLst/>
                <a:gdLst>
                  <a:gd name="connsiteX0" fmla="*/ 0 w 4053840"/>
                  <a:gd name="connsiteY0" fmla="*/ 0 h 1128772"/>
                  <a:gd name="connsiteX1" fmla="*/ 3489454 w 4053840"/>
                  <a:gd name="connsiteY1" fmla="*/ 0 h 1128772"/>
                  <a:gd name="connsiteX2" fmla="*/ 4053840 w 4053840"/>
                  <a:gd name="connsiteY2" fmla="*/ 564386 h 1128772"/>
                  <a:gd name="connsiteX3" fmla="*/ 3489454 w 4053840"/>
                  <a:gd name="connsiteY3" fmla="*/ 1128772 h 1128772"/>
                  <a:gd name="connsiteX4" fmla="*/ 0 w 4053840"/>
                  <a:gd name="connsiteY4" fmla="*/ 1128772 h 1128772"/>
                  <a:gd name="connsiteX5" fmla="*/ 0 w 4053840"/>
                  <a:gd name="connsiteY5" fmla="*/ 0 h 112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1128772">
                    <a:moveTo>
                      <a:pt x="4053840" y="1128771"/>
                    </a:moveTo>
                    <a:lnTo>
                      <a:pt x="564386" y="1128771"/>
                    </a:lnTo>
                    <a:lnTo>
                      <a:pt x="0" y="564386"/>
                    </a:lnTo>
                    <a:lnTo>
                      <a:pt x="564386" y="1"/>
                    </a:lnTo>
                    <a:lnTo>
                      <a:pt x="4053840" y="1"/>
                    </a:lnTo>
                    <a:lnTo>
                      <a:pt x="4053840" y="1128771"/>
                    </a:lnTo>
                    <a:close/>
                  </a:path>
                </a:pathLst>
              </a:cu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779950" tIns="198120" rIns="369824" bIns="198120" numCol="1" spcCol="1270" anchor="ctr" anchorCtr="0">
                <a:noAutofit/>
              </a:bodyPr>
              <a:lstStyle/>
              <a:p>
                <a:pPr lvl="0" algn="ctr" defTabSz="2311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MY" kern="1200" dirty="0"/>
                  <a:t>THEIF</a:t>
                </a: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xmlns="" id="{F8223807-FEC4-4755-825F-53338CC1A783}"/>
                  </a:ext>
                </a:extLst>
              </p:cNvPr>
              <p:cNvSpPr/>
              <p:nvPr/>
            </p:nvSpPr>
            <p:spPr>
              <a:xfrm>
                <a:off x="2056372" y="4330330"/>
                <a:ext cx="4824741" cy="1128774"/>
              </a:xfrm>
              <a:custGeom>
                <a:avLst/>
                <a:gdLst>
                  <a:gd name="connsiteX0" fmla="*/ 0 w 4053840"/>
                  <a:gd name="connsiteY0" fmla="*/ 0 h 1128772"/>
                  <a:gd name="connsiteX1" fmla="*/ 3489454 w 4053840"/>
                  <a:gd name="connsiteY1" fmla="*/ 0 h 1128772"/>
                  <a:gd name="connsiteX2" fmla="*/ 4053840 w 4053840"/>
                  <a:gd name="connsiteY2" fmla="*/ 564386 h 1128772"/>
                  <a:gd name="connsiteX3" fmla="*/ 3489454 w 4053840"/>
                  <a:gd name="connsiteY3" fmla="*/ 1128772 h 1128772"/>
                  <a:gd name="connsiteX4" fmla="*/ 0 w 4053840"/>
                  <a:gd name="connsiteY4" fmla="*/ 1128772 h 1128772"/>
                  <a:gd name="connsiteX5" fmla="*/ 0 w 4053840"/>
                  <a:gd name="connsiteY5" fmla="*/ 0 h 112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1128772">
                    <a:moveTo>
                      <a:pt x="4053840" y="1128771"/>
                    </a:moveTo>
                    <a:lnTo>
                      <a:pt x="564386" y="1128771"/>
                    </a:lnTo>
                    <a:lnTo>
                      <a:pt x="0" y="564386"/>
                    </a:lnTo>
                    <a:lnTo>
                      <a:pt x="564386" y="1"/>
                    </a:lnTo>
                    <a:lnTo>
                      <a:pt x="4053840" y="1"/>
                    </a:lnTo>
                    <a:lnTo>
                      <a:pt x="4053840" y="1128771"/>
                    </a:lnTo>
                    <a:close/>
                  </a:path>
                </a:pathLst>
              </a:cu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779950" tIns="198121" rIns="369824" bIns="198120" numCol="1" spcCol="1270" anchor="ctr" anchorCtr="0">
                <a:noAutofit/>
              </a:bodyPr>
              <a:lstStyle/>
              <a:p>
                <a:pPr lvl="0" algn="ctr" defTabSz="2311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MY" dirty="0"/>
                  <a:t>PLAGARIST</a:t>
                </a:r>
                <a:endParaRPr lang="en-MY" kern="1200" dirty="0"/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03E933BC-428E-4C43-8456-DE29D3670858}"/>
                </a:ext>
              </a:extLst>
            </p:cNvPr>
            <p:cNvSpPr/>
            <p:nvPr/>
          </p:nvSpPr>
          <p:spPr>
            <a:xfrm>
              <a:off x="5698266" y="1196752"/>
              <a:ext cx="2304256" cy="4320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b="1" u="sng" dirty="0"/>
                <a:t>THE SITH USERS</a:t>
              </a:r>
            </a:p>
          </p:txBody>
        </p:sp>
        <p:pic>
          <p:nvPicPr>
            <p:cNvPr id="38" name="Picture 9" descr="C:\Users\uSER\Desktop\download.jpg">
              <a:extLst>
                <a:ext uri="{FF2B5EF4-FFF2-40B4-BE49-F238E27FC236}">
                  <a16:creationId xmlns:a16="http://schemas.microsoft.com/office/drawing/2014/main" xmlns="" id="{806544B8-C6CC-4285-B6EC-F9800E02D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220" y="1920836"/>
              <a:ext cx="949862" cy="600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C:\Users\uSER\Desktop\images (1).jpg">
              <a:extLst>
                <a:ext uri="{FF2B5EF4-FFF2-40B4-BE49-F238E27FC236}">
                  <a16:creationId xmlns:a16="http://schemas.microsoft.com/office/drawing/2014/main" xmlns="" id="{7D26AAA5-CA33-47B0-AF15-CED29885B7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220" y="2559040"/>
              <a:ext cx="949862" cy="759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1" descr="C:\Users\uSER\Desktop\download (1).jpg">
              <a:extLst>
                <a:ext uri="{FF2B5EF4-FFF2-40B4-BE49-F238E27FC236}">
                  <a16:creationId xmlns:a16="http://schemas.microsoft.com/office/drawing/2014/main" xmlns="" id="{928CC263-5269-4FF6-9A54-3F452AE0F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220" y="3522367"/>
              <a:ext cx="949862" cy="68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2" descr="C:\Users\uSER\Desktop\TRAITOR.jpg">
              <a:extLst>
                <a:ext uri="{FF2B5EF4-FFF2-40B4-BE49-F238E27FC236}">
                  <a16:creationId xmlns:a16="http://schemas.microsoft.com/office/drawing/2014/main" xmlns="" id="{B7C693F5-C326-4CCE-9609-48D3BB98CB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3394" y="4267025"/>
              <a:ext cx="917688" cy="724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3" descr="C:\Users\uSER\Desktop\download (2).jpg">
              <a:extLst>
                <a:ext uri="{FF2B5EF4-FFF2-40B4-BE49-F238E27FC236}">
                  <a16:creationId xmlns:a16="http://schemas.microsoft.com/office/drawing/2014/main" xmlns="" id="{4579CCFD-3866-4051-8019-B241E0E931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1" t="-2201" r="-1421" b="18394"/>
            <a:stretch/>
          </p:blipFill>
          <p:spPr bwMode="auto">
            <a:xfrm>
              <a:off x="5083394" y="5083591"/>
              <a:ext cx="928762" cy="690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4" descr="C:\Users\uSER\Desktop\images (2).jpg">
              <a:extLst>
                <a:ext uri="{FF2B5EF4-FFF2-40B4-BE49-F238E27FC236}">
                  <a16:creationId xmlns:a16="http://schemas.microsoft.com/office/drawing/2014/main" xmlns="" id="{629BD6CF-EA30-47A0-955F-85E312DDC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220" y="5909138"/>
              <a:ext cx="960936" cy="666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303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337</Words>
  <Application>Microsoft Office PowerPoint</Application>
  <PresentationFormat>Custom</PresentationFormat>
  <Paragraphs>111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Circuit</vt:lpstr>
      <vt:lpstr>1_Circuit</vt:lpstr>
      <vt:lpstr>PowerPoint Presentation</vt:lpstr>
      <vt:lpstr>Identify the most significant concerns  for effective implementation of computer technology</vt:lpstr>
      <vt:lpstr>Introduction</vt:lpstr>
      <vt:lpstr>PowerPoint Presentation</vt:lpstr>
      <vt:lpstr>WHAT HOW TYPE OF USERS LEVEL  EXAMPLE CASES</vt:lpstr>
      <vt:lpstr>WHAT IS DEEP &amp; DARK WEB</vt:lpstr>
      <vt:lpstr>DEEP WEB</vt:lpstr>
      <vt:lpstr>HOW TO VISIT</vt:lpstr>
      <vt:lpstr>2 MAIN TYPES OF UNDERNEATH WEB USERS</vt:lpstr>
      <vt:lpstr>LEVEL OF WEBSITE</vt:lpstr>
      <vt:lpstr>PowerPoint Presentation</vt:lpstr>
      <vt:lpstr>COMPUTER VIRUS</vt:lpstr>
      <vt:lpstr>PowerPoint Presentation</vt:lpstr>
      <vt:lpstr>Phases of computer viruses</vt:lpstr>
      <vt:lpstr>Example of malware</vt:lpstr>
      <vt:lpstr>Privacy And 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 the most significant concerns for effective implementation of computer technology</dc:title>
  <dc:creator>shuhui toon</dc:creator>
  <cp:lastModifiedBy>uSER</cp:lastModifiedBy>
  <cp:revision>21</cp:revision>
  <dcterms:created xsi:type="dcterms:W3CDTF">2018-10-13T06:16:31Z</dcterms:created>
  <dcterms:modified xsi:type="dcterms:W3CDTF">2018-10-20T15:00:17Z</dcterms:modified>
</cp:coreProperties>
</file>