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9" r:id="rId5"/>
    <p:sldId id="262" r:id="rId6"/>
    <p:sldId id="266" r:id="rId7"/>
    <p:sldId id="271" r:id="rId8"/>
    <p:sldId id="270" r:id="rId9"/>
    <p:sldId id="272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738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9F879F-6519-444F-BE1C-931E66382F9D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MY"/>
        </a:p>
      </dgm:t>
    </dgm:pt>
    <dgm:pt modelId="{C91EE956-441B-4F96-911A-708535861445}">
      <dgm:prSet phldrT="[Text]" custT="1"/>
      <dgm:spPr/>
      <dgm:t>
        <a:bodyPr/>
        <a:lstStyle/>
        <a:p>
          <a:r>
            <a:rPr lang="en-MY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Islamisasi </a:t>
          </a:r>
          <a:r>
            <a:rPr lang="en-MY" sz="2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D14522-9FDD-42A4-8843-E4DB1FC5528D}" type="parTrans" cxnId="{55958EB7-A5E6-4C87-B738-44CB2327D7EE}">
      <dgm:prSet/>
      <dgm:spPr/>
      <dgm:t>
        <a:bodyPr/>
        <a:lstStyle/>
        <a:p>
          <a:endParaRPr lang="en-MY"/>
        </a:p>
      </dgm:t>
    </dgm:pt>
    <dgm:pt modelId="{B724C184-ACA7-4ED3-8818-289FFEE612C2}" type="sibTrans" cxnId="{55958EB7-A5E6-4C87-B738-44CB2327D7EE}">
      <dgm:prSet/>
      <dgm:spPr/>
      <dgm:t>
        <a:bodyPr/>
        <a:lstStyle/>
        <a:p>
          <a:endParaRPr lang="en-MY"/>
        </a:p>
      </dgm:t>
    </dgm:pt>
    <dgm:pt modelId="{E2BFD022-2B47-4CDE-AD99-6F20A308E924}">
      <dgm:prSet phldrT="[Text]" custT="1"/>
      <dgm:spPr/>
      <dgm:t>
        <a:bodyPr/>
        <a:lstStyle/>
        <a:p>
          <a:r>
            <a:rPr lang="en-MY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Membahaskan</a:t>
          </a:r>
          <a:r>
            <a: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Persoalan</a:t>
          </a:r>
          <a:r>
            <a: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Berkaitan</a:t>
          </a:r>
          <a:r>
            <a: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073642-094A-41CD-9C1D-EFC80FF66376}" type="parTrans" cxnId="{430F738C-73FD-41B6-A365-A776B56CB7FB}">
      <dgm:prSet/>
      <dgm:spPr/>
      <dgm:t>
        <a:bodyPr/>
        <a:lstStyle/>
        <a:p>
          <a:endParaRPr lang="en-MY"/>
        </a:p>
      </dgm:t>
    </dgm:pt>
    <dgm:pt modelId="{607A3FDE-84D4-4D87-8540-7CC0E9D9D083}" type="sibTrans" cxnId="{430F738C-73FD-41B6-A365-A776B56CB7FB}">
      <dgm:prSet/>
      <dgm:spPr/>
      <dgm:t>
        <a:bodyPr/>
        <a:lstStyle/>
        <a:p>
          <a:endParaRPr lang="en-MY"/>
        </a:p>
      </dgm:t>
    </dgm:pt>
    <dgm:pt modelId="{CBD54C26-97DD-45EA-8D54-0F622F343934}">
      <dgm:prSet phldrT="[Text]"/>
      <dgm:spPr/>
      <dgm:t>
        <a:bodyPr/>
        <a:lstStyle/>
        <a:p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Berminat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dengan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al-Quran</a:t>
          </a:r>
          <a:endParaRPr lang="en-MY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A61CEA-0D94-45CC-ABBB-D50390D12775}" type="parTrans" cxnId="{71F4B07F-E1B5-4AC1-BF53-AB4EE056B413}">
      <dgm:prSet/>
      <dgm:spPr/>
      <dgm:t>
        <a:bodyPr/>
        <a:lstStyle/>
        <a:p>
          <a:endParaRPr lang="en-MY"/>
        </a:p>
      </dgm:t>
    </dgm:pt>
    <dgm:pt modelId="{E0D24985-3CC9-4591-8E8F-5F0FEBD4B9F4}" type="sibTrans" cxnId="{71F4B07F-E1B5-4AC1-BF53-AB4EE056B413}">
      <dgm:prSet/>
      <dgm:spPr/>
      <dgm:t>
        <a:bodyPr/>
        <a:lstStyle/>
        <a:p>
          <a:endParaRPr lang="en-MY"/>
        </a:p>
      </dgm:t>
    </dgm:pt>
    <dgm:pt modelId="{B9871668-778F-4B5F-8112-C2138E637139}">
      <dgm:prSet phldrT="[Text]"/>
      <dgm:spPr/>
      <dgm:t>
        <a:bodyPr/>
        <a:lstStyle/>
        <a:p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Angkatan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dan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Kritikan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terhadap</a:t>
          </a:r>
          <a:r>
            <a:rPr lang="en-MY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22AC0B-402B-476E-BC85-F7AEF2A98D52}" type="parTrans" cxnId="{9F743E37-B85D-4704-BAC7-501B5E31EB84}">
      <dgm:prSet/>
      <dgm:spPr/>
      <dgm:t>
        <a:bodyPr/>
        <a:lstStyle/>
        <a:p>
          <a:endParaRPr lang="en-MY"/>
        </a:p>
      </dgm:t>
    </dgm:pt>
    <dgm:pt modelId="{330DCF82-F589-4131-89A8-F542755B20C2}" type="sibTrans" cxnId="{9F743E37-B85D-4704-BAC7-501B5E31EB84}">
      <dgm:prSet/>
      <dgm:spPr/>
      <dgm:t>
        <a:bodyPr/>
        <a:lstStyle/>
        <a:p>
          <a:endParaRPr lang="en-MY"/>
        </a:p>
      </dgm:t>
    </dgm:pt>
    <dgm:pt modelId="{A6589C4E-EBE7-4BFA-936C-F78DAD70DC23}">
      <dgm:prSet phldrT="[Text]"/>
      <dgm:spPr/>
      <dgm:t>
        <a:bodyPr/>
        <a:lstStyle/>
        <a:p>
          <a:r>
            <a:rPr lang="en-MY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Pengaruhan</a:t>
          </a:r>
          <a:r>
            <a:rPr lang="en-MY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Paradigma</a:t>
          </a:r>
          <a:r>
            <a:rPr lang="en-MY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dalam</a:t>
          </a:r>
          <a:r>
            <a:rPr lang="en-MY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E7163-9BCD-4453-851D-3B11AB5A57B2}" type="parTrans" cxnId="{A8CA2F35-C9BB-4D42-9801-C07233240E03}">
      <dgm:prSet/>
      <dgm:spPr/>
      <dgm:t>
        <a:bodyPr/>
        <a:lstStyle/>
        <a:p>
          <a:endParaRPr lang="en-MY"/>
        </a:p>
      </dgm:t>
    </dgm:pt>
    <dgm:pt modelId="{D4656B4F-BB55-43BC-8E99-C6FAAF55BB5D}" type="sibTrans" cxnId="{A8CA2F35-C9BB-4D42-9801-C07233240E03}">
      <dgm:prSet/>
      <dgm:spPr/>
      <dgm:t>
        <a:bodyPr/>
        <a:lstStyle/>
        <a:p>
          <a:endParaRPr lang="en-MY"/>
        </a:p>
      </dgm:t>
    </dgm:pt>
    <dgm:pt modelId="{BD51F53D-612B-4CB0-A274-87638D85D083}" type="pres">
      <dgm:prSet presAssocID="{D89F879F-6519-444F-BE1C-931E66382F9D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1B7AAA-FC12-4EF1-8FA3-B8F892122B05}" type="pres">
      <dgm:prSet presAssocID="{D89F879F-6519-444F-BE1C-931E66382F9D}" presName="matrix" presStyleCnt="0"/>
      <dgm:spPr/>
    </dgm:pt>
    <dgm:pt modelId="{A2216079-F10F-4237-A29E-4A69DCC71A13}" type="pres">
      <dgm:prSet presAssocID="{D89F879F-6519-444F-BE1C-931E66382F9D}" presName="tile1" presStyleLbl="node1" presStyleIdx="0" presStyleCnt="4"/>
      <dgm:spPr/>
      <dgm:t>
        <a:bodyPr/>
        <a:lstStyle/>
        <a:p>
          <a:endParaRPr lang="en-MY"/>
        </a:p>
      </dgm:t>
    </dgm:pt>
    <dgm:pt modelId="{76095721-1299-4765-BECD-A9806BB750C8}" type="pres">
      <dgm:prSet presAssocID="{D89F879F-6519-444F-BE1C-931E66382F9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45D8682-F87F-4600-9E9C-0B03EAD299B5}" type="pres">
      <dgm:prSet presAssocID="{D89F879F-6519-444F-BE1C-931E66382F9D}" presName="tile2" presStyleLbl="node1" presStyleIdx="1" presStyleCnt="4"/>
      <dgm:spPr/>
    </dgm:pt>
    <dgm:pt modelId="{9D4490C3-995B-428E-8868-F2C4FDBAC59D}" type="pres">
      <dgm:prSet presAssocID="{D89F879F-6519-444F-BE1C-931E66382F9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B24264D-8C5D-416F-8494-14088473AD35}" type="pres">
      <dgm:prSet presAssocID="{D89F879F-6519-444F-BE1C-931E66382F9D}" presName="tile3" presStyleLbl="node1" presStyleIdx="2" presStyleCnt="4"/>
      <dgm:spPr/>
      <dgm:t>
        <a:bodyPr/>
        <a:lstStyle/>
        <a:p>
          <a:endParaRPr lang="en-MY"/>
        </a:p>
      </dgm:t>
    </dgm:pt>
    <dgm:pt modelId="{0E8CDDDD-0926-491A-9EAC-E01492B0FF35}" type="pres">
      <dgm:prSet presAssocID="{D89F879F-6519-444F-BE1C-931E66382F9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394484E-3F5E-44AF-82AE-A661253EFE18}" type="pres">
      <dgm:prSet presAssocID="{D89F879F-6519-444F-BE1C-931E66382F9D}" presName="tile4" presStyleLbl="node1" presStyleIdx="3" presStyleCnt="4"/>
      <dgm:spPr/>
      <dgm:t>
        <a:bodyPr/>
        <a:lstStyle/>
        <a:p>
          <a:endParaRPr lang="en-MY"/>
        </a:p>
      </dgm:t>
    </dgm:pt>
    <dgm:pt modelId="{5AA77F7D-2313-4A33-82E0-9E9BF4212292}" type="pres">
      <dgm:prSet presAssocID="{D89F879F-6519-444F-BE1C-931E66382F9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264B28A9-B486-41E6-8F50-970FA1BA4655}" type="pres">
      <dgm:prSet presAssocID="{D89F879F-6519-444F-BE1C-931E66382F9D}" presName="centerTile" presStyleLbl="fgShp" presStyleIdx="0" presStyleCnt="1" custScaleX="185076" custScaleY="93334">
        <dgm:presLayoutVars>
          <dgm:chMax val="0"/>
          <dgm:chPref val="0"/>
        </dgm:presLayoutVars>
      </dgm:prSet>
      <dgm:spPr/>
    </dgm:pt>
  </dgm:ptLst>
  <dgm:cxnLst>
    <dgm:cxn modelId="{9F062523-4C2D-41BA-B02C-2011F081591B}" type="presOf" srcId="{B9871668-778F-4B5F-8112-C2138E637139}" destId="{5B24264D-8C5D-416F-8494-14088473AD35}" srcOrd="0" destOrd="0" presId="urn:microsoft.com/office/officeart/2005/8/layout/matrix1"/>
    <dgm:cxn modelId="{777340F1-3C8C-41E0-9F72-EAE4166FA6AB}" type="presOf" srcId="{CBD54C26-97DD-45EA-8D54-0F622F343934}" destId="{9D4490C3-995B-428E-8868-F2C4FDBAC59D}" srcOrd="1" destOrd="0" presId="urn:microsoft.com/office/officeart/2005/8/layout/matrix1"/>
    <dgm:cxn modelId="{C7BC25C0-7772-4C5F-B338-C2B7A1108834}" type="presOf" srcId="{E2BFD022-2B47-4CDE-AD99-6F20A308E924}" destId="{A2216079-F10F-4237-A29E-4A69DCC71A13}" srcOrd="0" destOrd="0" presId="urn:microsoft.com/office/officeart/2005/8/layout/matrix1"/>
    <dgm:cxn modelId="{2C7C0280-F937-4666-B591-2AFC8A29661A}" type="presOf" srcId="{CBD54C26-97DD-45EA-8D54-0F622F343934}" destId="{D45D8682-F87F-4600-9E9C-0B03EAD299B5}" srcOrd="0" destOrd="0" presId="urn:microsoft.com/office/officeart/2005/8/layout/matrix1"/>
    <dgm:cxn modelId="{AE5212D0-2129-4F10-B5CC-5D8260ECAEC0}" type="presOf" srcId="{B9871668-778F-4B5F-8112-C2138E637139}" destId="{0E8CDDDD-0926-491A-9EAC-E01492B0FF35}" srcOrd="1" destOrd="0" presId="urn:microsoft.com/office/officeart/2005/8/layout/matrix1"/>
    <dgm:cxn modelId="{C2ECB6A9-A7AA-4372-91BD-D63BF3FA268B}" type="presOf" srcId="{A6589C4E-EBE7-4BFA-936C-F78DAD70DC23}" destId="{4394484E-3F5E-44AF-82AE-A661253EFE18}" srcOrd="0" destOrd="0" presId="urn:microsoft.com/office/officeart/2005/8/layout/matrix1"/>
    <dgm:cxn modelId="{B1778E26-3D79-4D88-8E58-C441095AA183}" type="presOf" srcId="{C91EE956-441B-4F96-911A-708535861445}" destId="{264B28A9-B486-41E6-8F50-970FA1BA4655}" srcOrd="0" destOrd="0" presId="urn:microsoft.com/office/officeart/2005/8/layout/matrix1"/>
    <dgm:cxn modelId="{71F4B07F-E1B5-4AC1-BF53-AB4EE056B413}" srcId="{C91EE956-441B-4F96-911A-708535861445}" destId="{CBD54C26-97DD-45EA-8D54-0F622F343934}" srcOrd="1" destOrd="0" parTransId="{33A61CEA-0D94-45CC-ABBB-D50390D12775}" sibTransId="{E0D24985-3CC9-4591-8E8F-5F0FEBD4B9F4}"/>
    <dgm:cxn modelId="{045DA1DC-7A32-429D-A01D-CBA16FBFA497}" type="presOf" srcId="{D89F879F-6519-444F-BE1C-931E66382F9D}" destId="{BD51F53D-612B-4CB0-A274-87638D85D083}" srcOrd="0" destOrd="0" presId="urn:microsoft.com/office/officeart/2005/8/layout/matrix1"/>
    <dgm:cxn modelId="{EAA04B1F-E7A7-4B87-8951-A611176698FE}" type="presOf" srcId="{E2BFD022-2B47-4CDE-AD99-6F20A308E924}" destId="{76095721-1299-4765-BECD-A9806BB750C8}" srcOrd="1" destOrd="0" presId="urn:microsoft.com/office/officeart/2005/8/layout/matrix1"/>
    <dgm:cxn modelId="{A8CA2F35-C9BB-4D42-9801-C07233240E03}" srcId="{C91EE956-441B-4F96-911A-708535861445}" destId="{A6589C4E-EBE7-4BFA-936C-F78DAD70DC23}" srcOrd="3" destOrd="0" parTransId="{5A4E7163-9BCD-4453-851D-3B11AB5A57B2}" sibTransId="{D4656B4F-BB55-43BC-8E99-C6FAAF55BB5D}"/>
    <dgm:cxn modelId="{9F743E37-B85D-4704-BAC7-501B5E31EB84}" srcId="{C91EE956-441B-4F96-911A-708535861445}" destId="{B9871668-778F-4B5F-8112-C2138E637139}" srcOrd="2" destOrd="0" parTransId="{9322AC0B-402B-476E-BC85-F7AEF2A98D52}" sibTransId="{330DCF82-F589-4131-89A8-F542755B20C2}"/>
    <dgm:cxn modelId="{55958EB7-A5E6-4C87-B738-44CB2327D7EE}" srcId="{D89F879F-6519-444F-BE1C-931E66382F9D}" destId="{C91EE956-441B-4F96-911A-708535861445}" srcOrd="0" destOrd="0" parTransId="{D8D14522-9FDD-42A4-8843-E4DB1FC5528D}" sibTransId="{B724C184-ACA7-4ED3-8818-289FFEE612C2}"/>
    <dgm:cxn modelId="{CC65C1B9-406D-4E34-A760-EFDF9F6749D3}" type="presOf" srcId="{A6589C4E-EBE7-4BFA-936C-F78DAD70DC23}" destId="{5AA77F7D-2313-4A33-82E0-9E9BF4212292}" srcOrd="1" destOrd="0" presId="urn:microsoft.com/office/officeart/2005/8/layout/matrix1"/>
    <dgm:cxn modelId="{430F738C-73FD-41B6-A365-A776B56CB7FB}" srcId="{C91EE956-441B-4F96-911A-708535861445}" destId="{E2BFD022-2B47-4CDE-AD99-6F20A308E924}" srcOrd="0" destOrd="0" parTransId="{26073642-094A-41CD-9C1D-EFC80FF66376}" sibTransId="{607A3FDE-84D4-4D87-8540-7CC0E9D9D083}"/>
    <dgm:cxn modelId="{05F1AB2A-19D4-4E6A-92CA-B6D276BFD7D0}" type="presParOf" srcId="{BD51F53D-612B-4CB0-A274-87638D85D083}" destId="{901B7AAA-FC12-4EF1-8FA3-B8F892122B05}" srcOrd="0" destOrd="0" presId="urn:microsoft.com/office/officeart/2005/8/layout/matrix1"/>
    <dgm:cxn modelId="{71FCB75D-074C-4A18-B8A2-C76D8CCBE1AE}" type="presParOf" srcId="{901B7AAA-FC12-4EF1-8FA3-B8F892122B05}" destId="{A2216079-F10F-4237-A29E-4A69DCC71A13}" srcOrd="0" destOrd="0" presId="urn:microsoft.com/office/officeart/2005/8/layout/matrix1"/>
    <dgm:cxn modelId="{4029D7A8-8CB5-4183-A11B-58514B1E67FD}" type="presParOf" srcId="{901B7AAA-FC12-4EF1-8FA3-B8F892122B05}" destId="{76095721-1299-4765-BECD-A9806BB750C8}" srcOrd="1" destOrd="0" presId="urn:microsoft.com/office/officeart/2005/8/layout/matrix1"/>
    <dgm:cxn modelId="{70EF4953-E548-4FE0-8FC4-E5E89AD97359}" type="presParOf" srcId="{901B7AAA-FC12-4EF1-8FA3-B8F892122B05}" destId="{D45D8682-F87F-4600-9E9C-0B03EAD299B5}" srcOrd="2" destOrd="0" presId="urn:microsoft.com/office/officeart/2005/8/layout/matrix1"/>
    <dgm:cxn modelId="{F0D4F6C1-80F1-4C89-8725-A62CEAB23C77}" type="presParOf" srcId="{901B7AAA-FC12-4EF1-8FA3-B8F892122B05}" destId="{9D4490C3-995B-428E-8868-F2C4FDBAC59D}" srcOrd="3" destOrd="0" presId="urn:microsoft.com/office/officeart/2005/8/layout/matrix1"/>
    <dgm:cxn modelId="{5B559226-5D32-4E96-BF26-0A7FF20392F5}" type="presParOf" srcId="{901B7AAA-FC12-4EF1-8FA3-B8F892122B05}" destId="{5B24264D-8C5D-416F-8494-14088473AD35}" srcOrd="4" destOrd="0" presId="urn:microsoft.com/office/officeart/2005/8/layout/matrix1"/>
    <dgm:cxn modelId="{18CA0247-F950-4A43-9DB7-D03503B54F0C}" type="presParOf" srcId="{901B7AAA-FC12-4EF1-8FA3-B8F892122B05}" destId="{0E8CDDDD-0926-491A-9EAC-E01492B0FF35}" srcOrd="5" destOrd="0" presId="urn:microsoft.com/office/officeart/2005/8/layout/matrix1"/>
    <dgm:cxn modelId="{C3DA7B7E-1084-4096-B454-9FD8DC3BFE2D}" type="presParOf" srcId="{901B7AAA-FC12-4EF1-8FA3-B8F892122B05}" destId="{4394484E-3F5E-44AF-82AE-A661253EFE18}" srcOrd="6" destOrd="0" presId="urn:microsoft.com/office/officeart/2005/8/layout/matrix1"/>
    <dgm:cxn modelId="{A1D37BBC-412D-4508-A8BB-88A62048E72E}" type="presParOf" srcId="{901B7AAA-FC12-4EF1-8FA3-B8F892122B05}" destId="{5AA77F7D-2313-4A33-82E0-9E9BF4212292}" srcOrd="7" destOrd="0" presId="urn:microsoft.com/office/officeart/2005/8/layout/matrix1"/>
    <dgm:cxn modelId="{53046613-FAA6-4573-B870-F93AC4CFF6D6}" type="presParOf" srcId="{BD51F53D-612B-4CB0-A274-87638D85D083}" destId="{264B28A9-B486-41E6-8F50-970FA1BA465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16079-F10F-4237-A29E-4A69DCC71A13}">
      <dsp:nvSpPr>
        <dsp:cNvPr id="0" name=""/>
        <dsp:cNvSpPr/>
      </dsp:nvSpPr>
      <dsp:spPr>
        <a:xfrm rot="16200000">
          <a:off x="235619" y="-235619"/>
          <a:ext cx="1540010" cy="2011250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Membahaskan</a:t>
          </a:r>
          <a:r>
            <a:rPr lang="en-MY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Persoalan</a:t>
          </a:r>
          <a:r>
            <a:rPr lang="en-MY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Berkaitan</a:t>
          </a:r>
          <a:r>
            <a:rPr lang="en-MY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2011250" cy="1155007"/>
      </dsp:txXfrm>
    </dsp:sp>
    <dsp:sp modelId="{D45D8682-F87F-4600-9E9C-0B03EAD299B5}">
      <dsp:nvSpPr>
        <dsp:cNvPr id="0" name=""/>
        <dsp:cNvSpPr/>
      </dsp:nvSpPr>
      <dsp:spPr>
        <a:xfrm>
          <a:off x="2011250" y="0"/>
          <a:ext cx="2011250" cy="1540010"/>
        </a:xfrm>
        <a:prstGeom prst="round1Rect">
          <a:avLst/>
        </a:prstGeom>
        <a:solidFill>
          <a:schemeClr val="accent4">
            <a:hueOff val="6546825"/>
            <a:satOff val="-615"/>
            <a:lumOff val="78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Berminat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dengan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al-Quran</a:t>
          </a:r>
          <a:endParaRPr lang="en-MY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11250" y="0"/>
        <a:ext cx="2011250" cy="1155007"/>
      </dsp:txXfrm>
    </dsp:sp>
    <dsp:sp modelId="{5B24264D-8C5D-416F-8494-14088473AD35}">
      <dsp:nvSpPr>
        <dsp:cNvPr id="0" name=""/>
        <dsp:cNvSpPr/>
      </dsp:nvSpPr>
      <dsp:spPr>
        <a:xfrm rot="10800000">
          <a:off x="0" y="1540010"/>
          <a:ext cx="2011250" cy="1540010"/>
        </a:xfrm>
        <a:prstGeom prst="round1Rect">
          <a:avLst/>
        </a:prstGeom>
        <a:solidFill>
          <a:schemeClr val="accent4">
            <a:hueOff val="13093651"/>
            <a:satOff val="-1230"/>
            <a:lumOff val="156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Angkatan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dan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Kritikan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terhadap</a:t>
          </a:r>
          <a:r>
            <a:rPr lang="en-MY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925013"/>
        <a:ext cx="2011250" cy="1155007"/>
      </dsp:txXfrm>
    </dsp:sp>
    <dsp:sp modelId="{4394484E-3F5E-44AF-82AE-A661253EFE18}">
      <dsp:nvSpPr>
        <dsp:cNvPr id="0" name=""/>
        <dsp:cNvSpPr/>
      </dsp:nvSpPr>
      <dsp:spPr>
        <a:xfrm rot="5400000">
          <a:off x="2246870" y="1304390"/>
          <a:ext cx="1540010" cy="2011250"/>
        </a:xfrm>
        <a:prstGeom prst="round1Rect">
          <a:avLst/>
        </a:prstGeom>
        <a:solidFill>
          <a:schemeClr val="accent4">
            <a:hueOff val="19640475"/>
            <a:satOff val="-1845"/>
            <a:lumOff val="235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18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Pengaruhan</a:t>
          </a:r>
          <a:r>
            <a:rPr lang="en-MY" sz="18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Paradigma</a:t>
          </a:r>
          <a:r>
            <a:rPr lang="en-MY" sz="18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dalam</a:t>
          </a:r>
          <a:r>
            <a:rPr lang="en-MY" sz="18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11250" y="1925012"/>
        <a:ext cx="2011250" cy="1155007"/>
      </dsp:txXfrm>
    </dsp:sp>
    <dsp:sp modelId="{264B28A9-B486-41E6-8F50-970FA1BA4655}">
      <dsp:nvSpPr>
        <dsp:cNvPr id="0" name=""/>
        <dsp:cNvSpPr/>
      </dsp:nvSpPr>
      <dsp:spPr>
        <a:xfrm>
          <a:off x="894547" y="1180672"/>
          <a:ext cx="2233405" cy="718676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Islamisasi </a:t>
          </a:r>
          <a:r>
            <a:rPr lang="en-MY" sz="2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9630" y="1215755"/>
        <a:ext cx="2163239" cy="648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951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441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289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3830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016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9545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4057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0674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666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885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418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964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4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971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79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689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089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0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4911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MY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MINDMAP</a:t>
            </a:r>
            <a:br>
              <a:rPr lang="en-MY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(BAB 4: AGAMA, PEMIKIRAN SAINS DAN TEKNOLOGI)</a:t>
            </a:r>
            <a:b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THOUGHT OF SCIENCE AND TECHNOLOGY</a:t>
            </a:r>
            <a:b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UICL-2302/28</a:t>
            </a:r>
            <a:b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Corrienna</a:t>
            </a: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Abdul </a:t>
            </a:r>
            <a:r>
              <a:rPr lang="en-MY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Talib</a:t>
            </a:r>
            <a:endParaRPr lang="en-MY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6149" y="4368274"/>
            <a:ext cx="6925994" cy="236321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3 MEMBERS: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MUHAMMAD DANIAL BIN DAHALAN 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(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A18CS0130</a:t>
            </a:r>
            <a:r>
              <a:rPr lang="de-D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P’NG YI 								(A18CS0231)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 WEI KOK 							(A18CS0258)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 HIDAYU BINTI MOHAMED 			(A18CS0193)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NURUL ANEESHA BT MD ZIN 			(A18CS0215)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NURUL HANA BINTI AZAM 				(A18CS0219)</a:t>
            </a:r>
          </a:p>
          <a:p>
            <a:pPr marL="457200" indent="-457200" algn="just">
              <a:buFont typeface="+mj-lt"/>
              <a:buAutoNum type="arabicPeriod"/>
            </a:pP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530" y="287539"/>
            <a:ext cx="4980940" cy="1645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47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19679043"/>
              </p:ext>
            </p:extLst>
          </p:nvPr>
        </p:nvGraphicFramePr>
        <p:xfrm>
          <a:off x="3842197" y="1739951"/>
          <a:ext cx="4022501" cy="3080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Curved Connector 12"/>
          <p:cNvCxnSpPr>
            <a:endCxn id="6" idx="2"/>
          </p:cNvCxnSpPr>
          <p:nvPr/>
        </p:nvCxnSpPr>
        <p:spPr>
          <a:xfrm rot="10800000">
            <a:off x="1553515" y="1490416"/>
            <a:ext cx="2288683" cy="1298561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78883" y="73739"/>
            <a:ext cx="2949262" cy="141667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Ismail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Faruqi</a:t>
            </a:r>
            <a:endPara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Syed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Hosein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Nasr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Syed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Naguib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al-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Attas</a:t>
            </a:r>
            <a:endPara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Ziauddin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Sardar</a:t>
            </a:r>
            <a:endPara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Osman Bakar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57818" y="97345"/>
            <a:ext cx="3552415" cy="14366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Maurice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Bucaille</a:t>
            </a:r>
            <a:endParaRPr lang="en-MY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Keith Moore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Garry Miller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8883" y="5024083"/>
            <a:ext cx="3505201" cy="16800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Angkatan</a:t>
            </a:r>
            <a:r>
              <a:rPr lang="en-MY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Islamisasi </a:t>
            </a:r>
            <a:r>
              <a:rPr lang="en-MY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berakar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umbi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tamadun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Islam, yang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endParaRPr lang="en-MY" sz="1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8883" y="2883486"/>
            <a:ext cx="3505201" cy="1480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Kritikan</a:t>
            </a:r>
            <a:r>
              <a:rPr lang="en-MY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MY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Islamisasi </a:t>
            </a:r>
            <a:r>
              <a:rPr lang="en-MY" sz="16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menganggap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neutral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kerana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positifisme</a:t>
            </a:r>
            <a:r>
              <a:rPr lang="en-MY" sz="16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barat</a:t>
            </a:r>
            <a:endParaRPr lang="en-MY" sz="1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87177" y="159711"/>
            <a:ext cx="3567448" cy="202393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Sejarah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merakamkan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tamadun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Islam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berlandaskan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tauhid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Matlamatnya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melahirkan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saintis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bertakwa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Curved Connector 17"/>
          <p:cNvCxnSpPr>
            <a:endCxn id="7" idx="3"/>
          </p:cNvCxnSpPr>
          <p:nvPr/>
        </p:nvCxnSpPr>
        <p:spPr>
          <a:xfrm rot="16200000" flipV="1">
            <a:off x="6743881" y="882029"/>
            <a:ext cx="924274" cy="791570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8487177" y="2326176"/>
            <a:ext cx="3567448" cy="24937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pengislaman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bermula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- 20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digiatkan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rangkaian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berperanan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peranan yang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dimainkan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Skolastikisme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Eropah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kurun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ke-13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menapis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Islam yang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dibawa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Eropah</a:t>
            </a:r>
            <a:r>
              <a:rPr lang="en-MY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MY" sz="14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Curved Connector 21"/>
          <p:cNvCxnSpPr>
            <a:endCxn id="9" idx="3"/>
          </p:cNvCxnSpPr>
          <p:nvPr/>
        </p:nvCxnSpPr>
        <p:spPr>
          <a:xfrm rot="10800000" flipV="1">
            <a:off x="3584084" y="4819972"/>
            <a:ext cx="1409832" cy="1044140"/>
          </a:xfrm>
          <a:prstGeom prst="curvedConnector3">
            <a:avLst>
              <a:gd name="adj1" fmla="val 67346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endCxn id="10" idx="2"/>
          </p:cNvCxnSpPr>
          <p:nvPr/>
        </p:nvCxnSpPr>
        <p:spPr>
          <a:xfrm rot="10800000">
            <a:off x="1831484" y="4364235"/>
            <a:ext cx="2447924" cy="659846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622878" y="5079078"/>
            <a:ext cx="6431747" cy="16372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 Malaysia,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membina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sepadu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kesepaduan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diiktiraf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kerajaan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digubal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1988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ungkapan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kerohanian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kecemerlangan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intelek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rangkai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Curved Connector 37"/>
          <p:cNvCxnSpPr>
            <a:endCxn id="11" idx="1"/>
          </p:cNvCxnSpPr>
          <p:nvPr/>
        </p:nvCxnSpPr>
        <p:spPr>
          <a:xfrm rot="5400000" flipH="1" flipV="1">
            <a:off x="7040363" y="2265380"/>
            <a:ext cx="2540516" cy="353111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endCxn id="19" idx="1"/>
          </p:cNvCxnSpPr>
          <p:nvPr/>
        </p:nvCxnSpPr>
        <p:spPr>
          <a:xfrm rot="5400000" flipH="1" flipV="1">
            <a:off x="7851881" y="3585891"/>
            <a:ext cx="648112" cy="622479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endCxn id="25" idx="0"/>
          </p:cNvCxnSpPr>
          <p:nvPr/>
        </p:nvCxnSpPr>
        <p:spPr>
          <a:xfrm rot="16200000" flipH="1">
            <a:off x="7802967" y="4043293"/>
            <a:ext cx="1366884" cy="704686"/>
          </a:xfrm>
          <a:prstGeom prst="curvedConnector3">
            <a:avLst>
              <a:gd name="adj1" fmla="val 81951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0355" y="309694"/>
            <a:ext cx="1249341" cy="101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11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21776"/>
            <a:ext cx="10018713" cy="1752599"/>
          </a:xfrm>
        </p:spPr>
        <p:txBody>
          <a:bodyPr/>
          <a:lstStyle/>
          <a:p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Bab 4: Agama, </a:t>
            </a:r>
            <a:r>
              <a:rPr lang="en-MY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97290"/>
            <a:ext cx="10018713" cy="3998793"/>
          </a:xfrm>
        </p:spPr>
        <p:txBody>
          <a:bodyPr>
            <a:noAutofit/>
          </a:bodyPr>
          <a:lstStyle/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Hidayu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Mohamed</a:t>
            </a:r>
          </a:p>
          <a:p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lmu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Wei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Kok</a:t>
            </a:r>
            <a:endParaRPr lang="en-MY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Peranan Agama</a:t>
            </a:r>
          </a:p>
          <a:p>
            <a:pPr lvl="1"/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Nurul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Aneesha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MD Zin</a:t>
            </a:r>
          </a:p>
          <a:p>
            <a:pPr lvl="1"/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Nurul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Hana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Azam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Islamisasi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Kesepaduan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Muhammad Danial bin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Dahalan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Islamisasi </a:t>
            </a:r>
            <a:r>
              <a:rPr lang="en-MY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P’ng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Yi</a:t>
            </a:r>
          </a:p>
        </p:txBody>
      </p:sp>
    </p:spTree>
    <p:extLst>
      <p:ext uri="{BB962C8B-B14F-4D97-AF65-F5344CB8AC3E}">
        <p14:creationId xmlns:p14="http://schemas.microsoft.com/office/powerpoint/2010/main" val="305566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1768" y="690417"/>
            <a:ext cx="4391697" cy="953036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 – agama yang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mementingkan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Umatnya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diseru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menjauhi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lembah</a:t>
            </a:r>
            <a:r>
              <a:rPr lang="en-MY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kejahilan</a:t>
            </a:r>
            <a:endParaRPr lang="en-MY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06874" y="1760664"/>
            <a:ext cx="374775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menggalakkan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14457" y="2524206"/>
            <a:ext cx="254098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dituntut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yaratnya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mestilah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bermanfaat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bercanggah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syariat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9982" y="5254887"/>
            <a:ext cx="318108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faham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agama &amp;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bawa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18315" y="3171878"/>
            <a:ext cx="3557642" cy="286232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Pembahagian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terbahagi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fardhu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ain 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menunaikan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kewajipan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MY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fardhu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sesebuah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MY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8389116" y="5084622"/>
            <a:ext cx="3361386" cy="120245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Salah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faham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pengajian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dilabel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sekular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keduniaan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50718" y="476411"/>
            <a:ext cx="3258354" cy="2308324"/>
          </a:xfrm>
          <a:prstGeom prst="rect">
            <a:avLst/>
          </a:prstGeom>
          <a:ln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Pembahagian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cabang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tukar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MY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ain)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keperluan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mudarat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dipelajari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Curved Connector 14"/>
          <p:cNvCxnSpPr>
            <a:stCxn id="7" idx="2"/>
          </p:cNvCxnSpPr>
          <p:nvPr/>
        </p:nvCxnSpPr>
        <p:spPr>
          <a:xfrm rot="10800000">
            <a:off x="3809072" y="2083829"/>
            <a:ext cx="685654" cy="685004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7" idx="3"/>
          </p:cNvCxnSpPr>
          <p:nvPr/>
        </p:nvCxnSpPr>
        <p:spPr>
          <a:xfrm rot="5400000">
            <a:off x="4169423" y="3060866"/>
            <a:ext cx="533532" cy="1120463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7" idx="4"/>
            <a:endCxn id="11" idx="0"/>
          </p:cNvCxnSpPr>
          <p:nvPr/>
        </p:nvCxnSpPr>
        <p:spPr>
          <a:xfrm rot="16200000" flipH="1">
            <a:off x="7394828" y="2409641"/>
            <a:ext cx="1487770" cy="3862192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5400000">
            <a:off x="4038047" y="4064111"/>
            <a:ext cx="1853518" cy="52803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7" idx="0"/>
            <a:endCxn id="2" idx="2"/>
          </p:cNvCxnSpPr>
          <p:nvPr/>
        </p:nvCxnSpPr>
        <p:spPr>
          <a:xfrm rot="5400000" flipH="1" flipV="1">
            <a:off x="6058937" y="1792134"/>
            <a:ext cx="297361" cy="12700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7" idx="7"/>
            <a:endCxn id="5" idx="1"/>
          </p:cNvCxnSpPr>
          <p:nvPr/>
        </p:nvCxnSpPr>
        <p:spPr>
          <a:xfrm rot="5400000" flipH="1" flipV="1">
            <a:off x="7813092" y="1689553"/>
            <a:ext cx="99505" cy="888060"/>
          </a:xfrm>
          <a:prstGeom prst="curvedConnector4">
            <a:avLst>
              <a:gd name="adj1" fmla="val 229737"/>
              <a:gd name="adj2" fmla="val 78247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7" idx="5"/>
          </p:cNvCxnSpPr>
          <p:nvPr/>
        </p:nvCxnSpPr>
        <p:spPr>
          <a:xfrm rot="5400000" flipH="1" flipV="1">
            <a:off x="8234182" y="2174057"/>
            <a:ext cx="364905" cy="1995643"/>
          </a:xfrm>
          <a:prstGeom prst="curvedConnector4">
            <a:avLst>
              <a:gd name="adj1" fmla="val -62646"/>
              <a:gd name="adj2" fmla="val 62570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94726" y="1940814"/>
            <a:ext cx="3425782" cy="16560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Agama &amp; </a:t>
            </a:r>
            <a:r>
              <a:rPr lang="en-MY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5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4A8544E-422E-4712-AF84-4C41DA343163}"/>
              </a:ext>
            </a:extLst>
          </p:cNvPr>
          <p:cNvSpPr/>
          <p:nvPr/>
        </p:nvSpPr>
        <p:spPr>
          <a:xfrm>
            <a:off x="2115403" y="87842"/>
            <a:ext cx="7902054" cy="16577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makhluk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Jasad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Kejadian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Nabi Adam 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ibekalkan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membantunya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khalifah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4617C05C-E04A-41DC-B90C-A0C077961AD8}"/>
              </a:ext>
            </a:extLst>
          </p:cNvPr>
          <p:cNvSpPr/>
          <p:nvPr/>
        </p:nvSpPr>
        <p:spPr>
          <a:xfrm>
            <a:off x="3202255" y="1897242"/>
            <a:ext cx="5728350" cy="106865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MY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xmlns="" id="{BF341109-AEDD-4BA6-A7E8-4CB72C4F472A}"/>
              </a:ext>
            </a:extLst>
          </p:cNvPr>
          <p:cNvSpPr/>
          <p:nvPr/>
        </p:nvSpPr>
        <p:spPr>
          <a:xfrm>
            <a:off x="63268" y="2657693"/>
            <a:ext cx="2925591" cy="67236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xmlns="" id="{D0A355D6-9480-4D6F-BB36-9BDDE94E94DB}"/>
              </a:ext>
            </a:extLst>
          </p:cNvPr>
          <p:cNvSpPr/>
          <p:nvPr/>
        </p:nvSpPr>
        <p:spPr>
          <a:xfrm>
            <a:off x="9144001" y="2657693"/>
            <a:ext cx="2925592" cy="67236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52F4475-0E01-4685-97A5-7663343D3F01}"/>
              </a:ext>
            </a:extLst>
          </p:cNvPr>
          <p:cNvSpPr/>
          <p:nvPr/>
        </p:nvSpPr>
        <p:spPr>
          <a:xfrm>
            <a:off x="63269" y="4209405"/>
            <a:ext cx="5191119" cy="25871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 Wan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Daud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ditakrifkan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difahami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Inggeris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dan ‘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Bahasa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Melayu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ebagai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kepandaian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5C76D2F-E144-4EDB-8F33-46D1A4B2249C}"/>
              </a:ext>
            </a:extLst>
          </p:cNvPr>
          <p:cNvSpPr/>
          <p:nvPr/>
        </p:nvSpPr>
        <p:spPr>
          <a:xfrm>
            <a:off x="5658949" y="3922447"/>
            <a:ext cx="2172971" cy="17546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Arab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Tamaddun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Umran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Hadharah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D2B92017-8102-4D0E-9A5C-F0DA507D63C3}"/>
              </a:ext>
            </a:extLst>
          </p:cNvPr>
          <p:cNvSpPr/>
          <p:nvPr/>
        </p:nvSpPr>
        <p:spPr>
          <a:xfrm>
            <a:off x="9968897" y="3922448"/>
            <a:ext cx="2185765" cy="1756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Inggeris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Civilisation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MY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C8145055-4C07-4B50-A9C4-A5455C17F855}"/>
              </a:ext>
            </a:extLst>
          </p:cNvPr>
          <p:cNvSpPr/>
          <p:nvPr/>
        </p:nvSpPr>
        <p:spPr>
          <a:xfrm>
            <a:off x="7861518" y="3922447"/>
            <a:ext cx="2076585" cy="17546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Melayu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Peradaban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xmlns="" id="{E4183068-9716-4D43-BF33-83D1FA50CF45}"/>
              </a:ext>
            </a:extLst>
          </p:cNvPr>
          <p:cNvSpPr/>
          <p:nvPr/>
        </p:nvSpPr>
        <p:spPr>
          <a:xfrm>
            <a:off x="7350218" y="6370829"/>
            <a:ext cx="3099183" cy="42575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emajuan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Elbow Connector 16"/>
          <p:cNvCxnSpPr>
            <a:stCxn id="7" idx="2"/>
            <a:endCxn id="12" idx="0"/>
          </p:cNvCxnSpPr>
          <p:nvPr/>
        </p:nvCxnSpPr>
        <p:spPr>
          <a:xfrm rot="5400000">
            <a:off x="8379920" y="1695569"/>
            <a:ext cx="592393" cy="386136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7" idx="2"/>
            <a:endCxn id="13" idx="0"/>
          </p:cNvCxnSpPr>
          <p:nvPr/>
        </p:nvCxnSpPr>
        <p:spPr>
          <a:xfrm rot="5400000">
            <a:off x="9457108" y="2772757"/>
            <a:ext cx="592393" cy="1706986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7" idx="2"/>
            <a:endCxn id="14" idx="0"/>
          </p:cNvCxnSpPr>
          <p:nvPr/>
        </p:nvCxnSpPr>
        <p:spPr>
          <a:xfrm rot="16200000" flipH="1">
            <a:off x="10538091" y="3398759"/>
            <a:ext cx="592394" cy="454983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2" idx="2"/>
            <a:endCxn id="15" idx="0"/>
          </p:cNvCxnSpPr>
          <p:nvPr/>
        </p:nvCxnSpPr>
        <p:spPr>
          <a:xfrm rot="16200000" flipH="1">
            <a:off x="7475765" y="4946783"/>
            <a:ext cx="693715" cy="215437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4" idx="2"/>
            <a:endCxn id="15" idx="0"/>
          </p:cNvCxnSpPr>
          <p:nvPr/>
        </p:nvCxnSpPr>
        <p:spPr>
          <a:xfrm rot="5400000">
            <a:off x="9635048" y="4944096"/>
            <a:ext cx="691495" cy="216197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" idx="2"/>
            <a:endCxn id="15" idx="0"/>
          </p:cNvCxnSpPr>
          <p:nvPr/>
        </p:nvCxnSpPr>
        <p:spPr>
          <a:xfrm flipH="1">
            <a:off x="8899810" y="5677114"/>
            <a:ext cx="1" cy="6937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4" idx="2"/>
            <a:endCxn id="6" idx="0"/>
          </p:cNvCxnSpPr>
          <p:nvPr/>
        </p:nvCxnSpPr>
        <p:spPr>
          <a:xfrm rot="10800000" flipV="1">
            <a:off x="1526065" y="2431569"/>
            <a:ext cx="1676191" cy="22612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4" idx="6"/>
            <a:endCxn id="7" idx="0"/>
          </p:cNvCxnSpPr>
          <p:nvPr/>
        </p:nvCxnSpPr>
        <p:spPr>
          <a:xfrm>
            <a:off x="8930605" y="2431570"/>
            <a:ext cx="1676192" cy="22612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AE98807-10C6-418D-9AD8-A156F96735E8}"/>
              </a:ext>
            </a:extLst>
          </p:cNvPr>
          <p:cNvSpPr/>
          <p:nvPr/>
        </p:nvSpPr>
        <p:spPr>
          <a:xfrm>
            <a:off x="63268" y="3731375"/>
            <a:ext cx="1771456" cy="5189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Elbow Connector 41"/>
          <p:cNvCxnSpPr>
            <a:stCxn id="6" idx="2"/>
            <a:endCxn id="9" idx="0"/>
          </p:cNvCxnSpPr>
          <p:nvPr/>
        </p:nvCxnSpPr>
        <p:spPr>
          <a:xfrm rot="5400000">
            <a:off x="1036869" y="3242180"/>
            <a:ext cx="401322" cy="57706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5" idx="2"/>
            <a:endCxn id="4" idx="0"/>
          </p:cNvCxnSpPr>
          <p:nvPr/>
        </p:nvCxnSpPr>
        <p:spPr>
          <a:xfrm>
            <a:off x="6066430" y="1745566"/>
            <a:ext cx="0" cy="151676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E40EBEBA-DEC8-4F38-8A46-A796334AE401}"/>
              </a:ext>
            </a:extLst>
          </p:cNvPr>
          <p:cNvSpPr txBox="1"/>
          <p:nvPr/>
        </p:nvSpPr>
        <p:spPr>
          <a:xfrm>
            <a:off x="8911682" y="5999277"/>
            <a:ext cx="231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Membawa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1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BF341109-AEDD-4BA6-A7E8-4CB72C4F472A}"/>
              </a:ext>
            </a:extLst>
          </p:cNvPr>
          <p:cNvSpPr/>
          <p:nvPr/>
        </p:nvSpPr>
        <p:spPr>
          <a:xfrm>
            <a:off x="4488674" y="2363223"/>
            <a:ext cx="3103429" cy="5735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33D84410-2E66-4319-B898-898F30DE9C7F}"/>
              </a:ext>
            </a:extLst>
          </p:cNvPr>
          <p:cNvSpPr/>
          <p:nvPr/>
        </p:nvSpPr>
        <p:spPr>
          <a:xfrm>
            <a:off x="171165" y="53322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DIMAKSUDKAN DENGAN ILMU ?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22B2F632-7F16-49B1-B30B-F98255EEE89B}"/>
              </a:ext>
            </a:extLst>
          </p:cNvPr>
          <p:cNvSpPr/>
          <p:nvPr/>
        </p:nvSpPr>
        <p:spPr>
          <a:xfrm>
            <a:off x="171162" y="1239936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ADA SESUATU YANG BUKAN ILMU?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5987CCC1-B431-450E-97BA-9D62687CA406}"/>
              </a:ext>
            </a:extLst>
          </p:cNvPr>
          <p:cNvSpPr/>
          <p:nvPr/>
        </p:nvSpPr>
        <p:spPr>
          <a:xfrm>
            <a:off x="171162" y="2427685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ILMU SAMA DENGAN MAKLUMAT?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5AE98807-10C6-418D-9AD8-A156F96735E8}"/>
              </a:ext>
            </a:extLst>
          </p:cNvPr>
          <p:cNvSpPr/>
          <p:nvPr/>
        </p:nvSpPr>
        <p:spPr>
          <a:xfrm>
            <a:off x="3711850" y="1549735"/>
            <a:ext cx="1767568" cy="4836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Elbow Connector 5"/>
          <p:cNvCxnSpPr>
            <a:stCxn id="14" idx="1"/>
            <a:endCxn id="8" idx="6"/>
          </p:cNvCxnSpPr>
          <p:nvPr/>
        </p:nvCxnSpPr>
        <p:spPr>
          <a:xfrm rot="10800000">
            <a:off x="2686568" y="592061"/>
            <a:ext cx="1025282" cy="1199482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14" idx="1"/>
            <a:endCxn id="11" idx="6"/>
          </p:cNvCxnSpPr>
          <p:nvPr/>
        </p:nvCxnSpPr>
        <p:spPr>
          <a:xfrm rot="10800000" flipV="1">
            <a:off x="2686566" y="1791542"/>
            <a:ext cx="1025285" cy="1174881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1"/>
            <a:endCxn id="10" idx="6"/>
          </p:cNvCxnSpPr>
          <p:nvPr/>
        </p:nvCxnSpPr>
        <p:spPr>
          <a:xfrm flipH="1" flipV="1">
            <a:off x="2686565" y="1778675"/>
            <a:ext cx="1025285" cy="1286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4" idx="0"/>
            <a:endCxn id="14" idx="3"/>
          </p:cNvCxnSpPr>
          <p:nvPr/>
        </p:nvCxnSpPr>
        <p:spPr>
          <a:xfrm rot="16200000" flipV="1">
            <a:off x="5474064" y="1796897"/>
            <a:ext cx="571680" cy="56097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C7AE20D-0D80-4BFC-90C6-25D38A6EBD33}"/>
              </a:ext>
            </a:extLst>
          </p:cNvPr>
          <p:cNvSpPr/>
          <p:nvPr/>
        </p:nvSpPr>
        <p:spPr>
          <a:xfrm>
            <a:off x="8675303" y="278050"/>
            <a:ext cx="2624500" cy="6494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S.M.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Naquib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–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Attas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(1975 : 154)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CA69BAB-B7AB-4CFA-86D8-9E2398CD654E}"/>
              </a:ext>
            </a:extLst>
          </p:cNvPr>
          <p:cNvSpPr/>
          <p:nvPr/>
        </p:nvSpPr>
        <p:spPr>
          <a:xfrm>
            <a:off x="8038531" y="1239936"/>
            <a:ext cx="3898424" cy="24905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Mentakrifkan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ketibaan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maklumat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Takrifan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kekuasaan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sebenar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D1148247-CF09-4D02-8856-3C0B397A91D1}"/>
              </a:ext>
            </a:extLst>
          </p:cNvPr>
          <p:cNvSpPr/>
          <p:nvPr/>
        </p:nvSpPr>
        <p:spPr>
          <a:xfrm>
            <a:off x="2596216" y="3738842"/>
            <a:ext cx="2551653" cy="4322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Jujun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Suriasumantri</a:t>
            </a:r>
            <a:endParaRPr lang="en-M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997E1393-79E3-4469-BA28-CD6BB16DC5F6}"/>
              </a:ext>
            </a:extLst>
          </p:cNvPr>
          <p:cNvSpPr/>
          <p:nvPr/>
        </p:nvSpPr>
        <p:spPr>
          <a:xfrm>
            <a:off x="70746" y="5910086"/>
            <a:ext cx="2332761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ntologi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ujud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6" name="Snip Single Corner Rectangle 25">
            <a:extLst>
              <a:ext uri="{FF2B5EF4-FFF2-40B4-BE49-F238E27FC236}">
                <a16:creationId xmlns:a16="http://schemas.microsoft.com/office/drawing/2014/main" xmlns="" id="{4D622B8B-A9C0-43F4-9573-477B9D1655E0}"/>
              </a:ext>
            </a:extLst>
          </p:cNvPr>
          <p:cNvSpPr/>
          <p:nvPr/>
        </p:nvSpPr>
        <p:spPr>
          <a:xfrm>
            <a:off x="70746" y="5185127"/>
            <a:ext cx="2332761" cy="806599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ketahui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CE123EE-FEAD-44E8-80ED-1E70E07CAB8A}"/>
              </a:ext>
            </a:extLst>
          </p:cNvPr>
          <p:cNvSpPr/>
          <p:nvPr/>
        </p:nvSpPr>
        <p:spPr>
          <a:xfrm>
            <a:off x="2619682" y="5896827"/>
            <a:ext cx="2477427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Epistemology 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7" name="Snip Single Corner Rectangle 26">
            <a:extLst>
              <a:ext uri="{FF2B5EF4-FFF2-40B4-BE49-F238E27FC236}">
                <a16:creationId xmlns:a16="http://schemas.microsoft.com/office/drawing/2014/main" xmlns="" id="{ED886080-06D1-4ACB-B9A1-CF58DB097749}"/>
              </a:ext>
            </a:extLst>
          </p:cNvPr>
          <p:cNvSpPr/>
          <p:nvPr/>
        </p:nvSpPr>
        <p:spPr>
          <a:xfrm>
            <a:off x="2619682" y="5186698"/>
            <a:ext cx="2477427" cy="860591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memperolehi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7646F15C-038E-40DF-A7C6-32209FD540FC}"/>
              </a:ext>
            </a:extLst>
          </p:cNvPr>
          <p:cNvSpPr/>
          <p:nvPr/>
        </p:nvSpPr>
        <p:spPr>
          <a:xfrm>
            <a:off x="5298677" y="5896827"/>
            <a:ext cx="2332761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Aksilogi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eori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8" name="Snip Single Corner Rectangle 27">
            <a:extLst>
              <a:ext uri="{FF2B5EF4-FFF2-40B4-BE49-F238E27FC236}">
                <a16:creationId xmlns:a16="http://schemas.microsoft.com/office/drawing/2014/main" xmlns="" id="{AC7D6C97-EDC7-4AC9-8E22-341CC673295C}"/>
              </a:ext>
            </a:extLst>
          </p:cNvPr>
          <p:cNvSpPr/>
          <p:nvPr/>
        </p:nvSpPr>
        <p:spPr>
          <a:xfrm>
            <a:off x="5298677" y="5191431"/>
            <a:ext cx="2332762" cy="813943"/>
          </a:xfrm>
          <a:prstGeom prst="snip1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45" name="Elbow Connector 44"/>
          <p:cNvCxnSpPr>
            <a:stCxn id="4" idx="0"/>
          </p:cNvCxnSpPr>
          <p:nvPr/>
        </p:nvCxnSpPr>
        <p:spPr>
          <a:xfrm rot="5400000" flipH="1" flipV="1">
            <a:off x="6477625" y="165545"/>
            <a:ext cx="1760443" cy="2634915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25" idx="2"/>
            <a:endCxn id="26" idx="3"/>
          </p:cNvCxnSpPr>
          <p:nvPr/>
        </p:nvCxnSpPr>
        <p:spPr>
          <a:xfrm rot="5400000">
            <a:off x="2047550" y="3360633"/>
            <a:ext cx="1014071" cy="2634916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25" idx="2"/>
            <a:endCxn id="28" idx="3"/>
          </p:cNvCxnSpPr>
          <p:nvPr/>
        </p:nvCxnSpPr>
        <p:spPr>
          <a:xfrm rot="16200000" flipH="1">
            <a:off x="4658363" y="3384735"/>
            <a:ext cx="1020375" cy="2593015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5" idx="2"/>
            <a:endCxn id="27" idx="3"/>
          </p:cNvCxnSpPr>
          <p:nvPr/>
        </p:nvCxnSpPr>
        <p:spPr>
          <a:xfrm flipH="1">
            <a:off x="3858396" y="4171056"/>
            <a:ext cx="13647" cy="1015642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3" idx="2"/>
            <a:endCxn id="24" idx="0"/>
          </p:cNvCxnSpPr>
          <p:nvPr/>
        </p:nvCxnSpPr>
        <p:spPr>
          <a:xfrm>
            <a:off x="9987553" y="927507"/>
            <a:ext cx="190" cy="312429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E40EBEBA-DEC8-4F38-8A46-A796334AE401}"/>
              </a:ext>
            </a:extLst>
          </p:cNvPr>
          <p:cNvSpPr txBox="1"/>
          <p:nvPr/>
        </p:nvSpPr>
        <p:spPr>
          <a:xfrm>
            <a:off x="1699780" y="4259573"/>
            <a:ext cx="231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pokok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" name="Curved Connector 84"/>
          <p:cNvCxnSpPr>
            <a:stCxn id="4" idx="2"/>
            <a:endCxn id="25" idx="0"/>
          </p:cNvCxnSpPr>
          <p:nvPr/>
        </p:nvCxnSpPr>
        <p:spPr>
          <a:xfrm rot="5400000">
            <a:off x="4555189" y="2253642"/>
            <a:ext cx="802054" cy="2168346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xmlns="" id="{62E02CE7-67AE-48E5-BFBA-C1CEE0CB4C28}"/>
              </a:ext>
            </a:extLst>
          </p:cNvPr>
          <p:cNvSpPr/>
          <p:nvPr/>
        </p:nvSpPr>
        <p:spPr>
          <a:xfrm>
            <a:off x="8038531" y="3961769"/>
            <a:ext cx="3898424" cy="16338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ciri-ciri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membezakannya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lain.</a:t>
            </a:r>
          </a:p>
        </p:txBody>
      </p:sp>
      <p:cxnSp>
        <p:nvCxnSpPr>
          <p:cNvPr id="92" name="Curved Connector 91"/>
          <p:cNvCxnSpPr>
            <a:stCxn id="25" idx="3"/>
            <a:endCxn id="87" idx="1"/>
          </p:cNvCxnSpPr>
          <p:nvPr/>
        </p:nvCxnSpPr>
        <p:spPr>
          <a:xfrm>
            <a:off x="5147869" y="3954949"/>
            <a:ext cx="2890662" cy="823727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9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7680F055-85C1-4272-91AC-27B25F234B70}"/>
              </a:ext>
            </a:extLst>
          </p:cNvPr>
          <p:cNvSpPr/>
          <p:nvPr/>
        </p:nvSpPr>
        <p:spPr>
          <a:xfrm>
            <a:off x="5437729" y="851177"/>
            <a:ext cx="3981196" cy="738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asyarakat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arat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MY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MY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katan</a:t>
            </a:r>
            <a:r>
              <a:rPr lang="en-MY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MY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jaran</a:t>
            </a:r>
            <a:r>
              <a:rPr lang="en-MY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Kristian)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BDD510A-171B-4DFD-A0C1-543C39AD7F61}"/>
              </a:ext>
            </a:extLst>
          </p:cNvPr>
          <p:cNvSpPr/>
          <p:nvPr/>
        </p:nvSpPr>
        <p:spPr>
          <a:xfrm>
            <a:off x="171315" y="79997"/>
            <a:ext cx="4782822" cy="22832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semata-mata</a:t>
            </a:r>
            <a:endParaRPr lang="en-MY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Berpunca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aktiviti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berfikir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lahirnya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Akal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menyimpan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maklumat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memprosesnya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seterusnya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FCD18558-8F59-4CC2-8BF7-97FB1D77133A}"/>
              </a:ext>
            </a:extLst>
          </p:cNvPr>
          <p:cNvSpPr/>
          <p:nvPr/>
        </p:nvSpPr>
        <p:spPr>
          <a:xfrm>
            <a:off x="4652444" y="3609270"/>
            <a:ext cx="2775883" cy="5162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Ajaran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9D49A31-5EB6-414B-81EC-8C1CEBFE4209}"/>
              </a:ext>
            </a:extLst>
          </p:cNvPr>
          <p:cNvSpPr/>
          <p:nvPr/>
        </p:nvSpPr>
        <p:spPr>
          <a:xfrm>
            <a:off x="317628" y="4438650"/>
            <a:ext cx="3705726" cy="22479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supaya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disepadukan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membolehkan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berilmu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pengabdian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penyempurnaan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khalifah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384506C-A801-4B5F-B6EF-726B29C8AD24}"/>
              </a:ext>
            </a:extLst>
          </p:cNvPr>
          <p:cNvSpPr/>
          <p:nvPr/>
        </p:nvSpPr>
        <p:spPr>
          <a:xfrm>
            <a:off x="4275752" y="4438650"/>
            <a:ext cx="3529263" cy="2247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meletakkan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martabat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ABAF0D6-F998-43E6-87FA-8332720BC2BC}"/>
              </a:ext>
            </a:extLst>
          </p:cNvPr>
          <p:cNvSpPr/>
          <p:nvPr/>
        </p:nvSpPr>
        <p:spPr>
          <a:xfrm>
            <a:off x="8057413" y="4438650"/>
            <a:ext cx="3657600" cy="2247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keredaan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</a:t>
            </a:r>
          </a:p>
        </p:txBody>
      </p:sp>
      <p:sp>
        <p:nvSpPr>
          <p:cNvPr id="11" name="Rectangle: Rounded Corners 3">
            <a:extLst>
              <a:ext uri="{FF2B5EF4-FFF2-40B4-BE49-F238E27FC236}">
                <a16:creationId xmlns:a16="http://schemas.microsoft.com/office/drawing/2014/main" xmlns="" id="{BF341109-AEDD-4BA6-A7E8-4CB72C4F472A}"/>
              </a:ext>
            </a:extLst>
          </p:cNvPr>
          <p:cNvSpPr/>
          <p:nvPr/>
        </p:nvSpPr>
        <p:spPr>
          <a:xfrm>
            <a:off x="4488670" y="2674751"/>
            <a:ext cx="3103429" cy="5735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urved Connector 2"/>
          <p:cNvCxnSpPr>
            <a:stCxn id="11" idx="0"/>
            <a:endCxn id="4" idx="2"/>
          </p:cNvCxnSpPr>
          <p:nvPr/>
        </p:nvCxnSpPr>
        <p:spPr>
          <a:xfrm rot="5400000" flipH="1" flipV="1">
            <a:off x="6191687" y="1438111"/>
            <a:ext cx="1085339" cy="1387942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1"/>
            <a:endCxn id="5" idx="3"/>
          </p:cNvCxnSpPr>
          <p:nvPr/>
        </p:nvCxnSpPr>
        <p:spPr>
          <a:xfrm flipH="1">
            <a:off x="4954137" y="1220295"/>
            <a:ext cx="483592" cy="13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7" idx="1"/>
            <a:endCxn id="8" idx="0"/>
          </p:cNvCxnSpPr>
          <p:nvPr/>
        </p:nvCxnSpPr>
        <p:spPr>
          <a:xfrm rot="10800000" flipV="1">
            <a:off x="2170492" y="3867408"/>
            <a:ext cx="2481953" cy="57124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7" idx="3"/>
            <a:endCxn id="10" idx="0"/>
          </p:cNvCxnSpPr>
          <p:nvPr/>
        </p:nvCxnSpPr>
        <p:spPr>
          <a:xfrm>
            <a:off x="7428327" y="3867409"/>
            <a:ext cx="2457886" cy="57124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9" idx="0"/>
          </p:cNvCxnSpPr>
          <p:nvPr/>
        </p:nvCxnSpPr>
        <p:spPr>
          <a:xfrm flipH="1">
            <a:off x="6040384" y="4125547"/>
            <a:ext cx="2" cy="3131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2"/>
            <a:endCxn id="7" idx="0"/>
          </p:cNvCxnSpPr>
          <p:nvPr/>
        </p:nvCxnSpPr>
        <p:spPr>
          <a:xfrm>
            <a:off x="6040385" y="3248316"/>
            <a:ext cx="1" cy="36095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00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429458" y="2820317"/>
            <a:ext cx="5497973" cy="1380331"/>
          </a:xfrm>
          <a:prstGeom prst="ellipse">
            <a:avLst/>
          </a:prstGeom>
          <a:solidFill>
            <a:schemeClr val="accent2"/>
          </a:solidFill>
          <a:ln w="9525" cmpd="sng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eranan Agama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MY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90499" y="132557"/>
            <a:ext cx="5129214" cy="226298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elalui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al-Quran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memotivasi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berfikir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merenung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kebesaran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tuhan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ilmuwan</a:t>
            </a:r>
            <a:endParaRPr lang="en-MY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Al-Quran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sahaj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menulis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mamutuskan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endParaRPr lang="en-MY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quran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memerintahkan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menyelidik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rahsia-rahsia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landasan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petunjuk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6861176" y="132557"/>
            <a:ext cx="5163886" cy="226298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Buddha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Kausalitas,dasar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agama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memisahkan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peristiwa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berbeza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jeles,tetapi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kedua-keduanya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dipandang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rantai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berurutan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proses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epistemologi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,agama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buddha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mirip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menghendaki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percubaan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861175" y="4572000"/>
            <a:ext cx="5163887" cy="2153571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Hindu</a:t>
            </a:r>
            <a:endParaRPr lang="en-MY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itab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ejak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ke-18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perkembanggan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Barat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pesat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ditandai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kehadiran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revolusi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dijiwai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Renaissance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Aufklarung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idak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terbelenggu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zaman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dikuasai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gereja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agama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190499" y="4572001"/>
            <a:ext cx="5158096" cy="215357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endParaRPr lang="en-MY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penaung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sains.Ia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produktif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disekolah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universiti,serta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ramai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paderi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enganut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mengkaitkan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terkandung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injil</a:t>
            </a:r>
            <a:endParaRPr lang="en-MY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atlamat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mempelajari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diwujudkan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injil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menerangkan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wujud</a:t>
            </a:r>
            <a:r>
              <a:rPr lang="en-MY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527176" y="3686176"/>
            <a:ext cx="2854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altLang="en-US" sz="1000"/>
          </a:p>
        </p:txBody>
      </p:sp>
      <p:cxnSp>
        <p:nvCxnSpPr>
          <p:cNvPr id="3" name="Straight Arrow Connector 2"/>
          <p:cNvCxnSpPr>
            <a:stCxn id="3074" idx="7"/>
            <a:endCxn id="3080" idx="2"/>
          </p:cNvCxnSpPr>
          <p:nvPr/>
        </p:nvCxnSpPr>
        <p:spPr>
          <a:xfrm flipV="1">
            <a:off x="8122271" y="2395537"/>
            <a:ext cx="1320848" cy="62692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074" idx="1"/>
            <a:endCxn id="3076" idx="2"/>
          </p:cNvCxnSpPr>
          <p:nvPr/>
        </p:nvCxnSpPr>
        <p:spPr>
          <a:xfrm flipH="1" flipV="1">
            <a:off x="2755106" y="2395537"/>
            <a:ext cx="1479512" cy="62692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3074" idx="5"/>
            <a:endCxn id="3082" idx="0"/>
          </p:cNvCxnSpPr>
          <p:nvPr/>
        </p:nvCxnSpPr>
        <p:spPr>
          <a:xfrm>
            <a:off x="8122271" y="3998503"/>
            <a:ext cx="1320848" cy="57349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074" idx="3"/>
            <a:endCxn id="3086" idx="0"/>
          </p:cNvCxnSpPr>
          <p:nvPr/>
        </p:nvCxnSpPr>
        <p:spPr>
          <a:xfrm flipH="1">
            <a:off x="2769547" y="3998503"/>
            <a:ext cx="1465071" cy="57349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00" y="2242110"/>
            <a:ext cx="1667460" cy="9337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943" y="2239898"/>
            <a:ext cx="1559983" cy="9359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010" y="3719983"/>
            <a:ext cx="1580915" cy="9359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63"/>
          <a:stretch/>
        </p:blipFill>
        <p:spPr>
          <a:xfrm>
            <a:off x="209606" y="3719983"/>
            <a:ext cx="1679976" cy="93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15320" y="2767051"/>
            <a:ext cx="2808312" cy="1490543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PERANAN AGAMA DALAM 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7348" y="1553815"/>
            <a:ext cx="2304256" cy="7831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3109" y="3421413"/>
            <a:ext cx="2160239" cy="11237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Akidah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yariah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Akhlak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91893" y="3421413"/>
            <a:ext cx="2576918" cy="11237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Menyeimbangkan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erohanian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asional</a:t>
            </a:r>
            <a:r>
              <a:rPr lang="en-MY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Emosi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01953" y="5186149"/>
            <a:ext cx="3601126" cy="14197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mempunya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tingkah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laku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894061" y="182890"/>
            <a:ext cx="3562064" cy="1021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30722" y="281116"/>
            <a:ext cx="3349167" cy="9233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Membuka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mengenali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005769" y="5186149"/>
            <a:ext cx="3708202" cy="14197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MY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6" name="Straight Arrow Connector 35"/>
          <p:cNvCxnSpPr>
            <a:stCxn id="5" idx="1"/>
            <a:endCxn id="14" idx="3"/>
          </p:cNvCxnSpPr>
          <p:nvPr/>
        </p:nvCxnSpPr>
        <p:spPr>
          <a:xfrm flipH="1">
            <a:off x="3963348" y="3512323"/>
            <a:ext cx="851972" cy="47094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5" idx="3"/>
            <a:endCxn id="18" idx="1"/>
          </p:cNvCxnSpPr>
          <p:nvPr/>
        </p:nvCxnSpPr>
        <p:spPr>
          <a:xfrm>
            <a:off x="7623632" y="3512323"/>
            <a:ext cx="768261" cy="47094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5" idx="0"/>
            <a:endCxn id="10" idx="2"/>
          </p:cNvCxnSpPr>
          <p:nvPr/>
        </p:nvCxnSpPr>
        <p:spPr>
          <a:xfrm flipV="1">
            <a:off x="6219476" y="2337008"/>
            <a:ext cx="0" cy="43004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0" idx="0"/>
          </p:cNvCxnSpPr>
          <p:nvPr/>
        </p:nvCxnSpPr>
        <p:spPr>
          <a:xfrm rot="16200000" flipV="1">
            <a:off x="4187707" y="-477954"/>
            <a:ext cx="349369" cy="3714170"/>
          </a:xfrm>
          <a:prstGeom prst="bentConnector3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0" idx="0"/>
            <a:endCxn id="41" idx="2"/>
          </p:cNvCxnSpPr>
          <p:nvPr/>
        </p:nvCxnSpPr>
        <p:spPr>
          <a:xfrm rot="5400000" flipH="1" flipV="1">
            <a:off x="7772600" y="-348677"/>
            <a:ext cx="349369" cy="3455617"/>
          </a:xfrm>
          <a:prstGeom prst="bentConnector3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4" idx="2"/>
            <a:endCxn id="11" idx="0"/>
          </p:cNvCxnSpPr>
          <p:nvPr/>
        </p:nvCxnSpPr>
        <p:spPr>
          <a:xfrm flipH="1">
            <a:off x="2302516" y="4545125"/>
            <a:ext cx="580713" cy="641024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8" idx="2"/>
            <a:endCxn id="35" idx="0"/>
          </p:cNvCxnSpPr>
          <p:nvPr/>
        </p:nvCxnSpPr>
        <p:spPr>
          <a:xfrm>
            <a:off x="9680352" y="4545125"/>
            <a:ext cx="179518" cy="641024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06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A6FFAD4C-8F4A-4072-9C56-64BDF777A8DF}"/>
              </a:ext>
            </a:extLst>
          </p:cNvPr>
          <p:cNvSpPr/>
          <p:nvPr/>
        </p:nvSpPr>
        <p:spPr>
          <a:xfrm>
            <a:off x="4165601" y="2770011"/>
            <a:ext cx="3183466" cy="131797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ISLAMISASI SAINS: 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KESEPADUAN </a:t>
            </a:r>
            <a:r>
              <a:rPr lang="en-US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C04153F4-CF4E-4B81-9CF5-EBCDB50ED5B7}"/>
              </a:ext>
            </a:extLst>
          </p:cNvPr>
          <p:cNvSpPr/>
          <p:nvPr/>
        </p:nvSpPr>
        <p:spPr>
          <a:xfrm>
            <a:off x="209767" y="258774"/>
            <a:ext cx="4012066" cy="206586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ebahagian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ajaran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Islamseperti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zakat,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faraid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puasa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akliah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ibadah-ibadah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2D5AFD26-D62B-4281-B565-6213700D1365}"/>
              </a:ext>
            </a:extLst>
          </p:cNvPr>
          <p:cNvSpPr/>
          <p:nvPr/>
        </p:nvSpPr>
        <p:spPr>
          <a:xfrm>
            <a:off x="7331635" y="258774"/>
            <a:ext cx="4567598" cy="206586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ahyu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diturunkan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Nabi Muhammad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SAW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pembacaan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keilmuan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474F2281-8173-4244-8601-51403D5CFBC6}"/>
              </a:ext>
            </a:extLst>
          </p:cNvPr>
          <p:cNvSpPr/>
          <p:nvPr/>
        </p:nvSpPr>
        <p:spPr>
          <a:xfrm>
            <a:off x="210448" y="4528756"/>
            <a:ext cx="4012065" cy="20686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ilmu-ilmu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berasaskan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wahyu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tauhid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hadis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tafsir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BB20BB76-5E5D-4D30-BB25-503BF8877DAB}"/>
              </a:ext>
            </a:extLst>
          </p:cNvPr>
          <p:cNvSpPr/>
          <p:nvPr/>
        </p:nvSpPr>
        <p:spPr>
          <a:xfrm>
            <a:off x="6870033" y="4528756"/>
            <a:ext cx="5029200" cy="20686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Al-Quran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iaitu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Islam,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tunduk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al-Quran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xmlns="" id="{89CACEB0-6C17-4C39-AE17-086F8B84D3AF}"/>
              </a:ext>
            </a:extLst>
          </p:cNvPr>
          <p:cNvCxnSpPr>
            <a:endCxn id="5" idx="4"/>
          </p:cNvCxnSpPr>
          <p:nvPr/>
        </p:nvCxnSpPr>
        <p:spPr>
          <a:xfrm flipH="1" flipV="1">
            <a:off x="2215800" y="2324641"/>
            <a:ext cx="1949802" cy="44537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 flipH="1">
            <a:off x="2216481" y="4087989"/>
            <a:ext cx="1949120" cy="4407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6" idx="4"/>
          </p:cNvCxnSpPr>
          <p:nvPr/>
        </p:nvCxnSpPr>
        <p:spPr>
          <a:xfrm flipV="1">
            <a:off x="7349067" y="2324641"/>
            <a:ext cx="2266367" cy="44537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0"/>
          </p:cNvCxnSpPr>
          <p:nvPr/>
        </p:nvCxnSpPr>
        <p:spPr>
          <a:xfrm>
            <a:off x="7331634" y="4087989"/>
            <a:ext cx="2052999" cy="4407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6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684</TotalTime>
  <Words>1056</Words>
  <Application>Microsoft Office PowerPoint</Application>
  <PresentationFormat>Widescreen</PresentationFormat>
  <Paragraphs>141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Corbel</vt:lpstr>
      <vt:lpstr>Times New Roman</vt:lpstr>
      <vt:lpstr>Wingdings</vt:lpstr>
      <vt:lpstr>Parallax</vt:lpstr>
      <vt:lpstr>GROUP MINDMAP (BAB 4: AGAMA, PEMIKIRAN SAINS DAN TEKNOLOGI)  THE THOUGHT OF SCIENCE AND TECHNOLOGY UICL-2302/28 Dr. Corrienna Binti Abdul Talib</vt:lpstr>
      <vt:lpstr>Bab 4: Agama, Pemikiran Sains dan Teknologi</vt:lpstr>
      <vt:lpstr>Islam – agama yang mementingkan budaya ilmu. Umatnya diseru menjauhi lembah kejahilan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png yi</dc:creator>
  <cp:lastModifiedBy>png yi</cp:lastModifiedBy>
  <cp:revision>35</cp:revision>
  <dcterms:created xsi:type="dcterms:W3CDTF">2019-02-24T01:13:44Z</dcterms:created>
  <dcterms:modified xsi:type="dcterms:W3CDTF">2019-02-24T12:38:03Z</dcterms:modified>
</cp:coreProperties>
</file>