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5" r:id="rId3"/>
    <p:sldId id="256" r:id="rId4"/>
    <p:sldId id="259" r:id="rId5"/>
    <p:sldId id="26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7011D-3950-477A-A98A-F74A766CFE35}" type="doc">
      <dgm:prSet loTypeId="urn:microsoft.com/office/officeart/2005/8/layout/default#1" loCatId="list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ms-MY"/>
        </a:p>
      </dgm:t>
    </dgm:pt>
    <dgm:pt modelId="{11A85826-2792-40C5-A09F-C6173209C59C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Lack of empathy in cyberbullies </a:t>
          </a:r>
          <a:endParaRPr lang="ms-MY" sz="2400" dirty="0">
            <a:latin typeface="+mn-lt"/>
          </a:endParaRPr>
        </a:p>
      </dgm:t>
    </dgm:pt>
    <dgm:pt modelId="{6EF60CAF-E863-477A-B875-BEF28EAC9BF3}" type="parTrans" cxnId="{B482D1C0-7AB9-4A32-A255-206590BE4C29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B678A1D4-3909-4B3C-88B4-A6A3AC9F9D65}" type="sibTrans" cxnId="{B482D1C0-7AB9-4A32-A255-206590BE4C29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EFC88424-BC09-4566-88FE-535DB1755096}">
      <dgm:prSet phldrT="[Text]" custT="1"/>
      <dgm:spPr/>
      <dgm:t>
        <a:bodyPr/>
        <a:lstStyle/>
        <a:p>
          <a:r>
            <a:rPr lang="en-GB" sz="2400" dirty="0">
              <a:latin typeface="+mn-lt"/>
            </a:rPr>
            <a:t>For pure entertainment</a:t>
          </a:r>
          <a:endParaRPr lang="ms-MY" sz="2400" dirty="0">
            <a:latin typeface="+mn-lt"/>
          </a:endParaRPr>
        </a:p>
      </dgm:t>
    </dgm:pt>
    <dgm:pt modelId="{2C578144-FB59-47D9-B53A-6F62C1078895}" type="parTrans" cxnId="{D0012032-4321-4769-8645-674FFA8E2FAB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B0C5A2F2-C944-443F-AA46-8F2F974F20E5}" type="sibTrans" cxnId="{D0012032-4321-4769-8645-674FFA8E2FAB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C23F46EF-F3E4-4A6B-A9F8-2B47DA870352}">
      <dgm:prSet phldrT="[Text]" custT="1"/>
      <dgm:spPr/>
      <dgm:t>
        <a:bodyPr/>
        <a:lstStyle/>
        <a:p>
          <a:r>
            <a:rPr lang="ms-MY" sz="2400" dirty="0">
              <a:latin typeface="+mn-lt"/>
            </a:rPr>
            <a:t>Peer pressure </a:t>
          </a:r>
        </a:p>
      </dgm:t>
    </dgm:pt>
    <dgm:pt modelId="{83E3D3F0-F70D-4A0E-BCF5-A9E2E0EB2989}" type="parTrans" cxnId="{0E84AB29-4C9E-4310-821B-CB91B7F7CBA0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10279D44-B29B-4B06-BDDB-89E0872B241B}" type="sibTrans" cxnId="{0E84AB29-4C9E-4310-821B-CB91B7F7CBA0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B5A3418F-35F8-45D1-809B-D39CF900A3E1}">
      <dgm:prSet phldrT="[Text]" custT="1"/>
      <dgm:spPr/>
      <dgm:t>
        <a:bodyPr/>
        <a:lstStyle/>
        <a:p>
          <a:r>
            <a:rPr lang="ms-MY" sz="2400" dirty="0">
              <a:latin typeface="+mn-lt"/>
            </a:rPr>
            <a:t>Self-loathing </a:t>
          </a:r>
        </a:p>
      </dgm:t>
    </dgm:pt>
    <dgm:pt modelId="{EB4282F7-B04D-4865-A15C-A3AE544742D0}" type="parTrans" cxnId="{10BD780F-DCFB-426E-A245-5E5C8FF5AA5B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A4176C17-95C5-40DE-9A97-2239E1937C17}" type="sibTrans" cxnId="{10BD780F-DCFB-426E-A245-5E5C8FF5AA5B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0C131693-913A-444B-952E-283823CA1EF7}">
      <dgm:prSet phldrT="[Text]" custT="1"/>
      <dgm:spPr/>
      <dgm:t>
        <a:bodyPr/>
        <a:lstStyle/>
        <a:p>
          <a:pPr>
            <a:buFontTx/>
            <a:buChar char="-"/>
          </a:pPr>
          <a:r>
            <a:rPr lang="en-MY" sz="2400">
              <a:ln/>
              <a:latin typeface="+mn-lt"/>
              <a:cs typeface="Arial" panose="020B0604020202020204" pitchFamily="34" charset="0"/>
            </a:rPr>
            <a:t>OUT FOR REVENGE</a:t>
          </a:r>
          <a:endParaRPr lang="ms-MY" sz="2400" dirty="0">
            <a:ln/>
            <a:latin typeface="+mn-lt"/>
          </a:endParaRPr>
        </a:p>
      </dgm:t>
    </dgm:pt>
    <dgm:pt modelId="{50FA1EEC-DF1D-49A5-BBE8-E678729837A4}" type="parTrans" cxnId="{7305A709-9B10-412C-AD7B-40C002D37350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3323AF63-5EFF-4350-ABD3-91C6F219E0A5}" type="sibTrans" cxnId="{7305A709-9B10-412C-AD7B-40C002D37350}">
      <dgm:prSet/>
      <dgm:spPr/>
      <dgm:t>
        <a:bodyPr/>
        <a:lstStyle/>
        <a:p>
          <a:endParaRPr lang="ms-MY" sz="2400">
            <a:latin typeface="+mn-lt"/>
          </a:endParaRPr>
        </a:p>
      </dgm:t>
    </dgm:pt>
    <dgm:pt modelId="{6DA9957A-6C81-4AE7-B1DC-DE6AB9D3F879}">
      <dgm:prSet custT="1"/>
      <dgm:spPr/>
      <dgm:t>
        <a:bodyPr/>
        <a:lstStyle/>
        <a:p>
          <a:pPr>
            <a:buFontTx/>
            <a:buChar char="-"/>
          </a:pPr>
          <a:r>
            <a:rPr lang="en-MY" sz="2400">
              <a:ln/>
              <a:latin typeface="+mn-lt"/>
              <a:cs typeface="Arial" panose="020B0604020202020204" pitchFamily="34" charset="0"/>
            </a:rPr>
            <a:t>THOUGHT VICTIMS DESERVES IT</a:t>
          </a:r>
          <a:endParaRPr lang="ms-MY" sz="2400" dirty="0">
            <a:ln/>
            <a:latin typeface="+mn-lt"/>
          </a:endParaRPr>
        </a:p>
      </dgm:t>
    </dgm:pt>
    <dgm:pt modelId="{DF38E49D-4961-4BB7-9AED-740DF311079B}" type="parTrans" cxnId="{00BD03BF-2886-436D-8BF3-1649AA33B411}">
      <dgm:prSet/>
      <dgm:spPr/>
      <dgm:t>
        <a:bodyPr/>
        <a:lstStyle/>
        <a:p>
          <a:endParaRPr lang="ms-MY">
            <a:latin typeface="+mn-lt"/>
          </a:endParaRPr>
        </a:p>
      </dgm:t>
    </dgm:pt>
    <dgm:pt modelId="{38E261DE-EEFF-44FF-93DF-78C5DD5E1EA2}" type="sibTrans" cxnId="{00BD03BF-2886-436D-8BF3-1649AA33B411}">
      <dgm:prSet/>
      <dgm:spPr/>
      <dgm:t>
        <a:bodyPr/>
        <a:lstStyle/>
        <a:p>
          <a:endParaRPr lang="ms-MY">
            <a:latin typeface="+mn-lt"/>
          </a:endParaRPr>
        </a:p>
      </dgm:t>
    </dgm:pt>
    <dgm:pt modelId="{41EB71C2-B620-4682-ABD2-9A62721AD82A}">
      <dgm:prSet custT="1"/>
      <dgm:spPr/>
      <dgm:t>
        <a:bodyPr/>
        <a:lstStyle/>
        <a:p>
          <a:r>
            <a:rPr lang="ms-MY" sz="2400" dirty="0">
              <a:latin typeface="+mn-lt"/>
            </a:rPr>
            <a:t>THOUGHT EVERYONE IS DOING IT</a:t>
          </a:r>
        </a:p>
      </dgm:t>
    </dgm:pt>
    <dgm:pt modelId="{80F9471C-E059-484A-B093-CCD93C492F99}" type="parTrans" cxnId="{205FB7A3-3472-4A26-BBF0-1137D8B8E133}">
      <dgm:prSet/>
      <dgm:spPr/>
      <dgm:t>
        <a:bodyPr/>
        <a:lstStyle/>
        <a:p>
          <a:endParaRPr lang="ms-MY">
            <a:latin typeface="+mn-lt"/>
          </a:endParaRPr>
        </a:p>
      </dgm:t>
    </dgm:pt>
    <dgm:pt modelId="{FC7C624F-025A-4D7D-83F2-606E9E1F8362}" type="sibTrans" cxnId="{205FB7A3-3472-4A26-BBF0-1137D8B8E133}">
      <dgm:prSet/>
      <dgm:spPr/>
      <dgm:t>
        <a:bodyPr/>
        <a:lstStyle/>
        <a:p>
          <a:endParaRPr lang="ms-MY">
            <a:latin typeface="+mn-lt"/>
          </a:endParaRPr>
        </a:p>
      </dgm:t>
    </dgm:pt>
    <dgm:pt modelId="{79B18ADB-6C46-4482-B22A-AB2DA066462D}">
      <dgm:prSet custT="1"/>
      <dgm:spPr/>
      <dgm:t>
        <a:bodyPr/>
        <a:lstStyle/>
        <a:p>
          <a:r>
            <a:rPr lang="ms-MY" sz="2400" dirty="0">
              <a:latin typeface="+mn-lt"/>
            </a:rPr>
            <a:t>POWER-HUNGRY</a:t>
          </a:r>
        </a:p>
      </dgm:t>
    </dgm:pt>
    <dgm:pt modelId="{1B7E0A73-D9FF-4140-AA1B-6B0640E7C47D}" type="parTrans" cxnId="{F2D9326A-3CE1-4896-B52A-98FBFAAAAE06}">
      <dgm:prSet/>
      <dgm:spPr/>
      <dgm:t>
        <a:bodyPr/>
        <a:lstStyle/>
        <a:p>
          <a:endParaRPr lang="ms-MY">
            <a:latin typeface="+mn-lt"/>
          </a:endParaRPr>
        </a:p>
      </dgm:t>
    </dgm:pt>
    <dgm:pt modelId="{6EDC9AD3-CA08-421B-BC50-C7B037EC10A4}" type="sibTrans" cxnId="{F2D9326A-3CE1-4896-B52A-98FBFAAAAE06}">
      <dgm:prSet/>
      <dgm:spPr/>
      <dgm:t>
        <a:bodyPr/>
        <a:lstStyle/>
        <a:p>
          <a:endParaRPr lang="ms-MY">
            <a:latin typeface="+mn-lt"/>
          </a:endParaRPr>
        </a:p>
      </dgm:t>
    </dgm:pt>
    <dgm:pt modelId="{D603C21D-F236-4D0B-8CF5-75B990FD606A}">
      <dgm:prSet custT="1"/>
      <dgm:spPr/>
      <dgm:t>
        <a:bodyPr/>
        <a:lstStyle/>
        <a:p>
          <a:r>
            <a:rPr lang="ms-MY" sz="2000" dirty="0"/>
            <a:t>THOUGHT THEY WOULD NOT GET CAUGHT</a:t>
          </a:r>
        </a:p>
      </dgm:t>
    </dgm:pt>
    <dgm:pt modelId="{35441DCB-CD0C-4E40-AFD7-B5642F06C2D6}" type="parTrans" cxnId="{892FDF4B-EFBA-4F4D-A800-1D7D31BAF90E}">
      <dgm:prSet/>
      <dgm:spPr/>
      <dgm:t>
        <a:bodyPr/>
        <a:lstStyle/>
        <a:p>
          <a:endParaRPr lang="ms-MY"/>
        </a:p>
      </dgm:t>
    </dgm:pt>
    <dgm:pt modelId="{837B7282-EA42-406D-812B-2F8EA75A2633}" type="sibTrans" cxnId="{892FDF4B-EFBA-4F4D-A800-1D7D31BAF90E}">
      <dgm:prSet/>
      <dgm:spPr/>
      <dgm:t>
        <a:bodyPr/>
        <a:lstStyle/>
        <a:p>
          <a:endParaRPr lang="ms-MY"/>
        </a:p>
      </dgm:t>
    </dgm:pt>
    <dgm:pt modelId="{ED57F97D-B60E-4B0C-AFAC-3CB570BC3753}" type="pres">
      <dgm:prSet presAssocID="{C0F7011D-3950-477A-A98A-F74A766CFE35}" presName="diagram" presStyleCnt="0">
        <dgm:presLayoutVars>
          <dgm:dir/>
          <dgm:resizeHandles val="exact"/>
        </dgm:presLayoutVars>
      </dgm:prSet>
      <dgm:spPr/>
    </dgm:pt>
    <dgm:pt modelId="{AD6AD10C-F1C2-49FB-B949-FA8B8BA9761C}" type="pres">
      <dgm:prSet presAssocID="{11A85826-2792-40C5-A09F-C6173209C59C}" presName="node" presStyleLbl="node1" presStyleIdx="0" presStyleCnt="9">
        <dgm:presLayoutVars>
          <dgm:bulletEnabled val="1"/>
        </dgm:presLayoutVars>
      </dgm:prSet>
      <dgm:spPr/>
    </dgm:pt>
    <dgm:pt modelId="{2AE868BC-63E6-4209-AA05-0BAE27D34CD0}" type="pres">
      <dgm:prSet presAssocID="{B678A1D4-3909-4B3C-88B4-A6A3AC9F9D65}" presName="sibTrans" presStyleCnt="0"/>
      <dgm:spPr/>
    </dgm:pt>
    <dgm:pt modelId="{0D08DBAA-143E-49BB-B6E5-2F2466ACC27A}" type="pres">
      <dgm:prSet presAssocID="{EFC88424-BC09-4566-88FE-535DB1755096}" presName="node" presStyleLbl="node1" presStyleIdx="1" presStyleCnt="9">
        <dgm:presLayoutVars>
          <dgm:bulletEnabled val="1"/>
        </dgm:presLayoutVars>
      </dgm:prSet>
      <dgm:spPr/>
    </dgm:pt>
    <dgm:pt modelId="{F3EBF979-2666-4EAE-9C57-9D3C4F97A731}" type="pres">
      <dgm:prSet presAssocID="{B0C5A2F2-C944-443F-AA46-8F2F974F20E5}" presName="sibTrans" presStyleCnt="0"/>
      <dgm:spPr/>
    </dgm:pt>
    <dgm:pt modelId="{1383193E-45E4-4397-906B-9AB4C5279100}" type="pres">
      <dgm:prSet presAssocID="{C23F46EF-F3E4-4A6B-A9F8-2B47DA870352}" presName="node" presStyleLbl="node1" presStyleIdx="2" presStyleCnt="9">
        <dgm:presLayoutVars>
          <dgm:bulletEnabled val="1"/>
        </dgm:presLayoutVars>
      </dgm:prSet>
      <dgm:spPr/>
    </dgm:pt>
    <dgm:pt modelId="{4E99BFE5-5DF0-40A8-B696-F9E56C0911F2}" type="pres">
      <dgm:prSet presAssocID="{10279D44-B29B-4B06-BDDB-89E0872B241B}" presName="sibTrans" presStyleCnt="0"/>
      <dgm:spPr/>
    </dgm:pt>
    <dgm:pt modelId="{F144CD4F-9DCD-455E-87CC-F2F528563B1D}" type="pres">
      <dgm:prSet presAssocID="{B5A3418F-35F8-45D1-809B-D39CF900A3E1}" presName="node" presStyleLbl="node1" presStyleIdx="3" presStyleCnt="9">
        <dgm:presLayoutVars>
          <dgm:bulletEnabled val="1"/>
        </dgm:presLayoutVars>
      </dgm:prSet>
      <dgm:spPr/>
    </dgm:pt>
    <dgm:pt modelId="{9DE72F3E-5A39-4971-BD06-B0152A3DD1B5}" type="pres">
      <dgm:prSet presAssocID="{A4176C17-95C5-40DE-9A97-2239E1937C17}" presName="sibTrans" presStyleCnt="0"/>
      <dgm:spPr/>
    </dgm:pt>
    <dgm:pt modelId="{E13351FC-FFB7-45FD-9061-AD24035BE04D}" type="pres">
      <dgm:prSet presAssocID="{0C131693-913A-444B-952E-283823CA1EF7}" presName="node" presStyleLbl="node1" presStyleIdx="4" presStyleCnt="9">
        <dgm:presLayoutVars>
          <dgm:bulletEnabled val="1"/>
        </dgm:presLayoutVars>
      </dgm:prSet>
      <dgm:spPr/>
    </dgm:pt>
    <dgm:pt modelId="{082351E2-2020-40DB-897B-5B0EB2EFB422}" type="pres">
      <dgm:prSet presAssocID="{3323AF63-5EFF-4350-ABD3-91C6F219E0A5}" presName="sibTrans" presStyleCnt="0"/>
      <dgm:spPr/>
    </dgm:pt>
    <dgm:pt modelId="{95BBCB31-B61A-4AA1-AF7E-7D327968C425}" type="pres">
      <dgm:prSet presAssocID="{6DA9957A-6C81-4AE7-B1DC-DE6AB9D3F879}" presName="node" presStyleLbl="node1" presStyleIdx="5" presStyleCnt="9" custLinFactNeighborX="-736" custLinFactNeighborY="-725">
        <dgm:presLayoutVars>
          <dgm:bulletEnabled val="1"/>
        </dgm:presLayoutVars>
      </dgm:prSet>
      <dgm:spPr/>
    </dgm:pt>
    <dgm:pt modelId="{3B893366-8E26-4685-B26B-F18447AC83BC}" type="pres">
      <dgm:prSet presAssocID="{38E261DE-EEFF-44FF-93DF-78C5DD5E1EA2}" presName="sibTrans" presStyleCnt="0"/>
      <dgm:spPr/>
    </dgm:pt>
    <dgm:pt modelId="{4D4A2B5D-7E7B-4CBC-9F31-588B8F762C07}" type="pres">
      <dgm:prSet presAssocID="{79B18ADB-6C46-4482-B22A-AB2DA066462D}" presName="node" presStyleLbl="node1" presStyleIdx="6" presStyleCnt="9">
        <dgm:presLayoutVars>
          <dgm:bulletEnabled val="1"/>
        </dgm:presLayoutVars>
      </dgm:prSet>
      <dgm:spPr/>
    </dgm:pt>
    <dgm:pt modelId="{0AB151AD-3929-469F-AE6A-C52606696B7A}" type="pres">
      <dgm:prSet presAssocID="{6EDC9AD3-CA08-421B-BC50-C7B037EC10A4}" presName="sibTrans" presStyleCnt="0"/>
      <dgm:spPr/>
    </dgm:pt>
    <dgm:pt modelId="{03F00AE1-93B5-44AF-81AF-FBAE667A5FAA}" type="pres">
      <dgm:prSet presAssocID="{41EB71C2-B620-4682-ABD2-9A62721AD82A}" presName="node" presStyleLbl="node1" presStyleIdx="7" presStyleCnt="9" custLinFactNeighborX="-2216">
        <dgm:presLayoutVars>
          <dgm:bulletEnabled val="1"/>
        </dgm:presLayoutVars>
      </dgm:prSet>
      <dgm:spPr/>
    </dgm:pt>
    <dgm:pt modelId="{392B108C-133E-4EA1-BF11-7C7DE07034EA}" type="pres">
      <dgm:prSet presAssocID="{FC7C624F-025A-4D7D-83F2-606E9E1F8362}" presName="sibTrans" presStyleCnt="0"/>
      <dgm:spPr/>
    </dgm:pt>
    <dgm:pt modelId="{6A18AD69-3FFD-4F98-ABC5-CEE0DA6BAE78}" type="pres">
      <dgm:prSet presAssocID="{D603C21D-F236-4D0B-8CF5-75B990FD606A}" presName="node" presStyleLbl="node1" presStyleIdx="8" presStyleCnt="9">
        <dgm:presLayoutVars>
          <dgm:bulletEnabled val="1"/>
        </dgm:presLayoutVars>
      </dgm:prSet>
      <dgm:spPr/>
    </dgm:pt>
  </dgm:ptLst>
  <dgm:cxnLst>
    <dgm:cxn modelId="{7305A709-9B10-412C-AD7B-40C002D37350}" srcId="{C0F7011D-3950-477A-A98A-F74A766CFE35}" destId="{0C131693-913A-444B-952E-283823CA1EF7}" srcOrd="4" destOrd="0" parTransId="{50FA1EEC-DF1D-49A5-BBE8-E678729837A4}" sibTransId="{3323AF63-5EFF-4350-ABD3-91C6F219E0A5}"/>
    <dgm:cxn modelId="{10BD780F-DCFB-426E-A245-5E5C8FF5AA5B}" srcId="{C0F7011D-3950-477A-A98A-F74A766CFE35}" destId="{B5A3418F-35F8-45D1-809B-D39CF900A3E1}" srcOrd="3" destOrd="0" parTransId="{EB4282F7-B04D-4865-A15C-A3AE544742D0}" sibTransId="{A4176C17-95C5-40DE-9A97-2239E1937C17}"/>
    <dgm:cxn modelId="{0E84AB29-4C9E-4310-821B-CB91B7F7CBA0}" srcId="{C0F7011D-3950-477A-A98A-F74A766CFE35}" destId="{C23F46EF-F3E4-4A6B-A9F8-2B47DA870352}" srcOrd="2" destOrd="0" parTransId="{83E3D3F0-F70D-4A0E-BCF5-A9E2E0EB2989}" sibTransId="{10279D44-B29B-4B06-BDDB-89E0872B241B}"/>
    <dgm:cxn modelId="{D0012032-4321-4769-8645-674FFA8E2FAB}" srcId="{C0F7011D-3950-477A-A98A-F74A766CFE35}" destId="{EFC88424-BC09-4566-88FE-535DB1755096}" srcOrd="1" destOrd="0" parTransId="{2C578144-FB59-47D9-B53A-6F62C1078895}" sibTransId="{B0C5A2F2-C944-443F-AA46-8F2F974F20E5}"/>
    <dgm:cxn modelId="{D1D7BA44-D9C0-4EC8-AA11-E4A44E4D7D98}" type="presOf" srcId="{B5A3418F-35F8-45D1-809B-D39CF900A3E1}" destId="{F144CD4F-9DCD-455E-87CC-F2F528563B1D}" srcOrd="0" destOrd="0" presId="urn:microsoft.com/office/officeart/2005/8/layout/default#1"/>
    <dgm:cxn modelId="{F3F9E549-DD9D-4301-B4B2-6972CC612DA2}" type="presOf" srcId="{0C131693-913A-444B-952E-283823CA1EF7}" destId="{E13351FC-FFB7-45FD-9061-AD24035BE04D}" srcOrd="0" destOrd="0" presId="urn:microsoft.com/office/officeart/2005/8/layout/default#1"/>
    <dgm:cxn modelId="{F2D9326A-3CE1-4896-B52A-98FBFAAAAE06}" srcId="{C0F7011D-3950-477A-A98A-F74A766CFE35}" destId="{79B18ADB-6C46-4482-B22A-AB2DA066462D}" srcOrd="6" destOrd="0" parTransId="{1B7E0A73-D9FF-4140-AA1B-6B0640E7C47D}" sibTransId="{6EDC9AD3-CA08-421B-BC50-C7B037EC10A4}"/>
    <dgm:cxn modelId="{892FDF4B-EFBA-4F4D-A800-1D7D31BAF90E}" srcId="{C0F7011D-3950-477A-A98A-F74A766CFE35}" destId="{D603C21D-F236-4D0B-8CF5-75B990FD606A}" srcOrd="8" destOrd="0" parTransId="{35441DCB-CD0C-4E40-AFD7-B5642F06C2D6}" sibTransId="{837B7282-EA42-406D-812B-2F8EA75A2633}"/>
    <dgm:cxn modelId="{F69BAC4C-9899-4FA1-9DEC-797FACDB2E1C}" type="presOf" srcId="{6DA9957A-6C81-4AE7-B1DC-DE6AB9D3F879}" destId="{95BBCB31-B61A-4AA1-AF7E-7D327968C425}" srcOrd="0" destOrd="0" presId="urn:microsoft.com/office/officeart/2005/8/layout/default#1"/>
    <dgm:cxn modelId="{E941DD54-55DA-4375-8530-9354E5574CBD}" type="presOf" srcId="{79B18ADB-6C46-4482-B22A-AB2DA066462D}" destId="{4D4A2B5D-7E7B-4CBC-9F31-588B8F762C07}" srcOrd="0" destOrd="0" presId="urn:microsoft.com/office/officeart/2005/8/layout/default#1"/>
    <dgm:cxn modelId="{20067E76-491F-47A8-B3E9-FABDC4815654}" type="presOf" srcId="{41EB71C2-B620-4682-ABD2-9A62721AD82A}" destId="{03F00AE1-93B5-44AF-81AF-FBAE667A5FAA}" srcOrd="0" destOrd="0" presId="urn:microsoft.com/office/officeart/2005/8/layout/default#1"/>
    <dgm:cxn modelId="{44BD0E79-45A1-4032-BE88-70B3D5088DF0}" type="presOf" srcId="{C23F46EF-F3E4-4A6B-A9F8-2B47DA870352}" destId="{1383193E-45E4-4397-906B-9AB4C5279100}" srcOrd="0" destOrd="0" presId="urn:microsoft.com/office/officeart/2005/8/layout/default#1"/>
    <dgm:cxn modelId="{933ADB98-F40B-41DD-84B6-301F83C0C8F3}" type="presOf" srcId="{C0F7011D-3950-477A-A98A-F74A766CFE35}" destId="{ED57F97D-B60E-4B0C-AFAC-3CB570BC3753}" srcOrd="0" destOrd="0" presId="urn:microsoft.com/office/officeart/2005/8/layout/default#1"/>
    <dgm:cxn modelId="{7C03FA9D-D253-4AC8-B42C-A2E60138C7A1}" type="presOf" srcId="{D603C21D-F236-4D0B-8CF5-75B990FD606A}" destId="{6A18AD69-3FFD-4F98-ABC5-CEE0DA6BAE78}" srcOrd="0" destOrd="0" presId="urn:microsoft.com/office/officeart/2005/8/layout/default#1"/>
    <dgm:cxn modelId="{205FB7A3-3472-4A26-BBF0-1137D8B8E133}" srcId="{C0F7011D-3950-477A-A98A-F74A766CFE35}" destId="{41EB71C2-B620-4682-ABD2-9A62721AD82A}" srcOrd="7" destOrd="0" parTransId="{80F9471C-E059-484A-B093-CCD93C492F99}" sibTransId="{FC7C624F-025A-4D7D-83F2-606E9E1F8362}"/>
    <dgm:cxn modelId="{4D86ABA5-8B2A-4F02-B6FB-C20B4D9BDC53}" type="presOf" srcId="{11A85826-2792-40C5-A09F-C6173209C59C}" destId="{AD6AD10C-F1C2-49FB-B949-FA8B8BA9761C}" srcOrd="0" destOrd="0" presId="urn:microsoft.com/office/officeart/2005/8/layout/default#1"/>
    <dgm:cxn modelId="{00BD03BF-2886-436D-8BF3-1649AA33B411}" srcId="{C0F7011D-3950-477A-A98A-F74A766CFE35}" destId="{6DA9957A-6C81-4AE7-B1DC-DE6AB9D3F879}" srcOrd="5" destOrd="0" parTransId="{DF38E49D-4961-4BB7-9AED-740DF311079B}" sibTransId="{38E261DE-EEFF-44FF-93DF-78C5DD5E1EA2}"/>
    <dgm:cxn modelId="{B482D1C0-7AB9-4A32-A255-206590BE4C29}" srcId="{C0F7011D-3950-477A-A98A-F74A766CFE35}" destId="{11A85826-2792-40C5-A09F-C6173209C59C}" srcOrd="0" destOrd="0" parTransId="{6EF60CAF-E863-477A-B875-BEF28EAC9BF3}" sibTransId="{B678A1D4-3909-4B3C-88B4-A6A3AC9F9D65}"/>
    <dgm:cxn modelId="{C24F7AF7-17AC-461B-9BFB-ED263B861FD9}" type="presOf" srcId="{EFC88424-BC09-4566-88FE-535DB1755096}" destId="{0D08DBAA-143E-49BB-B6E5-2F2466ACC27A}" srcOrd="0" destOrd="0" presId="urn:microsoft.com/office/officeart/2005/8/layout/default#1"/>
    <dgm:cxn modelId="{D236B1FD-5BE1-4A49-8CFB-17BCA6F3ACC7}" type="presParOf" srcId="{ED57F97D-B60E-4B0C-AFAC-3CB570BC3753}" destId="{AD6AD10C-F1C2-49FB-B949-FA8B8BA9761C}" srcOrd="0" destOrd="0" presId="urn:microsoft.com/office/officeart/2005/8/layout/default#1"/>
    <dgm:cxn modelId="{F0EA61DE-C9A6-4364-B0A8-2214B107112F}" type="presParOf" srcId="{ED57F97D-B60E-4B0C-AFAC-3CB570BC3753}" destId="{2AE868BC-63E6-4209-AA05-0BAE27D34CD0}" srcOrd="1" destOrd="0" presId="urn:microsoft.com/office/officeart/2005/8/layout/default#1"/>
    <dgm:cxn modelId="{EADB9F58-6F15-465A-B28C-C7E985350D5B}" type="presParOf" srcId="{ED57F97D-B60E-4B0C-AFAC-3CB570BC3753}" destId="{0D08DBAA-143E-49BB-B6E5-2F2466ACC27A}" srcOrd="2" destOrd="0" presId="urn:microsoft.com/office/officeart/2005/8/layout/default#1"/>
    <dgm:cxn modelId="{723A1EB4-DFC0-46F3-ADC2-876BE2E0D488}" type="presParOf" srcId="{ED57F97D-B60E-4B0C-AFAC-3CB570BC3753}" destId="{F3EBF979-2666-4EAE-9C57-9D3C4F97A731}" srcOrd="3" destOrd="0" presId="urn:microsoft.com/office/officeart/2005/8/layout/default#1"/>
    <dgm:cxn modelId="{5AA66DBE-44BC-41DA-AEB8-F6D5B44D89F4}" type="presParOf" srcId="{ED57F97D-B60E-4B0C-AFAC-3CB570BC3753}" destId="{1383193E-45E4-4397-906B-9AB4C5279100}" srcOrd="4" destOrd="0" presId="urn:microsoft.com/office/officeart/2005/8/layout/default#1"/>
    <dgm:cxn modelId="{1832FBF6-C156-4F5A-BD04-10C254268324}" type="presParOf" srcId="{ED57F97D-B60E-4B0C-AFAC-3CB570BC3753}" destId="{4E99BFE5-5DF0-40A8-B696-F9E56C0911F2}" srcOrd="5" destOrd="0" presId="urn:microsoft.com/office/officeart/2005/8/layout/default#1"/>
    <dgm:cxn modelId="{C5DBDF5F-45BE-4F5B-92DB-A8E48E2C9501}" type="presParOf" srcId="{ED57F97D-B60E-4B0C-AFAC-3CB570BC3753}" destId="{F144CD4F-9DCD-455E-87CC-F2F528563B1D}" srcOrd="6" destOrd="0" presId="urn:microsoft.com/office/officeart/2005/8/layout/default#1"/>
    <dgm:cxn modelId="{FBE741F3-8525-4889-9045-5282F0EEB7A7}" type="presParOf" srcId="{ED57F97D-B60E-4B0C-AFAC-3CB570BC3753}" destId="{9DE72F3E-5A39-4971-BD06-B0152A3DD1B5}" srcOrd="7" destOrd="0" presId="urn:microsoft.com/office/officeart/2005/8/layout/default#1"/>
    <dgm:cxn modelId="{93E986C6-4B05-49C4-B710-1D4CE37A0F22}" type="presParOf" srcId="{ED57F97D-B60E-4B0C-AFAC-3CB570BC3753}" destId="{E13351FC-FFB7-45FD-9061-AD24035BE04D}" srcOrd="8" destOrd="0" presId="urn:microsoft.com/office/officeart/2005/8/layout/default#1"/>
    <dgm:cxn modelId="{83253B27-9CCA-4C9D-94C5-E1CE6F6C9812}" type="presParOf" srcId="{ED57F97D-B60E-4B0C-AFAC-3CB570BC3753}" destId="{082351E2-2020-40DB-897B-5B0EB2EFB422}" srcOrd="9" destOrd="0" presId="urn:microsoft.com/office/officeart/2005/8/layout/default#1"/>
    <dgm:cxn modelId="{82BC7177-2CDC-41D0-8252-BDC8275773DF}" type="presParOf" srcId="{ED57F97D-B60E-4B0C-AFAC-3CB570BC3753}" destId="{95BBCB31-B61A-4AA1-AF7E-7D327968C425}" srcOrd="10" destOrd="0" presId="urn:microsoft.com/office/officeart/2005/8/layout/default#1"/>
    <dgm:cxn modelId="{107163D4-CFF9-4602-A5DE-E9608E96B67B}" type="presParOf" srcId="{ED57F97D-B60E-4B0C-AFAC-3CB570BC3753}" destId="{3B893366-8E26-4685-B26B-F18447AC83BC}" srcOrd="11" destOrd="0" presId="urn:microsoft.com/office/officeart/2005/8/layout/default#1"/>
    <dgm:cxn modelId="{EC62DFDC-25D4-4610-A83B-02355F464AEB}" type="presParOf" srcId="{ED57F97D-B60E-4B0C-AFAC-3CB570BC3753}" destId="{4D4A2B5D-7E7B-4CBC-9F31-588B8F762C07}" srcOrd="12" destOrd="0" presId="urn:microsoft.com/office/officeart/2005/8/layout/default#1"/>
    <dgm:cxn modelId="{54AD3AAF-9AE5-480F-8044-27926D63DBE4}" type="presParOf" srcId="{ED57F97D-B60E-4B0C-AFAC-3CB570BC3753}" destId="{0AB151AD-3929-469F-AE6A-C52606696B7A}" srcOrd="13" destOrd="0" presId="urn:microsoft.com/office/officeart/2005/8/layout/default#1"/>
    <dgm:cxn modelId="{E9D61D76-C09A-424C-B715-40688E51CB26}" type="presParOf" srcId="{ED57F97D-B60E-4B0C-AFAC-3CB570BC3753}" destId="{03F00AE1-93B5-44AF-81AF-FBAE667A5FAA}" srcOrd="14" destOrd="0" presId="urn:microsoft.com/office/officeart/2005/8/layout/default#1"/>
    <dgm:cxn modelId="{93140B00-9360-41BF-98B6-9E02A7D97072}" type="presParOf" srcId="{ED57F97D-B60E-4B0C-AFAC-3CB570BC3753}" destId="{392B108C-133E-4EA1-BF11-7C7DE07034EA}" srcOrd="15" destOrd="0" presId="urn:microsoft.com/office/officeart/2005/8/layout/default#1"/>
    <dgm:cxn modelId="{1FB1B432-96E2-4B5C-85E4-42BC5D10F1F0}" type="presParOf" srcId="{ED57F97D-B60E-4B0C-AFAC-3CB570BC3753}" destId="{6A18AD69-3FFD-4F98-ABC5-CEE0DA6BAE78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14C31-3EB6-4B17-AD4C-4A910AF52814}" type="doc">
      <dgm:prSet loTypeId="urn:microsoft.com/office/officeart/2005/8/layout/default#2" loCatId="list" qsTypeId="urn:microsoft.com/office/officeart/2005/8/quickstyle/simple1#2" qsCatId="simple" csTypeId="urn:microsoft.com/office/officeart/2005/8/colors/colorful3#2" csCatId="colorful" phldr="1"/>
      <dgm:spPr/>
      <dgm:t>
        <a:bodyPr/>
        <a:lstStyle/>
        <a:p>
          <a:endParaRPr lang="en-US"/>
        </a:p>
      </dgm:t>
    </dgm:pt>
    <dgm:pt modelId="{6EDD578B-FB44-4406-9F34-BB9C65485B0B}">
      <dgm:prSet phldrT="[Text]"/>
      <dgm:spPr/>
      <dgm:t>
        <a:bodyPr/>
        <a:lstStyle/>
        <a:p>
          <a:r>
            <a:rPr lang="en-US" dirty="0"/>
            <a:t>Hair fall and skin problems</a:t>
          </a:r>
        </a:p>
      </dgm:t>
    </dgm:pt>
    <dgm:pt modelId="{DB36DFFB-09D7-43A6-B0FA-1F6A1DA1805E}" type="parTrans" cxnId="{5EDFC957-D05E-49F1-88B0-A6EE9BA5CEA8}">
      <dgm:prSet/>
      <dgm:spPr/>
      <dgm:t>
        <a:bodyPr/>
        <a:lstStyle/>
        <a:p>
          <a:endParaRPr lang="en-US"/>
        </a:p>
      </dgm:t>
    </dgm:pt>
    <dgm:pt modelId="{CCE3D420-6CFC-4E48-B305-FDB9EB16D547}" type="sibTrans" cxnId="{5EDFC957-D05E-49F1-88B0-A6EE9BA5CEA8}">
      <dgm:prSet/>
      <dgm:spPr/>
      <dgm:t>
        <a:bodyPr/>
        <a:lstStyle/>
        <a:p>
          <a:endParaRPr lang="en-US"/>
        </a:p>
      </dgm:t>
    </dgm:pt>
    <dgm:pt modelId="{CC4FDEA0-7353-4073-980D-786F64CEE812}">
      <dgm:prSet phldrT="[Text]"/>
      <dgm:spPr/>
      <dgm:t>
        <a:bodyPr/>
        <a:lstStyle/>
        <a:p>
          <a:r>
            <a:rPr lang="en-US" dirty="0"/>
            <a:t>Headache</a:t>
          </a:r>
        </a:p>
      </dgm:t>
    </dgm:pt>
    <dgm:pt modelId="{7E9B8369-E48C-4BAE-8949-00EB74C6DED6}" type="parTrans" cxnId="{B5D5B490-1D52-4796-9B0D-E97C321C0C15}">
      <dgm:prSet/>
      <dgm:spPr/>
      <dgm:t>
        <a:bodyPr/>
        <a:lstStyle/>
        <a:p>
          <a:endParaRPr lang="en-US"/>
        </a:p>
      </dgm:t>
    </dgm:pt>
    <dgm:pt modelId="{18B55E9E-5BA6-44EF-9352-7C531C4AE24A}" type="sibTrans" cxnId="{B5D5B490-1D52-4796-9B0D-E97C321C0C15}">
      <dgm:prSet/>
      <dgm:spPr/>
      <dgm:t>
        <a:bodyPr/>
        <a:lstStyle/>
        <a:p>
          <a:endParaRPr lang="en-US"/>
        </a:p>
      </dgm:t>
    </dgm:pt>
    <dgm:pt modelId="{0C759A11-214F-40F5-A266-114032267DE5}">
      <dgm:prSet phldrT="[Text]"/>
      <dgm:spPr/>
      <dgm:t>
        <a:bodyPr/>
        <a:lstStyle/>
        <a:p>
          <a:r>
            <a:rPr lang="en-US" dirty="0"/>
            <a:t>Bed-wetting</a:t>
          </a:r>
        </a:p>
      </dgm:t>
    </dgm:pt>
    <dgm:pt modelId="{0FD6CB05-FD73-4DD5-99D1-198699BD9414}" type="parTrans" cxnId="{F78E54D5-6753-42A5-8080-28E1A15B91C0}">
      <dgm:prSet/>
      <dgm:spPr/>
      <dgm:t>
        <a:bodyPr/>
        <a:lstStyle/>
        <a:p>
          <a:endParaRPr lang="en-US"/>
        </a:p>
      </dgm:t>
    </dgm:pt>
    <dgm:pt modelId="{A4287FB5-41F1-4885-AE5E-D1DEA4D1CE50}" type="sibTrans" cxnId="{F78E54D5-6753-42A5-8080-28E1A15B91C0}">
      <dgm:prSet/>
      <dgm:spPr/>
      <dgm:t>
        <a:bodyPr/>
        <a:lstStyle/>
        <a:p>
          <a:endParaRPr lang="en-US"/>
        </a:p>
      </dgm:t>
    </dgm:pt>
    <dgm:pt modelId="{E8F3668D-027E-4769-8E6D-F0B29FB7854A}">
      <dgm:prSet phldrT="[Text]"/>
      <dgm:spPr/>
      <dgm:t>
        <a:bodyPr/>
        <a:lstStyle/>
        <a:p>
          <a:r>
            <a:rPr lang="en-US" dirty="0"/>
            <a:t>Change in sleeping pattern</a:t>
          </a:r>
        </a:p>
      </dgm:t>
    </dgm:pt>
    <dgm:pt modelId="{0E37416B-F997-4451-8B37-BFB56AFA7D80}" type="parTrans" cxnId="{BEDEDDD7-1974-4730-99F4-C3EC32428DC5}">
      <dgm:prSet/>
      <dgm:spPr/>
      <dgm:t>
        <a:bodyPr/>
        <a:lstStyle/>
        <a:p>
          <a:endParaRPr lang="en-US"/>
        </a:p>
      </dgm:t>
    </dgm:pt>
    <dgm:pt modelId="{359B75A6-E41B-4C4A-B851-AED2014D55E2}" type="sibTrans" cxnId="{BEDEDDD7-1974-4730-99F4-C3EC32428DC5}">
      <dgm:prSet/>
      <dgm:spPr/>
      <dgm:t>
        <a:bodyPr/>
        <a:lstStyle/>
        <a:p>
          <a:endParaRPr lang="en-US"/>
        </a:p>
      </dgm:t>
    </dgm:pt>
    <dgm:pt modelId="{D9EEE6CF-EE45-4DED-A0D2-0C7472DCACC1}">
      <dgm:prSet phldrT="[Text]"/>
      <dgm:spPr/>
      <dgm:t>
        <a:bodyPr/>
        <a:lstStyle/>
        <a:p>
          <a:r>
            <a:rPr lang="en-US" dirty="0"/>
            <a:t>Poor appetite</a:t>
          </a:r>
        </a:p>
        <a:p>
          <a:endParaRPr lang="en-US" dirty="0"/>
        </a:p>
      </dgm:t>
    </dgm:pt>
    <dgm:pt modelId="{613721FB-E9A3-4125-A293-0BEA0398C642}" type="parTrans" cxnId="{D4166558-E770-446B-BCBF-671AA50661FF}">
      <dgm:prSet/>
      <dgm:spPr/>
      <dgm:t>
        <a:bodyPr/>
        <a:lstStyle/>
        <a:p>
          <a:endParaRPr lang="en-US"/>
        </a:p>
      </dgm:t>
    </dgm:pt>
    <dgm:pt modelId="{C32229FF-7EA4-4410-8EE7-24FBB9B1A1B9}" type="sibTrans" cxnId="{D4166558-E770-446B-BCBF-671AA50661FF}">
      <dgm:prSet/>
      <dgm:spPr/>
      <dgm:t>
        <a:bodyPr/>
        <a:lstStyle/>
        <a:p>
          <a:endParaRPr lang="en-US"/>
        </a:p>
      </dgm:t>
    </dgm:pt>
    <dgm:pt modelId="{944492E4-A091-4204-8DB0-0272FF2EC812}" type="pres">
      <dgm:prSet presAssocID="{DC714C31-3EB6-4B17-AD4C-4A910AF52814}" presName="diagram" presStyleCnt="0">
        <dgm:presLayoutVars>
          <dgm:dir/>
          <dgm:resizeHandles val="exact"/>
        </dgm:presLayoutVars>
      </dgm:prSet>
      <dgm:spPr/>
    </dgm:pt>
    <dgm:pt modelId="{FD92E8A7-848A-4A03-BA0B-F8487B96447A}" type="pres">
      <dgm:prSet presAssocID="{6EDD578B-FB44-4406-9F34-BB9C65485B0B}" presName="node" presStyleLbl="node1" presStyleIdx="0" presStyleCnt="5">
        <dgm:presLayoutVars>
          <dgm:bulletEnabled val="1"/>
        </dgm:presLayoutVars>
      </dgm:prSet>
      <dgm:spPr/>
    </dgm:pt>
    <dgm:pt modelId="{2C83F616-30A6-4B43-A72A-279AC0D47FCC}" type="pres">
      <dgm:prSet presAssocID="{CCE3D420-6CFC-4E48-B305-FDB9EB16D547}" presName="sibTrans" presStyleCnt="0"/>
      <dgm:spPr/>
    </dgm:pt>
    <dgm:pt modelId="{CE8CC391-6984-4A83-AC2A-76851CD3765A}" type="pres">
      <dgm:prSet presAssocID="{CC4FDEA0-7353-4073-980D-786F64CEE812}" presName="node" presStyleLbl="node1" presStyleIdx="1" presStyleCnt="5">
        <dgm:presLayoutVars>
          <dgm:bulletEnabled val="1"/>
        </dgm:presLayoutVars>
      </dgm:prSet>
      <dgm:spPr/>
    </dgm:pt>
    <dgm:pt modelId="{BA8214A2-181B-4A9C-9864-553146E048FD}" type="pres">
      <dgm:prSet presAssocID="{18B55E9E-5BA6-44EF-9352-7C531C4AE24A}" presName="sibTrans" presStyleCnt="0"/>
      <dgm:spPr/>
    </dgm:pt>
    <dgm:pt modelId="{22553BF3-AF0D-45F2-85BE-EAF38C36D0E2}" type="pres">
      <dgm:prSet presAssocID="{0C759A11-214F-40F5-A266-114032267DE5}" presName="node" presStyleLbl="node1" presStyleIdx="2" presStyleCnt="5">
        <dgm:presLayoutVars>
          <dgm:bulletEnabled val="1"/>
        </dgm:presLayoutVars>
      </dgm:prSet>
      <dgm:spPr/>
    </dgm:pt>
    <dgm:pt modelId="{046672CD-CD91-4204-9D52-5C167106223A}" type="pres">
      <dgm:prSet presAssocID="{A4287FB5-41F1-4885-AE5E-D1DEA4D1CE50}" presName="sibTrans" presStyleCnt="0"/>
      <dgm:spPr/>
    </dgm:pt>
    <dgm:pt modelId="{85FADB4F-A590-422B-B820-FBDB34A16607}" type="pres">
      <dgm:prSet presAssocID="{E8F3668D-027E-4769-8E6D-F0B29FB7854A}" presName="node" presStyleLbl="node1" presStyleIdx="3" presStyleCnt="5">
        <dgm:presLayoutVars>
          <dgm:bulletEnabled val="1"/>
        </dgm:presLayoutVars>
      </dgm:prSet>
      <dgm:spPr/>
    </dgm:pt>
    <dgm:pt modelId="{526FD3CD-AC32-4646-8F3E-BCF746D4A96A}" type="pres">
      <dgm:prSet presAssocID="{359B75A6-E41B-4C4A-B851-AED2014D55E2}" presName="sibTrans" presStyleCnt="0"/>
      <dgm:spPr/>
    </dgm:pt>
    <dgm:pt modelId="{270A9D2D-49E8-4A25-B026-ADB076EEC390}" type="pres">
      <dgm:prSet presAssocID="{D9EEE6CF-EE45-4DED-A0D2-0C7472DCACC1}" presName="node" presStyleLbl="node1" presStyleIdx="4" presStyleCnt="5">
        <dgm:presLayoutVars>
          <dgm:bulletEnabled val="1"/>
        </dgm:presLayoutVars>
      </dgm:prSet>
      <dgm:spPr/>
    </dgm:pt>
  </dgm:ptLst>
  <dgm:cxnLst>
    <dgm:cxn modelId="{5968763D-030E-41B3-B86C-EEA169051F61}" type="presOf" srcId="{D9EEE6CF-EE45-4DED-A0D2-0C7472DCACC1}" destId="{270A9D2D-49E8-4A25-B026-ADB076EEC390}" srcOrd="0" destOrd="0" presId="urn:microsoft.com/office/officeart/2005/8/layout/default#2"/>
    <dgm:cxn modelId="{99C1F147-8EC2-4F9B-8FC7-5486041F9BCC}" type="presOf" srcId="{0C759A11-214F-40F5-A266-114032267DE5}" destId="{22553BF3-AF0D-45F2-85BE-EAF38C36D0E2}" srcOrd="0" destOrd="0" presId="urn:microsoft.com/office/officeart/2005/8/layout/default#2"/>
    <dgm:cxn modelId="{741EF748-AC8F-4AE3-A987-F428E6E8030F}" type="presOf" srcId="{CC4FDEA0-7353-4073-980D-786F64CEE812}" destId="{CE8CC391-6984-4A83-AC2A-76851CD3765A}" srcOrd="0" destOrd="0" presId="urn:microsoft.com/office/officeart/2005/8/layout/default#2"/>
    <dgm:cxn modelId="{EB37F24A-FC84-429A-8945-493BB79E7076}" type="presOf" srcId="{DC714C31-3EB6-4B17-AD4C-4A910AF52814}" destId="{944492E4-A091-4204-8DB0-0272FF2EC812}" srcOrd="0" destOrd="0" presId="urn:microsoft.com/office/officeart/2005/8/layout/default#2"/>
    <dgm:cxn modelId="{5EDFC957-D05E-49F1-88B0-A6EE9BA5CEA8}" srcId="{DC714C31-3EB6-4B17-AD4C-4A910AF52814}" destId="{6EDD578B-FB44-4406-9F34-BB9C65485B0B}" srcOrd="0" destOrd="0" parTransId="{DB36DFFB-09D7-43A6-B0FA-1F6A1DA1805E}" sibTransId="{CCE3D420-6CFC-4E48-B305-FDB9EB16D547}"/>
    <dgm:cxn modelId="{D4166558-E770-446B-BCBF-671AA50661FF}" srcId="{DC714C31-3EB6-4B17-AD4C-4A910AF52814}" destId="{D9EEE6CF-EE45-4DED-A0D2-0C7472DCACC1}" srcOrd="4" destOrd="0" parTransId="{613721FB-E9A3-4125-A293-0BEA0398C642}" sibTransId="{C32229FF-7EA4-4410-8EE7-24FBB9B1A1B9}"/>
    <dgm:cxn modelId="{B5D5B490-1D52-4796-9B0D-E97C321C0C15}" srcId="{DC714C31-3EB6-4B17-AD4C-4A910AF52814}" destId="{CC4FDEA0-7353-4073-980D-786F64CEE812}" srcOrd="1" destOrd="0" parTransId="{7E9B8369-E48C-4BAE-8949-00EB74C6DED6}" sibTransId="{18B55E9E-5BA6-44EF-9352-7C531C4AE24A}"/>
    <dgm:cxn modelId="{245C99A9-4DE2-45EA-8B9F-72AB540BDE5F}" type="presOf" srcId="{E8F3668D-027E-4769-8E6D-F0B29FB7854A}" destId="{85FADB4F-A590-422B-B820-FBDB34A16607}" srcOrd="0" destOrd="0" presId="urn:microsoft.com/office/officeart/2005/8/layout/default#2"/>
    <dgm:cxn modelId="{F78E54D5-6753-42A5-8080-28E1A15B91C0}" srcId="{DC714C31-3EB6-4B17-AD4C-4A910AF52814}" destId="{0C759A11-214F-40F5-A266-114032267DE5}" srcOrd="2" destOrd="0" parTransId="{0FD6CB05-FD73-4DD5-99D1-198699BD9414}" sibTransId="{A4287FB5-41F1-4885-AE5E-D1DEA4D1CE50}"/>
    <dgm:cxn modelId="{BEDEDDD7-1974-4730-99F4-C3EC32428DC5}" srcId="{DC714C31-3EB6-4B17-AD4C-4A910AF52814}" destId="{E8F3668D-027E-4769-8E6D-F0B29FB7854A}" srcOrd="3" destOrd="0" parTransId="{0E37416B-F997-4451-8B37-BFB56AFA7D80}" sibTransId="{359B75A6-E41B-4C4A-B851-AED2014D55E2}"/>
    <dgm:cxn modelId="{5FE078ED-8CB7-457D-ABBB-E733E1DE47FF}" type="presOf" srcId="{6EDD578B-FB44-4406-9F34-BB9C65485B0B}" destId="{FD92E8A7-848A-4A03-BA0B-F8487B96447A}" srcOrd="0" destOrd="0" presId="urn:microsoft.com/office/officeart/2005/8/layout/default#2"/>
    <dgm:cxn modelId="{9C11B557-4BF1-4C92-92DC-445EAEA8AAFB}" type="presParOf" srcId="{944492E4-A091-4204-8DB0-0272FF2EC812}" destId="{FD92E8A7-848A-4A03-BA0B-F8487B96447A}" srcOrd="0" destOrd="0" presId="urn:microsoft.com/office/officeart/2005/8/layout/default#2"/>
    <dgm:cxn modelId="{BF03083A-AE1E-43D6-A57E-7EA95736AB3A}" type="presParOf" srcId="{944492E4-A091-4204-8DB0-0272FF2EC812}" destId="{2C83F616-30A6-4B43-A72A-279AC0D47FCC}" srcOrd="1" destOrd="0" presId="urn:microsoft.com/office/officeart/2005/8/layout/default#2"/>
    <dgm:cxn modelId="{28D9AE23-361A-4C9C-9ACD-ACE27E313ABB}" type="presParOf" srcId="{944492E4-A091-4204-8DB0-0272FF2EC812}" destId="{CE8CC391-6984-4A83-AC2A-76851CD3765A}" srcOrd="2" destOrd="0" presId="urn:microsoft.com/office/officeart/2005/8/layout/default#2"/>
    <dgm:cxn modelId="{422388A2-754E-41E9-A8D4-39EAB01FCBBF}" type="presParOf" srcId="{944492E4-A091-4204-8DB0-0272FF2EC812}" destId="{BA8214A2-181B-4A9C-9864-553146E048FD}" srcOrd="3" destOrd="0" presId="urn:microsoft.com/office/officeart/2005/8/layout/default#2"/>
    <dgm:cxn modelId="{AA623F34-1270-443B-9102-E8FDC8C8E791}" type="presParOf" srcId="{944492E4-A091-4204-8DB0-0272FF2EC812}" destId="{22553BF3-AF0D-45F2-85BE-EAF38C36D0E2}" srcOrd="4" destOrd="0" presId="urn:microsoft.com/office/officeart/2005/8/layout/default#2"/>
    <dgm:cxn modelId="{44996F61-8100-45C7-BB71-B467CA735776}" type="presParOf" srcId="{944492E4-A091-4204-8DB0-0272FF2EC812}" destId="{046672CD-CD91-4204-9D52-5C167106223A}" srcOrd="5" destOrd="0" presId="urn:microsoft.com/office/officeart/2005/8/layout/default#2"/>
    <dgm:cxn modelId="{A10203EB-47B3-44E5-A194-0BCC5570A7DA}" type="presParOf" srcId="{944492E4-A091-4204-8DB0-0272FF2EC812}" destId="{85FADB4F-A590-422B-B820-FBDB34A16607}" srcOrd="6" destOrd="0" presId="urn:microsoft.com/office/officeart/2005/8/layout/default#2"/>
    <dgm:cxn modelId="{B7C7BC0C-3A91-42B9-AECA-905E2448EBAF}" type="presParOf" srcId="{944492E4-A091-4204-8DB0-0272FF2EC812}" destId="{526FD3CD-AC32-4646-8F3E-BCF746D4A96A}" srcOrd="7" destOrd="0" presId="urn:microsoft.com/office/officeart/2005/8/layout/default#2"/>
    <dgm:cxn modelId="{3698E09E-9BDB-4FC2-9E38-5E69EAF194D0}" type="presParOf" srcId="{944492E4-A091-4204-8DB0-0272FF2EC812}" destId="{270A9D2D-49E8-4A25-B026-ADB076EEC390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09CA32-2834-4661-83D0-56B7CFB51A2D}" type="doc">
      <dgm:prSet loTypeId="urn:microsoft.com/office/officeart/2005/8/layout/vList3" loCatId="list" qsTypeId="urn:microsoft.com/office/officeart/2005/8/quickstyle/simple1#3" qsCatId="simple" csTypeId="urn:microsoft.com/office/officeart/2005/8/colors/colorful3#3" csCatId="colorful" phldr="1"/>
      <dgm:spPr/>
    </dgm:pt>
    <dgm:pt modelId="{5A2E6A22-7DF4-49A6-8B51-6C5E9BE0DAD5}">
      <dgm:prSet phldrT="[Text]"/>
      <dgm:spPr/>
      <dgm:t>
        <a:bodyPr/>
        <a:lstStyle/>
        <a:p>
          <a:r>
            <a:rPr lang="en-US" dirty="0"/>
            <a:t>Become introvert</a:t>
          </a:r>
        </a:p>
      </dgm:t>
    </dgm:pt>
    <dgm:pt modelId="{71471046-23E6-443D-93D6-827699DBB38D}" type="parTrans" cxnId="{35FF0E19-A515-4F60-BD20-E17EDC751E96}">
      <dgm:prSet/>
      <dgm:spPr/>
      <dgm:t>
        <a:bodyPr/>
        <a:lstStyle/>
        <a:p>
          <a:endParaRPr lang="en-US"/>
        </a:p>
      </dgm:t>
    </dgm:pt>
    <dgm:pt modelId="{F078BDE1-EBBA-45A0-BEDA-573E648E5909}" type="sibTrans" cxnId="{35FF0E19-A515-4F60-BD20-E17EDC751E96}">
      <dgm:prSet/>
      <dgm:spPr/>
      <dgm:t>
        <a:bodyPr/>
        <a:lstStyle/>
        <a:p>
          <a:endParaRPr lang="en-US"/>
        </a:p>
      </dgm:t>
    </dgm:pt>
    <dgm:pt modelId="{E9FBB3D9-2CE8-488D-A533-61837D68989D}">
      <dgm:prSet phldrT="[Text]"/>
      <dgm:spPr/>
      <dgm:t>
        <a:bodyPr/>
        <a:lstStyle/>
        <a:p>
          <a:r>
            <a:rPr lang="en-US" dirty="0"/>
            <a:t>Low self-esteem</a:t>
          </a:r>
        </a:p>
      </dgm:t>
    </dgm:pt>
    <dgm:pt modelId="{A79AA145-96E8-43D8-B24D-8D4B16C43A24}" type="parTrans" cxnId="{81400615-665F-4E57-B495-5C0F47617C9F}">
      <dgm:prSet/>
      <dgm:spPr/>
      <dgm:t>
        <a:bodyPr/>
        <a:lstStyle/>
        <a:p>
          <a:endParaRPr lang="en-US"/>
        </a:p>
      </dgm:t>
    </dgm:pt>
    <dgm:pt modelId="{7DA56E88-9352-48B4-A51F-454062F63916}" type="sibTrans" cxnId="{81400615-665F-4E57-B495-5C0F47617C9F}">
      <dgm:prSet/>
      <dgm:spPr/>
      <dgm:t>
        <a:bodyPr/>
        <a:lstStyle/>
        <a:p>
          <a:endParaRPr lang="en-US"/>
        </a:p>
      </dgm:t>
    </dgm:pt>
    <dgm:pt modelId="{D909C621-C029-4035-B45E-2B37A0158D84}">
      <dgm:prSet phldrT="[Text]"/>
      <dgm:spPr/>
      <dgm:t>
        <a:bodyPr/>
        <a:lstStyle/>
        <a:p>
          <a:r>
            <a:rPr lang="en-US" dirty="0"/>
            <a:t>Feel lonely and isolated</a:t>
          </a:r>
        </a:p>
      </dgm:t>
    </dgm:pt>
    <dgm:pt modelId="{A4415128-F132-4A4A-B2BB-D911FD95BBC9}" type="parTrans" cxnId="{85F1E54B-4986-49B7-87A5-8BF4B842E72D}">
      <dgm:prSet/>
      <dgm:spPr/>
      <dgm:t>
        <a:bodyPr/>
        <a:lstStyle/>
        <a:p>
          <a:endParaRPr lang="en-US"/>
        </a:p>
      </dgm:t>
    </dgm:pt>
    <dgm:pt modelId="{2F845D37-1DBB-4DBE-A9F7-DCDCB21742A3}" type="sibTrans" cxnId="{85F1E54B-4986-49B7-87A5-8BF4B842E72D}">
      <dgm:prSet/>
      <dgm:spPr/>
      <dgm:t>
        <a:bodyPr/>
        <a:lstStyle/>
        <a:p>
          <a:endParaRPr lang="en-US"/>
        </a:p>
      </dgm:t>
    </dgm:pt>
    <dgm:pt modelId="{5EEE096C-5891-4C57-9994-C353FBCE13B6}" type="pres">
      <dgm:prSet presAssocID="{0809CA32-2834-4661-83D0-56B7CFB51A2D}" presName="linearFlow" presStyleCnt="0">
        <dgm:presLayoutVars>
          <dgm:dir/>
          <dgm:resizeHandles val="exact"/>
        </dgm:presLayoutVars>
      </dgm:prSet>
      <dgm:spPr/>
    </dgm:pt>
    <dgm:pt modelId="{BDEAEA4F-635A-4455-AFDE-DDAD0BCBDEE2}" type="pres">
      <dgm:prSet presAssocID="{5A2E6A22-7DF4-49A6-8B51-6C5E9BE0DAD5}" presName="composite" presStyleCnt="0"/>
      <dgm:spPr/>
    </dgm:pt>
    <dgm:pt modelId="{C7B3F231-A933-422B-B96C-9D79ED6DD141}" type="pres">
      <dgm:prSet presAssocID="{5A2E6A22-7DF4-49A6-8B51-6C5E9BE0DAD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6F9437-43B0-4987-AF81-A6F10940D641}" type="pres">
      <dgm:prSet presAssocID="{5A2E6A22-7DF4-49A6-8B51-6C5E9BE0DAD5}" presName="txShp" presStyleLbl="node1" presStyleIdx="0" presStyleCnt="3">
        <dgm:presLayoutVars>
          <dgm:bulletEnabled val="1"/>
        </dgm:presLayoutVars>
      </dgm:prSet>
      <dgm:spPr/>
    </dgm:pt>
    <dgm:pt modelId="{183CA3A7-A931-4868-A56E-691D03A8AF8A}" type="pres">
      <dgm:prSet presAssocID="{F078BDE1-EBBA-45A0-BEDA-573E648E5909}" presName="spacing" presStyleCnt="0"/>
      <dgm:spPr/>
    </dgm:pt>
    <dgm:pt modelId="{EE82F2BB-E940-4DE4-B783-702431EE937E}" type="pres">
      <dgm:prSet presAssocID="{E9FBB3D9-2CE8-488D-A533-61837D68989D}" presName="composite" presStyleCnt="0"/>
      <dgm:spPr/>
    </dgm:pt>
    <dgm:pt modelId="{218063CB-E597-49FE-8772-9AACA71E320E}" type="pres">
      <dgm:prSet presAssocID="{E9FBB3D9-2CE8-488D-A533-61837D68989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C8AF41-D1E4-4D16-9FAD-040E367DB4AF}" type="pres">
      <dgm:prSet presAssocID="{E9FBB3D9-2CE8-488D-A533-61837D68989D}" presName="txShp" presStyleLbl="node1" presStyleIdx="1" presStyleCnt="3">
        <dgm:presLayoutVars>
          <dgm:bulletEnabled val="1"/>
        </dgm:presLayoutVars>
      </dgm:prSet>
      <dgm:spPr/>
    </dgm:pt>
    <dgm:pt modelId="{5E82D74E-9D72-4E5F-B304-E4F9B4A5A2D8}" type="pres">
      <dgm:prSet presAssocID="{7DA56E88-9352-48B4-A51F-454062F63916}" presName="spacing" presStyleCnt="0"/>
      <dgm:spPr/>
    </dgm:pt>
    <dgm:pt modelId="{6431AC55-C375-4C58-9836-CBE5CC42073B}" type="pres">
      <dgm:prSet presAssocID="{D909C621-C029-4035-B45E-2B37A0158D84}" presName="composite" presStyleCnt="0"/>
      <dgm:spPr/>
    </dgm:pt>
    <dgm:pt modelId="{3141FB48-1254-4179-9F01-5CE48C2469AB}" type="pres">
      <dgm:prSet presAssocID="{D909C621-C029-4035-B45E-2B37A0158D84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DE0E770-60DF-452A-8C81-BF796838BE4B}" type="pres">
      <dgm:prSet presAssocID="{D909C621-C029-4035-B45E-2B37A0158D84}" presName="txShp" presStyleLbl="node1" presStyleIdx="2" presStyleCnt="3" custLinFactNeighborX="587">
        <dgm:presLayoutVars>
          <dgm:bulletEnabled val="1"/>
        </dgm:presLayoutVars>
      </dgm:prSet>
      <dgm:spPr/>
    </dgm:pt>
  </dgm:ptLst>
  <dgm:cxnLst>
    <dgm:cxn modelId="{81400615-665F-4E57-B495-5C0F47617C9F}" srcId="{0809CA32-2834-4661-83D0-56B7CFB51A2D}" destId="{E9FBB3D9-2CE8-488D-A533-61837D68989D}" srcOrd="1" destOrd="0" parTransId="{A79AA145-96E8-43D8-B24D-8D4B16C43A24}" sibTransId="{7DA56E88-9352-48B4-A51F-454062F63916}"/>
    <dgm:cxn modelId="{35FF0E19-A515-4F60-BD20-E17EDC751E96}" srcId="{0809CA32-2834-4661-83D0-56B7CFB51A2D}" destId="{5A2E6A22-7DF4-49A6-8B51-6C5E9BE0DAD5}" srcOrd="0" destOrd="0" parTransId="{71471046-23E6-443D-93D6-827699DBB38D}" sibTransId="{F078BDE1-EBBA-45A0-BEDA-573E648E5909}"/>
    <dgm:cxn modelId="{91A10429-F890-4016-AF3B-E3163BF6155C}" type="presOf" srcId="{0809CA32-2834-4661-83D0-56B7CFB51A2D}" destId="{5EEE096C-5891-4C57-9994-C353FBCE13B6}" srcOrd="0" destOrd="0" presId="urn:microsoft.com/office/officeart/2005/8/layout/vList3"/>
    <dgm:cxn modelId="{D007D92C-D638-4559-BF12-6B38C6B2D0E9}" type="presOf" srcId="{5A2E6A22-7DF4-49A6-8B51-6C5E9BE0DAD5}" destId="{CF6F9437-43B0-4987-AF81-A6F10940D641}" srcOrd="0" destOrd="0" presId="urn:microsoft.com/office/officeart/2005/8/layout/vList3"/>
    <dgm:cxn modelId="{85F1E54B-4986-49B7-87A5-8BF4B842E72D}" srcId="{0809CA32-2834-4661-83D0-56B7CFB51A2D}" destId="{D909C621-C029-4035-B45E-2B37A0158D84}" srcOrd="2" destOrd="0" parTransId="{A4415128-F132-4A4A-B2BB-D911FD95BBC9}" sibTransId="{2F845D37-1DBB-4DBE-A9F7-DCDCB21742A3}"/>
    <dgm:cxn modelId="{FC8CAA80-7DAC-41CA-A05F-A497AC33E38D}" type="presOf" srcId="{E9FBB3D9-2CE8-488D-A533-61837D68989D}" destId="{A3C8AF41-D1E4-4D16-9FAD-040E367DB4AF}" srcOrd="0" destOrd="0" presId="urn:microsoft.com/office/officeart/2005/8/layout/vList3"/>
    <dgm:cxn modelId="{E11AD8B2-85D1-4402-A512-28ACA1F05E73}" type="presOf" srcId="{D909C621-C029-4035-B45E-2B37A0158D84}" destId="{CDE0E770-60DF-452A-8C81-BF796838BE4B}" srcOrd="0" destOrd="0" presId="urn:microsoft.com/office/officeart/2005/8/layout/vList3"/>
    <dgm:cxn modelId="{C34F6944-63F0-473D-8001-99962ACB3183}" type="presParOf" srcId="{5EEE096C-5891-4C57-9994-C353FBCE13B6}" destId="{BDEAEA4F-635A-4455-AFDE-DDAD0BCBDEE2}" srcOrd="0" destOrd="0" presId="urn:microsoft.com/office/officeart/2005/8/layout/vList3"/>
    <dgm:cxn modelId="{A0C75A43-393A-4A20-B704-CA3A8D36CA18}" type="presParOf" srcId="{BDEAEA4F-635A-4455-AFDE-DDAD0BCBDEE2}" destId="{C7B3F231-A933-422B-B96C-9D79ED6DD141}" srcOrd="0" destOrd="0" presId="urn:microsoft.com/office/officeart/2005/8/layout/vList3"/>
    <dgm:cxn modelId="{8B1AAA9B-7537-433F-AF6E-B64F9A0E3E04}" type="presParOf" srcId="{BDEAEA4F-635A-4455-AFDE-DDAD0BCBDEE2}" destId="{CF6F9437-43B0-4987-AF81-A6F10940D641}" srcOrd="1" destOrd="0" presId="urn:microsoft.com/office/officeart/2005/8/layout/vList3"/>
    <dgm:cxn modelId="{0D990BFC-E6C7-4DE6-9F30-9BB3575B5633}" type="presParOf" srcId="{5EEE096C-5891-4C57-9994-C353FBCE13B6}" destId="{183CA3A7-A931-4868-A56E-691D03A8AF8A}" srcOrd="1" destOrd="0" presId="urn:microsoft.com/office/officeart/2005/8/layout/vList3"/>
    <dgm:cxn modelId="{05D31352-F510-4D7F-AA51-D8B2A90A321C}" type="presParOf" srcId="{5EEE096C-5891-4C57-9994-C353FBCE13B6}" destId="{EE82F2BB-E940-4DE4-B783-702431EE937E}" srcOrd="2" destOrd="0" presId="urn:microsoft.com/office/officeart/2005/8/layout/vList3"/>
    <dgm:cxn modelId="{B77774C6-75E0-4DAD-B44C-28FF2668A513}" type="presParOf" srcId="{EE82F2BB-E940-4DE4-B783-702431EE937E}" destId="{218063CB-E597-49FE-8772-9AACA71E320E}" srcOrd="0" destOrd="0" presId="urn:microsoft.com/office/officeart/2005/8/layout/vList3"/>
    <dgm:cxn modelId="{585EE796-E53F-4F99-8B28-B243FC177F2D}" type="presParOf" srcId="{EE82F2BB-E940-4DE4-B783-702431EE937E}" destId="{A3C8AF41-D1E4-4D16-9FAD-040E367DB4AF}" srcOrd="1" destOrd="0" presId="urn:microsoft.com/office/officeart/2005/8/layout/vList3"/>
    <dgm:cxn modelId="{427421F7-1AA4-4942-9E52-384F30FFEFA8}" type="presParOf" srcId="{5EEE096C-5891-4C57-9994-C353FBCE13B6}" destId="{5E82D74E-9D72-4E5F-B304-E4F9B4A5A2D8}" srcOrd="3" destOrd="0" presId="urn:microsoft.com/office/officeart/2005/8/layout/vList3"/>
    <dgm:cxn modelId="{2E50FE5E-64C6-4B3F-9F2E-BAAB7CA1ACAF}" type="presParOf" srcId="{5EEE096C-5891-4C57-9994-C353FBCE13B6}" destId="{6431AC55-C375-4C58-9836-CBE5CC42073B}" srcOrd="4" destOrd="0" presId="urn:microsoft.com/office/officeart/2005/8/layout/vList3"/>
    <dgm:cxn modelId="{C9379C7C-A4CB-4847-B0B9-16F6DA407DD9}" type="presParOf" srcId="{6431AC55-C375-4C58-9836-CBE5CC42073B}" destId="{3141FB48-1254-4179-9F01-5CE48C2469AB}" srcOrd="0" destOrd="0" presId="urn:microsoft.com/office/officeart/2005/8/layout/vList3"/>
    <dgm:cxn modelId="{4B8A0D81-47EB-4339-8964-EB055EE704F0}" type="presParOf" srcId="{6431AC55-C375-4C58-9836-CBE5CC42073B}" destId="{CDE0E770-60DF-452A-8C81-BF796838BE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AD10C-F1C2-49FB-B949-FA8B8BA9761C}">
      <dsp:nvSpPr>
        <dsp:cNvPr id="0" name=""/>
        <dsp:cNvSpPr/>
      </dsp:nvSpPr>
      <dsp:spPr>
        <a:xfrm>
          <a:off x="681930" y="1838"/>
          <a:ext cx="2518172" cy="1510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Lack of empathy in cyberbullies </a:t>
          </a:r>
          <a:endParaRPr lang="ms-MY" sz="2400" kern="1200" dirty="0">
            <a:latin typeface="+mn-lt"/>
          </a:endParaRPr>
        </a:p>
      </dsp:txBody>
      <dsp:txXfrm>
        <a:off x="681930" y="1838"/>
        <a:ext cx="2518172" cy="1510903"/>
      </dsp:txXfrm>
    </dsp:sp>
    <dsp:sp modelId="{0D08DBAA-143E-49BB-B6E5-2F2466ACC27A}">
      <dsp:nvSpPr>
        <dsp:cNvPr id="0" name=""/>
        <dsp:cNvSpPr/>
      </dsp:nvSpPr>
      <dsp:spPr>
        <a:xfrm>
          <a:off x="3451919" y="1838"/>
          <a:ext cx="2518172" cy="1510903"/>
        </a:xfrm>
        <a:prstGeom prst="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</a:rPr>
            <a:t>For pure entertainment</a:t>
          </a:r>
          <a:endParaRPr lang="ms-MY" sz="2400" kern="1200" dirty="0">
            <a:latin typeface="+mn-lt"/>
          </a:endParaRPr>
        </a:p>
      </dsp:txBody>
      <dsp:txXfrm>
        <a:off x="3451919" y="1838"/>
        <a:ext cx="2518172" cy="1510903"/>
      </dsp:txXfrm>
    </dsp:sp>
    <dsp:sp modelId="{1383193E-45E4-4397-906B-9AB4C5279100}">
      <dsp:nvSpPr>
        <dsp:cNvPr id="0" name=""/>
        <dsp:cNvSpPr/>
      </dsp:nvSpPr>
      <dsp:spPr>
        <a:xfrm>
          <a:off x="6221909" y="1838"/>
          <a:ext cx="2518172" cy="1510903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400" kern="1200" dirty="0">
              <a:latin typeface="+mn-lt"/>
            </a:rPr>
            <a:t>Peer pressure </a:t>
          </a:r>
        </a:p>
      </dsp:txBody>
      <dsp:txXfrm>
        <a:off x="6221909" y="1838"/>
        <a:ext cx="2518172" cy="1510903"/>
      </dsp:txXfrm>
    </dsp:sp>
    <dsp:sp modelId="{F144CD4F-9DCD-455E-87CC-F2F528563B1D}">
      <dsp:nvSpPr>
        <dsp:cNvPr id="0" name=""/>
        <dsp:cNvSpPr/>
      </dsp:nvSpPr>
      <dsp:spPr>
        <a:xfrm>
          <a:off x="8991898" y="1838"/>
          <a:ext cx="2518172" cy="1510903"/>
        </a:xfrm>
        <a:prstGeom prst="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400" kern="1200" dirty="0">
              <a:latin typeface="+mn-lt"/>
            </a:rPr>
            <a:t>Self-loathing </a:t>
          </a:r>
        </a:p>
      </dsp:txBody>
      <dsp:txXfrm>
        <a:off x="8991898" y="1838"/>
        <a:ext cx="2518172" cy="1510903"/>
      </dsp:txXfrm>
    </dsp:sp>
    <dsp:sp modelId="{E13351FC-FFB7-45FD-9061-AD24035BE04D}">
      <dsp:nvSpPr>
        <dsp:cNvPr id="0" name=""/>
        <dsp:cNvSpPr/>
      </dsp:nvSpPr>
      <dsp:spPr>
        <a:xfrm>
          <a:off x="681930" y="1764558"/>
          <a:ext cx="2518172" cy="151090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MY" sz="2400" kern="1200">
              <a:ln/>
              <a:latin typeface="+mn-lt"/>
              <a:cs typeface="Arial" panose="020B0604020202020204" pitchFamily="34" charset="0"/>
            </a:rPr>
            <a:t>OUT FOR REVENGE</a:t>
          </a:r>
          <a:endParaRPr lang="ms-MY" sz="2400" kern="1200" dirty="0">
            <a:ln/>
            <a:latin typeface="+mn-lt"/>
          </a:endParaRPr>
        </a:p>
      </dsp:txBody>
      <dsp:txXfrm>
        <a:off x="681930" y="1764558"/>
        <a:ext cx="2518172" cy="1510903"/>
      </dsp:txXfrm>
    </dsp:sp>
    <dsp:sp modelId="{95BBCB31-B61A-4AA1-AF7E-7D327968C425}">
      <dsp:nvSpPr>
        <dsp:cNvPr id="0" name=""/>
        <dsp:cNvSpPr/>
      </dsp:nvSpPr>
      <dsp:spPr>
        <a:xfrm>
          <a:off x="3433386" y="1753604"/>
          <a:ext cx="2518172" cy="1510903"/>
        </a:xfrm>
        <a:prstGeom prst="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MY" sz="2400" kern="1200">
              <a:ln/>
              <a:latin typeface="+mn-lt"/>
              <a:cs typeface="Arial" panose="020B0604020202020204" pitchFamily="34" charset="0"/>
            </a:rPr>
            <a:t>THOUGHT VICTIMS DESERVES IT</a:t>
          </a:r>
          <a:endParaRPr lang="ms-MY" sz="2400" kern="1200" dirty="0">
            <a:ln/>
            <a:latin typeface="+mn-lt"/>
          </a:endParaRPr>
        </a:p>
      </dsp:txBody>
      <dsp:txXfrm>
        <a:off x="3433386" y="1753604"/>
        <a:ext cx="2518172" cy="1510903"/>
      </dsp:txXfrm>
    </dsp:sp>
    <dsp:sp modelId="{4D4A2B5D-7E7B-4CBC-9F31-588B8F762C07}">
      <dsp:nvSpPr>
        <dsp:cNvPr id="0" name=""/>
        <dsp:cNvSpPr/>
      </dsp:nvSpPr>
      <dsp:spPr>
        <a:xfrm>
          <a:off x="6221909" y="1764558"/>
          <a:ext cx="2518172" cy="1510903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400" kern="1200" dirty="0">
              <a:latin typeface="+mn-lt"/>
            </a:rPr>
            <a:t>POWER-HUNGRY</a:t>
          </a:r>
        </a:p>
      </dsp:txBody>
      <dsp:txXfrm>
        <a:off x="6221909" y="1764558"/>
        <a:ext cx="2518172" cy="1510903"/>
      </dsp:txXfrm>
    </dsp:sp>
    <dsp:sp modelId="{03F00AE1-93B5-44AF-81AF-FBAE667A5FAA}">
      <dsp:nvSpPr>
        <dsp:cNvPr id="0" name=""/>
        <dsp:cNvSpPr/>
      </dsp:nvSpPr>
      <dsp:spPr>
        <a:xfrm>
          <a:off x="8936095" y="1764558"/>
          <a:ext cx="2518172" cy="1510903"/>
        </a:xfrm>
        <a:prstGeom prst="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400" kern="1200" dirty="0">
              <a:latin typeface="+mn-lt"/>
            </a:rPr>
            <a:t>THOUGHT EVERYONE IS DOING IT</a:t>
          </a:r>
        </a:p>
      </dsp:txBody>
      <dsp:txXfrm>
        <a:off x="8936095" y="1764558"/>
        <a:ext cx="2518172" cy="1510903"/>
      </dsp:txXfrm>
    </dsp:sp>
    <dsp:sp modelId="{6A18AD69-3FFD-4F98-ABC5-CEE0DA6BAE78}">
      <dsp:nvSpPr>
        <dsp:cNvPr id="0" name=""/>
        <dsp:cNvSpPr/>
      </dsp:nvSpPr>
      <dsp:spPr>
        <a:xfrm>
          <a:off x="4836914" y="3527279"/>
          <a:ext cx="2518172" cy="151090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000" kern="1200" dirty="0"/>
            <a:t>THOUGHT THEY WOULD NOT GET CAUGHT</a:t>
          </a:r>
        </a:p>
      </dsp:txBody>
      <dsp:txXfrm>
        <a:off x="4836914" y="3527279"/>
        <a:ext cx="2518172" cy="1510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2E8A7-848A-4A03-BA0B-F8487B96447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Hair fall and skin problems</a:t>
          </a:r>
        </a:p>
      </dsp:txBody>
      <dsp:txXfrm>
        <a:off x="0" y="39687"/>
        <a:ext cx="3286125" cy="1971675"/>
      </dsp:txXfrm>
    </dsp:sp>
    <dsp:sp modelId="{CE8CC391-6984-4A83-AC2A-76851CD3765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Headache</a:t>
          </a:r>
        </a:p>
      </dsp:txBody>
      <dsp:txXfrm>
        <a:off x="3614737" y="39687"/>
        <a:ext cx="3286125" cy="1971675"/>
      </dsp:txXfrm>
    </dsp:sp>
    <dsp:sp modelId="{22553BF3-AF0D-45F2-85BE-EAF38C36D0E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Bed-wetting</a:t>
          </a:r>
        </a:p>
      </dsp:txBody>
      <dsp:txXfrm>
        <a:off x="7229475" y="39687"/>
        <a:ext cx="3286125" cy="1971675"/>
      </dsp:txXfrm>
    </dsp:sp>
    <dsp:sp modelId="{85FADB4F-A590-422B-B820-FBDB34A1660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Change in sleeping pattern</a:t>
          </a:r>
        </a:p>
      </dsp:txBody>
      <dsp:txXfrm>
        <a:off x="1807368" y="2339975"/>
        <a:ext cx="3286125" cy="1971675"/>
      </dsp:txXfrm>
    </dsp:sp>
    <dsp:sp modelId="{270A9D2D-49E8-4A25-B026-ADB076EEC39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Poor appetite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9437-43B0-4987-AF81-A6F10940D641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Become introvert</a:t>
          </a:r>
        </a:p>
      </dsp:txBody>
      <dsp:txXfrm rot="10800000">
        <a:off x="2365971" y="883"/>
        <a:ext cx="6690570" cy="1209216"/>
      </dsp:txXfrm>
    </dsp:sp>
    <dsp:sp modelId="{C7B3F231-A933-422B-B96C-9D79ED6DD141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8AF41-D1E4-4D16-9FAD-040E367DB4AF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Low self-esteem</a:t>
          </a:r>
        </a:p>
      </dsp:txBody>
      <dsp:txXfrm rot="10800000">
        <a:off x="2365971" y="1571060"/>
        <a:ext cx="6690570" cy="1209216"/>
      </dsp:txXfrm>
    </dsp:sp>
    <dsp:sp modelId="{218063CB-E597-49FE-8772-9AACA71E320E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0E770-60DF-452A-8C81-BF796838BE4B}">
      <dsp:nvSpPr>
        <dsp:cNvPr id="0" name=""/>
        <dsp:cNvSpPr/>
      </dsp:nvSpPr>
      <dsp:spPr>
        <a:xfrm rot="10800000">
          <a:off x="2104715" y="3141237"/>
          <a:ext cx="6992874" cy="1209216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Feel lonely and isolated</a:t>
          </a:r>
        </a:p>
      </dsp:txBody>
      <dsp:txXfrm rot="10800000">
        <a:off x="2407019" y="3141237"/>
        <a:ext cx="6690570" cy="1209216"/>
      </dsp:txXfrm>
    </dsp:sp>
    <dsp:sp modelId="{3141FB48-1254-4179-9F01-5CE48C2469AB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B38B-FC04-40D2-A8C7-457ED9C06CD8}" type="datetimeFigureOut">
              <a:rPr lang="en-MY" smtClean="0"/>
              <a:t>18/1/2021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A0DF-A44C-4367-8182-6953DBBC0995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game.donga.com/9248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2296"/>
            <a:ext cx="10515600" cy="9779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UHMS 1182</a:t>
            </a:r>
            <a:br>
              <a:rPr lang="en-GB" sz="2400" b="1" dirty="0">
                <a:solidFill>
                  <a:schemeClr val="bg1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chemeClr val="bg1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PENGHAYATAN ETIKA &amp; PERADABAN</a:t>
            </a:r>
            <a:endParaRPr lang="ms-MY" dirty="0"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ms-MY" dirty="0">
                <a:solidFill>
                  <a:schemeClr val="bg1"/>
                </a:solidFill>
                <a:latin typeface="Algerian" panose="04020705040A02060702" pitchFamily="82" charset="0"/>
              </a:rPr>
              <a:t>TUGASAN KUMPULAN 7</a:t>
            </a:r>
          </a:p>
          <a:p>
            <a:pPr marL="0" indent="0" algn="ctr">
              <a:buNone/>
            </a:pPr>
            <a:endParaRPr lang="ms-MY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ms-MY" sz="2400" dirty="0">
                <a:solidFill>
                  <a:schemeClr val="bg1"/>
                </a:solidFill>
                <a:latin typeface="Algerian" panose="04020705040A02060702" pitchFamily="82" charset="0"/>
              </a:rPr>
              <a:t>TITLE: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ms-MY" sz="12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ms-MY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bin Sketch" panose="020B0503050202020004" pitchFamily="34" charset="0"/>
              </a:rPr>
              <a:t>CYBERBULLY ON SOCIAL MEDIA</a:t>
            </a:r>
          </a:p>
          <a:p>
            <a:pPr marL="0" indent="0" algn="ctr">
              <a:buNone/>
            </a:pPr>
            <a:endParaRPr lang="ms-MY" sz="3600" dirty="0">
              <a:solidFill>
                <a:schemeClr val="accent4">
                  <a:lumMod val="20000"/>
                  <a:lumOff val="80000"/>
                </a:schemeClr>
              </a:solidFill>
              <a:latin typeface="Cabin Sketch" panose="020B05030502020200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296">
            <a:off x="4906810" y="4934666"/>
            <a:ext cx="2378381" cy="1189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94771">
            <a:off x="3903254" y="5012743"/>
            <a:ext cx="5715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041">
            <a:off x="7870805" y="4921146"/>
            <a:ext cx="550487" cy="550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646">
            <a:off x="6597776" y="4156603"/>
            <a:ext cx="542924" cy="53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41868" flipH="1">
            <a:off x="4990742" y="4300696"/>
            <a:ext cx="571671" cy="5716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387">
            <a:off x="4484694" y="4785163"/>
            <a:ext cx="670003" cy="6700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51" y="4407130"/>
            <a:ext cx="580097" cy="5800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18" y="4631020"/>
            <a:ext cx="581025" cy="581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"/>
            <a:ext cx="121926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205480" y="2995295"/>
            <a:ext cx="50558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SemiLight" panose="020B0502040204020203" charset="0"/>
                <a:cs typeface="Bahnschrift SemiLight" panose="020B0502040204020203" charset="0"/>
              </a:rPr>
              <a:t>CYBERBULLY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396740" y="205740"/>
            <a:ext cx="3013710" cy="1920240"/>
          </a:xfrm>
          <a:prstGeom prst="cloudCallou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SOCIAL MEDIAS ARE THE COMPUTER TOOLS THAT ALLOW PEOPLE TO CREATE AND SHARE CONTENT IN SOCIAL NETWORKING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051800" y="1529080"/>
            <a:ext cx="3013710" cy="1920240"/>
          </a:xfrm>
          <a:prstGeom prst="cloudCallou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CYBERBULLYING IS BOUT SENDING, POSTING OR SHARING FALSE INFORMATION TO HARASS SOMEONE 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81330" y="1636395"/>
            <a:ext cx="3013710" cy="1920240"/>
          </a:xfrm>
          <a:prstGeom prst="cloudCallou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 YEAR OLD WOMAN COMMIT SUICIDE AFTER HER TIKTOK WENT VIRAL ON ME SOCIAL MEDIA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152650" y="4412615"/>
            <a:ext cx="3013710" cy="1920240"/>
          </a:xfrm>
          <a:prstGeom prst="cloudCallou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MALAYSIA IN SIXTH SPOT AMONG 28 COUNTRIES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549390" y="4412615"/>
            <a:ext cx="3013710" cy="1920240"/>
          </a:xfrm>
          <a:prstGeom prst="cloudCallou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COMMON AMONG TEENAGERS, CHILDREN AND PRETEENS</a:t>
            </a:r>
          </a:p>
        </p:txBody>
      </p:sp>
      <p:sp>
        <p:nvSpPr>
          <p:cNvPr id="16" name="Curved Down Arrow 15"/>
          <p:cNvSpPr/>
          <p:nvPr/>
        </p:nvSpPr>
        <p:spPr>
          <a:xfrm>
            <a:off x="7694930" y="802640"/>
            <a:ext cx="1334135" cy="726440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9563100" y="3556635"/>
            <a:ext cx="882650" cy="1341755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6200000">
            <a:off x="828040" y="4057015"/>
            <a:ext cx="1443355" cy="845820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20760000">
            <a:off x="2793365" y="803910"/>
            <a:ext cx="1443355" cy="723265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0980000">
            <a:off x="5012055" y="5782310"/>
            <a:ext cx="1443355" cy="798830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90" y="161463"/>
            <a:ext cx="10683120" cy="1122747"/>
          </a:xfrm>
          <a:solidFill>
            <a:schemeClr val="bg1">
              <a:alpha val="70000"/>
            </a:schemeClr>
          </a:solidFill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MY" b="1" cap="none" dirty="0">
                <a:solidFill>
                  <a:schemeClr val="bg2">
                    <a:lumMod val="50000"/>
                  </a:schemeClr>
                </a:solidFill>
                <a:latin typeface="Cabin Sketch" panose="020B0503050202020004" pitchFamily="34" charset="0"/>
                <a:cs typeface="Times New Roman" panose="02020603050405020304" pitchFamily="18" charset="0"/>
              </a:rPr>
              <a:t>FACTOR OF CYBERBULLYING</a:t>
            </a:r>
            <a:endParaRPr lang="en-MY" b="1" cap="none" dirty="0">
              <a:solidFill>
                <a:schemeClr val="accent3"/>
              </a:solidFill>
              <a:latin typeface="Cabin Sketch" panose="020B05030502020200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8586990"/>
              </p:ext>
            </p:extLst>
          </p:nvPr>
        </p:nvGraphicFramePr>
        <p:xfrm>
          <a:off x="0" y="1440678"/>
          <a:ext cx="12192001" cy="5040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4F6FCF-EC51-436D-93B0-B952BD9681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334" y="4848686"/>
            <a:ext cx="3281269" cy="2009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C27EA6-A67B-47A2-8039-C33BC14C03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53" y="4781779"/>
            <a:ext cx="3507397" cy="1972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bin Sketch" panose="020B0503050202020004" pitchFamily="34" charset="0"/>
              </a:rPr>
              <a:t>Psychological Impacts of Cyberbully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8562" y="1992826"/>
            <a:ext cx="2723182" cy="16339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4732820" y="1999486"/>
            <a:ext cx="2723182" cy="1633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Self-harm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04882" y="1992825"/>
            <a:ext cx="2723182" cy="1633909"/>
            <a:chOff x="595907" y="787"/>
            <a:chExt cx="2723182" cy="1633909"/>
          </a:xfrm>
          <a:solidFill>
            <a:schemeClr val="accent3">
              <a:lumMod val="7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595907" y="787"/>
              <a:ext cx="2723182" cy="163390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595907" y="787"/>
              <a:ext cx="2723182" cy="1633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Suicidal Ideation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32820" y="3895343"/>
            <a:ext cx="2723182" cy="1633909"/>
            <a:chOff x="595907" y="787"/>
            <a:chExt cx="2723182" cy="1633909"/>
          </a:xfrm>
        </p:grpSpPr>
        <p:sp>
          <p:nvSpPr>
            <p:cNvPr id="14" name="Rectangle 13"/>
            <p:cNvSpPr/>
            <p:nvPr/>
          </p:nvSpPr>
          <p:spPr>
            <a:xfrm>
              <a:off x="595907" y="787"/>
              <a:ext cx="2723182" cy="16339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595907" y="787"/>
              <a:ext cx="2723182" cy="163390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solidFill>
                    <a:schemeClr val="tx1"/>
                  </a:solidFill>
                  <a:latin typeface="+mj-lt"/>
                  <a:ea typeface="等线" panose="02010600030101010101" pitchFamily="2" charset="-122"/>
                </a:rPr>
                <a:t>P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+mj-lt"/>
                  <a:ea typeface="等线" panose="02010600030101010101" pitchFamily="2" charset="-122"/>
                </a:rPr>
                <a:t>ost-traumatic </a:t>
              </a:r>
              <a:r>
                <a:rPr lang="en-US" sz="2800" dirty="0">
                  <a:solidFill>
                    <a:schemeClr val="tx1"/>
                  </a:solidFill>
                  <a:latin typeface="+mj-lt"/>
                  <a:ea typeface="等线" panose="02010600030101010101" pitchFamily="2" charset="-122"/>
                </a:rPr>
                <a:t>S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+mj-lt"/>
                  <a:ea typeface="等线" panose="02010600030101010101" pitchFamily="2" charset="-122"/>
                </a:rPr>
                <a:t>tress </a:t>
              </a:r>
              <a:r>
                <a:rPr lang="en-US" sz="2800" dirty="0">
                  <a:solidFill>
                    <a:schemeClr val="tx1"/>
                  </a:solidFill>
                  <a:latin typeface="+mj-lt"/>
                  <a:ea typeface="等线" panose="02010600030101010101" pitchFamily="2" charset="-122"/>
                </a:rPr>
                <a:t>D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+mj-lt"/>
                  <a:ea typeface="等线" panose="02010600030101010101" pitchFamily="2" charset="-122"/>
                </a:rPr>
                <a:t>isorder </a:t>
              </a:r>
              <a:r>
                <a:rPr lang="en-US" sz="2800" dirty="0">
                  <a:solidFill>
                    <a:schemeClr val="tx1"/>
                  </a:solidFill>
                  <a:latin typeface="+mj-lt"/>
                  <a:ea typeface="等线" panose="02010600030101010101" pitchFamily="2" charset="-122"/>
                </a:rPr>
                <a:t>S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+mj-lt"/>
                  <a:ea typeface="等线" panose="02010600030101010101" pitchFamily="2" charset="-122"/>
                </a:rPr>
                <a:t>ymptoms (PTSD) </a:t>
              </a:r>
              <a:endParaRPr lang="en-US" sz="2800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12355" y="2486613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7C052-816E-413B-92DE-C7A09E524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94744" y="3946304"/>
            <a:ext cx="1720118" cy="172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6E8E97-7934-4404-9AF9-354EBF9A32A0}"/>
              </a:ext>
            </a:extLst>
          </p:cNvPr>
          <p:cNvSpPr txBox="1"/>
          <p:nvPr/>
        </p:nvSpPr>
        <p:spPr>
          <a:xfrm>
            <a:off x="1994744" y="5707433"/>
            <a:ext cx="17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" dirty="0">
                <a:hlinkClick r:id="rId4" tooltip="http://game.donga.com/92487/"/>
              </a:rPr>
              <a:t>This Photo</a:t>
            </a:r>
            <a:r>
              <a:rPr lang="en-MY" sz="900" dirty="0"/>
              <a:t> by Unknown Author is licensed under </a:t>
            </a:r>
            <a:r>
              <a:rPr lang="en-MY" sz="900" dirty="0">
                <a:hlinkClick r:id="rId5" tooltip="https://creativecommons.org/licenses/by-nc-nd/3.0/"/>
              </a:rPr>
              <a:t>CC BY-NC-ND</a:t>
            </a:r>
            <a:endParaRPr lang="en-MY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2D42B-C877-424A-8B63-4F7EB2612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012" y="4238440"/>
            <a:ext cx="2486025" cy="1838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271" t="15247" r="11707" b="16583"/>
          <a:stretch>
            <a:fillRect/>
          </a:stretch>
        </p:blipFill>
        <p:spPr>
          <a:xfrm>
            <a:off x="908076" y="942975"/>
            <a:ext cx="10375847" cy="497205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295275"/>
            <a:ext cx="10829925" cy="143351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bin Sketch" panose="020B0503050202020004" pitchFamily="34" charset="0"/>
              </a:rPr>
              <a:t>Physical Impacts of Cyberbully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AFC86E5-2476-4409-AAE0-7C18B5214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7947" y="4099864"/>
            <a:ext cx="1962150" cy="2333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64560-AE6F-497E-874E-EB9F45D28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71903" y="4001294"/>
            <a:ext cx="2087639" cy="2333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bin Sketch" panose="020B0503050202020004" pitchFamily="34" charset="0"/>
              </a:rPr>
              <a:t>Emotional Impacts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Algerian</vt:lpstr>
      <vt:lpstr>Arial</vt:lpstr>
      <vt:lpstr>Bahnschrift SemiLight</vt:lpstr>
      <vt:lpstr>Cabin Sketch</vt:lpstr>
      <vt:lpstr>Calibri</vt:lpstr>
      <vt:lpstr>Calibri Light</vt:lpstr>
      <vt:lpstr>Sitka Subheading</vt:lpstr>
      <vt:lpstr>Office Theme</vt:lpstr>
      <vt:lpstr>UHMS 1182  PENGHAYATAN ETIKA &amp; PERADABAN</vt:lpstr>
      <vt:lpstr>PowerPoint Presentation</vt:lpstr>
      <vt:lpstr>FACTOR OF CYBERBULLYING</vt:lpstr>
      <vt:lpstr>Psychological Impacts of Cyberbully</vt:lpstr>
      <vt:lpstr>PowerPoint Presentation</vt:lpstr>
      <vt:lpstr>Physical Impacts of Cyberbully</vt:lpstr>
      <vt:lpstr>Emotional Impacts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OF CYBERBULLYING </dc:title>
  <dc:creator>Keshiniy Mogan</dc:creator>
  <cp:lastModifiedBy>Keshiniy Mogan</cp:lastModifiedBy>
  <cp:revision>23</cp:revision>
  <dcterms:created xsi:type="dcterms:W3CDTF">2020-12-29T07:38:00Z</dcterms:created>
  <dcterms:modified xsi:type="dcterms:W3CDTF">2021-01-18T10:37:34Z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