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8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90" r:id="rId14"/>
    <p:sldId id="291" r:id="rId15"/>
    <p:sldId id="271" r:id="rId16"/>
    <p:sldId id="272" r:id="rId17"/>
    <p:sldId id="273" r:id="rId18"/>
    <p:sldId id="274" r:id="rId19"/>
    <p:sldId id="275" r:id="rId20"/>
    <p:sldId id="276" r:id="rId21"/>
    <p:sldId id="287" r:id="rId22"/>
    <p:sldId id="288" r:id="rId23"/>
    <p:sldId id="277" r:id="rId24"/>
    <p:sldId id="256" r:id="rId25"/>
    <p:sldId id="292" r:id="rId26"/>
    <p:sldId id="293" r:id="rId27"/>
    <p:sldId id="279" r:id="rId28"/>
    <p:sldId id="281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52525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8585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52525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52525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52525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18559"/>
            <a:ext cx="12185903" cy="31394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5607050" cy="6858000"/>
          </a:xfrm>
          <a:custGeom>
            <a:avLst/>
            <a:gdLst/>
            <a:ahLst/>
            <a:cxnLst/>
            <a:rect l="l" t="t" r="r" b="b"/>
            <a:pathLst>
              <a:path w="5607050" h="6858000">
                <a:moveTo>
                  <a:pt x="5606796" y="0"/>
                </a:moveTo>
                <a:lnTo>
                  <a:pt x="2803398" y="0"/>
                </a:lnTo>
                <a:lnTo>
                  <a:pt x="0" y="3429000"/>
                </a:lnTo>
                <a:lnTo>
                  <a:pt x="0" y="6857999"/>
                </a:lnTo>
                <a:lnTo>
                  <a:pt x="5606796" y="0"/>
                </a:lnTo>
                <a:close/>
              </a:path>
            </a:pathLst>
          </a:custGeom>
          <a:solidFill>
            <a:srgbClr val="BEBEBE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8788" y="0"/>
            <a:ext cx="99060" cy="3058795"/>
          </a:xfrm>
          <a:custGeom>
            <a:avLst/>
            <a:gdLst/>
            <a:ahLst/>
            <a:cxnLst/>
            <a:rect l="l" t="t" r="r" b="b"/>
            <a:pathLst>
              <a:path w="99060" h="3058795">
                <a:moveTo>
                  <a:pt x="99060" y="0"/>
                </a:moveTo>
                <a:lnTo>
                  <a:pt x="0" y="0"/>
                </a:lnTo>
                <a:lnTo>
                  <a:pt x="0" y="3058667"/>
                </a:lnTo>
                <a:lnTo>
                  <a:pt x="99060" y="3058667"/>
                </a:lnTo>
                <a:lnTo>
                  <a:pt x="99060" y="0"/>
                </a:lnTo>
                <a:close/>
              </a:path>
            </a:pathLst>
          </a:custGeom>
          <a:solidFill>
            <a:srgbClr val="C0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08788" y="3139439"/>
            <a:ext cx="100965" cy="949960"/>
          </a:xfrm>
          <a:custGeom>
            <a:avLst/>
            <a:gdLst/>
            <a:ahLst/>
            <a:cxnLst/>
            <a:rect l="l" t="t" r="r" b="b"/>
            <a:pathLst>
              <a:path w="100964" h="949960">
                <a:moveTo>
                  <a:pt x="99060" y="515112"/>
                </a:moveTo>
                <a:lnTo>
                  <a:pt x="0" y="515112"/>
                </a:lnTo>
                <a:lnTo>
                  <a:pt x="0" y="949452"/>
                </a:lnTo>
                <a:lnTo>
                  <a:pt x="99060" y="949452"/>
                </a:lnTo>
                <a:lnTo>
                  <a:pt x="99060" y="515112"/>
                </a:lnTo>
                <a:close/>
              </a:path>
              <a:path w="100964" h="949960">
                <a:moveTo>
                  <a:pt x="100584" y="0"/>
                </a:moveTo>
                <a:lnTo>
                  <a:pt x="0" y="0"/>
                </a:lnTo>
                <a:lnTo>
                  <a:pt x="0" y="434340"/>
                </a:lnTo>
                <a:lnTo>
                  <a:pt x="100584" y="434340"/>
                </a:lnTo>
                <a:lnTo>
                  <a:pt x="100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10316" y="6338315"/>
            <a:ext cx="1069848" cy="3611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52525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91711" y="2367737"/>
            <a:ext cx="3608577" cy="781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4313" y="1422400"/>
            <a:ext cx="9819005" cy="4772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45378" y="6473367"/>
            <a:ext cx="290195" cy="275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52525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6858000"/>
            <a:chOff x="0" y="0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" y="0"/>
              <a:ext cx="8737091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291" y="943355"/>
              <a:ext cx="1962912" cy="6644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4601" y="0"/>
              <a:ext cx="5095846" cy="68579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5908" y="2019122"/>
            <a:ext cx="466153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spc="210" dirty="0"/>
              <a:t>COMPUTATIONAL THINKING CHALLENGE (</a:t>
            </a:r>
            <a:r>
              <a:rPr lang="en-US" sz="2400" spc="210" dirty="0" err="1"/>
              <a:t>CoTC</a:t>
            </a:r>
            <a:r>
              <a:rPr lang="en-US" sz="2400" spc="210" dirty="0"/>
              <a:t>):</a:t>
            </a:r>
            <a:br>
              <a:rPr lang="en-US" sz="2400" spc="210" dirty="0"/>
            </a:br>
            <a:r>
              <a:rPr lang="en-US" sz="2400" spc="210" dirty="0"/>
              <a:t>GAME-BASED LEARNING APPLICATION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5908" y="3299840"/>
            <a:ext cx="4992370" cy="2869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8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US" sz="2800" dirty="0">
              <a:latin typeface="Lucida Sans Unicode"/>
              <a:cs typeface="Lucida Sans Unicode"/>
            </a:endParaRPr>
          </a:p>
          <a:p>
            <a:pPr marL="51435">
              <a:lnSpc>
                <a:spcPct val="100000"/>
              </a:lnSpc>
              <a:spcBef>
                <a:spcPts val="1664"/>
              </a:spcBef>
              <a:tabLst>
                <a:tab pos="727075" algn="l"/>
                <a:tab pos="935990" algn="l"/>
              </a:tabLst>
            </a:pPr>
            <a:r>
              <a:rPr sz="18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80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1800" spc="-56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18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80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800" spc="-2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endParaRPr sz="1800" dirty="0">
              <a:latin typeface="Lucida Sans Unicode"/>
              <a:cs typeface="Lucida Sans Unicode"/>
            </a:endParaRPr>
          </a:p>
          <a:p>
            <a:pPr marL="51435">
              <a:lnSpc>
                <a:spcPct val="100000"/>
              </a:lnSpc>
              <a:spcBef>
                <a:spcPts val="1970"/>
              </a:spcBef>
              <a:tabLst>
                <a:tab pos="1553845" algn="l"/>
              </a:tabLst>
            </a:pPr>
            <a:r>
              <a:rPr sz="16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6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6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6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6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16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16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sz="16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endParaRPr sz="1600" dirty="0">
              <a:latin typeface="Lucida Sans Unicode"/>
              <a:cs typeface="Lucida Sans Unicode"/>
            </a:endParaRPr>
          </a:p>
          <a:p>
            <a:pPr marL="51435" marR="1555750">
              <a:lnSpc>
                <a:spcPct val="100000"/>
              </a:lnSpc>
              <a:tabLst>
                <a:tab pos="613410" algn="l"/>
                <a:tab pos="1314450" algn="l"/>
                <a:tab pos="1995805" algn="l"/>
              </a:tabLst>
            </a:pPr>
            <a:r>
              <a:rPr lang="en-US" sz="16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TOH KANG LUN	A21EC0234</a:t>
            </a:r>
            <a:br>
              <a:rPr lang="en-US" sz="1600" spc="-150" dirty="0">
                <a:solidFill>
                  <a:srgbClr val="FFFFFF"/>
                </a:solidFill>
                <a:latin typeface="Lucida Sans Unicode"/>
                <a:cs typeface="Lucida Sans Unicode"/>
              </a:rPr>
            </a:br>
            <a:r>
              <a:rPr sz="16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6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sz="16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6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600" spc="-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V</a:t>
            </a:r>
            <a:r>
              <a:rPr sz="16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6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6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6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endParaRPr sz="1600" dirty="0">
              <a:latin typeface="Lucida Sans Unicode"/>
              <a:cs typeface="Lucida Sans Unicode"/>
            </a:endParaRPr>
          </a:p>
          <a:p>
            <a:pPr marL="51435">
              <a:lnSpc>
                <a:spcPct val="100000"/>
              </a:lnSpc>
              <a:tabLst>
                <a:tab pos="485140" algn="l"/>
                <a:tab pos="1034415" algn="l"/>
                <a:tab pos="1771014" algn="l"/>
              </a:tabLst>
            </a:pPr>
            <a:r>
              <a:rPr lang="pt-BR" sz="16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ASSOC. PROF. TS. DR. SHAHIDA</a:t>
            </a:r>
          </a:p>
          <a:p>
            <a:pPr marL="51435">
              <a:lnSpc>
                <a:spcPct val="100000"/>
              </a:lnSpc>
              <a:tabLst>
                <a:tab pos="485140" algn="l"/>
                <a:tab pos="1034415" algn="l"/>
                <a:tab pos="1771014" algn="l"/>
              </a:tabLst>
            </a:pPr>
            <a:r>
              <a:rPr lang="pt-BR" sz="16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SULAIMAN</a:t>
            </a:r>
            <a:endParaRPr lang="pt-BR" sz="16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3493" y="6520688"/>
            <a:ext cx="1201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UT</a:t>
            </a:r>
            <a:r>
              <a:rPr sz="1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sz="1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JO</a:t>
            </a:r>
            <a:r>
              <a:rPr sz="10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OR</a:t>
            </a:r>
            <a:r>
              <a:rPr sz="1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10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endParaRPr sz="100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2083" y="6499859"/>
            <a:ext cx="2033015" cy="15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3927475"/>
            <a:chOff x="0" y="0"/>
            <a:chExt cx="12192000" cy="3927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39273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9596" y="0"/>
              <a:ext cx="7036434" cy="30480"/>
            </a:xfrm>
            <a:custGeom>
              <a:avLst/>
              <a:gdLst/>
              <a:ahLst/>
              <a:cxnLst/>
              <a:rect l="l" t="t" r="r" b="b"/>
              <a:pathLst>
                <a:path w="7036434" h="30480">
                  <a:moveTo>
                    <a:pt x="0" y="30479"/>
                  </a:moveTo>
                  <a:lnTo>
                    <a:pt x="7036308" y="30479"/>
                  </a:lnTo>
                  <a:lnTo>
                    <a:pt x="7036308" y="0"/>
                  </a:lnTo>
                  <a:lnTo>
                    <a:pt x="0" y="0"/>
                  </a:lnTo>
                  <a:lnTo>
                    <a:pt x="0" y="30479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5149850" cy="172720"/>
            </a:xfrm>
            <a:custGeom>
              <a:avLst/>
              <a:gdLst/>
              <a:ahLst/>
              <a:cxnLst/>
              <a:rect l="l" t="t" r="r" b="b"/>
              <a:pathLst>
                <a:path w="5149850" h="172720">
                  <a:moveTo>
                    <a:pt x="0" y="172211"/>
                  </a:moveTo>
                  <a:lnTo>
                    <a:pt x="5149596" y="172211"/>
                  </a:lnTo>
                  <a:lnTo>
                    <a:pt x="5149596" y="0"/>
                  </a:lnTo>
                  <a:lnTo>
                    <a:pt x="0" y="0"/>
                  </a:lnTo>
                  <a:lnTo>
                    <a:pt x="0" y="17221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8748" y="402463"/>
            <a:ext cx="106660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50" dirty="0">
                <a:solidFill>
                  <a:srgbClr val="404040"/>
                </a:solidFill>
              </a:rPr>
              <a:t>CO</a:t>
            </a:r>
            <a:r>
              <a:rPr sz="4400" spc="190" dirty="0">
                <a:solidFill>
                  <a:srgbClr val="404040"/>
                </a:solidFill>
              </a:rPr>
              <a:t>M</a:t>
            </a:r>
            <a:r>
              <a:rPr sz="4400" spc="50" dirty="0">
                <a:solidFill>
                  <a:srgbClr val="404040"/>
                </a:solidFill>
              </a:rPr>
              <a:t>PARISON</a:t>
            </a:r>
            <a:r>
              <a:rPr sz="4400" spc="-275" dirty="0">
                <a:solidFill>
                  <a:srgbClr val="404040"/>
                </a:solidFill>
              </a:rPr>
              <a:t> </a:t>
            </a:r>
            <a:r>
              <a:rPr sz="4400" spc="-30" dirty="0">
                <a:solidFill>
                  <a:srgbClr val="404040"/>
                </a:solidFill>
              </a:rPr>
              <a:t>OF</a:t>
            </a:r>
            <a:r>
              <a:rPr sz="4400" spc="-250" dirty="0">
                <a:solidFill>
                  <a:srgbClr val="404040"/>
                </a:solidFill>
              </a:rPr>
              <a:t> </a:t>
            </a:r>
            <a:r>
              <a:rPr sz="4400" spc="-170" dirty="0">
                <a:solidFill>
                  <a:srgbClr val="404040"/>
                </a:solidFill>
              </a:rPr>
              <a:t>THE</a:t>
            </a:r>
            <a:r>
              <a:rPr sz="4400" spc="-250" dirty="0">
                <a:solidFill>
                  <a:srgbClr val="404040"/>
                </a:solidFill>
              </a:rPr>
              <a:t> </a:t>
            </a:r>
            <a:r>
              <a:rPr sz="4400" spc="-10" dirty="0">
                <a:solidFill>
                  <a:srgbClr val="404040"/>
                </a:solidFill>
              </a:rPr>
              <a:t>EXIS</a:t>
            </a:r>
            <a:r>
              <a:rPr sz="4400" spc="-5" dirty="0">
                <a:solidFill>
                  <a:srgbClr val="404040"/>
                </a:solidFill>
              </a:rPr>
              <a:t>T</a:t>
            </a:r>
            <a:r>
              <a:rPr sz="4400" spc="10" dirty="0">
                <a:solidFill>
                  <a:srgbClr val="404040"/>
                </a:solidFill>
              </a:rPr>
              <a:t>ING</a:t>
            </a:r>
            <a:r>
              <a:rPr sz="4400" spc="-260" dirty="0">
                <a:solidFill>
                  <a:srgbClr val="404040"/>
                </a:solidFill>
              </a:rPr>
              <a:t> </a:t>
            </a:r>
            <a:r>
              <a:rPr sz="4400" spc="170" dirty="0">
                <a:solidFill>
                  <a:srgbClr val="404040"/>
                </a:solidFill>
              </a:rPr>
              <a:t>SY</a:t>
            </a:r>
            <a:r>
              <a:rPr sz="4400" spc="160" dirty="0">
                <a:solidFill>
                  <a:srgbClr val="404040"/>
                </a:solidFill>
              </a:rPr>
              <a:t>S</a:t>
            </a:r>
            <a:r>
              <a:rPr sz="4400" spc="-95" dirty="0">
                <a:solidFill>
                  <a:srgbClr val="404040"/>
                </a:solidFill>
              </a:rPr>
              <a:t>TEM</a:t>
            </a:r>
            <a:endParaRPr sz="4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10</a:t>
            </a:fld>
            <a:endParaRPr spc="-40"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02672"/>
              </p:ext>
            </p:extLst>
          </p:nvPr>
        </p:nvGraphicFramePr>
        <p:xfrm>
          <a:off x="743470" y="1506474"/>
          <a:ext cx="10681965" cy="5403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8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3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3284">
                  <a:extLst>
                    <a:ext uri="{9D8B030D-6E8A-4147-A177-3AD203B41FA5}">
                      <a16:colId xmlns:a16="http://schemas.microsoft.com/office/drawing/2014/main" val="2072964464"/>
                    </a:ext>
                  </a:extLst>
                </a:gridCol>
              </a:tblGrid>
              <a:tr h="8399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x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isti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Syst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Feat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12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MY"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Coursera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MY"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(Coursera,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MY"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2012)</a:t>
                      </a: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12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MY" sz="1800" b="1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Codecademy</a:t>
                      </a:r>
                      <a:endParaRPr lang="en-MY" sz="1800" b="1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MY"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lang="en-MY" sz="1800" b="1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Codecademy</a:t>
                      </a:r>
                      <a:r>
                        <a:rPr lang="en-MY"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MY"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2011)</a:t>
                      </a: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12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MY" sz="1800" b="1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Codingal</a:t>
                      </a:r>
                      <a:endParaRPr lang="en-MY" sz="1800" b="1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MY"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lang="en-MY" sz="1800" b="1" dirty="0" err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Codingal</a:t>
                      </a:r>
                      <a:r>
                        <a:rPr lang="en-MY"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en-MY"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2020)</a:t>
                      </a: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4121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MY" sz="1800" dirty="0">
                          <a:latin typeface="Tahoma"/>
                          <a:cs typeface="Tahoma"/>
                        </a:rPr>
                        <a:t>Proposed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MY" sz="1800" dirty="0" err="1">
                          <a:latin typeface="Tahoma"/>
                          <a:cs typeface="Tahoma"/>
                        </a:rPr>
                        <a:t>CoTC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12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800" dirty="0">
                          <a:latin typeface="Lucida Sans Unicode"/>
                          <a:cs typeface="Lucida Sans Unicode"/>
                        </a:rPr>
                        <a:t>User involved in</a:t>
                      </a: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800" dirty="0">
                          <a:latin typeface="Lucida Sans Unicode"/>
                          <a:cs typeface="Lucida Sans Unicode"/>
                        </a:rPr>
                        <a:t>lessons,</a:t>
                      </a: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800" dirty="0">
                          <a:latin typeface="Lucida Sans Unicode"/>
                          <a:cs typeface="Lucida Sans Unicode"/>
                        </a:rPr>
                        <a:t>assessments and</a:t>
                      </a: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n-US" sz="1800" dirty="0">
                          <a:latin typeface="Lucida Sans Unicode"/>
                          <a:cs typeface="Lucida Sans Unicode"/>
                        </a:rPr>
                        <a:t>quizzes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MY" dirty="0"/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marR="99631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20" dirty="0">
                          <a:latin typeface="Lucida Sans Unicode"/>
                          <a:cs typeface="Lucida Sans Unicode"/>
                        </a:rPr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20" dirty="0">
                          <a:latin typeface="Lucida Sans Unicode"/>
                          <a:cs typeface="Lucida Sans Unicode"/>
                        </a:rPr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MY" sz="1800" dirty="0">
                          <a:latin typeface="Lucida Sans Unicode"/>
                          <a:cs typeface="Lucida Sans Unicode"/>
                        </a:rPr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9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MY" sz="1800" spc="35" dirty="0">
                          <a:latin typeface="Lucida Sans Unicode"/>
                          <a:cs typeface="Lucida Sans Unicode"/>
                        </a:rPr>
                        <a:t>Follow KPM</a:t>
                      </a: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MY" sz="1800" spc="35" dirty="0">
                          <a:latin typeface="Lucida Sans Unicode"/>
                          <a:cs typeface="Lucida Sans Unicode"/>
                        </a:rPr>
                        <a:t>syllabus</a:t>
                      </a: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sz="1800" spc="20" dirty="0">
                          <a:latin typeface="Lucida Sans Unicode"/>
                          <a:cs typeface="Lucida Sans Unicode"/>
                        </a:rPr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64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marR="996315" algn="r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lang="en-MY" sz="1800" spc="20" dirty="0">
                          <a:latin typeface="Lucida Sans Unicode"/>
                          <a:cs typeface="Lucida Sans Unicode"/>
                        </a:rPr>
                        <a:t>NO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64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lang="en-MY" sz="1800" spc="20" dirty="0">
                          <a:latin typeface="Lucida Sans Unicode"/>
                          <a:cs typeface="Lucida Sans Unicode"/>
                        </a:rPr>
                        <a:t>NO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64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lang="en-MY" dirty="0"/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64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800" spc="-15" dirty="0">
                          <a:latin typeface="Lucida Sans Unicode"/>
                          <a:cs typeface="Lucida Sans Unicode"/>
                        </a:rPr>
                        <a:t>Provide user</a:t>
                      </a: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800" spc="-15" dirty="0">
                          <a:latin typeface="Lucida Sans Unicode"/>
                          <a:cs typeface="Lucida Sans Unicode"/>
                        </a:rPr>
                        <a:t>schedule to meet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20">
                          <a:latin typeface="Lucida Sans Unicode"/>
                          <a:cs typeface="Lucida Sans Unicode"/>
                        </a:rPr>
                        <a:t>Yes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marR="99695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MY" dirty="0"/>
                        <a:t>NO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20">
                          <a:latin typeface="Lucida Sans Unicode"/>
                          <a:cs typeface="Lucida Sans Unicode"/>
                        </a:rPr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MY" dirty="0"/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MY" sz="1800" spc="40" dirty="0">
                          <a:latin typeface="Lucida Sans Unicode"/>
                          <a:cs typeface="Lucida Sans Unicode"/>
                        </a:rPr>
                        <a:t>Game-based</a:t>
                      </a: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MY" sz="1800" spc="40" dirty="0">
                          <a:latin typeface="Lucida Sans Unicode"/>
                          <a:cs typeface="Lucida Sans Unicode"/>
                        </a:rPr>
                        <a:t>challenges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MY" dirty="0"/>
                        <a:t>NO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marR="99695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MY" dirty="0"/>
                        <a:t>NO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20">
                          <a:latin typeface="Lucida Sans Unicode"/>
                          <a:cs typeface="Lucida Sans Unicode"/>
                        </a:rPr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MY" dirty="0"/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8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MY" sz="1800" dirty="0">
                          <a:latin typeface="Lucida Sans Unicode"/>
                          <a:cs typeface="Lucida Sans Unicode"/>
                        </a:rPr>
                        <a:t>Discussion forum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20">
                          <a:latin typeface="Lucida Sans Unicode"/>
                          <a:cs typeface="Lucida Sans Unicode"/>
                        </a:rPr>
                        <a:t>Yes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marR="104140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MY" dirty="0"/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MY" dirty="0"/>
                        <a:t>NO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CCC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MY" dirty="0"/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MY" sz="1800" spc="40" dirty="0">
                          <a:latin typeface="Lucida Sans Unicode"/>
                          <a:cs typeface="Lucida Sans Unicode"/>
                        </a:rPr>
                        <a:t>Free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20">
                          <a:latin typeface="Lucida Sans Unicode"/>
                          <a:cs typeface="Lucida Sans Unicode"/>
                        </a:rPr>
                        <a:t>Yes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marR="104140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MY" dirty="0"/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20">
                          <a:latin typeface="Lucida Sans Unicode"/>
                          <a:cs typeface="Lucida Sans Unicode"/>
                        </a:rPr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MY" dirty="0"/>
                        <a:t>YES</a:t>
                      </a:r>
                      <a:endParaRPr sz="18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9596" y="0"/>
            <a:ext cx="7042784" cy="6858000"/>
          </a:xfrm>
          <a:custGeom>
            <a:avLst/>
            <a:gdLst/>
            <a:ahLst/>
            <a:cxnLst/>
            <a:rect l="l" t="t" r="r" b="b"/>
            <a:pathLst>
              <a:path w="7042784" h="6858000">
                <a:moveTo>
                  <a:pt x="0" y="6858000"/>
                </a:moveTo>
                <a:lnTo>
                  <a:pt x="7042404" y="6858000"/>
                </a:lnTo>
                <a:lnTo>
                  <a:pt x="704240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2716" y="0"/>
            <a:ext cx="1129298" cy="14478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6350" y="0"/>
            <a:ext cx="5601335" cy="6870700"/>
            <a:chOff x="-6350" y="0"/>
            <a:chExt cx="5601335" cy="68707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9596" y="0"/>
              <a:ext cx="444868" cy="6857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5149850" cy="6858000"/>
            </a:xfrm>
            <a:custGeom>
              <a:avLst/>
              <a:gdLst/>
              <a:ahLst/>
              <a:cxnLst/>
              <a:rect l="l" t="t" r="r" b="b"/>
              <a:pathLst>
                <a:path w="5149850" h="6858000">
                  <a:moveTo>
                    <a:pt x="51495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149596" y="6858000"/>
                  </a:lnTo>
                  <a:lnTo>
                    <a:pt x="514959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5149850" cy="6858000"/>
            </a:xfrm>
            <a:custGeom>
              <a:avLst/>
              <a:gdLst/>
              <a:ahLst/>
              <a:cxnLst/>
              <a:rect l="l" t="t" r="r" b="b"/>
              <a:pathLst>
                <a:path w="5149850" h="6858000">
                  <a:moveTo>
                    <a:pt x="0" y="6858000"/>
                  </a:moveTo>
                  <a:lnTo>
                    <a:pt x="5149596" y="6858000"/>
                  </a:lnTo>
                  <a:lnTo>
                    <a:pt x="514959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10316" y="6338315"/>
            <a:ext cx="1069848" cy="36118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22746" y="2530221"/>
            <a:ext cx="59759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spc="155" dirty="0">
                <a:solidFill>
                  <a:srgbClr val="212A35"/>
                </a:solidFill>
              </a:rPr>
              <a:t>Methodology </a:t>
            </a:r>
            <a:r>
              <a:rPr sz="5400" spc="340" dirty="0">
                <a:solidFill>
                  <a:srgbClr val="212A35"/>
                </a:solidFill>
              </a:rPr>
              <a:t>&amp; </a:t>
            </a:r>
            <a:r>
              <a:rPr sz="5400" spc="345" dirty="0">
                <a:solidFill>
                  <a:srgbClr val="212A35"/>
                </a:solidFill>
              </a:rPr>
              <a:t> </a:t>
            </a:r>
            <a:r>
              <a:rPr sz="5400" spc="150" dirty="0">
                <a:solidFill>
                  <a:srgbClr val="E7D6C1"/>
                </a:solidFill>
              </a:rPr>
              <a:t>Technology</a:t>
            </a:r>
            <a:r>
              <a:rPr sz="5400" spc="-360" dirty="0">
                <a:solidFill>
                  <a:srgbClr val="E7D6C1"/>
                </a:solidFill>
              </a:rPr>
              <a:t> </a:t>
            </a:r>
            <a:r>
              <a:rPr sz="5400" spc="180" dirty="0">
                <a:solidFill>
                  <a:srgbClr val="E7D6C1"/>
                </a:solidFill>
              </a:rPr>
              <a:t>Used</a:t>
            </a:r>
            <a:endParaRPr sz="5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11</a:t>
            </a:fld>
            <a:endParaRPr spc="-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87705"/>
            <a:ext cx="77317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404040"/>
                </a:solidFill>
              </a:rPr>
              <a:t>M</a:t>
            </a:r>
            <a:r>
              <a:rPr sz="3200" spc="20" dirty="0">
                <a:solidFill>
                  <a:srgbClr val="404040"/>
                </a:solidFill>
              </a:rPr>
              <a:t>E</a:t>
            </a:r>
            <a:r>
              <a:rPr sz="3200" spc="-204" dirty="0">
                <a:solidFill>
                  <a:srgbClr val="404040"/>
                </a:solidFill>
              </a:rPr>
              <a:t>T</a:t>
            </a:r>
            <a:r>
              <a:rPr sz="3200" spc="-90" dirty="0">
                <a:solidFill>
                  <a:srgbClr val="404040"/>
                </a:solidFill>
              </a:rPr>
              <a:t>H</a:t>
            </a:r>
            <a:r>
              <a:rPr sz="3200" spc="-100" dirty="0">
                <a:solidFill>
                  <a:srgbClr val="404040"/>
                </a:solidFill>
              </a:rPr>
              <a:t>ODO</a:t>
            </a:r>
            <a:r>
              <a:rPr sz="3200" spc="-65" dirty="0">
                <a:solidFill>
                  <a:srgbClr val="404040"/>
                </a:solidFill>
              </a:rPr>
              <a:t>L</a:t>
            </a:r>
            <a:r>
              <a:rPr sz="3200" spc="45" dirty="0">
                <a:solidFill>
                  <a:srgbClr val="404040"/>
                </a:solidFill>
              </a:rPr>
              <a:t>OG</a:t>
            </a:r>
            <a:r>
              <a:rPr sz="3200" spc="30" dirty="0">
                <a:solidFill>
                  <a:srgbClr val="404040"/>
                </a:solidFill>
              </a:rPr>
              <a:t>Y</a:t>
            </a:r>
            <a:r>
              <a:rPr sz="3200" spc="20" dirty="0">
                <a:solidFill>
                  <a:srgbClr val="404040"/>
                </a:solidFill>
              </a:rPr>
              <a:t>-</a:t>
            </a:r>
            <a:r>
              <a:rPr sz="3200" spc="-215" dirty="0">
                <a:solidFill>
                  <a:srgbClr val="404040"/>
                </a:solidFill>
              </a:rPr>
              <a:t> </a:t>
            </a:r>
            <a:r>
              <a:rPr sz="3200" spc="30" dirty="0">
                <a:solidFill>
                  <a:srgbClr val="404040"/>
                </a:solidFill>
              </a:rPr>
              <a:t>A</a:t>
            </a:r>
            <a:r>
              <a:rPr sz="3200" spc="60" dirty="0">
                <a:solidFill>
                  <a:srgbClr val="404040"/>
                </a:solidFill>
              </a:rPr>
              <a:t>G</a:t>
            </a:r>
            <a:r>
              <a:rPr sz="3200" spc="30" dirty="0">
                <a:solidFill>
                  <a:srgbClr val="404040"/>
                </a:solidFill>
              </a:rPr>
              <a:t>I</a:t>
            </a:r>
            <a:r>
              <a:rPr sz="3200" spc="-275" dirty="0">
                <a:solidFill>
                  <a:srgbClr val="404040"/>
                </a:solidFill>
              </a:rPr>
              <a:t>L</a:t>
            </a:r>
            <a:r>
              <a:rPr sz="3200" spc="-60" dirty="0">
                <a:solidFill>
                  <a:srgbClr val="404040"/>
                </a:solidFill>
              </a:rPr>
              <a:t>E</a:t>
            </a:r>
            <a:r>
              <a:rPr sz="3200" spc="-220" dirty="0">
                <a:solidFill>
                  <a:srgbClr val="404040"/>
                </a:solidFill>
              </a:rPr>
              <a:t> </a:t>
            </a:r>
            <a:r>
              <a:rPr sz="3200" spc="5" dirty="0">
                <a:solidFill>
                  <a:srgbClr val="404040"/>
                </a:solidFill>
              </a:rPr>
              <a:t>M</a:t>
            </a:r>
            <a:r>
              <a:rPr sz="3200" spc="20" dirty="0">
                <a:solidFill>
                  <a:srgbClr val="404040"/>
                </a:solidFill>
              </a:rPr>
              <a:t>E</a:t>
            </a:r>
            <a:r>
              <a:rPr sz="3200" spc="-210" dirty="0">
                <a:solidFill>
                  <a:srgbClr val="404040"/>
                </a:solidFill>
              </a:rPr>
              <a:t>T</a:t>
            </a:r>
            <a:r>
              <a:rPr sz="3200" spc="-65" dirty="0">
                <a:solidFill>
                  <a:srgbClr val="404040"/>
                </a:solidFill>
              </a:rPr>
              <a:t>HO</a:t>
            </a:r>
            <a:r>
              <a:rPr sz="3200" spc="-60" dirty="0">
                <a:solidFill>
                  <a:srgbClr val="404040"/>
                </a:solidFill>
              </a:rPr>
              <a:t>D</a:t>
            </a:r>
            <a:r>
              <a:rPr sz="3200" spc="-25" dirty="0">
                <a:solidFill>
                  <a:srgbClr val="404040"/>
                </a:solidFill>
              </a:rPr>
              <a:t>OLOGY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12</a:t>
            </a:fld>
            <a:endParaRPr spc="-4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8320591-D990-4ED0-B45B-5F671594A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10" y="2133600"/>
            <a:ext cx="5602949" cy="3633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87705"/>
            <a:ext cx="77317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3200" spc="5" dirty="0" err="1">
                <a:solidFill>
                  <a:srgbClr val="404040"/>
                </a:solidFill>
              </a:rPr>
              <a:t>Extreming</a:t>
            </a:r>
            <a:r>
              <a:rPr lang="en-MY" sz="3200" spc="5" dirty="0">
                <a:solidFill>
                  <a:srgbClr val="404040"/>
                </a:solidFill>
              </a:rPr>
              <a:t> Programming</a:t>
            </a:r>
            <a:endParaRPr sz="32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13</a:t>
            </a:fld>
            <a:endParaRPr spc="-4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3AEC7E-6E89-4375-865D-64A5AE848EF9}"/>
              </a:ext>
            </a:extLst>
          </p:cNvPr>
          <p:cNvSpPr txBox="1"/>
          <p:nvPr/>
        </p:nvSpPr>
        <p:spPr>
          <a:xfrm>
            <a:off x="916939" y="1676400"/>
            <a:ext cx="100208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800" dirty="0"/>
              <a:t>Planning phase - </a:t>
            </a:r>
            <a:r>
              <a:rPr lang="en-US" sz="2800" dirty="0"/>
              <a:t>Problem background and stakeholder for </a:t>
            </a:r>
            <a:r>
              <a:rPr lang="en-US" sz="2800" dirty="0" err="1"/>
              <a:t>CoTC</a:t>
            </a:r>
            <a:r>
              <a:rPr lang="en-US" sz="2800" dirty="0"/>
              <a:t> </a:t>
            </a:r>
          </a:p>
          <a:p>
            <a:r>
              <a:rPr lang="en-US" sz="2800" dirty="0"/>
              <a:t>required to be identified. The aim, objectives, and scope of the project are outlined in </a:t>
            </a:r>
          </a:p>
          <a:p>
            <a:r>
              <a:rPr lang="en-US" sz="2800" dirty="0"/>
              <a:t>clear.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Iteration phase - Two to four weeks will be used for each small manageable sprint to prioritize the goal of </a:t>
            </a:r>
            <a:r>
              <a:rPr lang="en-US" sz="2800" dirty="0" err="1"/>
              <a:t>CoTC</a:t>
            </a:r>
            <a:r>
              <a:rPr lang="en-US" sz="2800" dirty="0"/>
              <a:t>. (with prioritized user stories and tasks derived from the requirement analysis)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3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87705"/>
            <a:ext cx="77317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3200" spc="5" dirty="0" err="1">
                <a:solidFill>
                  <a:srgbClr val="404040"/>
                </a:solidFill>
              </a:rPr>
              <a:t>Extreming</a:t>
            </a:r>
            <a:r>
              <a:rPr lang="en-MY" sz="3200" spc="5" dirty="0">
                <a:solidFill>
                  <a:srgbClr val="404040"/>
                </a:solidFill>
              </a:rPr>
              <a:t> Programming</a:t>
            </a:r>
            <a:endParaRPr sz="32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14</a:t>
            </a:fld>
            <a:endParaRPr spc="-4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3AEC7E-6E89-4375-865D-64A5AE848EF9}"/>
              </a:ext>
            </a:extLst>
          </p:cNvPr>
          <p:cNvSpPr txBox="1"/>
          <p:nvPr/>
        </p:nvSpPr>
        <p:spPr>
          <a:xfrm>
            <a:off x="934974" y="1182777"/>
            <a:ext cx="1002080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MY" sz="2800" dirty="0"/>
              <a:t>Design phase- </a:t>
            </a:r>
            <a:r>
              <a:rPr lang="en-US" altLang="zh-CN" sz="2800" dirty="0"/>
              <a:t>T</a:t>
            </a:r>
            <a:r>
              <a:rPr lang="en-US" sz="2800" dirty="0"/>
              <a:t>he overall architecture and system design will be established to provide a clear framework for development.</a:t>
            </a:r>
            <a:br>
              <a:rPr lang="en-US" sz="2800" dirty="0"/>
            </a:br>
            <a:br>
              <a:rPr lang="en-US" sz="2800" dirty="0"/>
            </a:br>
            <a:r>
              <a:rPr lang="en-MY" sz="2800" dirty="0"/>
              <a:t>Implementation phase - </a:t>
            </a:r>
            <a:r>
              <a:rPr lang="en-US" sz="2800" dirty="0"/>
              <a:t>the deploying of the platform to the production environment ensures it is ready for use by all intended users. For </a:t>
            </a:r>
            <a:r>
              <a:rPr lang="en-US" sz="2800" dirty="0" err="1"/>
              <a:t>CoTC</a:t>
            </a:r>
            <a:r>
              <a:rPr lang="en-US" sz="2800" dirty="0"/>
              <a:t>, helpdesk services, frequently asked questions (FAQs), and user forums, to assist users with any issues or questions need to be set up as a support system component. </a:t>
            </a:r>
          </a:p>
          <a:p>
            <a:endParaRPr lang="en-US" sz="2800" dirty="0"/>
          </a:p>
          <a:p>
            <a:r>
              <a:rPr lang="en-US" sz="2800" dirty="0"/>
              <a:t>Maintenance phase - implementation for monitoring tools to track the platform's performance, availability, and usage patterns needs to be functional in </a:t>
            </a:r>
            <a:r>
              <a:rPr lang="en-US" sz="2800" dirty="0" err="1"/>
              <a:t>CoTC</a:t>
            </a:r>
            <a:r>
              <a:rPr lang="en-US" sz="2800" dirty="0"/>
              <a:t>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1427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3927475"/>
            <a:chOff x="0" y="0"/>
            <a:chExt cx="12192000" cy="3927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39273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9596" y="0"/>
              <a:ext cx="7036434" cy="30480"/>
            </a:xfrm>
            <a:custGeom>
              <a:avLst/>
              <a:gdLst/>
              <a:ahLst/>
              <a:cxnLst/>
              <a:rect l="l" t="t" r="r" b="b"/>
              <a:pathLst>
                <a:path w="7036434" h="30480">
                  <a:moveTo>
                    <a:pt x="0" y="30479"/>
                  </a:moveTo>
                  <a:lnTo>
                    <a:pt x="7036308" y="30479"/>
                  </a:lnTo>
                  <a:lnTo>
                    <a:pt x="7036308" y="0"/>
                  </a:lnTo>
                  <a:lnTo>
                    <a:pt x="0" y="0"/>
                  </a:lnTo>
                  <a:lnTo>
                    <a:pt x="0" y="30479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5149850" cy="172720"/>
            </a:xfrm>
            <a:custGeom>
              <a:avLst/>
              <a:gdLst/>
              <a:ahLst/>
              <a:cxnLst/>
              <a:rect l="l" t="t" r="r" b="b"/>
              <a:pathLst>
                <a:path w="5149850" h="172720">
                  <a:moveTo>
                    <a:pt x="0" y="172211"/>
                  </a:moveTo>
                  <a:lnTo>
                    <a:pt x="5149596" y="172211"/>
                  </a:lnTo>
                  <a:lnTo>
                    <a:pt x="5149596" y="0"/>
                  </a:lnTo>
                  <a:lnTo>
                    <a:pt x="0" y="0"/>
                  </a:lnTo>
                  <a:lnTo>
                    <a:pt x="0" y="172211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88235" y="402463"/>
            <a:ext cx="7404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40" dirty="0">
                <a:solidFill>
                  <a:srgbClr val="404040"/>
                </a:solidFill>
              </a:rPr>
              <a:t>HARDWARE</a:t>
            </a:r>
            <a:r>
              <a:rPr sz="4400" spc="-285" dirty="0">
                <a:solidFill>
                  <a:srgbClr val="404040"/>
                </a:solidFill>
              </a:rPr>
              <a:t> </a:t>
            </a:r>
            <a:r>
              <a:rPr sz="4400" spc="-15" dirty="0">
                <a:solidFill>
                  <a:srgbClr val="404040"/>
                </a:solidFill>
              </a:rPr>
              <a:t>REQUIRE</a:t>
            </a:r>
            <a:r>
              <a:rPr sz="4400" spc="-40" dirty="0">
                <a:solidFill>
                  <a:srgbClr val="404040"/>
                </a:solidFill>
              </a:rPr>
              <a:t>M</a:t>
            </a:r>
            <a:r>
              <a:rPr sz="4400" spc="-45" dirty="0">
                <a:solidFill>
                  <a:srgbClr val="404040"/>
                </a:solidFill>
              </a:rPr>
              <a:t>ENTS</a:t>
            </a:r>
            <a:endParaRPr sz="4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15</a:t>
            </a:fld>
            <a:endParaRPr spc="-4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4659826-DADD-4B01-A689-8C2B9D2B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8568" y="1469856"/>
            <a:ext cx="6154009" cy="42296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87705"/>
            <a:ext cx="52933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215" dirty="0">
                <a:solidFill>
                  <a:srgbClr val="404040"/>
                </a:solidFill>
              </a:rPr>
              <a:t>S</a:t>
            </a:r>
            <a:r>
              <a:rPr sz="3200" spc="30" dirty="0">
                <a:solidFill>
                  <a:srgbClr val="404040"/>
                </a:solidFill>
              </a:rPr>
              <a:t>O</a:t>
            </a:r>
            <a:r>
              <a:rPr sz="3200" spc="-55" dirty="0">
                <a:solidFill>
                  <a:srgbClr val="404040"/>
                </a:solidFill>
              </a:rPr>
              <a:t>F</a:t>
            </a:r>
            <a:r>
              <a:rPr sz="3200" spc="100" dirty="0">
                <a:solidFill>
                  <a:srgbClr val="404040"/>
                </a:solidFill>
              </a:rPr>
              <a:t>T</a:t>
            </a:r>
            <a:r>
              <a:rPr sz="3200" spc="145" dirty="0">
                <a:solidFill>
                  <a:srgbClr val="404040"/>
                </a:solidFill>
              </a:rPr>
              <a:t>W</a:t>
            </a:r>
            <a:r>
              <a:rPr sz="3200" spc="-10" dirty="0">
                <a:solidFill>
                  <a:srgbClr val="404040"/>
                </a:solidFill>
              </a:rPr>
              <a:t>ARE</a:t>
            </a:r>
            <a:r>
              <a:rPr sz="3200" spc="-204" dirty="0">
                <a:solidFill>
                  <a:srgbClr val="404040"/>
                </a:solidFill>
              </a:rPr>
              <a:t> </a:t>
            </a:r>
            <a:r>
              <a:rPr sz="3200" spc="10" dirty="0">
                <a:solidFill>
                  <a:srgbClr val="404040"/>
                </a:solidFill>
              </a:rPr>
              <a:t>R</a:t>
            </a:r>
            <a:r>
              <a:rPr sz="3200" spc="-55" dirty="0">
                <a:solidFill>
                  <a:srgbClr val="404040"/>
                </a:solidFill>
              </a:rPr>
              <a:t>E</a:t>
            </a:r>
            <a:r>
              <a:rPr sz="3200" spc="15" dirty="0">
                <a:solidFill>
                  <a:srgbClr val="404040"/>
                </a:solidFill>
              </a:rPr>
              <a:t>QU</a:t>
            </a:r>
            <a:r>
              <a:rPr sz="3200" spc="-55" dirty="0">
                <a:solidFill>
                  <a:srgbClr val="404040"/>
                </a:solidFill>
              </a:rPr>
              <a:t>IREMENT</a:t>
            </a:r>
            <a:r>
              <a:rPr sz="3200" spc="210" dirty="0">
                <a:solidFill>
                  <a:srgbClr val="404040"/>
                </a:solidFill>
              </a:rPr>
              <a:t>S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996" y="1645920"/>
            <a:ext cx="2743200" cy="14066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8303" y="1588008"/>
            <a:ext cx="2743200" cy="15224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6703" y="4239006"/>
            <a:ext cx="2743200" cy="9189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23988" y="3828288"/>
            <a:ext cx="4043172" cy="230581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16</a:t>
            </a:fld>
            <a:endParaRPr spc="-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83300" y="0"/>
            <a:ext cx="9909175" cy="6858000"/>
            <a:chOff x="2283300" y="0"/>
            <a:chExt cx="9909175" cy="6858000"/>
          </a:xfrm>
        </p:grpSpPr>
        <p:sp>
          <p:nvSpPr>
            <p:cNvPr id="5" name="object 5"/>
            <p:cNvSpPr/>
            <p:nvPr/>
          </p:nvSpPr>
          <p:spPr>
            <a:xfrm>
              <a:off x="2283300" y="3505199"/>
              <a:ext cx="9909175" cy="3352800"/>
            </a:xfrm>
            <a:custGeom>
              <a:avLst/>
              <a:gdLst/>
              <a:ahLst/>
              <a:cxnLst/>
              <a:rect l="l" t="t" r="r" b="b"/>
              <a:pathLst>
                <a:path w="9909175" h="3352800">
                  <a:moveTo>
                    <a:pt x="6318345" y="88900"/>
                  </a:moveTo>
                  <a:lnTo>
                    <a:pt x="4132798" y="88900"/>
                  </a:lnTo>
                  <a:lnTo>
                    <a:pt x="3984218" y="127000"/>
                  </a:lnTo>
                  <a:lnTo>
                    <a:pt x="3934893" y="127000"/>
                  </a:lnTo>
                  <a:lnTo>
                    <a:pt x="3256911" y="304800"/>
                  </a:lnTo>
                  <a:lnTo>
                    <a:pt x="3209508" y="330200"/>
                  </a:lnTo>
                  <a:lnTo>
                    <a:pt x="3115167" y="355600"/>
                  </a:lnTo>
                  <a:lnTo>
                    <a:pt x="3068235" y="381000"/>
                  </a:lnTo>
                  <a:lnTo>
                    <a:pt x="2974863" y="406400"/>
                  </a:lnTo>
                  <a:lnTo>
                    <a:pt x="2928429" y="431800"/>
                  </a:lnTo>
                  <a:lnTo>
                    <a:pt x="2882168" y="444500"/>
                  </a:lnTo>
                  <a:lnTo>
                    <a:pt x="2836083" y="469900"/>
                  </a:lnTo>
                  <a:lnTo>
                    <a:pt x="2790177" y="482600"/>
                  </a:lnTo>
                  <a:lnTo>
                    <a:pt x="2744453" y="508000"/>
                  </a:lnTo>
                  <a:lnTo>
                    <a:pt x="2698914" y="520700"/>
                  </a:lnTo>
                  <a:lnTo>
                    <a:pt x="2608404" y="571500"/>
                  </a:lnTo>
                  <a:lnTo>
                    <a:pt x="2563440" y="584200"/>
                  </a:lnTo>
                  <a:lnTo>
                    <a:pt x="2429749" y="660400"/>
                  </a:lnTo>
                  <a:lnTo>
                    <a:pt x="2385596" y="673100"/>
                  </a:lnTo>
                  <a:lnTo>
                    <a:pt x="2341653" y="698500"/>
                  </a:lnTo>
                  <a:lnTo>
                    <a:pt x="2082599" y="850900"/>
                  </a:lnTo>
                  <a:lnTo>
                    <a:pt x="1873095" y="977900"/>
                  </a:lnTo>
                  <a:lnTo>
                    <a:pt x="1831928" y="1016000"/>
                  </a:lnTo>
                  <a:lnTo>
                    <a:pt x="1709949" y="1092200"/>
                  </a:lnTo>
                  <a:lnTo>
                    <a:pt x="1669808" y="1130300"/>
                  </a:lnTo>
                  <a:lnTo>
                    <a:pt x="1590323" y="1181100"/>
                  </a:lnTo>
                  <a:lnTo>
                    <a:pt x="1550985" y="1219200"/>
                  </a:lnTo>
                  <a:lnTo>
                    <a:pt x="1511922" y="1244600"/>
                  </a:lnTo>
                  <a:lnTo>
                    <a:pt x="1473135" y="1282700"/>
                  </a:lnTo>
                  <a:lnTo>
                    <a:pt x="1434629" y="1308100"/>
                  </a:lnTo>
                  <a:lnTo>
                    <a:pt x="1396407" y="1346200"/>
                  </a:lnTo>
                  <a:lnTo>
                    <a:pt x="1358471" y="1371600"/>
                  </a:lnTo>
                  <a:lnTo>
                    <a:pt x="1320825" y="1409700"/>
                  </a:lnTo>
                  <a:lnTo>
                    <a:pt x="1283473" y="1435100"/>
                  </a:lnTo>
                  <a:lnTo>
                    <a:pt x="1209659" y="1511300"/>
                  </a:lnTo>
                  <a:lnTo>
                    <a:pt x="1173205" y="1536700"/>
                  </a:lnTo>
                  <a:lnTo>
                    <a:pt x="1137056" y="1574800"/>
                  </a:lnTo>
                  <a:lnTo>
                    <a:pt x="1065689" y="1651000"/>
                  </a:lnTo>
                  <a:lnTo>
                    <a:pt x="1028447" y="1676400"/>
                  </a:lnTo>
                  <a:lnTo>
                    <a:pt x="991591" y="1714500"/>
                  </a:lnTo>
                  <a:lnTo>
                    <a:pt x="955159" y="1752600"/>
                  </a:lnTo>
                  <a:lnTo>
                    <a:pt x="919190" y="1790700"/>
                  </a:lnTo>
                  <a:lnTo>
                    <a:pt x="883722" y="1841500"/>
                  </a:lnTo>
                  <a:lnTo>
                    <a:pt x="848792" y="1879600"/>
                  </a:lnTo>
                  <a:lnTo>
                    <a:pt x="814440" y="1917700"/>
                  </a:lnTo>
                  <a:lnTo>
                    <a:pt x="780702" y="1955800"/>
                  </a:lnTo>
                  <a:lnTo>
                    <a:pt x="747618" y="1993900"/>
                  </a:lnTo>
                  <a:lnTo>
                    <a:pt x="715225" y="2032000"/>
                  </a:lnTo>
                  <a:lnTo>
                    <a:pt x="683562" y="2082800"/>
                  </a:lnTo>
                  <a:lnTo>
                    <a:pt x="652667" y="2120900"/>
                  </a:lnTo>
                  <a:lnTo>
                    <a:pt x="622577" y="2159000"/>
                  </a:lnTo>
                  <a:lnTo>
                    <a:pt x="593332" y="2197100"/>
                  </a:lnTo>
                  <a:lnTo>
                    <a:pt x="564968" y="2247900"/>
                  </a:lnTo>
                  <a:lnTo>
                    <a:pt x="537525" y="2286000"/>
                  </a:lnTo>
                  <a:lnTo>
                    <a:pt x="511041" y="2336800"/>
                  </a:lnTo>
                  <a:lnTo>
                    <a:pt x="506022" y="2344303"/>
                  </a:lnTo>
                  <a:lnTo>
                    <a:pt x="503102" y="2349500"/>
                  </a:lnTo>
                  <a:lnTo>
                    <a:pt x="485553" y="2374900"/>
                  </a:lnTo>
                  <a:lnTo>
                    <a:pt x="458531" y="2413000"/>
                  </a:lnTo>
                  <a:lnTo>
                    <a:pt x="431971" y="2463800"/>
                  </a:lnTo>
                  <a:lnTo>
                    <a:pt x="405874" y="2501900"/>
                  </a:lnTo>
                  <a:lnTo>
                    <a:pt x="380243" y="2540000"/>
                  </a:lnTo>
                  <a:lnTo>
                    <a:pt x="355077" y="2590800"/>
                  </a:lnTo>
                  <a:lnTo>
                    <a:pt x="330379" y="2628900"/>
                  </a:lnTo>
                  <a:lnTo>
                    <a:pt x="306151" y="2679700"/>
                  </a:lnTo>
                  <a:lnTo>
                    <a:pt x="282393" y="2717800"/>
                  </a:lnTo>
                  <a:lnTo>
                    <a:pt x="259107" y="2768600"/>
                  </a:lnTo>
                  <a:lnTo>
                    <a:pt x="236295" y="2806700"/>
                  </a:lnTo>
                  <a:lnTo>
                    <a:pt x="213957" y="2857500"/>
                  </a:lnTo>
                  <a:lnTo>
                    <a:pt x="192096" y="2895600"/>
                  </a:lnTo>
                  <a:lnTo>
                    <a:pt x="170713" y="2946400"/>
                  </a:lnTo>
                  <a:lnTo>
                    <a:pt x="149809" y="2984500"/>
                  </a:lnTo>
                  <a:lnTo>
                    <a:pt x="129385" y="3035300"/>
                  </a:lnTo>
                  <a:lnTo>
                    <a:pt x="109444" y="3073400"/>
                  </a:lnTo>
                  <a:lnTo>
                    <a:pt x="89986" y="3124200"/>
                  </a:lnTo>
                  <a:lnTo>
                    <a:pt x="71013" y="3175000"/>
                  </a:lnTo>
                  <a:lnTo>
                    <a:pt x="52527" y="3213100"/>
                  </a:lnTo>
                  <a:lnTo>
                    <a:pt x="34528" y="3263900"/>
                  </a:lnTo>
                  <a:lnTo>
                    <a:pt x="17018" y="3314700"/>
                  </a:lnTo>
                  <a:lnTo>
                    <a:pt x="0" y="3352800"/>
                  </a:lnTo>
                  <a:lnTo>
                    <a:pt x="1140928" y="3352800"/>
                  </a:lnTo>
                  <a:lnTo>
                    <a:pt x="1147212" y="3340100"/>
                  </a:lnTo>
                  <a:lnTo>
                    <a:pt x="1164375" y="3302000"/>
                  </a:lnTo>
                  <a:lnTo>
                    <a:pt x="1182192" y="3251200"/>
                  </a:lnTo>
                  <a:lnTo>
                    <a:pt x="1200665" y="3213100"/>
                  </a:lnTo>
                  <a:lnTo>
                    <a:pt x="1219795" y="3162300"/>
                  </a:lnTo>
                  <a:lnTo>
                    <a:pt x="1239583" y="3124200"/>
                  </a:lnTo>
                  <a:lnTo>
                    <a:pt x="1260030" y="3073400"/>
                  </a:lnTo>
                  <a:lnTo>
                    <a:pt x="1281137" y="3035300"/>
                  </a:lnTo>
                  <a:lnTo>
                    <a:pt x="1302905" y="2997200"/>
                  </a:lnTo>
                  <a:lnTo>
                    <a:pt x="1325337" y="2946400"/>
                  </a:lnTo>
                  <a:lnTo>
                    <a:pt x="1348432" y="2908300"/>
                  </a:lnTo>
                  <a:lnTo>
                    <a:pt x="1372193" y="2870200"/>
                  </a:lnTo>
                  <a:lnTo>
                    <a:pt x="1396620" y="2819400"/>
                  </a:lnTo>
                  <a:lnTo>
                    <a:pt x="1421715" y="2781300"/>
                  </a:lnTo>
                  <a:lnTo>
                    <a:pt x="1447478" y="2743200"/>
                  </a:lnTo>
                  <a:lnTo>
                    <a:pt x="1473912" y="2705100"/>
                  </a:lnTo>
                  <a:lnTo>
                    <a:pt x="1501017" y="2654300"/>
                  </a:lnTo>
                  <a:lnTo>
                    <a:pt x="1528794" y="2616200"/>
                  </a:lnTo>
                  <a:lnTo>
                    <a:pt x="1557245" y="2578100"/>
                  </a:lnTo>
                  <a:lnTo>
                    <a:pt x="1586370" y="2540000"/>
                  </a:lnTo>
                  <a:lnTo>
                    <a:pt x="1616172" y="2501900"/>
                  </a:lnTo>
                  <a:lnTo>
                    <a:pt x="1646652" y="2463800"/>
                  </a:lnTo>
                  <a:lnTo>
                    <a:pt x="1677809" y="2425700"/>
                  </a:lnTo>
                  <a:lnTo>
                    <a:pt x="1709647" y="2387600"/>
                  </a:lnTo>
                  <a:lnTo>
                    <a:pt x="1742165" y="2349500"/>
                  </a:lnTo>
                  <a:lnTo>
                    <a:pt x="1775365" y="2311400"/>
                  </a:lnTo>
                  <a:lnTo>
                    <a:pt x="2056035" y="2032000"/>
                  </a:lnTo>
                  <a:lnTo>
                    <a:pt x="2069216" y="2019300"/>
                  </a:lnTo>
                  <a:lnTo>
                    <a:pt x="2073948" y="2019300"/>
                  </a:lnTo>
                  <a:lnTo>
                    <a:pt x="2091861" y="2006600"/>
                  </a:lnTo>
                  <a:lnTo>
                    <a:pt x="2128235" y="1968500"/>
                  </a:lnTo>
                  <a:lnTo>
                    <a:pt x="2165145" y="1943100"/>
                  </a:lnTo>
                  <a:lnTo>
                    <a:pt x="2202579" y="1905000"/>
                  </a:lnTo>
                  <a:lnTo>
                    <a:pt x="2240527" y="1879600"/>
                  </a:lnTo>
                  <a:lnTo>
                    <a:pt x="2278974" y="1841500"/>
                  </a:lnTo>
                  <a:lnTo>
                    <a:pt x="2317911" y="1816100"/>
                  </a:lnTo>
                  <a:lnTo>
                    <a:pt x="2357323" y="1778000"/>
                  </a:lnTo>
                  <a:lnTo>
                    <a:pt x="2437532" y="1727200"/>
                  </a:lnTo>
                  <a:lnTo>
                    <a:pt x="2478303" y="1701800"/>
                  </a:lnTo>
                  <a:lnTo>
                    <a:pt x="2519503" y="1663700"/>
                  </a:lnTo>
                  <a:lnTo>
                    <a:pt x="2645557" y="1587500"/>
                  </a:lnTo>
                  <a:lnTo>
                    <a:pt x="2818910" y="1485900"/>
                  </a:lnTo>
                  <a:lnTo>
                    <a:pt x="2907634" y="1435100"/>
                  </a:lnTo>
                  <a:lnTo>
                    <a:pt x="2952466" y="1422400"/>
                  </a:lnTo>
                  <a:lnTo>
                    <a:pt x="3088699" y="1346200"/>
                  </a:lnTo>
                  <a:lnTo>
                    <a:pt x="3134649" y="1333500"/>
                  </a:lnTo>
                  <a:lnTo>
                    <a:pt x="3180849" y="1308100"/>
                  </a:lnTo>
                  <a:lnTo>
                    <a:pt x="3227287" y="1295400"/>
                  </a:lnTo>
                  <a:lnTo>
                    <a:pt x="3273951" y="1270000"/>
                  </a:lnTo>
                  <a:lnTo>
                    <a:pt x="3320828" y="1257300"/>
                  </a:lnTo>
                  <a:lnTo>
                    <a:pt x="3367908" y="1231900"/>
                  </a:lnTo>
                  <a:lnTo>
                    <a:pt x="3415177" y="1219200"/>
                  </a:lnTo>
                  <a:lnTo>
                    <a:pt x="3462625" y="1193800"/>
                  </a:lnTo>
                  <a:lnTo>
                    <a:pt x="3605916" y="1155700"/>
                  </a:lnTo>
                  <a:lnTo>
                    <a:pt x="3653956" y="1130300"/>
                  </a:lnTo>
                  <a:lnTo>
                    <a:pt x="4041534" y="1028700"/>
                  </a:lnTo>
                  <a:lnTo>
                    <a:pt x="4090209" y="1028700"/>
                  </a:lnTo>
                  <a:lnTo>
                    <a:pt x="4236251" y="990600"/>
                  </a:lnTo>
                  <a:lnTo>
                    <a:pt x="4284897" y="990600"/>
                  </a:lnTo>
                  <a:lnTo>
                    <a:pt x="4382067" y="965200"/>
                  </a:lnTo>
                  <a:lnTo>
                    <a:pt x="4430567" y="965200"/>
                  </a:lnTo>
                  <a:lnTo>
                    <a:pt x="4478994" y="952500"/>
                  </a:lnTo>
                  <a:lnTo>
                    <a:pt x="4575582" y="952500"/>
                  </a:lnTo>
                  <a:lnTo>
                    <a:pt x="4623719" y="939800"/>
                  </a:lnTo>
                  <a:lnTo>
                    <a:pt x="4719619" y="939800"/>
                  </a:lnTo>
                  <a:lnTo>
                    <a:pt x="4767358" y="927100"/>
                  </a:lnTo>
                  <a:lnTo>
                    <a:pt x="5020205" y="927100"/>
                  </a:lnTo>
                  <a:lnTo>
                    <a:pt x="5070614" y="914400"/>
                  </a:lnTo>
                  <a:lnTo>
                    <a:pt x="8536743" y="914400"/>
                  </a:lnTo>
                  <a:lnTo>
                    <a:pt x="8252135" y="749300"/>
                  </a:lnTo>
                  <a:lnTo>
                    <a:pt x="8117616" y="673100"/>
                  </a:lnTo>
                  <a:lnTo>
                    <a:pt x="8072354" y="660400"/>
                  </a:lnTo>
                  <a:lnTo>
                    <a:pt x="7981215" y="609600"/>
                  </a:lnTo>
                  <a:lnTo>
                    <a:pt x="7935343" y="596900"/>
                  </a:lnTo>
                  <a:lnTo>
                    <a:pt x="7843744" y="546100"/>
                  </a:lnTo>
                  <a:lnTo>
                    <a:pt x="7798054" y="533400"/>
                  </a:lnTo>
                  <a:lnTo>
                    <a:pt x="7752206" y="508000"/>
                  </a:lnTo>
                  <a:lnTo>
                    <a:pt x="7706203" y="495300"/>
                  </a:lnTo>
                  <a:lnTo>
                    <a:pt x="7660048" y="469900"/>
                  </a:lnTo>
                  <a:lnTo>
                    <a:pt x="7613744" y="457200"/>
                  </a:lnTo>
                  <a:lnTo>
                    <a:pt x="7567294" y="431800"/>
                  </a:lnTo>
                  <a:lnTo>
                    <a:pt x="7520701" y="419100"/>
                  </a:lnTo>
                  <a:lnTo>
                    <a:pt x="7473968" y="393700"/>
                  </a:lnTo>
                  <a:lnTo>
                    <a:pt x="7380095" y="368300"/>
                  </a:lnTo>
                  <a:lnTo>
                    <a:pt x="7332961" y="342900"/>
                  </a:lnTo>
                  <a:lnTo>
                    <a:pt x="7143179" y="292100"/>
                  </a:lnTo>
                  <a:lnTo>
                    <a:pt x="7095437" y="266700"/>
                  </a:lnTo>
                  <a:lnTo>
                    <a:pt x="6661066" y="152400"/>
                  </a:lnTo>
                  <a:lnTo>
                    <a:pt x="6612336" y="152400"/>
                  </a:lnTo>
                  <a:lnTo>
                    <a:pt x="6465669" y="114300"/>
                  </a:lnTo>
                  <a:lnTo>
                    <a:pt x="6416630" y="114300"/>
                  </a:lnTo>
                  <a:lnTo>
                    <a:pt x="6318345" y="88900"/>
                  </a:lnTo>
                  <a:close/>
                </a:path>
                <a:path w="9909175" h="3352800">
                  <a:moveTo>
                    <a:pt x="8536743" y="914400"/>
                  </a:moveTo>
                  <a:lnTo>
                    <a:pt x="5070614" y="914400"/>
                  </a:lnTo>
                  <a:lnTo>
                    <a:pt x="5120961" y="927100"/>
                  </a:lnTo>
                  <a:lnTo>
                    <a:pt x="5421583" y="927100"/>
                  </a:lnTo>
                  <a:lnTo>
                    <a:pt x="5471413" y="939800"/>
                  </a:lnTo>
                  <a:lnTo>
                    <a:pt x="5521157" y="939800"/>
                  </a:lnTo>
                  <a:lnTo>
                    <a:pt x="5570811" y="952500"/>
                  </a:lnTo>
                  <a:lnTo>
                    <a:pt x="5669837" y="952500"/>
                  </a:lnTo>
                  <a:lnTo>
                    <a:pt x="5719202" y="965200"/>
                  </a:lnTo>
                  <a:lnTo>
                    <a:pt x="5768465" y="965200"/>
                  </a:lnTo>
                  <a:lnTo>
                    <a:pt x="5866670" y="990600"/>
                  </a:lnTo>
                  <a:lnTo>
                    <a:pt x="5915607" y="990600"/>
                  </a:lnTo>
                  <a:lnTo>
                    <a:pt x="6061711" y="1028700"/>
                  </a:lnTo>
                  <a:lnTo>
                    <a:pt x="6110167" y="1028700"/>
                  </a:lnTo>
                  <a:lnTo>
                    <a:pt x="6492937" y="1130300"/>
                  </a:lnTo>
                  <a:lnTo>
                    <a:pt x="6540126" y="1155700"/>
                  </a:lnTo>
                  <a:lnTo>
                    <a:pt x="6680740" y="1193800"/>
                  </a:lnTo>
                  <a:lnTo>
                    <a:pt x="6727283" y="1219200"/>
                  </a:lnTo>
                  <a:lnTo>
                    <a:pt x="6819858" y="1244600"/>
                  </a:lnTo>
                  <a:lnTo>
                    <a:pt x="6865883" y="1270000"/>
                  </a:lnTo>
                  <a:lnTo>
                    <a:pt x="6911729" y="1282700"/>
                  </a:lnTo>
                  <a:lnTo>
                    <a:pt x="6957393" y="1308100"/>
                  </a:lnTo>
                  <a:lnTo>
                    <a:pt x="7002872" y="1320800"/>
                  </a:lnTo>
                  <a:lnTo>
                    <a:pt x="7048162" y="1346200"/>
                  </a:lnTo>
                  <a:lnTo>
                    <a:pt x="7093260" y="1358900"/>
                  </a:lnTo>
                  <a:lnTo>
                    <a:pt x="7227372" y="1435100"/>
                  </a:lnTo>
                  <a:lnTo>
                    <a:pt x="7271671" y="1447800"/>
                  </a:lnTo>
                  <a:lnTo>
                    <a:pt x="7405195" y="1524000"/>
                  </a:lnTo>
                  <a:lnTo>
                    <a:pt x="7534610" y="1600200"/>
                  </a:lnTo>
                  <a:lnTo>
                    <a:pt x="7576853" y="1638300"/>
                  </a:lnTo>
                  <a:lnTo>
                    <a:pt x="7700949" y="1714500"/>
                  </a:lnTo>
                  <a:lnTo>
                    <a:pt x="7741450" y="1752600"/>
                  </a:lnTo>
                  <a:lnTo>
                    <a:pt x="7781524" y="1778000"/>
                  </a:lnTo>
                  <a:lnTo>
                    <a:pt x="7821176" y="1816100"/>
                  </a:lnTo>
                  <a:lnTo>
                    <a:pt x="7860409" y="1841500"/>
                  </a:lnTo>
                  <a:lnTo>
                    <a:pt x="7899228" y="1879600"/>
                  </a:lnTo>
                  <a:lnTo>
                    <a:pt x="7937635" y="1905000"/>
                  </a:lnTo>
                  <a:lnTo>
                    <a:pt x="7975635" y="1943100"/>
                  </a:lnTo>
                  <a:lnTo>
                    <a:pt x="8013232" y="1981200"/>
                  </a:lnTo>
                  <a:lnTo>
                    <a:pt x="8050429" y="2006600"/>
                  </a:lnTo>
                  <a:lnTo>
                    <a:pt x="8087230" y="2044700"/>
                  </a:lnTo>
                  <a:lnTo>
                    <a:pt x="8123639" y="2082800"/>
                  </a:lnTo>
                  <a:lnTo>
                    <a:pt x="8159660" y="2120900"/>
                  </a:lnTo>
                  <a:lnTo>
                    <a:pt x="8195296" y="2159000"/>
                  </a:lnTo>
                  <a:lnTo>
                    <a:pt x="8230551" y="2197100"/>
                  </a:lnTo>
                  <a:lnTo>
                    <a:pt x="8265429" y="2222500"/>
                  </a:lnTo>
                  <a:lnTo>
                    <a:pt x="8299935" y="2260600"/>
                  </a:lnTo>
                  <a:lnTo>
                    <a:pt x="8334070" y="2298700"/>
                  </a:lnTo>
                  <a:lnTo>
                    <a:pt x="8367841" y="2336800"/>
                  </a:lnTo>
                  <a:lnTo>
                    <a:pt x="8401249" y="2387600"/>
                  </a:lnTo>
                  <a:lnTo>
                    <a:pt x="8434299" y="2425700"/>
                  </a:lnTo>
                  <a:lnTo>
                    <a:pt x="8466995" y="2463800"/>
                  </a:lnTo>
                  <a:lnTo>
                    <a:pt x="8497659" y="2501900"/>
                  </a:lnTo>
                  <a:lnTo>
                    <a:pt x="8527591" y="2540000"/>
                  </a:lnTo>
                  <a:lnTo>
                    <a:pt x="8556799" y="2578100"/>
                  </a:lnTo>
                  <a:lnTo>
                    <a:pt x="8585290" y="2628900"/>
                  </a:lnTo>
                  <a:lnTo>
                    <a:pt x="8613069" y="2667000"/>
                  </a:lnTo>
                  <a:lnTo>
                    <a:pt x="8640145" y="2705100"/>
                  </a:lnTo>
                  <a:lnTo>
                    <a:pt x="8666523" y="2743200"/>
                  </a:lnTo>
                  <a:lnTo>
                    <a:pt x="8692209" y="2794000"/>
                  </a:lnTo>
                  <a:lnTo>
                    <a:pt x="8717212" y="2832100"/>
                  </a:lnTo>
                  <a:lnTo>
                    <a:pt x="8741536" y="2882900"/>
                  </a:lnTo>
                  <a:lnTo>
                    <a:pt x="8765190" y="2921000"/>
                  </a:lnTo>
                  <a:lnTo>
                    <a:pt x="8788179" y="2959100"/>
                  </a:lnTo>
                  <a:lnTo>
                    <a:pt x="8810510" y="3009900"/>
                  </a:lnTo>
                  <a:lnTo>
                    <a:pt x="8832190" y="3048000"/>
                  </a:lnTo>
                  <a:lnTo>
                    <a:pt x="8853226" y="3098800"/>
                  </a:lnTo>
                  <a:lnTo>
                    <a:pt x="8873624" y="3136900"/>
                  </a:lnTo>
                  <a:lnTo>
                    <a:pt x="8893391" y="3187700"/>
                  </a:lnTo>
                  <a:lnTo>
                    <a:pt x="8912533" y="3225800"/>
                  </a:lnTo>
                  <a:lnTo>
                    <a:pt x="8931057" y="3276600"/>
                  </a:lnTo>
                  <a:lnTo>
                    <a:pt x="8948970" y="3327400"/>
                  </a:lnTo>
                  <a:lnTo>
                    <a:pt x="8963384" y="3352800"/>
                  </a:lnTo>
                  <a:lnTo>
                    <a:pt x="9908699" y="3352800"/>
                  </a:lnTo>
                  <a:lnTo>
                    <a:pt x="9908688" y="2108200"/>
                  </a:lnTo>
                  <a:lnTo>
                    <a:pt x="9877512" y="2070100"/>
                  </a:lnTo>
                  <a:lnTo>
                    <a:pt x="9845961" y="2032000"/>
                  </a:lnTo>
                  <a:lnTo>
                    <a:pt x="9814037" y="1993900"/>
                  </a:lnTo>
                  <a:lnTo>
                    <a:pt x="9781738" y="1955800"/>
                  </a:lnTo>
                  <a:lnTo>
                    <a:pt x="9749065" y="1917700"/>
                  </a:lnTo>
                  <a:lnTo>
                    <a:pt x="9716018" y="1879600"/>
                  </a:lnTo>
                  <a:lnTo>
                    <a:pt x="9682597" y="1841500"/>
                  </a:lnTo>
                  <a:lnTo>
                    <a:pt x="9648801" y="1803400"/>
                  </a:lnTo>
                  <a:lnTo>
                    <a:pt x="9614632" y="1765300"/>
                  </a:lnTo>
                  <a:lnTo>
                    <a:pt x="9580088" y="1727200"/>
                  </a:lnTo>
                  <a:lnTo>
                    <a:pt x="9545169" y="1701800"/>
                  </a:lnTo>
                  <a:lnTo>
                    <a:pt x="9509877" y="1663700"/>
                  </a:lnTo>
                  <a:lnTo>
                    <a:pt x="9474210" y="1625600"/>
                  </a:lnTo>
                  <a:lnTo>
                    <a:pt x="9438169" y="1587500"/>
                  </a:lnTo>
                  <a:lnTo>
                    <a:pt x="9401754" y="1549400"/>
                  </a:lnTo>
                  <a:lnTo>
                    <a:pt x="9364965" y="1524000"/>
                  </a:lnTo>
                  <a:lnTo>
                    <a:pt x="9327801" y="1485900"/>
                  </a:lnTo>
                  <a:lnTo>
                    <a:pt x="9289747" y="1460500"/>
                  </a:lnTo>
                  <a:lnTo>
                    <a:pt x="9251405" y="1422400"/>
                  </a:lnTo>
                  <a:lnTo>
                    <a:pt x="9212777" y="1397000"/>
                  </a:lnTo>
                  <a:lnTo>
                    <a:pt x="9173868" y="1358900"/>
                  </a:lnTo>
                  <a:lnTo>
                    <a:pt x="9095213" y="1308100"/>
                  </a:lnTo>
                  <a:lnTo>
                    <a:pt x="9055474" y="1270000"/>
                  </a:lnTo>
                  <a:lnTo>
                    <a:pt x="9015463" y="1244600"/>
                  </a:lnTo>
                  <a:lnTo>
                    <a:pt x="8975184" y="1206500"/>
                  </a:lnTo>
                  <a:lnTo>
                    <a:pt x="8893833" y="1155700"/>
                  </a:lnTo>
                  <a:lnTo>
                    <a:pt x="8852767" y="1117600"/>
                  </a:lnTo>
                  <a:lnTo>
                    <a:pt x="8728037" y="1041400"/>
                  </a:lnTo>
                  <a:lnTo>
                    <a:pt x="8685960" y="1003300"/>
                  </a:lnTo>
                  <a:lnTo>
                    <a:pt x="8536743" y="914400"/>
                  </a:lnTo>
                  <a:close/>
                </a:path>
                <a:path w="9909175" h="3352800">
                  <a:moveTo>
                    <a:pt x="542543" y="2273300"/>
                  </a:moveTo>
                  <a:lnTo>
                    <a:pt x="537971" y="2273300"/>
                  </a:lnTo>
                  <a:lnTo>
                    <a:pt x="531917" y="2286000"/>
                  </a:lnTo>
                  <a:lnTo>
                    <a:pt x="524626" y="2298700"/>
                  </a:lnTo>
                  <a:lnTo>
                    <a:pt x="497377" y="2336800"/>
                  </a:lnTo>
                  <a:lnTo>
                    <a:pt x="476773" y="2362200"/>
                  </a:lnTo>
                  <a:lnTo>
                    <a:pt x="466353" y="2387600"/>
                  </a:lnTo>
                  <a:lnTo>
                    <a:pt x="437072" y="2425700"/>
                  </a:lnTo>
                  <a:lnTo>
                    <a:pt x="415050" y="2463800"/>
                  </a:lnTo>
                  <a:lnTo>
                    <a:pt x="410275" y="2476500"/>
                  </a:lnTo>
                  <a:lnTo>
                    <a:pt x="414847" y="2476500"/>
                  </a:lnTo>
                  <a:lnTo>
                    <a:pt x="422881" y="2463800"/>
                  </a:lnTo>
                  <a:lnTo>
                    <a:pt x="433763" y="2451100"/>
                  </a:lnTo>
                  <a:lnTo>
                    <a:pt x="447700" y="2425700"/>
                  </a:lnTo>
                  <a:lnTo>
                    <a:pt x="464896" y="2400300"/>
                  </a:lnTo>
                  <a:lnTo>
                    <a:pt x="485553" y="2374900"/>
                  </a:lnTo>
                  <a:lnTo>
                    <a:pt x="506022" y="2344303"/>
                  </a:lnTo>
                  <a:lnTo>
                    <a:pt x="517371" y="2324100"/>
                  </a:lnTo>
                  <a:lnTo>
                    <a:pt x="528565" y="2298700"/>
                  </a:lnTo>
                  <a:lnTo>
                    <a:pt x="536888" y="2286000"/>
                  </a:lnTo>
                  <a:lnTo>
                    <a:pt x="542543" y="2273300"/>
                  </a:lnTo>
                  <a:close/>
                </a:path>
                <a:path w="9909175" h="3352800">
                  <a:moveTo>
                    <a:pt x="546672" y="2260600"/>
                  </a:moveTo>
                  <a:lnTo>
                    <a:pt x="545553" y="2260600"/>
                  </a:lnTo>
                  <a:lnTo>
                    <a:pt x="542585" y="2273300"/>
                  </a:lnTo>
                  <a:lnTo>
                    <a:pt x="545737" y="2273300"/>
                  </a:lnTo>
                  <a:lnTo>
                    <a:pt x="546672" y="2260600"/>
                  </a:lnTo>
                  <a:close/>
                </a:path>
                <a:path w="9909175" h="3352800">
                  <a:moveTo>
                    <a:pt x="2065487" y="2025298"/>
                  </a:moveTo>
                  <a:lnTo>
                    <a:pt x="2056035" y="2032000"/>
                  </a:lnTo>
                  <a:lnTo>
                    <a:pt x="2053428" y="2044700"/>
                  </a:lnTo>
                  <a:lnTo>
                    <a:pt x="2065487" y="2025298"/>
                  </a:lnTo>
                  <a:close/>
                </a:path>
                <a:path w="9909175" h="3352800">
                  <a:moveTo>
                    <a:pt x="2073948" y="2019300"/>
                  </a:moveTo>
                  <a:lnTo>
                    <a:pt x="2069216" y="2019300"/>
                  </a:lnTo>
                  <a:lnTo>
                    <a:pt x="2065487" y="2025298"/>
                  </a:lnTo>
                  <a:lnTo>
                    <a:pt x="2073948" y="2019300"/>
                  </a:lnTo>
                  <a:close/>
                </a:path>
                <a:path w="9909175" h="3352800">
                  <a:moveTo>
                    <a:pt x="6170448" y="63500"/>
                  </a:moveTo>
                  <a:lnTo>
                    <a:pt x="4331511" y="63500"/>
                  </a:lnTo>
                  <a:lnTo>
                    <a:pt x="4282218" y="76200"/>
                  </a:lnTo>
                  <a:lnTo>
                    <a:pt x="4232324" y="76200"/>
                  </a:lnTo>
                  <a:lnTo>
                    <a:pt x="4182516" y="88900"/>
                  </a:lnTo>
                  <a:lnTo>
                    <a:pt x="6269106" y="88900"/>
                  </a:lnTo>
                  <a:lnTo>
                    <a:pt x="6170448" y="63500"/>
                  </a:lnTo>
                  <a:close/>
                </a:path>
                <a:path w="9909175" h="3352800">
                  <a:moveTo>
                    <a:pt x="6071572" y="50800"/>
                  </a:moveTo>
                  <a:lnTo>
                    <a:pt x="4430266" y="50800"/>
                  </a:lnTo>
                  <a:lnTo>
                    <a:pt x="4380861" y="63500"/>
                  </a:lnTo>
                  <a:lnTo>
                    <a:pt x="6121035" y="63500"/>
                  </a:lnTo>
                  <a:lnTo>
                    <a:pt x="6071572" y="50800"/>
                  </a:lnTo>
                  <a:close/>
                </a:path>
                <a:path w="9909175" h="3352800">
                  <a:moveTo>
                    <a:pt x="5922901" y="38100"/>
                  </a:moveTo>
                  <a:lnTo>
                    <a:pt x="4529230" y="38100"/>
                  </a:lnTo>
                  <a:lnTo>
                    <a:pt x="4479724" y="50800"/>
                  </a:lnTo>
                  <a:lnTo>
                    <a:pt x="5972501" y="50800"/>
                  </a:lnTo>
                  <a:lnTo>
                    <a:pt x="5922901" y="38100"/>
                  </a:lnTo>
                  <a:close/>
                </a:path>
                <a:path w="9909175" h="3352800">
                  <a:moveTo>
                    <a:pt x="5823585" y="25400"/>
                  </a:moveTo>
                  <a:lnTo>
                    <a:pt x="4678012" y="25400"/>
                  </a:lnTo>
                  <a:lnTo>
                    <a:pt x="4628377" y="38100"/>
                  </a:lnTo>
                  <a:lnTo>
                    <a:pt x="5873261" y="38100"/>
                  </a:lnTo>
                  <a:lnTo>
                    <a:pt x="5823585" y="25400"/>
                  </a:lnTo>
                  <a:close/>
                </a:path>
                <a:path w="9909175" h="3352800">
                  <a:moveTo>
                    <a:pt x="5674370" y="12700"/>
                  </a:moveTo>
                  <a:lnTo>
                    <a:pt x="4827124" y="12700"/>
                  </a:lnTo>
                  <a:lnTo>
                    <a:pt x="4777388" y="25400"/>
                  </a:lnTo>
                  <a:lnTo>
                    <a:pt x="5724137" y="25400"/>
                  </a:lnTo>
                  <a:lnTo>
                    <a:pt x="5674370" y="12700"/>
                  </a:lnTo>
                  <a:close/>
                </a:path>
                <a:path w="9909175" h="3352800">
                  <a:moveTo>
                    <a:pt x="5375369" y="0"/>
                  </a:moveTo>
                  <a:lnTo>
                    <a:pt x="5126011" y="0"/>
                  </a:lnTo>
                  <a:lnTo>
                    <a:pt x="5076156" y="12700"/>
                  </a:lnTo>
                  <a:lnTo>
                    <a:pt x="5425235" y="12700"/>
                  </a:lnTo>
                  <a:lnTo>
                    <a:pt x="5375369" y="0"/>
                  </a:lnTo>
                  <a:close/>
                </a:path>
              </a:pathLst>
            </a:custGeom>
            <a:solidFill>
              <a:srgbClr val="FFFFFF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5767" y="0"/>
              <a:ext cx="5205857" cy="6857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93864" y="0"/>
              <a:ext cx="4364990" cy="6858000"/>
            </a:xfrm>
            <a:custGeom>
              <a:avLst/>
              <a:gdLst/>
              <a:ahLst/>
              <a:cxnLst/>
              <a:rect l="l" t="t" r="r" b="b"/>
              <a:pathLst>
                <a:path w="4364990" h="6858000">
                  <a:moveTo>
                    <a:pt x="436473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364735" y="6858000"/>
                  </a:lnTo>
                  <a:lnTo>
                    <a:pt x="436473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7880" y="6004559"/>
              <a:ext cx="74675" cy="746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9571" y="6004559"/>
              <a:ext cx="74675" cy="746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4311" y="6004559"/>
              <a:ext cx="74676" cy="746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8383" y="6004559"/>
              <a:ext cx="74675" cy="746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45293" y="1905000"/>
              <a:ext cx="6346825" cy="4953000"/>
            </a:xfrm>
            <a:custGeom>
              <a:avLst/>
              <a:gdLst/>
              <a:ahLst/>
              <a:cxnLst/>
              <a:rect l="l" t="t" r="r" b="b"/>
              <a:pathLst>
                <a:path w="6346825" h="4953000">
                  <a:moveTo>
                    <a:pt x="5610538" y="76200"/>
                  </a:moveTo>
                  <a:lnTo>
                    <a:pt x="3840541" y="76200"/>
                  </a:lnTo>
                  <a:lnTo>
                    <a:pt x="3812013" y="83561"/>
                  </a:lnTo>
                  <a:lnTo>
                    <a:pt x="3802943" y="88900"/>
                  </a:lnTo>
                  <a:lnTo>
                    <a:pt x="3791325" y="88900"/>
                  </a:lnTo>
                  <a:lnTo>
                    <a:pt x="3212548" y="241300"/>
                  </a:lnTo>
                  <a:lnTo>
                    <a:pt x="3165398" y="266700"/>
                  </a:lnTo>
                  <a:lnTo>
                    <a:pt x="3071678" y="292100"/>
                  </a:lnTo>
                  <a:lnTo>
                    <a:pt x="3025117" y="317500"/>
                  </a:lnTo>
                  <a:lnTo>
                    <a:pt x="2978762" y="330200"/>
                  </a:lnTo>
                  <a:lnTo>
                    <a:pt x="2932616" y="355600"/>
                  </a:lnTo>
                  <a:lnTo>
                    <a:pt x="2886686" y="368300"/>
                  </a:lnTo>
                  <a:lnTo>
                    <a:pt x="2840974" y="393700"/>
                  </a:lnTo>
                  <a:lnTo>
                    <a:pt x="2795487" y="406400"/>
                  </a:lnTo>
                  <a:lnTo>
                    <a:pt x="2705201" y="457200"/>
                  </a:lnTo>
                  <a:lnTo>
                    <a:pt x="2660411" y="469900"/>
                  </a:lnTo>
                  <a:lnTo>
                    <a:pt x="2527513" y="546100"/>
                  </a:lnTo>
                  <a:lnTo>
                    <a:pt x="2483719" y="558800"/>
                  </a:lnTo>
                  <a:lnTo>
                    <a:pt x="2268738" y="685800"/>
                  </a:lnTo>
                  <a:lnTo>
                    <a:pt x="2101816" y="787400"/>
                  </a:lnTo>
                  <a:lnTo>
                    <a:pt x="2060827" y="825500"/>
                  </a:lnTo>
                  <a:lnTo>
                    <a:pt x="1939709" y="901700"/>
                  </a:lnTo>
                  <a:lnTo>
                    <a:pt x="1899969" y="939800"/>
                  </a:lnTo>
                  <a:lnTo>
                    <a:pt x="1821464" y="990600"/>
                  </a:lnTo>
                  <a:lnTo>
                    <a:pt x="1782708" y="1028700"/>
                  </a:lnTo>
                  <a:lnTo>
                    <a:pt x="1744289" y="1054100"/>
                  </a:lnTo>
                  <a:lnTo>
                    <a:pt x="1706212" y="1092200"/>
                  </a:lnTo>
                  <a:lnTo>
                    <a:pt x="1668482" y="1117600"/>
                  </a:lnTo>
                  <a:lnTo>
                    <a:pt x="1631102" y="1155700"/>
                  </a:lnTo>
                  <a:lnTo>
                    <a:pt x="1594078" y="1181100"/>
                  </a:lnTo>
                  <a:lnTo>
                    <a:pt x="1557414" y="1219200"/>
                  </a:lnTo>
                  <a:lnTo>
                    <a:pt x="1521115" y="1244600"/>
                  </a:lnTo>
                  <a:lnTo>
                    <a:pt x="1485184" y="1282700"/>
                  </a:lnTo>
                  <a:lnTo>
                    <a:pt x="1449627" y="1320800"/>
                  </a:lnTo>
                  <a:lnTo>
                    <a:pt x="1414448" y="1346200"/>
                  </a:lnTo>
                  <a:lnTo>
                    <a:pt x="1379652" y="1384300"/>
                  </a:lnTo>
                  <a:lnTo>
                    <a:pt x="1345243" y="1422400"/>
                  </a:lnTo>
                  <a:lnTo>
                    <a:pt x="1311226" y="1460500"/>
                  </a:lnTo>
                  <a:lnTo>
                    <a:pt x="1277605" y="1485900"/>
                  </a:lnTo>
                  <a:lnTo>
                    <a:pt x="1244385" y="1524000"/>
                  </a:lnTo>
                  <a:lnTo>
                    <a:pt x="1211570" y="1562100"/>
                  </a:lnTo>
                  <a:lnTo>
                    <a:pt x="1179166" y="1600200"/>
                  </a:lnTo>
                  <a:lnTo>
                    <a:pt x="1147175" y="1638300"/>
                  </a:lnTo>
                  <a:lnTo>
                    <a:pt x="1115604" y="1676400"/>
                  </a:lnTo>
                  <a:lnTo>
                    <a:pt x="1084456" y="1714500"/>
                  </a:lnTo>
                  <a:lnTo>
                    <a:pt x="1053737" y="1752600"/>
                  </a:lnTo>
                  <a:lnTo>
                    <a:pt x="1023450" y="1790700"/>
                  </a:lnTo>
                  <a:lnTo>
                    <a:pt x="993600" y="1828800"/>
                  </a:lnTo>
                  <a:lnTo>
                    <a:pt x="964192" y="1866900"/>
                  </a:lnTo>
                  <a:lnTo>
                    <a:pt x="935178" y="1917700"/>
                  </a:lnTo>
                  <a:lnTo>
                    <a:pt x="906631" y="1955800"/>
                  </a:lnTo>
                  <a:lnTo>
                    <a:pt x="878549" y="1993900"/>
                  </a:lnTo>
                  <a:lnTo>
                    <a:pt x="850931" y="2032000"/>
                  </a:lnTo>
                  <a:lnTo>
                    <a:pt x="823776" y="2082800"/>
                  </a:lnTo>
                  <a:lnTo>
                    <a:pt x="797083" y="2120900"/>
                  </a:lnTo>
                  <a:lnTo>
                    <a:pt x="770851" y="2159000"/>
                  </a:lnTo>
                  <a:lnTo>
                    <a:pt x="745078" y="2209800"/>
                  </a:lnTo>
                  <a:lnTo>
                    <a:pt x="719764" y="2247900"/>
                  </a:lnTo>
                  <a:lnTo>
                    <a:pt x="694907" y="2298700"/>
                  </a:lnTo>
                  <a:lnTo>
                    <a:pt x="670507" y="2336800"/>
                  </a:lnTo>
                  <a:lnTo>
                    <a:pt x="646562" y="2374900"/>
                  </a:lnTo>
                  <a:lnTo>
                    <a:pt x="623072" y="2425700"/>
                  </a:lnTo>
                  <a:lnTo>
                    <a:pt x="600034" y="2463800"/>
                  </a:lnTo>
                  <a:lnTo>
                    <a:pt x="577449" y="2514600"/>
                  </a:lnTo>
                  <a:lnTo>
                    <a:pt x="555315" y="2565400"/>
                  </a:lnTo>
                  <a:lnTo>
                    <a:pt x="533630" y="2603500"/>
                  </a:lnTo>
                  <a:lnTo>
                    <a:pt x="512395" y="2654300"/>
                  </a:lnTo>
                  <a:lnTo>
                    <a:pt x="491607" y="2692400"/>
                  </a:lnTo>
                  <a:lnTo>
                    <a:pt x="471266" y="2743200"/>
                  </a:lnTo>
                  <a:lnTo>
                    <a:pt x="451370" y="2781300"/>
                  </a:lnTo>
                  <a:lnTo>
                    <a:pt x="431919" y="2832100"/>
                  </a:lnTo>
                  <a:lnTo>
                    <a:pt x="412912" y="2882900"/>
                  </a:lnTo>
                  <a:lnTo>
                    <a:pt x="394346" y="2921000"/>
                  </a:lnTo>
                  <a:lnTo>
                    <a:pt x="376222" y="2971800"/>
                  </a:lnTo>
                  <a:lnTo>
                    <a:pt x="358538" y="3022600"/>
                  </a:lnTo>
                  <a:lnTo>
                    <a:pt x="341293" y="3073400"/>
                  </a:lnTo>
                  <a:lnTo>
                    <a:pt x="324486" y="3111500"/>
                  </a:lnTo>
                  <a:lnTo>
                    <a:pt x="308117" y="3162300"/>
                  </a:lnTo>
                  <a:lnTo>
                    <a:pt x="292182" y="3213100"/>
                  </a:lnTo>
                  <a:lnTo>
                    <a:pt x="276683" y="3263900"/>
                  </a:lnTo>
                  <a:lnTo>
                    <a:pt x="261617" y="3302000"/>
                  </a:lnTo>
                  <a:lnTo>
                    <a:pt x="246984" y="3352800"/>
                  </a:lnTo>
                  <a:lnTo>
                    <a:pt x="232782" y="3403600"/>
                  </a:lnTo>
                  <a:lnTo>
                    <a:pt x="219011" y="3454400"/>
                  </a:lnTo>
                  <a:lnTo>
                    <a:pt x="205669" y="3505200"/>
                  </a:lnTo>
                  <a:lnTo>
                    <a:pt x="192755" y="3543300"/>
                  </a:lnTo>
                  <a:lnTo>
                    <a:pt x="180268" y="3594100"/>
                  </a:lnTo>
                  <a:lnTo>
                    <a:pt x="168208" y="3644900"/>
                  </a:lnTo>
                  <a:lnTo>
                    <a:pt x="156572" y="3695700"/>
                  </a:lnTo>
                  <a:lnTo>
                    <a:pt x="145360" y="3746500"/>
                  </a:lnTo>
                  <a:lnTo>
                    <a:pt x="134571" y="3797300"/>
                  </a:lnTo>
                  <a:lnTo>
                    <a:pt x="124204" y="3848100"/>
                  </a:lnTo>
                  <a:lnTo>
                    <a:pt x="114258" y="3886200"/>
                  </a:lnTo>
                  <a:lnTo>
                    <a:pt x="104730" y="3937000"/>
                  </a:lnTo>
                  <a:lnTo>
                    <a:pt x="95622" y="3987800"/>
                  </a:lnTo>
                  <a:lnTo>
                    <a:pt x="86931" y="4038600"/>
                  </a:lnTo>
                  <a:lnTo>
                    <a:pt x="78656" y="4089400"/>
                  </a:lnTo>
                  <a:lnTo>
                    <a:pt x="70796" y="4140200"/>
                  </a:lnTo>
                  <a:lnTo>
                    <a:pt x="63350" y="4191000"/>
                  </a:lnTo>
                  <a:lnTo>
                    <a:pt x="56318" y="4241800"/>
                  </a:lnTo>
                  <a:lnTo>
                    <a:pt x="49697" y="4279900"/>
                  </a:lnTo>
                  <a:lnTo>
                    <a:pt x="43487" y="4330700"/>
                  </a:lnTo>
                  <a:lnTo>
                    <a:pt x="37687" y="4381500"/>
                  </a:lnTo>
                  <a:lnTo>
                    <a:pt x="32296" y="4432300"/>
                  </a:lnTo>
                  <a:lnTo>
                    <a:pt x="27312" y="4483100"/>
                  </a:lnTo>
                  <a:lnTo>
                    <a:pt x="22735" y="4533900"/>
                  </a:lnTo>
                  <a:lnTo>
                    <a:pt x="18563" y="4584700"/>
                  </a:lnTo>
                  <a:lnTo>
                    <a:pt x="14796" y="4635500"/>
                  </a:lnTo>
                  <a:lnTo>
                    <a:pt x="11432" y="4686300"/>
                  </a:lnTo>
                  <a:lnTo>
                    <a:pt x="8470" y="4737100"/>
                  </a:lnTo>
                  <a:lnTo>
                    <a:pt x="5909" y="4775200"/>
                  </a:lnTo>
                  <a:lnTo>
                    <a:pt x="3748" y="4826000"/>
                  </a:lnTo>
                  <a:lnTo>
                    <a:pt x="1986" y="4876800"/>
                  </a:lnTo>
                  <a:lnTo>
                    <a:pt x="622" y="4927600"/>
                  </a:lnTo>
                  <a:lnTo>
                    <a:pt x="0" y="4953000"/>
                  </a:lnTo>
                  <a:lnTo>
                    <a:pt x="1356602" y="4953000"/>
                  </a:lnTo>
                  <a:lnTo>
                    <a:pt x="1356127" y="4927600"/>
                  </a:lnTo>
                  <a:lnTo>
                    <a:pt x="1355791" y="4876800"/>
                  </a:lnTo>
                  <a:lnTo>
                    <a:pt x="1355977" y="4838700"/>
                  </a:lnTo>
                  <a:lnTo>
                    <a:pt x="1356686" y="4787900"/>
                  </a:lnTo>
                  <a:lnTo>
                    <a:pt x="1357918" y="4737100"/>
                  </a:lnTo>
                  <a:lnTo>
                    <a:pt x="1359676" y="4686300"/>
                  </a:lnTo>
                  <a:lnTo>
                    <a:pt x="1361958" y="4635500"/>
                  </a:lnTo>
                  <a:lnTo>
                    <a:pt x="1364767" y="4584700"/>
                  </a:lnTo>
                  <a:lnTo>
                    <a:pt x="1368103" y="4533900"/>
                  </a:lnTo>
                  <a:lnTo>
                    <a:pt x="1371966" y="4495800"/>
                  </a:lnTo>
                  <a:lnTo>
                    <a:pt x="1376358" y="4445000"/>
                  </a:lnTo>
                  <a:lnTo>
                    <a:pt x="1381279" y="4394200"/>
                  </a:lnTo>
                  <a:lnTo>
                    <a:pt x="1386730" y="4343400"/>
                  </a:lnTo>
                  <a:lnTo>
                    <a:pt x="1392712" y="4292600"/>
                  </a:lnTo>
                  <a:lnTo>
                    <a:pt x="1399225" y="4241800"/>
                  </a:lnTo>
                  <a:lnTo>
                    <a:pt x="1406270" y="4191000"/>
                  </a:lnTo>
                  <a:lnTo>
                    <a:pt x="1413849" y="4152900"/>
                  </a:lnTo>
                  <a:lnTo>
                    <a:pt x="1421962" y="4102100"/>
                  </a:lnTo>
                  <a:lnTo>
                    <a:pt x="1430609" y="4051300"/>
                  </a:lnTo>
                  <a:lnTo>
                    <a:pt x="1439792" y="4000500"/>
                  </a:lnTo>
                  <a:lnTo>
                    <a:pt x="1449510" y="3949700"/>
                  </a:lnTo>
                  <a:lnTo>
                    <a:pt x="1459766" y="3898900"/>
                  </a:lnTo>
                  <a:lnTo>
                    <a:pt x="1470560" y="3860800"/>
                  </a:lnTo>
                  <a:lnTo>
                    <a:pt x="1481892" y="3810000"/>
                  </a:lnTo>
                  <a:lnTo>
                    <a:pt x="1493763" y="3759200"/>
                  </a:lnTo>
                  <a:lnTo>
                    <a:pt x="1506175" y="3708400"/>
                  </a:lnTo>
                  <a:lnTo>
                    <a:pt x="1519127" y="3670300"/>
                  </a:lnTo>
                  <a:lnTo>
                    <a:pt x="1532621" y="3619500"/>
                  </a:lnTo>
                  <a:lnTo>
                    <a:pt x="1546657" y="3568700"/>
                  </a:lnTo>
                  <a:lnTo>
                    <a:pt x="1561236" y="3517900"/>
                  </a:lnTo>
                  <a:lnTo>
                    <a:pt x="1576360" y="3467100"/>
                  </a:lnTo>
                  <a:lnTo>
                    <a:pt x="1592028" y="3429000"/>
                  </a:lnTo>
                  <a:lnTo>
                    <a:pt x="1608242" y="3378200"/>
                  </a:lnTo>
                  <a:lnTo>
                    <a:pt x="1625002" y="3327400"/>
                  </a:lnTo>
                  <a:lnTo>
                    <a:pt x="1642309" y="3289300"/>
                  </a:lnTo>
                  <a:lnTo>
                    <a:pt x="1660163" y="3238500"/>
                  </a:lnTo>
                  <a:lnTo>
                    <a:pt x="1678567" y="3187700"/>
                  </a:lnTo>
                  <a:lnTo>
                    <a:pt x="1697256" y="3149600"/>
                  </a:lnTo>
                  <a:lnTo>
                    <a:pt x="1716530" y="3098800"/>
                  </a:lnTo>
                  <a:lnTo>
                    <a:pt x="1736384" y="3060700"/>
                  </a:lnTo>
                  <a:lnTo>
                    <a:pt x="1756813" y="3009900"/>
                  </a:lnTo>
                  <a:lnTo>
                    <a:pt x="1777812" y="2971800"/>
                  </a:lnTo>
                  <a:lnTo>
                    <a:pt x="1799375" y="2933700"/>
                  </a:lnTo>
                  <a:lnTo>
                    <a:pt x="1821497" y="2882900"/>
                  </a:lnTo>
                  <a:lnTo>
                    <a:pt x="1844173" y="2844800"/>
                  </a:lnTo>
                  <a:lnTo>
                    <a:pt x="1867398" y="2806700"/>
                  </a:lnTo>
                  <a:lnTo>
                    <a:pt x="1891167" y="2755900"/>
                  </a:lnTo>
                  <a:lnTo>
                    <a:pt x="1915474" y="2717800"/>
                  </a:lnTo>
                  <a:lnTo>
                    <a:pt x="1940315" y="2679700"/>
                  </a:lnTo>
                  <a:lnTo>
                    <a:pt x="1965683" y="2641600"/>
                  </a:lnTo>
                  <a:lnTo>
                    <a:pt x="1991575" y="2590800"/>
                  </a:lnTo>
                  <a:lnTo>
                    <a:pt x="2017984" y="2552700"/>
                  </a:lnTo>
                  <a:lnTo>
                    <a:pt x="2044906" y="2514600"/>
                  </a:lnTo>
                  <a:lnTo>
                    <a:pt x="2072335" y="2476500"/>
                  </a:lnTo>
                  <a:lnTo>
                    <a:pt x="2100266" y="2438400"/>
                  </a:lnTo>
                  <a:lnTo>
                    <a:pt x="2128694" y="2400300"/>
                  </a:lnTo>
                  <a:lnTo>
                    <a:pt x="2157615" y="2362200"/>
                  </a:lnTo>
                  <a:lnTo>
                    <a:pt x="2187021" y="2324100"/>
                  </a:lnTo>
                  <a:lnTo>
                    <a:pt x="2216910" y="2286000"/>
                  </a:lnTo>
                  <a:lnTo>
                    <a:pt x="2247274" y="2247900"/>
                  </a:lnTo>
                  <a:lnTo>
                    <a:pt x="2278110" y="2209800"/>
                  </a:lnTo>
                  <a:lnTo>
                    <a:pt x="2309411" y="2171700"/>
                  </a:lnTo>
                  <a:lnTo>
                    <a:pt x="2341173" y="2133600"/>
                  </a:lnTo>
                  <a:lnTo>
                    <a:pt x="2373391" y="2095500"/>
                  </a:lnTo>
                  <a:lnTo>
                    <a:pt x="2406059" y="2070100"/>
                  </a:lnTo>
                  <a:lnTo>
                    <a:pt x="2439172" y="2032000"/>
                  </a:lnTo>
                  <a:lnTo>
                    <a:pt x="2472725" y="1993900"/>
                  </a:lnTo>
                  <a:lnTo>
                    <a:pt x="2506713" y="1955800"/>
                  </a:lnTo>
                  <a:lnTo>
                    <a:pt x="2541131" y="1930400"/>
                  </a:lnTo>
                  <a:lnTo>
                    <a:pt x="2575973" y="1892300"/>
                  </a:lnTo>
                  <a:lnTo>
                    <a:pt x="2611234" y="1866900"/>
                  </a:lnTo>
                  <a:lnTo>
                    <a:pt x="2646910" y="1828800"/>
                  </a:lnTo>
                  <a:lnTo>
                    <a:pt x="2682994" y="1803400"/>
                  </a:lnTo>
                  <a:lnTo>
                    <a:pt x="2719482" y="1765300"/>
                  </a:lnTo>
                  <a:lnTo>
                    <a:pt x="2756368" y="1739900"/>
                  </a:lnTo>
                  <a:lnTo>
                    <a:pt x="2793648" y="1701800"/>
                  </a:lnTo>
                  <a:lnTo>
                    <a:pt x="2869366" y="1651000"/>
                  </a:lnTo>
                  <a:lnTo>
                    <a:pt x="2907795" y="1612900"/>
                  </a:lnTo>
                  <a:lnTo>
                    <a:pt x="3025295" y="1536700"/>
                  </a:lnTo>
                  <a:lnTo>
                    <a:pt x="3146009" y="1460500"/>
                  </a:lnTo>
                  <a:lnTo>
                    <a:pt x="3311718" y="1358900"/>
                  </a:lnTo>
                  <a:lnTo>
                    <a:pt x="3353960" y="1333500"/>
                  </a:lnTo>
                  <a:lnTo>
                    <a:pt x="3396517" y="1320800"/>
                  </a:lnTo>
                  <a:lnTo>
                    <a:pt x="3482558" y="1270000"/>
                  </a:lnTo>
                  <a:lnTo>
                    <a:pt x="3526031" y="1257300"/>
                  </a:lnTo>
                  <a:lnTo>
                    <a:pt x="3569799" y="1231900"/>
                  </a:lnTo>
                  <a:lnTo>
                    <a:pt x="3613856" y="1219200"/>
                  </a:lnTo>
                  <a:lnTo>
                    <a:pt x="3658198" y="1193800"/>
                  </a:lnTo>
                  <a:lnTo>
                    <a:pt x="3747715" y="1168400"/>
                  </a:lnTo>
                  <a:lnTo>
                    <a:pt x="3792879" y="1143000"/>
                  </a:lnTo>
                  <a:lnTo>
                    <a:pt x="4258171" y="1016000"/>
                  </a:lnTo>
                  <a:lnTo>
                    <a:pt x="4305951" y="1016000"/>
                  </a:lnTo>
                  <a:lnTo>
                    <a:pt x="4353938" y="1003300"/>
                  </a:lnTo>
                  <a:lnTo>
                    <a:pt x="4402126" y="1003300"/>
                  </a:lnTo>
                  <a:lnTo>
                    <a:pt x="4450511" y="990600"/>
                  </a:lnTo>
                  <a:lnTo>
                    <a:pt x="4499087" y="990600"/>
                  </a:lnTo>
                  <a:lnTo>
                    <a:pt x="4547849" y="977900"/>
                  </a:lnTo>
                  <a:lnTo>
                    <a:pt x="6346706" y="977900"/>
                  </a:lnTo>
                  <a:lnTo>
                    <a:pt x="6346706" y="266700"/>
                  </a:lnTo>
                  <a:lnTo>
                    <a:pt x="6333570" y="254000"/>
                  </a:lnTo>
                  <a:lnTo>
                    <a:pt x="5756966" y="101600"/>
                  </a:lnTo>
                  <a:lnTo>
                    <a:pt x="5708245" y="101600"/>
                  </a:lnTo>
                  <a:lnTo>
                    <a:pt x="5610538" y="76200"/>
                  </a:lnTo>
                  <a:close/>
                </a:path>
                <a:path w="6346825" h="4953000">
                  <a:moveTo>
                    <a:pt x="6346706" y="977900"/>
                  </a:moveTo>
                  <a:lnTo>
                    <a:pt x="5288141" y="977900"/>
                  </a:lnTo>
                  <a:lnTo>
                    <a:pt x="5337203" y="990600"/>
                  </a:lnTo>
                  <a:lnTo>
                    <a:pt x="5386264" y="990600"/>
                  </a:lnTo>
                  <a:lnTo>
                    <a:pt x="5435317" y="1003300"/>
                  </a:lnTo>
                  <a:lnTo>
                    <a:pt x="5484353" y="1003300"/>
                  </a:lnTo>
                  <a:lnTo>
                    <a:pt x="5533362" y="1016000"/>
                  </a:lnTo>
                  <a:lnTo>
                    <a:pt x="5582336" y="1016000"/>
                  </a:lnTo>
                  <a:lnTo>
                    <a:pt x="5777703" y="1066800"/>
                  </a:lnTo>
                  <a:lnTo>
                    <a:pt x="5826369" y="1066800"/>
                  </a:lnTo>
                  <a:lnTo>
                    <a:pt x="6020063" y="1117600"/>
                  </a:lnTo>
                  <a:lnTo>
                    <a:pt x="6068199" y="1143000"/>
                  </a:lnTo>
                  <a:lnTo>
                    <a:pt x="6211782" y="1181100"/>
                  </a:lnTo>
                  <a:lnTo>
                    <a:pt x="6259337" y="1206500"/>
                  </a:lnTo>
                  <a:lnTo>
                    <a:pt x="6306725" y="1219200"/>
                  </a:lnTo>
                  <a:lnTo>
                    <a:pt x="6346706" y="1231900"/>
                  </a:lnTo>
                  <a:lnTo>
                    <a:pt x="6346706" y="977900"/>
                  </a:lnTo>
                  <a:close/>
                </a:path>
                <a:path w="6346825" h="4953000">
                  <a:moveTo>
                    <a:pt x="3636275" y="114300"/>
                  </a:moveTo>
                  <a:lnTo>
                    <a:pt x="3613470" y="114300"/>
                  </a:lnTo>
                  <a:lnTo>
                    <a:pt x="3610202" y="127000"/>
                  </a:lnTo>
                  <a:lnTo>
                    <a:pt x="3623152" y="127000"/>
                  </a:lnTo>
                  <a:lnTo>
                    <a:pt x="3636275" y="114300"/>
                  </a:lnTo>
                  <a:close/>
                </a:path>
                <a:path w="6346825" h="4953000">
                  <a:moveTo>
                    <a:pt x="3707193" y="101600"/>
                  </a:moveTo>
                  <a:lnTo>
                    <a:pt x="3670187" y="101600"/>
                  </a:lnTo>
                  <a:lnTo>
                    <a:pt x="3654681" y="114300"/>
                  </a:lnTo>
                  <a:lnTo>
                    <a:pt x="3677928" y="114300"/>
                  </a:lnTo>
                  <a:lnTo>
                    <a:pt x="3707193" y="101600"/>
                  </a:lnTo>
                  <a:close/>
                </a:path>
                <a:path w="6346825" h="4953000">
                  <a:moveTo>
                    <a:pt x="3775749" y="88900"/>
                  </a:moveTo>
                  <a:lnTo>
                    <a:pt x="3723324" y="88900"/>
                  </a:lnTo>
                  <a:lnTo>
                    <a:pt x="3704875" y="101600"/>
                  </a:lnTo>
                  <a:lnTo>
                    <a:pt x="3742571" y="101600"/>
                  </a:lnTo>
                  <a:lnTo>
                    <a:pt x="3775749" y="88900"/>
                  </a:lnTo>
                  <a:close/>
                </a:path>
                <a:path w="6346825" h="4953000">
                  <a:moveTo>
                    <a:pt x="3824520" y="76200"/>
                  </a:moveTo>
                  <a:lnTo>
                    <a:pt x="3778694" y="76200"/>
                  </a:lnTo>
                  <a:lnTo>
                    <a:pt x="3760600" y="88900"/>
                  </a:lnTo>
                  <a:lnTo>
                    <a:pt x="3791325" y="88900"/>
                  </a:lnTo>
                  <a:lnTo>
                    <a:pt x="3812013" y="83561"/>
                  </a:lnTo>
                  <a:lnTo>
                    <a:pt x="3824520" y="76200"/>
                  </a:lnTo>
                  <a:close/>
                </a:path>
                <a:path w="6346825" h="4953000">
                  <a:moveTo>
                    <a:pt x="3859208" y="63500"/>
                  </a:moveTo>
                  <a:lnTo>
                    <a:pt x="3849051" y="63500"/>
                  </a:lnTo>
                  <a:lnTo>
                    <a:pt x="3838883" y="76200"/>
                  </a:lnTo>
                  <a:lnTo>
                    <a:pt x="3840541" y="76200"/>
                  </a:lnTo>
                  <a:lnTo>
                    <a:pt x="3854188" y="72709"/>
                  </a:lnTo>
                  <a:lnTo>
                    <a:pt x="3859208" y="63500"/>
                  </a:lnTo>
                  <a:close/>
                </a:path>
                <a:path w="6346825" h="4953000">
                  <a:moveTo>
                    <a:pt x="5463353" y="50800"/>
                  </a:moveTo>
                  <a:lnTo>
                    <a:pt x="3940252" y="50800"/>
                  </a:lnTo>
                  <a:lnTo>
                    <a:pt x="3854188" y="72709"/>
                  </a:lnTo>
                  <a:lnTo>
                    <a:pt x="3852285" y="76200"/>
                  </a:lnTo>
                  <a:lnTo>
                    <a:pt x="5561557" y="76200"/>
                  </a:lnTo>
                  <a:lnTo>
                    <a:pt x="5463353" y="50800"/>
                  </a:lnTo>
                  <a:close/>
                </a:path>
                <a:path w="6346825" h="4953000">
                  <a:moveTo>
                    <a:pt x="5266065" y="25400"/>
                  </a:moveTo>
                  <a:lnTo>
                    <a:pt x="4092608" y="25400"/>
                  </a:lnTo>
                  <a:lnTo>
                    <a:pt x="3990692" y="50800"/>
                  </a:lnTo>
                  <a:lnTo>
                    <a:pt x="5414137" y="50800"/>
                  </a:lnTo>
                  <a:lnTo>
                    <a:pt x="5364848" y="38100"/>
                  </a:lnTo>
                  <a:lnTo>
                    <a:pt x="5315490" y="38100"/>
                  </a:lnTo>
                  <a:lnTo>
                    <a:pt x="5266065" y="25400"/>
                  </a:lnTo>
                  <a:close/>
                </a:path>
                <a:path w="6346825" h="4953000">
                  <a:moveTo>
                    <a:pt x="5117415" y="12700"/>
                  </a:moveTo>
                  <a:lnTo>
                    <a:pt x="4195723" y="12700"/>
                  </a:lnTo>
                  <a:lnTo>
                    <a:pt x="4144029" y="25400"/>
                  </a:lnTo>
                  <a:lnTo>
                    <a:pt x="5167024" y="25400"/>
                  </a:lnTo>
                  <a:lnTo>
                    <a:pt x="5117415" y="12700"/>
                  </a:lnTo>
                  <a:close/>
                </a:path>
                <a:path w="6346825" h="4953000">
                  <a:moveTo>
                    <a:pt x="4968267" y="0"/>
                  </a:moveTo>
                  <a:lnTo>
                    <a:pt x="4352171" y="0"/>
                  </a:lnTo>
                  <a:lnTo>
                    <a:pt x="4299821" y="12700"/>
                  </a:lnTo>
                  <a:lnTo>
                    <a:pt x="5018034" y="12700"/>
                  </a:lnTo>
                  <a:lnTo>
                    <a:pt x="4968267" y="0"/>
                  </a:lnTo>
                  <a:close/>
                </a:path>
              </a:pathLst>
            </a:custGeom>
            <a:solidFill>
              <a:srgbClr val="FFFFFF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03580" y="2530297"/>
            <a:ext cx="55683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spc="165" dirty="0">
                <a:solidFill>
                  <a:srgbClr val="212A35"/>
                </a:solidFill>
              </a:rPr>
              <a:t>Requirements</a:t>
            </a:r>
            <a:r>
              <a:rPr sz="5400" spc="-395" dirty="0">
                <a:solidFill>
                  <a:srgbClr val="212A35"/>
                </a:solidFill>
              </a:rPr>
              <a:t> </a:t>
            </a:r>
            <a:r>
              <a:rPr sz="5400" spc="345" dirty="0">
                <a:solidFill>
                  <a:srgbClr val="212A35"/>
                </a:solidFill>
              </a:rPr>
              <a:t>&amp; </a:t>
            </a:r>
            <a:r>
              <a:rPr sz="5400" spc="-1689" dirty="0">
                <a:solidFill>
                  <a:srgbClr val="212A35"/>
                </a:solidFill>
              </a:rPr>
              <a:t> </a:t>
            </a:r>
            <a:r>
              <a:rPr sz="5400" spc="150" dirty="0">
                <a:solidFill>
                  <a:srgbClr val="E7D6C1"/>
                </a:solidFill>
              </a:rPr>
              <a:t>Analysis</a:t>
            </a:r>
            <a:r>
              <a:rPr sz="5400" spc="-370" dirty="0">
                <a:solidFill>
                  <a:srgbClr val="E7D6C1"/>
                </a:solidFill>
              </a:rPr>
              <a:t> </a:t>
            </a:r>
            <a:r>
              <a:rPr sz="5400" spc="95" dirty="0">
                <a:solidFill>
                  <a:srgbClr val="E7D6C1"/>
                </a:solidFill>
              </a:rPr>
              <a:t>Design</a:t>
            </a:r>
            <a:endParaRPr sz="54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17</a:t>
            </a:fld>
            <a:endParaRPr spc="-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6863" y="3021838"/>
            <a:ext cx="39331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5" dirty="0">
                <a:solidFill>
                  <a:srgbClr val="404040"/>
                </a:solidFill>
              </a:rPr>
              <a:t>USE</a:t>
            </a:r>
            <a:r>
              <a:rPr sz="3200" spc="-240" dirty="0">
                <a:solidFill>
                  <a:srgbClr val="404040"/>
                </a:solidFill>
              </a:rPr>
              <a:t> </a:t>
            </a:r>
            <a:r>
              <a:rPr sz="3200" spc="110" dirty="0">
                <a:solidFill>
                  <a:srgbClr val="404040"/>
                </a:solidFill>
              </a:rPr>
              <a:t>CASE</a:t>
            </a:r>
            <a:r>
              <a:rPr sz="3200" spc="-225" dirty="0">
                <a:solidFill>
                  <a:srgbClr val="404040"/>
                </a:solidFill>
              </a:rPr>
              <a:t> </a:t>
            </a:r>
            <a:r>
              <a:rPr sz="3200" spc="15" dirty="0">
                <a:solidFill>
                  <a:srgbClr val="404040"/>
                </a:solidFill>
              </a:rPr>
              <a:t>DIAGRAM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18</a:t>
            </a:fld>
            <a:endParaRPr spc="-4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FD9EBD3-A8BC-4947-BD9B-2622D3C35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98" y="0"/>
            <a:ext cx="44254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07050" cy="6858000"/>
          </a:xfrm>
          <a:custGeom>
            <a:avLst/>
            <a:gdLst/>
            <a:ahLst/>
            <a:cxnLst/>
            <a:rect l="l" t="t" r="r" b="b"/>
            <a:pathLst>
              <a:path w="5607050" h="6858000">
                <a:moveTo>
                  <a:pt x="5606796" y="0"/>
                </a:moveTo>
                <a:lnTo>
                  <a:pt x="2803398" y="0"/>
                </a:lnTo>
                <a:lnTo>
                  <a:pt x="0" y="3429000"/>
                </a:lnTo>
                <a:lnTo>
                  <a:pt x="0" y="6857999"/>
                </a:lnTo>
                <a:lnTo>
                  <a:pt x="5606796" y="0"/>
                </a:lnTo>
                <a:close/>
              </a:path>
            </a:pathLst>
          </a:custGeom>
          <a:solidFill>
            <a:srgbClr val="BEBEBE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2822" y="513410"/>
            <a:ext cx="59613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35" dirty="0">
                <a:solidFill>
                  <a:srgbClr val="404040"/>
                </a:solidFill>
              </a:rPr>
              <a:t>SYSTEM</a:t>
            </a:r>
            <a:r>
              <a:rPr sz="4400" spc="-335" dirty="0">
                <a:solidFill>
                  <a:srgbClr val="404040"/>
                </a:solidFill>
              </a:rPr>
              <a:t> </a:t>
            </a:r>
            <a:r>
              <a:rPr sz="4400" spc="-55" dirty="0">
                <a:solidFill>
                  <a:srgbClr val="404040"/>
                </a:solidFill>
              </a:rPr>
              <a:t>ARCHITETURE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19</a:t>
            </a:fld>
            <a:endParaRPr spc="-4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58F1D17-6F50-4BBA-96F2-F3E9EC5E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24" y="1210640"/>
            <a:ext cx="9061552" cy="5538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20595"/>
            <a:ext cx="12186285" cy="5137785"/>
            <a:chOff x="0" y="1720595"/>
            <a:chExt cx="12186285" cy="5137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60"/>
              <a:ext cx="12185903" cy="3139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720595"/>
              <a:ext cx="622300" cy="3095625"/>
            </a:xfrm>
            <a:custGeom>
              <a:avLst/>
              <a:gdLst/>
              <a:ahLst/>
              <a:cxnLst/>
              <a:rect l="l" t="t" r="r" b="b"/>
              <a:pathLst>
                <a:path w="622300" h="3095625">
                  <a:moveTo>
                    <a:pt x="621792" y="0"/>
                  </a:moveTo>
                  <a:lnTo>
                    <a:pt x="0" y="0"/>
                  </a:lnTo>
                  <a:lnTo>
                    <a:pt x="0" y="3095243"/>
                  </a:lnTo>
                  <a:lnTo>
                    <a:pt x="621792" y="3095243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7747" y="6400798"/>
              <a:ext cx="1066800" cy="36271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8066" y="1272032"/>
            <a:ext cx="48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90" dirty="0">
                <a:solidFill>
                  <a:srgbClr val="931825"/>
                </a:solidFill>
              </a:rPr>
              <a:t>01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5995670" y="6473367"/>
            <a:ext cx="188595" cy="2755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z="1400" spc="-5" dirty="0">
                <a:solidFill>
                  <a:srgbClr val="252525"/>
                </a:solidFill>
                <a:latin typeface="Lucida Sans Unicode"/>
                <a:cs typeface="Lucida Sans Unicode"/>
              </a:rPr>
              <a:t>2</a:t>
            </a:fld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8457" y="1501216"/>
            <a:ext cx="13957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8457" y="2308351"/>
            <a:ext cx="17710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15" dirty="0">
                <a:solidFill>
                  <a:srgbClr val="404040"/>
                </a:solidFill>
                <a:latin typeface="Tahoma"/>
                <a:cs typeface="Tahoma"/>
              </a:rPr>
              <a:t>L</a:t>
            </a:r>
            <a:r>
              <a:rPr sz="1400" b="1" spc="-18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400" b="1" spc="-6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400" b="1" spc="-7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400" b="1" spc="-5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400" b="1" spc="-105" dirty="0">
                <a:solidFill>
                  <a:srgbClr val="404040"/>
                </a:solidFill>
                <a:latin typeface="Tahoma"/>
                <a:cs typeface="Tahoma"/>
              </a:rPr>
              <a:t>RE</a:t>
            </a:r>
            <a:r>
              <a:rPr sz="1400" b="1" spc="-1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400" b="1" spc="70" dirty="0">
                <a:solidFill>
                  <a:srgbClr val="404040"/>
                </a:solidFill>
                <a:latin typeface="Tahoma"/>
                <a:cs typeface="Tahoma"/>
              </a:rPr>
              <a:t>V</a:t>
            </a:r>
            <a:r>
              <a:rPr sz="1400" b="1" spc="-26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EW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8457" y="3114801"/>
            <a:ext cx="35934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0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400" b="1" spc="-6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400" b="1" spc="-7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400" b="1" spc="-45" dirty="0">
                <a:solidFill>
                  <a:srgbClr val="404040"/>
                </a:solidFill>
                <a:latin typeface="Tahoma"/>
                <a:cs typeface="Tahoma"/>
              </a:rPr>
              <a:t>H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ODOLOGY</a:t>
            </a:r>
            <a:r>
              <a:rPr sz="1400" b="1" spc="-1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sz="1400" b="1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400" b="1" spc="-7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400" b="1" spc="20" dirty="0">
                <a:solidFill>
                  <a:srgbClr val="404040"/>
                </a:solidFill>
                <a:latin typeface="Tahoma"/>
                <a:cs typeface="Tahoma"/>
              </a:rPr>
              <a:t>CHNO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LO</a:t>
            </a:r>
            <a:r>
              <a:rPr sz="1400" b="1" spc="-45" dirty="0">
                <a:solidFill>
                  <a:srgbClr val="404040"/>
                </a:solidFill>
                <a:latin typeface="Tahoma"/>
                <a:cs typeface="Tahoma"/>
              </a:rPr>
              <a:t>G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sz="1400" b="1" spc="-1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USED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8457" y="4719573"/>
            <a:ext cx="1218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CONCL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400" b="1" spc="-16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400" b="1" spc="-12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2533" y="1820860"/>
            <a:ext cx="616585" cy="3279775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2170"/>
              </a:spcBef>
            </a:pPr>
            <a:r>
              <a:rPr sz="3600" spc="-80" dirty="0">
                <a:solidFill>
                  <a:srgbClr val="931825"/>
                </a:solidFill>
                <a:latin typeface="Lucida Sans Unicode"/>
                <a:cs typeface="Lucida Sans Unicode"/>
              </a:rPr>
              <a:t>02</a:t>
            </a:r>
            <a:endParaRPr sz="3600">
              <a:latin typeface="Lucida Sans Unicode"/>
              <a:cs typeface="Lucida Sans Unicode"/>
            </a:endParaRPr>
          </a:p>
          <a:p>
            <a:pPr marL="24765">
              <a:lnSpc>
                <a:spcPct val="100000"/>
              </a:lnSpc>
              <a:spcBef>
                <a:spcPts val="2075"/>
              </a:spcBef>
            </a:pPr>
            <a:r>
              <a:rPr sz="3600" spc="-50" dirty="0">
                <a:solidFill>
                  <a:srgbClr val="931825"/>
                </a:solidFill>
                <a:latin typeface="Lucida Sans Unicode"/>
                <a:cs typeface="Lucida Sans Unicode"/>
              </a:rPr>
              <a:t>03</a:t>
            </a:r>
            <a:endParaRPr sz="3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3600" spc="45" dirty="0">
                <a:solidFill>
                  <a:srgbClr val="931825"/>
                </a:solidFill>
                <a:latin typeface="Lucida Sans Unicode"/>
                <a:cs typeface="Lucida Sans Unicode"/>
              </a:rPr>
              <a:t>04</a:t>
            </a:r>
            <a:endParaRPr sz="3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</a:pPr>
            <a:r>
              <a:rPr sz="3600" spc="30" dirty="0">
                <a:solidFill>
                  <a:srgbClr val="931825"/>
                </a:solidFill>
                <a:latin typeface="Lucida Sans Unicode"/>
                <a:cs typeface="Lucida Sans Unicode"/>
              </a:rPr>
              <a:t>05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8457" y="3915917"/>
            <a:ext cx="3414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400" b="1" spc="-10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Q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U</a:t>
            </a:r>
            <a:r>
              <a:rPr sz="1400" b="1" spc="-265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400" b="1" spc="-110" dirty="0">
                <a:solidFill>
                  <a:srgbClr val="404040"/>
                </a:solidFill>
                <a:latin typeface="Tahoma"/>
                <a:cs typeface="Tahoma"/>
              </a:rPr>
              <a:t>R</a:t>
            </a:r>
            <a:r>
              <a:rPr sz="1400" b="1" spc="-105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400" b="1" spc="30" dirty="0">
                <a:solidFill>
                  <a:srgbClr val="404040"/>
                </a:solidFill>
                <a:latin typeface="Tahoma"/>
                <a:cs typeface="Tahoma"/>
              </a:rPr>
              <a:t>M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EN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T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400" b="1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sz="1400" b="1" spc="-114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ANALY</a:t>
            </a:r>
            <a:r>
              <a:rPr sz="1400" b="1" spc="-16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400" b="1" spc="-12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400" b="1" spc="-1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404040"/>
                </a:solidFill>
                <a:latin typeface="Tahoma"/>
                <a:cs typeface="Tahoma"/>
              </a:rPr>
              <a:t>D</a:t>
            </a:r>
            <a:r>
              <a:rPr sz="1400" b="1" spc="-70" dirty="0">
                <a:solidFill>
                  <a:srgbClr val="404040"/>
                </a:solidFill>
                <a:latin typeface="Tahoma"/>
                <a:cs typeface="Tahoma"/>
              </a:rPr>
              <a:t>E</a:t>
            </a:r>
            <a:r>
              <a:rPr sz="1400" b="1" spc="-165" dirty="0">
                <a:solidFill>
                  <a:srgbClr val="404040"/>
                </a:solidFill>
                <a:latin typeface="Tahoma"/>
                <a:cs typeface="Tahoma"/>
              </a:rPr>
              <a:t>S</a:t>
            </a:r>
            <a:r>
              <a:rPr sz="1400" b="1" spc="-120" dirty="0">
                <a:solidFill>
                  <a:srgbClr val="404040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GN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07050" cy="6858000"/>
          </a:xfrm>
          <a:custGeom>
            <a:avLst/>
            <a:gdLst/>
            <a:ahLst/>
            <a:cxnLst/>
            <a:rect l="l" t="t" r="r" b="b"/>
            <a:pathLst>
              <a:path w="5607050" h="6858000">
                <a:moveTo>
                  <a:pt x="5606796" y="0"/>
                </a:moveTo>
                <a:lnTo>
                  <a:pt x="2803398" y="0"/>
                </a:lnTo>
                <a:lnTo>
                  <a:pt x="0" y="3429000"/>
                </a:lnTo>
                <a:lnTo>
                  <a:pt x="0" y="6857999"/>
                </a:lnTo>
                <a:lnTo>
                  <a:pt x="5606796" y="0"/>
                </a:lnTo>
                <a:close/>
              </a:path>
            </a:pathLst>
          </a:custGeom>
          <a:solidFill>
            <a:srgbClr val="BEBEBE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66286" y="513410"/>
            <a:ext cx="5396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95" dirty="0">
                <a:solidFill>
                  <a:srgbClr val="404040"/>
                </a:solidFill>
              </a:rPr>
              <a:t>PACKAGE</a:t>
            </a:r>
            <a:r>
              <a:rPr sz="4400" spc="-290" dirty="0">
                <a:solidFill>
                  <a:srgbClr val="404040"/>
                </a:solidFill>
              </a:rPr>
              <a:t> </a:t>
            </a:r>
            <a:r>
              <a:rPr sz="4400" spc="15" dirty="0">
                <a:solidFill>
                  <a:srgbClr val="404040"/>
                </a:solidFill>
              </a:rPr>
              <a:t>DIAGRAM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20</a:t>
            </a:fld>
            <a:endParaRPr spc="-4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B11A1CC-0D09-4237-B032-857FC30B5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23" y="1224374"/>
            <a:ext cx="8401099" cy="55391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87705"/>
            <a:ext cx="691451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50" dirty="0">
                <a:solidFill>
                  <a:srgbClr val="404040"/>
                </a:solidFill>
              </a:rPr>
              <a:t>USER</a:t>
            </a:r>
            <a:r>
              <a:rPr sz="3200" spc="-220" dirty="0">
                <a:solidFill>
                  <a:srgbClr val="404040"/>
                </a:solidFill>
              </a:rPr>
              <a:t> </a:t>
            </a:r>
            <a:r>
              <a:rPr sz="3200" spc="-40" dirty="0">
                <a:solidFill>
                  <a:srgbClr val="404040"/>
                </a:solidFill>
              </a:rPr>
              <a:t>I</a:t>
            </a:r>
            <a:r>
              <a:rPr sz="3200" spc="-75" dirty="0">
                <a:solidFill>
                  <a:srgbClr val="404040"/>
                </a:solidFill>
              </a:rPr>
              <a:t>N</a:t>
            </a:r>
            <a:r>
              <a:rPr sz="3200" spc="-210" dirty="0">
                <a:solidFill>
                  <a:srgbClr val="404040"/>
                </a:solidFill>
              </a:rPr>
              <a:t>T</a:t>
            </a:r>
            <a:r>
              <a:rPr sz="3200" spc="-45" dirty="0">
                <a:solidFill>
                  <a:srgbClr val="404040"/>
                </a:solidFill>
              </a:rPr>
              <a:t>ER</a:t>
            </a:r>
            <a:r>
              <a:rPr sz="3200" spc="-35" dirty="0">
                <a:solidFill>
                  <a:srgbClr val="404040"/>
                </a:solidFill>
              </a:rPr>
              <a:t>F</a:t>
            </a:r>
            <a:r>
              <a:rPr sz="3200" spc="75" dirty="0">
                <a:solidFill>
                  <a:srgbClr val="404040"/>
                </a:solidFill>
              </a:rPr>
              <a:t>ACE</a:t>
            </a:r>
            <a:br>
              <a:rPr lang="en-US" sz="3200" spc="75" dirty="0">
                <a:solidFill>
                  <a:srgbClr val="404040"/>
                </a:solidFill>
              </a:rPr>
            </a:br>
            <a:endParaRPr sz="320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21</a:t>
            </a:fld>
            <a:endParaRPr spc="-40" dirty="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9C28C65-97A6-4596-9CBC-D8756EA27184}"/>
              </a:ext>
            </a:extLst>
          </p:cNvPr>
          <p:cNvSpPr txBox="1"/>
          <p:nvPr/>
        </p:nvSpPr>
        <p:spPr>
          <a:xfrm>
            <a:off x="2057400" y="4495800"/>
            <a:ext cx="1822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MY" sz="1600" spc="-5" dirty="0">
                <a:solidFill>
                  <a:srgbClr val="74121D"/>
                </a:solidFill>
                <a:latin typeface="Lucida Sans Unicode"/>
                <a:cs typeface="Lucida Sans Unicode"/>
              </a:rPr>
              <a:t> Login Page</a:t>
            </a:r>
            <a:endParaRPr lang="en-MY" sz="1600" dirty="0">
              <a:latin typeface="Lucida Sans Unicode"/>
              <a:cs typeface="Lucida Sans Unicode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BF598B1-0509-47C5-A5CF-9A6C112B2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52585"/>
            <a:ext cx="4769969" cy="1741900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8D92BD66-DB02-4631-8ED1-AC22CA4B0DBF}"/>
              </a:ext>
            </a:extLst>
          </p:cNvPr>
          <p:cNvSpPr txBox="1"/>
          <p:nvPr/>
        </p:nvSpPr>
        <p:spPr>
          <a:xfrm>
            <a:off x="8411588" y="4495800"/>
            <a:ext cx="1822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MY" sz="1600" spc="-5" dirty="0">
                <a:solidFill>
                  <a:srgbClr val="74121D"/>
                </a:solidFill>
                <a:latin typeface="Lucida Sans Unicode"/>
                <a:cs typeface="Lucida Sans Unicode"/>
              </a:rPr>
              <a:t>Lading Page</a:t>
            </a:r>
            <a:endParaRPr lang="en-MY" sz="1600" dirty="0">
              <a:latin typeface="Lucida Sans Unicode"/>
              <a:cs typeface="Lucida Sans Unicode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FCCCBE-2554-44BE-BBA1-D5F019DA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552585"/>
            <a:ext cx="4320126" cy="1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35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87705"/>
            <a:ext cx="6914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0" dirty="0">
                <a:solidFill>
                  <a:srgbClr val="404040"/>
                </a:solidFill>
              </a:rPr>
              <a:t>M</a:t>
            </a:r>
            <a:r>
              <a:rPr sz="3200" spc="60" dirty="0">
                <a:solidFill>
                  <a:srgbClr val="404040"/>
                </a:solidFill>
              </a:rPr>
              <a:t>O</a:t>
            </a:r>
            <a:r>
              <a:rPr sz="3200" spc="180" dirty="0">
                <a:solidFill>
                  <a:srgbClr val="404040"/>
                </a:solidFill>
              </a:rPr>
              <a:t>B</a:t>
            </a:r>
            <a:r>
              <a:rPr sz="3200" spc="-130" dirty="0">
                <a:solidFill>
                  <a:srgbClr val="404040"/>
                </a:solidFill>
              </a:rPr>
              <a:t>I</a:t>
            </a:r>
            <a:r>
              <a:rPr sz="3200" spc="-220" dirty="0">
                <a:solidFill>
                  <a:srgbClr val="404040"/>
                </a:solidFill>
              </a:rPr>
              <a:t>L</a:t>
            </a:r>
            <a:r>
              <a:rPr sz="3200" spc="-60" dirty="0">
                <a:solidFill>
                  <a:srgbClr val="404040"/>
                </a:solidFill>
              </a:rPr>
              <a:t>E</a:t>
            </a:r>
            <a:r>
              <a:rPr sz="3200" spc="-220" dirty="0">
                <a:solidFill>
                  <a:srgbClr val="404040"/>
                </a:solidFill>
              </a:rPr>
              <a:t> </a:t>
            </a:r>
            <a:r>
              <a:rPr sz="3200" spc="-40" dirty="0">
                <a:solidFill>
                  <a:srgbClr val="404040"/>
                </a:solidFill>
              </a:rPr>
              <a:t>I</a:t>
            </a:r>
            <a:r>
              <a:rPr sz="3200" spc="-75" dirty="0">
                <a:solidFill>
                  <a:srgbClr val="404040"/>
                </a:solidFill>
              </a:rPr>
              <a:t>N</a:t>
            </a:r>
            <a:r>
              <a:rPr sz="3200" spc="-210" dirty="0">
                <a:solidFill>
                  <a:srgbClr val="404040"/>
                </a:solidFill>
              </a:rPr>
              <a:t>T</a:t>
            </a:r>
            <a:r>
              <a:rPr sz="3200" spc="-45" dirty="0">
                <a:solidFill>
                  <a:srgbClr val="404040"/>
                </a:solidFill>
              </a:rPr>
              <a:t>ER</a:t>
            </a:r>
            <a:r>
              <a:rPr sz="3200" spc="-35" dirty="0">
                <a:solidFill>
                  <a:srgbClr val="404040"/>
                </a:solidFill>
              </a:rPr>
              <a:t>F</a:t>
            </a:r>
            <a:r>
              <a:rPr sz="3200" spc="75" dirty="0">
                <a:solidFill>
                  <a:srgbClr val="404040"/>
                </a:solidFill>
              </a:rPr>
              <a:t>ACE</a:t>
            </a:r>
            <a:r>
              <a:rPr sz="3200" spc="-204" dirty="0">
                <a:solidFill>
                  <a:srgbClr val="404040"/>
                </a:solidFill>
              </a:rPr>
              <a:t> </a:t>
            </a:r>
            <a:r>
              <a:rPr sz="3200" spc="-55" dirty="0">
                <a:solidFill>
                  <a:srgbClr val="404040"/>
                </a:solidFill>
              </a:rPr>
              <a:t>F</a:t>
            </a:r>
            <a:r>
              <a:rPr sz="3200" spc="10" dirty="0">
                <a:solidFill>
                  <a:srgbClr val="404040"/>
                </a:solidFill>
              </a:rPr>
              <a:t>OR</a:t>
            </a:r>
            <a:r>
              <a:rPr sz="3200" spc="-200" dirty="0">
                <a:solidFill>
                  <a:srgbClr val="404040"/>
                </a:solidFill>
              </a:rPr>
              <a:t> </a:t>
            </a:r>
            <a:r>
              <a:rPr sz="3200" spc="265" dirty="0">
                <a:solidFill>
                  <a:srgbClr val="404040"/>
                </a:solidFill>
              </a:rPr>
              <a:t>C</a:t>
            </a:r>
            <a:r>
              <a:rPr sz="3200" spc="-5" dirty="0">
                <a:solidFill>
                  <a:srgbClr val="404040"/>
                </a:solidFill>
              </a:rPr>
              <a:t>U</a:t>
            </a:r>
            <a:r>
              <a:rPr sz="3200" spc="215" dirty="0">
                <a:solidFill>
                  <a:srgbClr val="404040"/>
                </a:solidFill>
              </a:rPr>
              <a:t>S</a:t>
            </a:r>
            <a:r>
              <a:rPr sz="3200" spc="-204" dirty="0">
                <a:solidFill>
                  <a:srgbClr val="404040"/>
                </a:solidFill>
              </a:rPr>
              <a:t>T</a:t>
            </a:r>
            <a:r>
              <a:rPr sz="3200" spc="30" dirty="0">
                <a:solidFill>
                  <a:srgbClr val="404040"/>
                </a:solidFill>
              </a:rPr>
              <a:t>O</a:t>
            </a:r>
            <a:r>
              <a:rPr sz="3200" spc="5" dirty="0">
                <a:solidFill>
                  <a:srgbClr val="404040"/>
                </a:solidFill>
              </a:rPr>
              <a:t>MER</a:t>
            </a:r>
            <a:endParaRPr sz="32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22</a:t>
            </a:fld>
            <a:endParaRPr spc="-40" dirty="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9C28C65-97A6-4596-9CBC-D8756EA27184}"/>
              </a:ext>
            </a:extLst>
          </p:cNvPr>
          <p:cNvSpPr txBox="1"/>
          <p:nvPr/>
        </p:nvSpPr>
        <p:spPr>
          <a:xfrm>
            <a:off x="2057400" y="4495800"/>
            <a:ext cx="1822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MY" sz="1600" spc="-5" dirty="0">
                <a:solidFill>
                  <a:srgbClr val="74121D"/>
                </a:solidFill>
                <a:latin typeface="Lucida Sans Unicode"/>
                <a:cs typeface="Lucida Sans Unicode"/>
              </a:rPr>
              <a:t> Profile Page</a:t>
            </a:r>
            <a:endParaRPr lang="en-MY" sz="1600" dirty="0">
              <a:latin typeface="Lucida Sans Unicode"/>
              <a:cs typeface="Lucida Sans Unicode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8D92BD66-DB02-4631-8ED1-AC22CA4B0DBF}"/>
              </a:ext>
            </a:extLst>
          </p:cNvPr>
          <p:cNvSpPr txBox="1"/>
          <p:nvPr/>
        </p:nvSpPr>
        <p:spPr>
          <a:xfrm>
            <a:off x="8411588" y="4495800"/>
            <a:ext cx="1822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MY" sz="1600" spc="-5" dirty="0">
                <a:solidFill>
                  <a:srgbClr val="74121D"/>
                </a:solidFill>
                <a:latin typeface="Lucida Sans Unicode"/>
                <a:cs typeface="Lucida Sans Unicode"/>
              </a:rPr>
              <a:t>Lesson Page</a:t>
            </a:r>
            <a:endParaRPr lang="en-MY" sz="1600" dirty="0">
              <a:latin typeface="Lucida Sans Unicode"/>
              <a:cs typeface="Lucida Sans Unicode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2D5FC6-F36B-4417-96F2-DADC34056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2" y="2391729"/>
            <a:ext cx="4627868" cy="19660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F0252B-9CAD-41AC-A0A9-F4FD784AF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2391729"/>
            <a:ext cx="4784597" cy="19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66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87705"/>
            <a:ext cx="6914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0" dirty="0">
                <a:solidFill>
                  <a:srgbClr val="404040"/>
                </a:solidFill>
              </a:rPr>
              <a:t>M</a:t>
            </a:r>
            <a:r>
              <a:rPr sz="3200" spc="60" dirty="0">
                <a:solidFill>
                  <a:srgbClr val="404040"/>
                </a:solidFill>
              </a:rPr>
              <a:t>O</a:t>
            </a:r>
            <a:r>
              <a:rPr sz="3200" spc="180" dirty="0">
                <a:solidFill>
                  <a:srgbClr val="404040"/>
                </a:solidFill>
              </a:rPr>
              <a:t>B</a:t>
            </a:r>
            <a:r>
              <a:rPr sz="3200" spc="-130" dirty="0">
                <a:solidFill>
                  <a:srgbClr val="404040"/>
                </a:solidFill>
              </a:rPr>
              <a:t>I</a:t>
            </a:r>
            <a:r>
              <a:rPr sz="3200" spc="-220" dirty="0">
                <a:solidFill>
                  <a:srgbClr val="404040"/>
                </a:solidFill>
              </a:rPr>
              <a:t>L</a:t>
            </a:r>
            <a:r>
              <a:rPr sz="3200" spc="-60" dirty="0">
                <a:solidFill>
                  <a:srgbClr val="404040"/>
                </a:solidFill>
              </a:rPr>
              <a:t>E</a:t>
            </a:r>
            <a:r>
              <a:rPr sz="3200" spc="-220" dirty="0">
                <a:solidFill>
                  <a:srgbClr val="404040"/>
                </a:solidFill>
              </a:rPr>
              <a:t> </a:t>
            </a:r>
            <a:r>
              <a:rPr sz="3200" spc="-40" dirty="0">
                <a:solidFill>
                  <a:srgbClr val="404040"/>
                </a:solidFill>
              </a:rPr>
              <a:t>I</a:t>
            </a:r>
            <a:r>
              <a:rPr sz="3200" spc="-75" dirty="0">
                <a:solidFill>
                  <a:srgbClr val="404040"/>
                </a:solidFill>
              </a:rPr>
              <a:t>N</a:t>
            </a:r>
            <a:r>
              <a:rPr sz="3200" spc="-210" dirty="0">
                <a:solidFill>
                  <a:srgbClr val="404040"/>
                </a:solidFill>
              </a:rPr>
              <a:t>T</a:t>
            </a:r>
            <a:r>
              <a:rPr sz="3200" spc="-45" dirty="0">
                <a:solidFill>
                  <a:srgbClr val="404040"/>
                </a:solidFill>
              </a:rPr>
              <a:t>ER</a:t>
            </a:r>
            <a:r>
              <a:rPr sz="3200" spc="-35" dirty="0">
                <a:solidFill>
                  <a:srgbClr val="404040"/>
                </a:solidFill>
              </a:rPr>
              <a:t>F</a:t>
            </a:r>
            <a:r>
              <a:rPr sz="3200" spc="75" dirty="0">
                <a:solidFill>
                  <a:srgbClr val="404040"/>
                </a:solidFill>
              </a:rPr>
              <a:t>ACE</a:t>
            </a:r>
            <a:r>
              <a:rPr sz="3200" spc="-204" dirty="0">
                <a:solidFill>
                  <a:srgbClr val="404040"/>
                </a:solidFill>
              </a:rPr>
              <a:t> </a:t>
            </a:r>
            <a:r>
              <a:rPr sz="3200" spc="-55" dirty="0">
                <a:solidFill>
                  <a:srgbClr val="404040"/>
                </a:solidFill>
              </a:rPr>
              <a:t>F</a:t>
            </a:r>
            <a:r>
              <a:rPr sz="3200" spc="10" dirty="0">
                <a:solidFill>
                  <a:srgbClr val="404040"/>
                </a:solidFill>
              </a:rPr>
              <a:t>OR</a:t>
            </a:r>
            <a:r>
              <a:rPr sz="3200" spc="-200" dirty="0">
                <a:solidFill>
                  <a:srgbClr val="404040"/>
                </a:solidFill>
              </a:rPr>
              <a:t> </a:t>
            </a:r>
            <a:r>
              <a:rPr sz="3200" spc="265" dirty="0">
                <a:solidFill>
                  <a:srgbClr val="404040"/>
                </a:solidFill>
              </a:rPr>
              <a:t>C</a:t>
            </a:r>
            <a:r>
              <a:rPr sz="3200" spc="-5" dirty="0">
                <a:solidFill>
                  <a:srgbClr val="404040"/>
                </a:solidFill>
              </a:rPr>
              <a:t>U</a:t>
            </a:r>
            <a:r>
              <a:rPr sz="3200" spc="215" dirty="0">
                <a:solidFill>
                  <a:srgbClr val="404040"/>
                </a:solidFill>
              </a:rPr>
              <a:t>S</a:t>
            </a:r>
            <a:r>
              <a:rPr sz="3200" spc="-204" dirty="0">
                <a:solidFill>
                  <a:srgbClr val="404040"/>
                </a:solidFill>
              </a:rPr>
              <a:t>T</a:t>
            </a:r>
            <a:r>
              <a:rPr sz="3200" spc="30" dirty="0">
                <a:solidFill>
                  <a:srgbClr val="404040"/>
                </a:solidFill>
              </a:rPr>
              <a:t>O</a:t>
            </a:r>
            <a:r>
              <a:rPr sz="3200" spc="5" dirty="0">
                <a:solidFill>
                  <a:srgbClr val="404040"/>
                </a:solidFill>
              </a:rPr>
              <a:t>MER</a:t>
            </a:r>
            <a:endParaRPr sz="32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23</a:t>
            </a:fld>
            <a:endParaRPr spc="-40" dirty="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9C28C65-97A6-4596-9CBC-D8756EA27184}"/>
              </a:ext>
            </a:extLst>
          </p:cNvPr>
          <p:cNvSpPr txBox="1"/>
          <p:nvPr/>
        </p:nvSpPr>
        <p:spPr>
          <a:xfrm>
            <a:off x="2057400" y="4495800"/>
            <a:ext cx="1822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MY" sz="1600" spc="-5" dirty="0">
                <a:solidFill>
                  <a:srgbClr val="74121D"/>
                </a:solidFill>
                <a:latin typeface="Lucida Sans Unicode"/>
                <a:cs typeface="Lucida Sans Unicode"/>
              </a:rPr>
              <a:t> Tutorial Page</a:t>
            </a:r>
            <a:endParaRPr lang="en-MY" sz="1600" dirty="0">
              <a:latin typeface="Lucida Sans Unicode"/>
              <a:cs typeface="Lucida Sans Unicode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8D92BD66-DB02-4631-8ED1-AC22CA4B0DBF}"/>
              </a:ext>
            </a:extLst>
          </p:cNvPr>
          <p:cNvSpPr txBox="1"/>
          <p:nvPr/>
        </p:nvSpPr>
        <p:spPr>
          <a:xfrm>
            <a:off x="8411588" y="4495800"/>
            <a:ext cx="1822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MY" sz="1600" spc="-5" dirty="0">
                <a:solidFill>
                  <a:srgbClr val="74121D"/>
                </a:solidFill>
                <a:latin typeface="Lucida Sans Unicode"/>
                <a:cs typeface="Lucida Sans Unicode"/>
              </a:rPr>
              <a:t> Competition Page</a:t>
            </a:r>
            <a:endParaRPr lang="en-MY" sz="1600" dirty="0">
              <a:latin typeface="Lucida Sans Unicode"/>
              <a:cs typeface="Lucida Sans Unicode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E00DDE7-FE27-494E-99C0-18A7DE0C9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3" y="2018798"/>
            <a:ext cx="5435384" cy="220705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6438BB1-C9E0-423C-B87F-82E71D0DE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75" y="1806164"/>
            <a:ext cx="5668166" cy="24196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5549900" cy="6329680"/>
            <a:chOff x="-6350" y="0"/>
            <a:chExt cx="5549900" cy="6329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74530" cy="59938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5374640" cy="5994400"/>
            </a:xfrm>
            <a:custGeom>
              <a:avLst/>
              <a:gdLst/>
              <a:ahLst/>
              <a:cxnLst/>
              <a:rect l="l" t="t" r="r" b="b"/>
              <a:pathLst>
                <a:path w="5374640" h="5994400">
                  <a:moveTo>
                    <a:pt x="2464689" y="5986805"/>
                  </a:moveTo>
                  <a:lnTo>
                    <a:pt x="0" y="5993813"/>
                  </a:lnTo>
                </a:path>
                <a:path w="5374640" h="5994400">
                  <a:moveTo>
                    <a:pt x="5374530" y="0"/>
                  </a:moveTo>
                  <a:lnTo>
                    <a:pt x="2464689" y="5986805"/>
                  </a:lnTo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9787" y="0"/>
              <a:ext cx="4947285" cy="5994400"/>
            </a:xfrm>
            <a:custGeom>
              <a:avLst/>
              <a:gdLst/>
              <a:ahLst/>
              <a:cxnLst/>
              <a:rect l="l" t="t" r="r" b="b"/>
              <a:pathLst>
                <a:path w="4947285" h="5994400">
                  <a:moveTo>
                    <a:pt x="4947057" y="0"/>
                  </a:moveTo>
                  <a:lnTo>
                    <a:pt x="3063239" y="0"/>
                  </a:lnTo>
                  <a:lnTo>
                    <a:pt x="2984500" y="507"/>
                  </a:lnTo>
                  <a:lnTo>
                    <a:pt x="0" y="5993892"/>
                  </a:lnTo>
                  <a:lnTo>
                    <a:pt x="2032000" y="5981192"/>
                  </a:lnTo>
                  <a:lnTo>
                    <a:pt x="4947057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787" y="0"/>
              <a:ext cx="4947285" cy="5994400"/>
            </a:xfrm>
            <a:custGeom>
              <a:avLst/>
              <a:gdLst/>
              <a:ahLst/>
              <a:cxnLst/>
              <a:rect l="l" t="t" r="r" b="b"/>
              <a:pathLst>
                <a:path w="4947285" h="5994400">
                  <a:moveTo>
                    <a:pt x="2032000" y="5981192"/>
                  </a:moveTo>
                  <a:lnTo>
                    <a:pt x="0" y="5993892"/>
                  </a:lnTo>
                  <a:lnTo>
                    <a:pt x="2984500" y="507"/>
                  </a:lnTo>
                  <a:lnTo>
                    <a:pt x="3063239" y="0"/>
                  </a:lnTo>
                </a:path>
                <a:path w="4947285" h="5994400">
                  <a:moveTo>
                    <a:pt x="4947057" y="0"/>
                  </a:moveTo>
                  <a:lnTo>
                    <a:pt x="2032000" y="5981192"/>
                  </a:lnTo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4083" y="5527547"/>
              <a:ext cx="74675" cy="76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391" y="5527547"/>
              <a:ext cx="74676" cy="76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7651" y="5527547"/>
              <a:ext cx="74675" cy="76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3579" y="5527547"/>
              <a:ext cx="74675" cy="76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1135" y="4927091"/>
              <a:ext cx="1150620" cy="1396365"/>
            </a:xfrm>
            <a:custGeom>
              <a:avLst/>
              <a:gdLst/>
              <a:ahLst/>
              <a:cxnLst/>
              <a:rect l="l" t="t" r="r" b="b"/>
              <a:pathLst>
                <a:path w="1150620" h="1396364">
                  <a:moveTo>
                    <a:pt x="1150619" y="0"/>
                  </a:moveTo>
                  <a:lnTo>
                    <a:pt x="693293" y="2920"/>
                  </a:lnTo>
                  <a:lnTo>
                    <a:pt x="0" y="1395983"/>
                  </a:lnTo>
                  <a:lnTo>
                    <a:pt x="472058" y="1393037"/>
                  </a:lnTo>
                  <a:lnTo>
                    <a:pt x="11506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57038" y="1214755"/>
            <a:ext cx="28009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0" dirty="0">
                <a:solidFill>
                  <a:srgbClr val="404040"/>
                </a:solidFill>
              </a:rPr>
              <a:t>Figma</a:t>
            </a:r>
            <a:r>
              <a:rPr sz="3200" spc="-215" dirty="0">
                <a:solidFill>
                  <a:srgbClr val="404040"/>
                </a:solidFill>
              </a:rPr>
              <a:t> </a:t>
            </a:r>
            <a:r>
              <a:rPr sz="3200" spc="-275" dirty="0">
                <a:solidFill>
                  <a:srgbClr val="404040"/>
                </a:solidFill>
              </a:rPr>
              <a:t>L</a:t>
            </a:r>
            <a:r>
              <a:rPr sz="3200" spc="-40" dirty="0">
                <a:solidFill>
                  <a:srgbClr val="404040"/>
                </a:solidFill>
              </a:rPr>
              <a:t>I</a:t>
            </a:r>
            <a:r>
              <a:rPr sz="3200" spc="-75" dirty="0">
                <a:solidFill>
                  <a:srgbClr val="404040"/>
                </a:solidFill>
              </a:rPr>
              <a:t>N</a:t>
            </a:r>
            <a:r>
              <a:rPr sz="3200" spc="-65" dirty="0">
                <a:solidFill>
                  <a:srgbClr val="404040"/>
                </a:solidFill>
              </a:rPr>
              <a:t>K</a:t>
            </a:r>
            <a:endParaRPr sz="3200" dirty="0"/>
          </a:p>
        </p:txBody>
      </p:sp>
      <p:sp>
        <p:nvSpPr>
          <p:cNvPr id="15" name="object 15"/>
          <p:cNvSpPr txBox="1"/>
          <p:nvPr/>
        </p:nvSpPr>
        <p:spPr>
          <a:xfrm>
            <a:off x="6050026" y="6482283"/>
            <a:ext cx="82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40" dirty="0">
                <a:solidFill>
                  <a:srgbClr val="252525"/>
                </a:solidFill>
                <a:latin typeface="Lucida Sans Unicode"/>
                <a:cs typeface="Lucida Sans Unicode"/>
              </a:rPr>
              <a:t>1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" y="922019"/>
            <a:ext cx="4459224" cy="427786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443110" y="3060953"/>
            <a:ext cx="611555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sz="2400" u="heavy" spc="-4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https://www.figma.com/design/X81cPDnye8m7iIRVQbzLo9/Psm1--CoTC?node-id=22-14&amp;t=hLiBmezWAmc0aSD8-0</a:t>
            </a:r>
            <a:endParaRPr lang="en-MY"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5549900" cy="6329680"/>
            <a:chOff x="-6350" y="0"/>
            <a:chExt cx="5549900" cy="6329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74530" cy="59938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5374640" cy="5994400"/>
            </a:xfrm>
            <a:custGeom>
              <a:avLst/>
              <a:gdLst/>
              <a:ahLst/>
              <a:cxnLst/>
              <a:rect l="l" t="t" r="r" b="b"/>
              <a:pathLst>
                <a:path w="5374640" h="5994400">
                  <a:moveTo>
                    <a:pt x="2464689" y="5986805"/>
                  </a:moveTo>
                  <a:lnTo>
                    <a:pt x="0" y="5993813"/>
                  </a:lnTo>
                </a:path>
                <a:path w="5374640" h="5994400">
                  <a:moveTo>
                    <a:pt x="5374530" y="0"/>
                  </a:moveTo>
                  <a:lnTo>
                    <a:pt x="2464689" y="5986805"/>
                  </a:lnTo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9787" y="0"/>
              <a:ext cx="4947285" cy="5994400"/>
            </a:xfrm>
            <a:custGeom>
              <a:avLst/>
              <a:gdLst/>
              <a:ahLst/>
              <a:cxnLst/>
              <a:rect l="l" t="t" r="r" b="b"/>
              <a:pathLst>
                <a:path w="4947285" h="5994400">
                  <a:moveTo>
                    <a:pt x="4947057" y="0"/>
                  </a:moveTo>
                  <a:lnTo>
                    <a:pt x="3063239" y="0"/>
                  </a:lnTo>
                  <a:lnTo>
                    <a:pt x="2984500" y="507"/>
                  </a:lnTo>
                  <a:lnTo>
                    <a:pt x="0" y="5993892"/>
                  </a:lnTo>
                  <a:lnTo>
                    <a:pt x="2032000" y="5981192"/>
                  </a:lnTo>
                  <a:lnTo>
                    <a:pt x="4947057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787" y="0"/>
              <a:ext cx="4947285" cy="5994400"/>
            </a:xfrm>
            <a:custGeom>
              <a:avLst/>
              <a:gdLst/>
              <a:ahLst/>
              <a:cxnLst/>
              <a:rect l="l" t="t" r="r" b="b"/>
              <a:pathLst>
                <a:path w="4947285" h="5994400">
                  <a:moveTo>
                    <a:pt x="2032000" y="5981192"/>
                  </a:moveTo>
                  <a:lnTo>
                    <a:pt x="0" y="5993892"/>
                  </a:lnTo>
                  <a:lnTo>
                    <a:pt x="2984500" y="507"/>
                  </a:lnTo>
                  <a:lnTo>
                    <a:pt x="3063239" y="0"/>
                  </a:lnTo>
                </a:path>
                <a:path w="4947285" h="5994400">
                  <a:moveTo>
                    <a:pt x="4947057" y="0"/>
                  </a:moveTo>
                  <a:lnTo>
                    <a:pt x="2032000" y="5981192"/>
                  </a:lnTo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4083" y="5527547"/>
              <a:ext cx="74675" cy="76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391" y="5527547"/>
              <a:ext cx="74676" cy="76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7651" y="5527547"/>
              <a:ext cx="74675" cy="76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3579" y="5527547"/>
              <a:ext cx="74675" cy="76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1135" y="4927091"/>
              <a:ext cx="1150620" cy="1396365"/>
            </a:xfrm>
            <a:custGeom>
              <a:avLst/>
              <a:gdLst/>
              <a:ahLst/>
              <a:cxnLst/>
              <a:rect l="l" t="t" r="r" b="b"/>
              <a:pathLst>
                <a:path w="1150620" h="1396364">
                  <a:moveTo>
                    <a:pt x="1150619" y="0"/>
                  </a:moveTo>
                  <a:lnTo>
                    <a:pt x="693293" y="2920"/>
                  </a:lnTo>
                  <a:lnTo>
                    <a:pt x="0" y="1395983"/>
                  </a:lnTo>
                  <a:lnTo>
                    <a:pt x="472058" y="1393037"/>
                  </a:lnTo>
                  <a:lnTo>
                    <a:pt x="11506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57038" y="1214755"/>
            <a:ext cx="304876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0" dirty="0">
                <a:solidFill>
                  <a:srgbClr val="404040"/>
                </a:solidFill>
              </a:rPr>
              <a:t>Reflection</a:t>
            </a:r>
            <a:r>
              <a:rPr sz="3200" spc="-215" dirty="0">
                <a:solidFill>
                  <a:srgbClr val="404040"/>
                </a:solidFill>
              </a:rPr>
              <a:t> </a:t>
            </a:r>
            <a:r>
              <a:rPr sz="3200" spc="-275" dirty="0">
                <a:solidFill>
                  <a:srgbClr val="404040"/>
                </a:solidFill>
              </a:rPr>
              <a:t>L</a:t>
            </a:r>
            <a:r>
              <a:rPr sz="3200" spc="-40" dirty="0">
                <a:solidFill>
                  <a:srgbClr val="404040"/>
                </a:solidFill>
              </a:rPr>
              <a:t>I</a:t>
            </a:r>
            <a:r>
              <a:rPr sz="3200" spc="-75" dirty="0">
                <a:solidFill>
                  <a:srgbClr val="404040"/>
                </a:solidFill>
              </a:rPr>
              <a:t>N</a:t>
            </a:r>
            <a:r>
              <a:rPr sz="3200" spc="-65" dirty="0">
                <a:solidFill>
                  <a:srgbClr val="404040"/>
                </a:solidFill>
              </a:rPr>
              <a:t>K</a:t>
            </a:r>
            <a:endParaRPr sz="3200" dirty="0"/>
          </a:p>
        </p:txBody>
      </p:sp>
      <p:sp>
        <p:nvSpPr>
          <p:cNvPr id="15" name="object 15"/>
          <p:cNvSpPr txBox="1"/>
          <p:nvPr/>
        </p:nvSpPr>
        <p:spPr>
          <a:xfrm>
            <a:off x="6050026" y="6482283"/>
            <a:ext cx="82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40" dirty="0">
                <a:solidFill>
                  <a:srgbClr val="252525"/>
                </a:solidFill>
                <a:latin typeface="Lucida Sans Unicode"/>
                <a:cs typeface="Lucida Sans Unicode"/>
              </a:rPr>
              <a:t>1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" y="922019"/>
            <a:ext cx="4459224" cy="427786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443110" y="3060953"/>
            <a:ext cx="61155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sz="2400" u="heavy" spc="-4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https://youtu.be/YVfqr7wAXhQ</a:t>
            </a:r>
            <a:endParaRPr lang="en-MY" sz="24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401418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5549900" cy="6329680"/>
            <a:chOff x="-6350" y="0"/>
            <a:chExt cx="5549900" cy="6329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74530" cy="59938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5374640" cy="5994400"/>
            </a:xfrm>
            <a:custGeom>
              <a:avLst/>
              <a:gdLst/>
              <a:ahLst/>
              <a:cxnLst/>
              <a:rect l="l" t="t" r="r" b="b"/>
              <a:pathLst>
                <a:path w="5374640" h="5994400">
                  <a:moveTo>
                    <a:pt x="2464689" y="5986805"/>
                  </a:moveTo>
                  <a:lnTo>
                    <a:pt x="0" y="5993813"/>
                  </a:lnTo>
                </a:path>
                <a:path w="5374640" h="5994400">
                  <a:moveTo>
                    <a:pt x="5374530" y="0"/>
                  </a:moveTo>
                  <a:lnTo>
                    <a:pt x="2464689" y="5986805"/>
                  </a:lnTo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9787" y="0"/>
              <a:ext cx="4947285" cy="5994400"/>
            </a:xfrm>
            <a:custGeom>
              <a:avLst/>
              <a:gdLst/>
              <a:ahLst/>
              <a:cxnLst/>
              <a:rect l="l" t="t" r="r" b="b"/>
              <a:pathLst>
                <a:path w="4947285" h="5994400">
                  <a:moveTo>
                    <a:pt x="4947057" y="0"/>
                  </a:moveTo>
                  <a:lnTo>
                    <a:pt x="3063239" y="0"/>
                  </a:lnTo>
                  <a:lnTo>
                    <a:pt x="2984500" y="507"/>
                  </a:lnTo>
                  <a:lnTo>
                    <a:pt x="0" y="5993892"/>
                  </a:lnTo>
                  <a:lnTo>
                    <a:pt x="2032000" y="5981192"/>
                  </a:lnTo>
                  <a:lnTo>
                    <a:pt x="4947057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787" y="0"/>
              <a:ext cx="4947285" cy="5994400"/>
            </a:xfrm>
            <a:custGeom>
              <a:avLst/>
              <a:gdLst/>
              <a:ahLst/>
              <a:cxnLst/>
              <a:rect l="l" t="t" r="r" b="b"/>
              <a:pathLst>
                <a:path w="4947285" h="5994400">
                  <a:moveTo>
                    <a:pt x="2032000" y="5981192"/>
                  </a:moveTo>
                  <a:lnTo>
                    <a:pt x="0" y="5993892"/>
                  </a:lnTo>
                  <a:lnTo>
                    <a:pt x="2984500" y="507"/>
                  </a:lnTo>
                  <a:lnTo>
                    <a:pt x="3063239" y="0"/>
                  </a:lnTo>
                </a:path>
                <a:path w="4947285" h="5994400">
                  <a:moveTo>
                    <a:pt x="4947057" y="0"/>
                  </a:moveTo>
                  <a:lnTo>
                    <a:pt x="2032000" y="5981192"/>
                  </a:lnTo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4083" y="5527547"/>
              <a:ext cx="74675" cy="76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391" y="5527547"/>
              <a:ext cx="74676" cy="76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7651" y="5527547"/>
              <a:ext cx="74675" cy="76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3579" y="5527547"/>
              <a:ext cx="74675" cy="76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31135" y="4927091"/>
              <a:ext cx="1150620" cy="1396365"/>
            </a:xfrm>
            <a:custGeom>
              <a:avLst/>
              <a:gdLst/>
              <a:ahLst/>
              <a:cxnLst/>
              <a:rect l="l" t="t" r="r" b="b"/>
              <a:pathLst>
                <a:path w="1150620" h="1396364">
                  <a:moveTo>
                    <a:pt x="1150619" y="0"/>
                  </a:moveTo>
                  <a:lnTo>
                    <a:pt x="693293" y="2920"/>
                  </a:lnTo>
                  <a:lnTo>
                    <a:pt x="0" y="1395983"/>
                  </a:lnTo>
                  <a:lnTo>
                    <a:pt x="472058" y="1393037"/>
                  </a:lnTo>
                  <a:lnTo>
                    <a:pt x="11506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57038" y="1214755"/>
            <a:ext cx="304876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0" dirty="0" err="1">
                <a:solidFill>
                  <a:srgbClr val="404040"/>
                </a:solidFill>
              </a:rPr>
              <a:t>Youtube</a:t>
            </a:r>
            <a:r>
              <a:rPr sz="3200" spc="-215" dirty="0">
                <a:solidFill>
                  <a:srgbClr val="404040"/>
                </a:solidFill>
              </a:rPr>
              <a:t> </a:t>
            </a:r>
            <a:r>
              <a:rPr sz="3200" spc="-275" dirty="0">
                <a:solidFill>
                  <a:srgbClr val="404040"/>
                </a:solidFill>
              </a:rPr>
              <a:t>L</a:t>
            </a:r>
            <a:r>
              <a:rPr sz="3200" spc="-40" dirty="0">
                <a:solidFill>
                  <a:srgbClr val="404040"/>
                </a:solidFill>
              </a:rPr>
              <a:t>I</a:t>
            </a:r>
            <a:r>
              <a:rPr sz="3200" spc="-75" dirty="0">
                <a:solidFill>
                  <a:srgbClr val="404040"/>
                </a:solidFill>
              </a:rPr>
              <a:t>N</a:t>
            </a:r>
            <a:r>
              <a:rPr sz="3200" spc="-65" dirty="0">
                <a:solidFill>
                  <a:srgbClr val="404040"/>
                </a:solidFill>
              </a:rPr>
              <a:t>K</a:t>
            </a:r>
            <a:endParaRPr sz="3200" dirty="0"/>
          </a:p>
        </p:txBody>
      </p:sp>
      <p:sp>
        <p:nvSpPr>
          <p:cNvPr id="15" name="object 15"/>
          <p:cNvSpPr txBox="1"/>
          <p:nvPr/>
        </p:nvSpPr>
        <p:spPr>
          <a:xfrm>
            <a:off x="6050026" y="6482283"/>
            <a:ext cx="825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40" dirty="0">
                <a:solidFill>
                  <a:srgbClr val="252525"/>
                </a:solidFill>
                <a:latin typeface="Lucida Sans Unicode"/>
                <a:cs typeface="Lucida Sans Unicode"/>
              </a:rPr>
              <a:t>1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" y="922019"/>
            <a:ext cx="4459224" cy="427786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443110" y="3060953"/>
            <a:ext cx="61155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sz="2400" u="heavy" spc="-4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https://youtu.be/wcE53eHUVYI</a:t>
            </a:r>
            <a:endParaRPr lang="en-MY" sz="240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91356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83300" y="0"/>
            <a:ext cx="9909175" cy="6858000"/>
            <a:chOff x="2283300" y="0"/>
            <a:chExt cx="9909175" cy="6858000"/>
          </a:xfrm>
        </p:grpSpPr>
        <p:sp>
          <p:nvSpPr>
            <p:cNvPr id="4" name="object 4"/>
            <p:cNvSpPr/>
            <p:nvPr/>
          </p:nvSpPr>
          <p:spPr>
            <a:xfrm>
              <a:off x="5553455" y="6412991"/>
              <a:ext cx="1085215" cy="445134"/>
            </a:xfrm>
            <a:custGeom>
              <a:avLst/>
              <a:gdLst/>
              <a:ahLst/>
              <a:cxnLst/>
              <a:rect l="l" t="t" r="r" b="b"/>
              <a:pathLst>
                <a:path w="1085215" h="445134">
                  <a:moveTo>
                    <a:pt x="830072" y="0"/>
                  </a:moveTo>
                  <a:lnTo>
                    <a:pt x="255016" y="0"/>
                  </a:lnTo>
                  <a:lnTo>
                    <a:pt x="218012" y="5284"/>
                  </a:lnTo>
                  <a:lnTo>
                    <a:pt x="160358" y="43320"/>
                  </a:lnTo>
                  <a:lnTo>
                    <a:pt x="118986" y="110092"/>
                  </a:lnTo>
                  <a:lnTo>
                    <a:pt x="102334" y="151294"/>
                  </a:lnTo>
                  <a:lnTo>
                    <a:pt x="87268" y="196130"/>
                  </a:lnTo>
                  <a:lnTo>
                    <a:pt x="72959" y="243415"/>
                  </a:lnTo>
                  <a:lnTo>
                    <a:pt x="58578" y="291967"/>
                  </a:lnTo>
                  <a:lnTo>
                    <a:pt x="43298" y="340601"/>
                  </a:lnTo>
                  <a:lnTo>
                    <a:pt x="26289" y="388134"/>
                  </a:lnTo>
                  <a:lnTo>
                    <a:pt x="0" y="445007"/>
                  </a:lnTo>
                  <a:lnTo>
                    <a:pt x="1085088" y="445007"/>
                  </a:lnTo>
                  <a:lnTo>
                    <a:pt x="1058799" y="388134"/>
                  </a:lnTo>
                  <a:lnTo>
                    <a:pt x="1041789" y="340601"/>
                  </a:lnTo>
                  <a:lnTo>
                    <a:pt x="1026509" y="291967"/>
                  </a:lnTo>
                  <a:lnTo>
                    <a:pt x="1012128" y="243415"/>
                  </a:lnTo>
                  <a:lnTo>
                    <a:pt x="997819" y="196130"/>
                  </a:lnTo>
                  <a:lnTo>
                    <a:pt x="982753" y="151294"/>
                  </a:lnTo>
                  <a:lnTo>
                    <a:pt x="966101" y="110092"/>
                  </a:lnTo>
                  <a:lnTo>
                    <a:pt x="947036" y="73706"/>
                  </a:lnTo>
                  <a:lnTo>
                    <a:pt x="898352" y="20118"/>
                  </a:lnTo>
                  <a:lnTo>
                    <a:pt x="867075" y="5284"/>
                  </a:lnTo>
                  <a:lnTo>
                    <a:pt x="8300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3300" y="3505199"/>
              <a:ext cx="9909175" cy="3352800"/>
            </a:xfrm>
            <a:custGeom>
              <a:avLst/>
              <a:gdLst/>
              <a:ahLst/>
              <a:cxnLst/>
              <a:rect l="l" t="t" r="r" b="b"/>
              <a:pathLst>
                <a:path w="9909175" h="3352800">
                  <a:moveTo>
                    <a:pt x="6318345" y="88900"/>
                  </a:moveTo>
                  <a:lnTo>
                    <a:pt x="4132798" y="88900"/>
                  </a:lnTo>
                  <a:lnTo>
                    <a:pt x="3984218" y="127000"/>
                  </a:lnTo>
                  <a:lnTo>
                    <a:pt x="3934893" y="127000"/>
                  </a:lnTo>
                  <a:lnTo>
                    <a:pt x="3256911" y="304800"/>
                  </a:lnTo>
                  <a:lnTo>
                    <a:pt x="3209508" y="330200"/>
                  </a:lnTo>
                  <a:lnTo>
                    <a:pt x="3115167" y="355600"/>
                  </a:lnTo>
                  <a:lnTo>
                    <a:pt x="3068235" y="381000"/>
                  </a:lnTo>
                  <a:lnTo>
                    <a:pt x="2974863" y="406400"/>
                  </a:lnTo>
                  <a:lnTo>
                    <a:pt x="2928429" y="431800"/>
                  </a:lnTo>
                  <a:lnTo>
                    <a:pt x="2882168" y="444500"/>
                  </a:lnTo>
                  <a:lnTo>
                    <a:pt x="2836083" y="469900"/>
                  </a:lnTo>
                  <a:lnTo>
                    <a:pt x="2790177" y="482600"/>
                  </a:lnTo>
                  <a:lnTo>
                    <a:pt x="2744453" y="508000"/>
                  </a:lnTo>
                  <a:lnTo>
                    <a:pt x="2698914" y="520700"/>
                  </a:lnTo>
                  <a:lnTo>
                    <a:pt x="2608404" y="571500"/>
                  </a:lnTo>
                  <a:lnTo>
                    <a:pt x="2563440" y="584200"/>
                  </a:lnTo>
                  <a:lnTo>
                    <a:pt x="2429749" y="660400"/>
                  </a:lnTo>
                  <a:lnTo>
                    <a:pt x="2385596" y="673100"/>
                  </a:lnTo>
                  <a:lnTo>
                    <a:pt x="2341653" y="698500"/>
                  </a:lnTo>
                  <a:lnTo>
                    <a:pt x="2082599" y="850900"/>
                  </a:lnTo>
                  <a:lnTo>
                    <a:pt x="1873095" y="977900"/>
                  </a:lnTo>
                  <a:lnTo>
                    <a:pt x="1831928" y="1016000"/>
                  </a:lnTo>
                  <a:lnTo>
                    <a:pt x="1709949" y="1092200"/>
                  </a:lnTo>
                  <a:lnTo>
                    <a:pt x="1669808" y="1130300"/>
                  </a:lnTo>
                  <a:lnTo>
                    <a:pt x="1590323" y="1181100"/>
                  </a:lnTo>
                  <a:lnTo>
                    <a:pt x="1550985" y="1219200"/>
                  </a:lnTo>
                  <a:lnTo>
                    <a:pt x="1511922" y="1244600"/>
                  </a:lnTo>
                  <a:lnTo>
                    <a:pt x="1473135" y="1282700"/>
                  </a:lnTo>
                  <a:lnTo>
                    <a:pt x="1434629" y="1308100"/>
                  </a:lnTo>
                  <a:lnTo>
                    <a:pt x="1396407" y="1346200"/>
                  </a:lnTo>
                  <a:lnTo>
                    <a:pt x="1358471" y="1371600"/>
                  </a:lnTo>
                  <a:lnTo>
                    <a:pt x="1320825" y="1409700"/>
                  </a:lnTo>
                  <a:lnTo>
                    <a:pt x="1283473" y="1435100"/>
                  </a:lnTo>
                  <a:lnTo>
                    <a:pt x="1209659" y="1511300"/>
                  </a:lnTo>
                  <a:lnTo>
                    <a:pt x="1173205" y="1536700"/>
                  </a:lnTo>
                  <a:lnTo>
                    <a:pt x="1137056" y="1574800"/>
                  </a:lnTo>
                  <a:lnTo>
                    <a:pt x="1065689" y="1651000"/>
                  </a:lnTo>
                  <a:lnTo>
                    <a:pt x="1028447" y="1676400"/>
                  </a:lnTo>
                  <a:lnTo>
                    <a:pt x="991591" y="1714500"/>
                  </a:lnTo>
                  <a:lnTo>
                    <a:pt x="955159" y="1752600"/>
                  </a:lnTo>
                  <a:lnTo>
                    <a:pt x="919190" y="1790700"/>
                  </a:lnTo>
                  <a:lnTo>
                    <a:pt x="883722" y="1841500"/>
                  </a:lnTo>
                  <a:lnTo>
                    <a:pt x="848792" y="1879600"/>
                  </a:lnTo>
                  <a:lnTo>
                    <a:pt x="814440" y="1917700"/>
                  </a:lnTo>
                  <a:lnTo>
                    <a:pt x="780702" y="1955800"/>
                  </a:lnTo>
                  <a:lnTo>
                    <a:pt x="747618" y="1993900"/>
                  </a:lnTo>
                  <a:lnTo>
                    <a:pt x="715225" y="2032000"/>
                  </a:lnTo>
                  <a:lnTo>
                    <a:pt x="683562" y="2082800"/>
                  </a:lnTo>
                  <a:lnTo>
                    <a:pt x="652667" y="2120900"/>
                  </a:lnTo>
                  <a:lnTo>
                    <a:pt x="622577" y="2159000"/>
                  </a:lnTo>
                  <a:lnTo>
                    <a:pt x="593332" y="2197100"/>
                  </a:lnTo>
                  <a:lnTo>
                    <a:pt x="564968" y="2247900"/>
                  </a:lnTo>
                  <a:lnTo>
                    <a:pt x="537525" y="2286000"/>
                  </a:lnTo>
                  <a:lnTo>
                    <a:pt x="511041" y="2336800"/>
                  </a:lnTo>
                  <a:lnTo>
                    <a:pt x="506022" y="2344303"/>
                  </a:lnTo>
                  <a:lnTo>
                    <a:pt x="503102" y="2349500"/>
                  </a:lnTo>
                  <a:lnTo>
                    <a:pt x="485553" y="2374900"/>
                  </a:lnTo>
                  <a:lnTo>
                    <a:pt x="458531" y="2413000"/>
                  </a:lnTo>
                  <a:lnTo>
                    <a:pt x="431971" y="2463800"/>
                  </a:lnTo>
                  <a:lnTo>
                    <a:pt x="405874" y="2501900"/>
                  </a:lnTo>
                  <a:lnTo>
                    <a:pt x="380243" y="2540000"/>
                  </a:lnTo>
                  <a:lnTo>
                    <a:pt x="355077" y="2590800"/>
                  </a:lnTo>
                  <a:lnTo>
                    <a:pt x="330379" y="2628900"/>
                  </a:lnTo>
                  <a:lnTo>
                    <a:pt x="306151" y="2679700"/>
                  </a:lnTo>
                  <a:lnTo>
                    <a:pt x="282393" y="2717800"/>
                  </a:lnTo>
                  <a:lnTo>
                    <a:pt x="259107" y="2768600"/>
                  </a:lnTo>
                  <a:lnTo>
                    <a:pt x="236295" y="2806700"/>
                  </a:lnTo>
                  <a:lnTo>
                    <a:pt x="213957" y="2857500"/>
                  </a:lnTo>
                  <a:lnTo>
                    <a:pt x="192096" y="2895600"/>
                  </a:lnTo>
                  <a:lnTo>
                    <a:pt x="170713" y="2946400"/>
                  </a:lnTo>
                  <a:lnTo>
                    <a:pt x="149809" y="2984500"/>
                  </a:lnTo>
                  <a:lnTo>
                    <a:pt x="129385" y="3035300"/>
                  </a:lnTo>
                  <a:lnTo>
                    <a:pt x="109444" y="3073400"/>
                  </a:lnTo>
                  <a:lnTo>
                    <a:pt x="89986" y="3124200"/>
                  </a:lnTo>
                  <a:lnTo>
                    <a:pt x="71013" y="3175000"/>
                  </a:lnTo>
                  <a:lnTo>
                    <a:pt x="52527" y="3213100"/>
                  </a:lnTo>
                  <a:lnTo>
                    <a:pt x="34528" y="3263900"/>
                  </a:lnTo>
                  <a:lnTo>
                    <a:pt x="17018" y="3314700"/>
                  </a:lnTo>
                  <a:lnTo>
                    <a:pt x="0" y="3352800"/>
                  </a:lnTo>
                  <a:lnTo>
                    <a:pt x="1140928" y="3352800"/>
                  </a:lnTo>
                  <a:lnTo>
                    <a:pt x="1147212" y="3340100"/>
                  </a:lnTo>
                  <a:lnTo>
                    <a:pt x="1164375" y="3302000"/>
                  </a:lnTo>
                  <a:lnTo>
                    <a:pt x="1182192" y="3251200"/>
                  </a:lnTo>
                  <a:lnTo>
                    <a:pt x="1200665" y="3213100"/>
                  </a:lnTo>
                  <a:lnTo>
                    <a:pt x="1219795" y="3162300"/>
                  </a:lnTo>
                  <a:lnTo>
                    <a:pt x="1239583" y="3124200"/>
                  </a:lnTo>
                  <a:lnTo>
                    <a:pt x="1260030" y="3073400"/>
                  </a:lnTo>
                  <a:lnTo>
                    <a:pt x="1281137" y="3035300"/>
                  </a:lnTo>
                  <a:lnTo>
                    <a:pt x="1302905" y="2997200"/>
                  </a:lnTo>
                  <a:lnTo>
                    <a:pt x="1325337" y="2946400"/>
                  </a:lnTo>
                  <a:lnTo>
                    <a:pt x="1348432" y="2908300"/>
                  </a:lnTo>
                  <a:lnTo>
                    <a:pt x="1372193" y="2870200"/>
                  </a:lnTo>
                  <a:lnTo>
                    <a:pt x="1396620" y="2819400"/>
                  </a:lnTo>
                  <a:lnTo>
                    <a:pt x="1421715" y="2781300"/>
                  </a:lnTo>
                  <a:lnTo>
                    <a:pt x="1447478" y="2743200"/>
                  </a:lnTo>
                  <a:lnTo>
                    <a:pt x="1473912" y="2705100"/>
                  </a:lnTo>
                  <a:lnTo>
                    <a:pt x="1501017" y="2654300"/>
                  </a:lnTo>
                  <a:lnTo>
                    <a:pt x="1528794" y="2616200"/>
                  </a:lnTo>
                  <a:lnTo>
                    <a:pt x="1557245" y="2578100"/>
                  </a:lnTo>
                  <a:lnTo>
                    <a:pt x="1586370" y="2540000"/>
                  </a:lnTo>
                  <a:lnTo>
                    <a:pt x="1616172" y="2501900"/>
                  </a:lnTo>
                  <a:lnTo>
                    <a:pt x="1646652" y="2463800"/>
                  </a:lnTo>
                  <a:lnTo>
                    <a:pt x="1677809" y="2425700"/>
                  </a:lnTo>
                  <a:lnTo>
                    <a:pt x="1709647" y="2387600"/>
                  </a:lnTo>
                  <a:lnTo>
                    <a:pt x="1742165" y="2349500"/>
                  </a:lnTo>
                  <a:lnTo>
                    <a:pt x="1775365" y="2311400"/>
                  </a:lnTo>
                  <a:lnTo>
                    <a:pt x="2056035" y="2032000"/>
                  </a:lnTo>
                  <a:lnTo>
                    <a:pt x="2069216" y="2019300"/>
                  </a:lnTo>
                  <a:lnTo>
                    <a:pt x="2073948" y="2019300"/>
                  </a:lnTo>
                  <a:lnTo>
                    <a:pt x="2091861" y="2006600"/>
                  </a:lnTo>
                  <a:lnTo>
                    <a:pt x="2128235" y="1968500"/>
                  </a:lnTo>
                  <a:lnTo>
                    <a:pt x="2165145" y="1943100"/>
                  </a:lnTo>
                  <a:lnTo>
                    <a:pt x="2202579" y="1905000"/>
                  </a:lnTo>
                  <a:lnTo>
                    <a:pt x="2240527" y="1879600"/>
                  </a:lnTo>
                  <a:lnTo>
                    <a:pt x="2278974" y="1841500"/>
                  </a:lnTo>
                  <a:lnTo>
                    <a:pt x="2317911" y="1816100"/>
                  </a:lnTo>
                  <a:lnTo>
                    <a:pt x="2357323" y="1778000"/>
                  </a:lnTo>
                  <a:lnTo>
                    <a:pt x="2437532" y="1727200"/>
                  </a:lnTo>
                  <a:lnTo>
                    <a:pt x="2478303" y="1701800"/>
                  </a:lnTo>
                  <a:lnTo>
                    <a:pt x="2519503" y="1663700"/>
                  </a:lnTo>
                  <a:lnTo>
                    <a:pt x="2645557" y="1587500"/>
                  </a:lnTo>
                  <a:lnTo>
                    <a:pt x="2818910" y="1485900"/>
                  </a:lnTo>
                  <a:lnTo>
                    <a:pt x="2907634" y="1435100"/>
                  </a:lnTo>
                  <a:lnTo>
                    <a:pt x="2952466" y="1422400"/>
                  </a:lnTo>
                  <a:lnTo>
                    <a:pt x="3088699" y="1346200"/>
                  </a:lnTo>
                  <a:lnTo>
                    <a:pt x="3134649" y="1333500"/>
                  </a:lnTo>
                  <a:lnTo>
                    <a:pt x="3180849" y="1308100"/>
                  </a:lnTo>
                  <a:lnTo>
                    <a:pt x="3227287" y="1295400"/>
                  </a:lnTo>
                  <a:lnTo>
                    <a:pt x="3273951" y="1270000"/>
                  </a:lnTo>
                  <a:lnTo>
                    <a:pt x="3320828" y="1257300"/>
                  </a:lnTo>
                  <a:lnTo>
                    <a:pt x="3367908" y="1231900"/>
                  </a:lnTo>
                  <a:lnTo>
                    <a:pt x="3415177" y="1219200"/>
                  </a:lnTo>
                  <a:lnTo>
                    <a:pt x="3462625" y="1193800"/>
                  </a:lnTo>
                  <a:lnTo>
                    <a:pt x="3605916" y="1155700"/>
                  </a:lnTo>
                  <a:lnTo>
                    <a:pt x="3653956" y="1130300"/>
                  </a:lnTo>
                  <a:lnTo>
                    <a:pt x="4041534" y="1028700"/>
                  </a:lnTo>
                  <a:lnTo>
                    <a:pt x="4090209" y="1028700"/>
                  </a:lnTo>
                  <a:lnTo>
                    <a:pt x="4236251" y="990600"/>
                  </a:lnTo>
                  <a:lnTo>
                    <a:pt x="4284897" y="990600"/>
                  </a:lnTo>
                  <a:lnTo>
                    <a:pt x="4382067" y="965200"/>
                  </a:lnTo>
                  <a:lnTo>
                    <a:pt x="4430567" y="965200"/>
                  </a:lnTo>
                  <a:lnTo>
                    <a:pt x="4478994" y="952500"/>
                  </a:lnTo>
                  <a:lnTo>
                    <a:pt x="4575582" y="952500"/>
                  </a:lnTo>
                  <a:lnTo>
                    <a:pt x="4623719" y="939800"/>
                  </a:lnTo>
                  <a:lnTo>
                    <a:pt x="4719619" y="939800"/>
                  </a:lnTo>
                  <a:lnTo>
                    <a:pt x="4767358" y="927100"/>
                  </a:lnTo>
                  <a:lnTo>
                    <a:pt x="5020205" y="927100"/>
                  </a:lnTo>
                  <a:lnTo>
                    <a:pt x="5070614" y="914400"/>
                  </a:lnTo>
                  <a:lnTo>
                    <a:pt x="8536743" y="914400"/>
                  </a:lnTo>
                  <a:lnTo>
                    <a:pt x="8252135" y="749300"/>
                  </a:lnTo>
                  <a:lnTo>
                    <a:pt x="8117616" y="673100"/>
                  </a:lnTo>
                  <a:lnTo>
                    <a:pt x="8072354" y="660400"/>
                  </a:lnTo>
                  <a:lnTo>
                    <a:pt x="7981215" y="609600"/>
                  </a:lnTo>
                  <a:lnTo>
                    <a:pt x="7935343" y="596900"/>
                  </a:lnTo>
                  <a:lnTo>
                    <a:pt x="7843744" y="546100"/>
                  </a:lnTo>
                  <a:lnTo>
                    <a:pt x="7798054" y="533400"/>
                  </a:lnTo>
                  <a:lnTo>
                    <a:pt x="7752206" y="508000"/>
                  </a:lnTo>
                  <a:lnTo>
                    <a:pt x="7706203" y="495300"/>
                  </a:lnTo>
                  <a:lnTo>
                    <a:pt x="7660048" y="469900"/>
                  </a:lnTo>
                  <a:lnTo>
                    <a:pt x="7613744" y="457200"/>
                  </a:lnTo>
                  <a:lnTo>
                    <a:pt x="7567294" y="431800"/>
                  </a:lnTo>
                  <a:lnTo>
                    <a:pt x="7520701" y="419100"/>
                  </a:lnTo>
                  <a:lnTo>
                    <a:pt x="7473968" y="393700"/>
                  </a:lnTo>
                  <a:lnTo>
                    <a:pt x="7380095" y="368300"/>
                  </a:lnTo>
                  <a:lnTo>
                    <a:pt x="7332961" y="342900"/>
                  </a:lnTo>
                  <a:lnTo>
                    <a:pt x="7143179" y="292100"/>
                  </a:lnTo>
                  <a:lnTo>
                    <a:pt x="7095437" y="266700"/>
                  </a:lnTo>
                  <a:lnTo>
                    <a:pt x="6661066" y="152400"/>
                  </a:lnTo>
                  <a:lnTo>
                    <a:pt x="6612336" y="152400"/>
                  </a:lnTo>
                  <a:lnTo>
                    <a:pt x="6465669" y="114300"/>
                  </a:lnTo>
                  <a:lnTo>
                    <a:pt x="6416630" y="114300"/>
                  </a:lnTo>
                  <a:lnTo>
                    <a:pt x="6318345" y="88900"/>
                  </a:lnTo>
                  <a:close/>
                </a:path>
                <a:path w="9909175" h="3352800">
                  <a:moveTo>
                    <a:pt x="8536743" y="914400"/>
                  </a:moveTo>
                  <a:lnTo>
                    <a:pt x="5070614" y="914400"/>
                  </a:lnTo>
                  <a:lnTo>
                    <a:pt x="5120961" y="927100"/>
                  </a:lnTo>
                  <a:lnTo>
                    <a:pt x="5421583" y="927100"/>
                  </a:lnTo>
                  <a:lnTo>
                    <a:pt x="5471413" y="939800"/>
                  </a:lnTo>
                  <a:lnTo>
                    <a:pt x="5521157" y="939800"/>
                  </a:lnTo>
                  <a:lnTo>
                    <a:pt x="5570811" y="952500"/>
                  </a:lnTo>
                  <a:lnTo>
                    <a:pt x="5669837" y="952500"/>
                  </a:lnTo>
                  <a:lnTo>
                    <a:pt x="5719202" y="965200"/>
                  </a:lnTo>
                  <a:lnTo>
                    <a:pt x="5768465" y="965200"/>
                  </a:lnTo>
                  <a:lnTo>
                    <a:pt x="5866670" y="990600"/>
                  </a:lnTo>
                  <a:lnTo>
                    <a:pt x="5915607" y="990600"/>
                  </a:lnTo>
                  <a:lnTo>
                    <a:pt x="6061711" y="1028700"/>
                  </a:lnTo>
                  <a:lnTo>
                    <a:pt x="6110167" y="1028700"/>
                  </a:lnTo>
                  <a:lnTo>
                    <a:pt x="6492937" y="1130300"/>
                  </a:lnTo>
                  <a:lnTo>
                    <a:pt x="6540126" y="1155700"/>
                  </a:lnTo>
                  <a:lnTo>
                    <a:pt x="6680740" y="1193800"/>
                  </a:lnTo>
                  <a:lnTo>
                    <a:pt x="6727283" y="1219200"/>
                  </a:lnTo>
                  <a:lnTo>
                    <a:pt x="6819858" y="1244600"/>
                  </a:lnTo>
                  <a:lnTo>
                    <a:pt x="6865883" y="1270000"/>
                  </a:lnTo>
                  <a:lnTo>
                    <a:pt x="6911729" y="1282700"/>
                  </a:lnTo>
                  <a:lnTo>
                    <a:pt x="6957393" y="1308100"/>
                  </a:lnTo>
                  <a:lnTo>
                    <a:pt x="7002872" y="1320800"/>
                  </a:lnTo>
                  <a:lnTo>
                    <a:pt x="7048162" y="1346200"/>
                  </a:lnTo>
                  <a:lnTo>
                    <a:pt x="7093260" y="1358900"/>
                  </a:lnTo>
                  <a:lnTo>
                    <a:pt x="7227372" y="1435100"/>
                  </a:lnTo>
                  <a:lnTo>
                    <a:pt x="7271671" y="1447800"/>
                  </a:lnTo>
                  <a:lnTo>
                    <a:pt x="7405195" y="1524000"/>
                  </a:lnTo>
                  <a:lnTo>
                    <a:pt x="7534610" y="1600200"/>
                  </a:lnTo>
                  <a:lnTo>
                    <a:pt x="7576853" y="1638300"/>
                  </a:lnTo>
                  <a:lnTo>
                    <a:pt x="7700949" y="1714500"/>
                  </a:lnTo>
                  <a:lnTo>
                    <a:pt x="7741450" y="1752600"/>
                  </a:lnTo>
                  <a:lnTo>
                    <a:pt x="7781524" y="1778000"/>
                  </a:lnTo>
                  <a:lnTo>
                    <a:pt x="7821176" y="1816100"/>
                  </a:lnTo>
                  <a:lnTo>
                    <a:pt x="7860409" y="1841500"/>
                  </a:lnTo>
                  <a:lnTo>
                    <a:pt x="7899228" y="1879600"/>
                  </a:lnTo>
                  <a:lnTo>
                    <a:pt x="7937635" y="1905000"/>
                  </a:lnTo>
                  <a:lnTo>
                    <a:pt x="7975635" y="1943100"/>
                  </a:lnTo>
                  <a:lnTo>
                    <a:pt x="8013232" y="1981200"/>
                  </a:lnTo>
                  <a:lnTo>
                    <a:pt x="8050429" y="2006600"/>
                  </a:lnTo>
                  <a:lnTo>
                    <a:pt x="8087230" y="2044700"/>
                  </a:lnTo>
                  <a:lnTo>
                    <a:pt x="8123639" y="2082800"/>
                  </a:lnTo>
                  <a:lnTo>
                    <a:pt x="8159660" y="2120900"/>
                  </a:lnTo>
                  <a:lnTo>
                    <a:pt x="8195296" y="2159000"/>
                  </a:lnTo>
                  <a:lnTo>
                    <a:pt x="8230551" y="2197100"/>
                  </a:lnTo>
                  <a:lnTo>
                    <a:pt x="8265429" y="2222500"/>
                  </a:lnTo>
                  <a:lnTo>
                    <a:pt x="8299935" y="2260600"/>
                  </a:lnTo>
                  <a:lnTo>
                    <a:pt x="8334070" y="2298700"/>
                  </a:lnTo>
                  <a:lnTo>
                    <a:pt x="8367841" y="2336800"/>
                  </a:lnTo>
                  <a:lnTo>
                    <a:pt x="8401249" y="2387600"/>
                  </a:lnTo>
                  <a:lnTo>
                    <a:pt x="8434299" y="2425700"/>
                  </a:lnTo>
                  <a:lnTo>
                    <a:pt x="8466995" y="2463800"/>
                  </a:lnTo>
                  <a:lnTo>
                    <a:pt x="8497659" y="2501900"/>
                  </a:lnTo>
                  <a:lnTo>
                    <a:pt x="8527591" y="2540000"/>
                  </a:lnTo>
                  <a:lnTo>
                    <a:pt x="8556799" y="2578100"/>
                  </a:lnTo>
                  <a:lnTo>
                    <a:pt x="8585290" y="2628900"/>
                  </a:lnTo>
                  <a:lnTo>
                    <a:pt x="8613069" y="2667000"/>
                  </a:lnTo>
                  <a:lnTo>
                    <a:pt x="8640145" y="2705100"/>
                  </a:lnTo>
                  <a:lnTo>
                    <a:pt x="8666523" y="2743200"/>
                  </a:lnTo>
                  <a:lnTo>
                    <a:pt x="8692209" y="2794000"/>
                  </a:lnTo>
                  <a:lnTo>
                    <a:pt x="8717212" y="2832100"/>
                  </a:lnTo>
                  <a:lnTo>
                    <a:pt x="8741536" y="2882900"/>
                  </a:lnTo>
                  <a:lnTo>
                    <a:pt x="8765190" y="2921000"/>
                  </a:lnTo>
                  <a:lnTo>
                    <a:pt x="8788179" y="2959100"/>
                  </a:lnTo>
                  <a:lnTo>
                    <a:pt x="8810510" y="3009900"/>
                  </a:lnTo>
                  <a:lnTo>
                    <a:pt x="8832190" y="3048000"/>
                  </a:lnTo>
                  <a:lnTo>
                    <a:pt x="8853226" y="3098800"/>
                  </a:lnTo>
                  <a:lnTo>
                    <a:pt x="8873624" y="3136900"/>
                  </a:lnTo>
                  <a:lnTo>
                    <a:pt x="8893391" y="3187700"/>
                  </a:lnTo>
                  <a:lnTo>
                    <a:pt x="8912533" y="3225800"/>
                  </a:lnTo>
                  <a:lnTo>
                    <a:pt x="8931057" y="3276600"/>
                  </a:lnTo>
                  <a:lnTo>
                    <a:pt x="8948970" y="3327400"/>
                  </a:lnTo>
                  <a:lnTo>
                    <a:pt x="8963384" y="3352800"/>
                  </a:lnTo>
                  <a:lnTo>
                    <a:pt x="9908699" y="3352800"/>
                  </a:lnTo>
                  <a:lnTo>
                    <a:pt x="9908688" y="2108200"/>
                  </a:lnTo>
                  <a:lnTo>
                    <a:pt x="9877512" y="2070100"/>
                  </a:lnTo>
                  <a:lnTo>
                    <a:pt x="9845961" y="2032000"/>
                  </a:lnTo>
                  <a:lnTo>
                    <a:pt x="9814037" y="1993900"/>
                  </a:lnTo>
                  <a:lnTo>
                    <a:pt x="9781738" y="1955800"/>
                  </a:lnTo>
                  <a:lnTo>
                    <a:pt x="9749065" y="1917700"/>
                  </a:lnTo>
                  <a:lnTo>
                    <a:pt x="9716018" y="1879600"/>
                  </a:lnTo>
                  <a:lnTo>
                    <a:pt x="9682597" y="1841500"/>
                  </a:lnTo>
                  <a:lnTo>
                    <a:pt x="9648801" y="1803400"/>
                  </a:lnTo>
                  <a:lnTo>
                    <a:pt x="9614632" y="1765300"/>
                  </a:lnTo>
                  <a:lnTo>
                    <a:pt x="9580088" y="1727200"/>
                  </a:lnTo>
                  <a:lnTo>
                    <a:pt x="9545169" y="1701800"/>
                  </a:lnTo>
                  <a:lnTo>
                    <a:pt x="9509877" y="1663700"/>
                  </a:lnTo>
                  <a:lnTo>
                    <a:pt x="9474210" y="1625600"/>
                  </a:lnTo>
                  <a:lnTo>
                    <a:pt x="9438169" y="1587500"/>
                  </a:lnTo>
                  <a:lnTo>
                    <a:pt x="9401754" y="1549400"/>
                  </a:lnTo>
                  <a:lnTo>
                    <a:pt x="9364965" y="1524000"/>
                  </a:lnTo>
                  <a:lnTo>
                    <a:pt x="9327801" y="1485900"/>
                  </a:lnTo>
                  <a:lnTo>
                    <a:pt x="9289747" y="1460500"/>
                  </a:lnTo>
                  <a:lnTo>
                    <a:pt x="9251405" y="1422400"/>
                  </a:lnTo>
                  <a:lnTo>
                    <a:pt x="9212777" y="1397000"/>
                  </a:lnTo>
                  <a:lnTo>
                    <a:pt x="9173868" y="1358900"/>
                  </a:lnTo>
                  <a:lnTo>
                    <a:pt x="9095213" y="1308100"/>
                  </a:lnTo>
                  <a:lnTo>
                    <a:pt x="9055474" y="1270000"/>
                  </a:lnTo>
                  <a:lnTo>
                    <a:pt x="9015463" y="1244600"/>
                  </a:lnTo>
                  <a:lnTo>
                    <a:pt x="8975184" y="1206500"/>
                  </a:lnTo>
                  <a:lnTo>
                    <a:pt x="8893833" y="1155700"/>
                  </a:lnTo>
                  <a:lnTo>
                    <a:pt x="8852767" y="1117600"/>
                  </a:lnTo>
                  <a:lnTo>
                    <a:pt x="8728037" y="1041400"/>
                  </a:lnTo>
                  <a:lnTo>
                    <a:pt x="8685960" y="1003300"/>
                  </a:lnTo>
                  <a:lnTo>
                    <a:pt x="8536743" y="914400"/>
                  </a:lnTo>
                  <a:close/>
                </a:path>
                <a:path w="9909175" h="3352800">
                  <a:moveTo>
                    <a:pt x="542543" y="2273300"/>
                  </a:moveTo>
                  <a:lnTo>
                    <a:pt x="537971" y="2273300"/>
                  </a:lnTo>
                  <a:lnTo>
                    <a:pt x="531917" y="2286000"/>
                  </a:lnTo>
                  <a:lnTo>
                    <a:pt x="524626" y="2298700"/>
                  </a:lnTo>
                  <a:lnTo>
                    <a:pt x="497377" y="2336800"/>
                  </a:lnTo>
                  <a:lnTo>
                    <a:pt x="476773" y="2362200"/>
                  </a:lnTo>
                  <a:lnTo>
                    <a:pt x="466353" y="2387600"/>
                  </a:lnTo>
                  <a:lnTo>
                    <a:pt x="437072" y="2425700"/>
                  </a:lnTo>
                  <a:lnTo>
                    <a:pt x="415050" y="2463800"/>
                  </a:lnTo>
                  <a:lnTo>
                    <a:pt x="410275" y="2476500"/>
                  </a:lnTo>
                  <a:lnTo>
                    <a:pt x="414847" y="2476500"/>
                  </a:lnTo>
                  <a:lnTo>
                    <a:pt x="422881" y="2463800"/>
                  </a:lnTo>
                  <a:lnTo>
                    <a:pt x="433763" y="2451100"/>
                  </a:lnTo>
                  <a:lnTo>
                    <a:pt x="447700" y="2425700"/>
                  </a:lnTo>
                  <a:lnTo>
                    <a:pt x="464896" y="2400300"/>
                  </a:lnTo>
                  <a:lnTo>
                    <a:pt x="485553" y="2374900"/>
                  </a:lnTo>
                  <a:lnTo>
                    <a:pt x="506022" y="2344303"/>
                  </a:lnTo>
                  <a:lnTo>
                    <a:pt x="517371" y="2324100"/>
                  </a:lnTo>
                  <a:lnTo>
                    <a:pt x="528565" y="2298700"/>
                  </a:lnTo>
                  <a:lnTo>
                    <a:pt x="536888" y="2286000"/>
                  </a:lnTo>
                  <a:lnTo>
                    <a:pt x="542543" y="2273300"/>
                  </a:lnTo>
                  <a:close/>
                </a:path>
                <a:path w="9909175" h="3352800">
                  <a:moveTo>
                    <a:pt x="546672" y="2260600"/>
                  </a:moveTo>
                  <a:lnTo>
                    <a:pt x="545553" y="2260600"/>
                  </a:lnTo>
                  <a:lnTo>
                    <a:pt x="542585" y="2273300"/>
                  </a:lnTo>
                  <a:lnTo>
                    <a:pt x="545737" y="2273300"/>
                  </a:lnTo>
                  <a:lnTo>
                    <a:pt x="546672" y="2260600"/>
                  </a:lnTo>
                  <a:close/>
                </a:path>
                <a:path w="9909175" h="3352800">
                  <a:moveTo>
                    <a:pt x="2065487" y="2025298"/>
                  </a:moveTo>
                  <a:lnTo>
                    <a:pt x="2056035" y="2032000"/>
                  </a:lnTo>
                  <a:lnTo>
                    <a:pt x="2053428" y="2044700"/>
                  </a:lnTo>
                  <a:lnTo>
                    <a:pt x="2065487" y="2025298"/>
                  </a:lnTo>
                  <a:close/>
                </a:path>
                <a:path w="9909175" h="3352800">
                  <a:moveTo>
                    <a:pt x="2073948" y="2019300"/>
                  </a:moveTo>
                  <a:lnTo>
                    <a:pt x="2069216" y="2019300"/>
                  </a:lnTo>
                  <a:lnTo>
                    <a:pt x="2065487" y="2025298"/>
                  </a:lnTo>
                  <a:lnTo>
                    <a:pt x="2073948" y="2019300"/>
                  </a:lnTo>
                  <a:close/>
                </a:path>
                <a:path w="9909175" h="3352800">
                  <a:moveTo>
                    <a:pt x="6170448" y="63500"/>
                  </a:moveTo>
                  <a:lnTo>
                    <a:pt x="4331511" y="63500"/>
                  </a:lnTo>
                  <a:lnTo>
                    <a:pt x="4282218" y="76200"/>
                  </a:lnTo>
                  <a:lnTo>
                    <a:pt x="4232324" y="76200"/>
                  </a:lnTo>
                  <a:lnTo>
                    <a:pt x="4182516" y="88900"/>
                  </a:lnTo>
                  <a:lnTo>
                    <a:pt x="6269106" y="88900"/>
                  </a:lnTo>
                  <a:lnTo>
                    <a:pt x="6170448" y="63500"/>
                  </a:lnTo>
                  <a:close/>
                </a:path>
                <a:path w="9909175" h="3352800">
                  <a:moveTo>
                    <a:pt x="6071572" y="50800"/>
                  </a:moveTo>
                  <a:lnTo>
                    <a:pt x="4430266" y="50800"/>
                  </a:lnTo>
                  <a:lnTo>
                    <a:pt x="4380861" y="63500"/>
                  </a:lnTo>
                  <a:lnTo>
                    <a:pt x="6121035" y="63500"/>
                  </a:lnTo>
                  <a:lnTo>
                    <a:pt x="6071572" y="50800"/>
                  </a:lnTo>
                  <a:close/>
                </a:path>
                <a:path w="9909175" h="3352800">
                  <a:moveTo>
                    <a:pt x="5922901" y="38100"/>
                  </a:moveTo>
                  <a:lnTo>
                    <a:pt x="4529230" y="38100"/>
                  </a:lnTo>
                  <a:lnTo>
                    <a:pt x="4479724" y="50800"/>
                  </a:lnTo>
                  <a:lnTo>
                    <a:pt x="5972501" y="50800"/>
                  </a:lnTo>
                  <a:lnTo>
                    <a:pt x="5922901" y="38100"/>
                  </a:lnTo>
                  <a:close/>
                </a:path>
                <a:path w="9909175" h="3352800">
                  <a:moveTo>
                    <a:pt x="5823585" y="25400"/>
                  </a:moveTo>
                  <a:lnTo>
                    <a:pt x="4678012" y="25400"/>
                  </a:lnTo>
                  <a:lnTo>
                    <a:pt x="4628377" y="38100"/>
                  </a:lnTo>
                  <a:lnTo>
                    <a:pt x="5873261" y="38100"/>
                  </a:lnTo>
                  <a:lnTo>
                    <a:pt x="5823585" y="25400"/>
                  </a:lnTo>
                  <a:close/>
                </a:path>
                <a:path w="9909175" h="3352800">
                  <a:moveTo>
                    <a:pt x="5674370" y="12700"/>
                  </a:moveTo>
                  <a:lnTo>
                    <a:pt x="4827124" y="12700"/>
                  </a:lnTo>
                  <a:lnTo>
                    <a:pt x="4777388" y="25400"/>
                  </a:lnTo>
                  <a:lnTo>
                    <a:pt x="5724137" y="25400"/>
                  </a:lnTo>
                  <a:lnTo>
                    <a:pt x="5674370" y="12700"/>
                  </a:lnTo>
                  <a:close/>
                </a:path>
                <a:path w="9909175" h="3352800">
                  <a:moveTo>
                    <a:pt x="5375369" y="0"/>
                  </a:moveTo>
                  <a:lnTo>
                    <a:pt x="5126011" y="0"/>
                  </a:lnTo>
                  <a:lnTo>
                    <a:pt x="5076156" y="12700"/>
                  </a:lnTo>
                  <a:lnTo>
                    <a:pt x="5425235" y="12700"/>
                  </a:lnTo>
                  <a:lnTo>
                    <a:pt x="5375369" y="0"/>
                  </a:lnTo>
                  <a:close/>
                </a:path>
              </a:pathLst>
            </a:custGeom>
            <a:solidFill>
              <a:srgbClr val="FFFFFF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5767" y="0"/>
              <a:ext cx="5205857" cy="6857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93864" y="0"/>
              <a:ext cx="4364990" cy="6858000"/>
            </a:xfrm>
            <a:custGeom>
              <a:avLst/>
              <a:gdLst/>
              <a:ahLst/>
              <a:cxnLst/>
              <a:rect l="l" t="t" r="r" b="b"/>
              <a:pathLst>
                <a:path w="4364990" h="6858000">
                  <a:moveTo>
                    <a:pt x="436473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364735" y="6858000"/>
                  </a:lnTo>
                  <a:lnTo>
                    <a:pt x="436473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7880" y="6004559"/>
              <a:ext cx="74675" cy="746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9571" y="6004559"/>
              <a:ext cx="74675" cy="746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4311" y="6004559"/>
              <a:ext cx="74676" cy="746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8383" y="6004559"/>
              <a:ext cx="74675" cy="746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45293" y="1905000"/>
              <a:ext cx="6346825" cy="4953000"/>
            </a:xfrm>
            <a:custGeom>
              <a:avLst/>
              <a:gdLst/>
              <a:ahLst/>
              <a:cxnLst/>
              <a:rect l="l" t="t" r="r" b="b"/>
              <a:pathLst>
                <a:path w="6346825" h="4953000">
                  <a:moveTo>
                    <a:pt x="5610538" y="76200"/>
                  </a:moveTo>
                  <a:lnTo>
                    <a:pt x="3840541" y="76200"/>
                  </a:lnTo>
                  <a:lnTo>
                    <a:pt x="3812013" y="83561"/>
                  </a:lnTo>
                  <a:lnTo>
                    <a:pt x="3802943" y="88900"/>
                  </a:lnTo>
                  <a:lnTo>
                    <a:pt x="3791325" y="88900"/>
                  </a:lnTo>
                  <a:lnTo>
                    <a:pt x="3212548" y="241300"/>
                  </a:lnTo>
                  <a:lnTo>
                    <a:pt x="3165398" y="266700"/>
                  </a:lnTo>
                  <a:lnTo>
                    <a:pt x="3071678" y="292100"/>
                  </a:lnTo>
                  <a:lnTo>
                    <a:pt x="3025117" y="317500"/>
                  </a:lnTo>
                  <a:lnTo>
                    <a:pt x="2978762" y="330200"/>
                  </a:lnTo>
                  <a:lnTo>
                    <a:pt x="2932616" y="355600"/>
                  </a:lnTo>
                  <a:lnTo>
                    <a:pt x="2886686" y="368300"/>
                  </a:lnTo>
                  <a:lnTo>
                    <a:pt x="2840974" y="393700"/>
                  </a:lnTo>
                  <a:lnTo>
                    <a:pt x="2795487" y="406400"/>
                  </a:lnTo>
                  <a:lnTo>
                    <a:pt x="2705201" y="457200"/>
                  </a:lnTo>
                  <a:lnTo>
                    <a:pt x="2660411" y="469900"/>
                  </a:lnTo>
                  <a:lnTo>
                    <a:pt x="2527513" y="546100"/>
                  </a:lnTo>
                  <a:lnTo>
                    <a:pt x="2483719" y="558800"/>
                  </a:lnTo>
                  <a:lnTo>
                    <a:pt x="2268738" y="685800"/>
                  </a:lnTo>
                  <a:lnTo>
                    <a:pt x="2101816" y="787400"/>
                  </a:lnTo>
                  <a:lnTo>
                    <a:pt x="2060827" y="825500"/>
                  </a:lnTo>
                  <a:lnTo>
                    <a:pt x="1939709" y="901700"/>
                  </a:lnTo>
                  <a:lnTo>
                    <a:pt x="1899969" y="939800"/>
                  </a:lnTo>
                  <a:lnTo>
                    <a:pt x="1821464" y="990600"/>
                  </a:lnTo>
                  <a:lnTo>
                    <a:pt x="1782708" y="1028700"/>
                  </a:lnTo>
                  <a:lnTo>
                    <a:pt x="1744289" y="1054100"/>
                  </a:lnTo>
                  <a:lnTo>
                    <a:pt x="1706212" y="1092200"/>
                  </a:lnTo>
                  <a:lnTo>
                    <a:pt x="1668482" y="1117600"/>
                  </a:lnTo>
                  <a:lnTo>
                    <a:pt x="1631102" y="1155700"/>
                  </a:lnTo>
                  <a:lnTo>
                    <a:pt x="1594078" y="1181100"/>
                  </a:lnTo>
                  <a:lnTo>
                    <a:pt x="1557414" y="1219200"/>
                  </a:lnTo>
                  <a:lnTo>
                    <a:pt x="1521115" y="1244600"/>
                  </a:lnTo>
                  <a:lnTo>
                    <a:pt x="1485184" y="1282700"/>
                  </a:lnTo>
                  <a:lnTo>
                    <a:pt x="1449627" y="1320800"/>
                  </a:lnTo>
                  <a:lnTo>
                    <a:pt x="1414448" y="1346200"/>
                  </a:lnTo>
                  <a:lnTo>
                    <a:pt x="1379652" y="1384300"/>
                  </a:lnTo>
                  <a:lnTo>
                    <a:pt x="1345243" y="1422400"/>
                  </a:lnTo>
                  <a:lnTo>
                    <a:pt x="1311226" y="1460500"/>
                  </a:lnTo>
                  <a:lnTo>
                    <a:pt x="1277605" y="1485900"/>
                  </a:lnTo>
                  <a:lnTo>
                    <a:pt x="1244385" y="1524000"/>
                  </a:lnTo>
                  <a:lnTo>
                    <a:pt x="1211570" y="1562100"/>
                  </a:lnTo>
                  <a:lnTo>
                    <a:pt x="1179166" y="1600200"/>
                  </a:lnTo>
                  <a:lnTo>
                    <a:pt x="1147175" y="1638300"/>
                  </a:lnTo>
                  <a:lnTo>
                    <a:pt x="1115604" y="1676400"/>
                  </a:lnTo>
                  <a:lnTo>
                    <a:pt x="1084456" y="1714500"/>
                  </a:lnTo>
                  <a:lnTo>
                    <a:pt x="1053737" y="1752600"/>
                  </a:lnTo>
                  <a:lnTo>
                    <a:pt x="1023450" y="1790700"/>
                  </a:lnTo>
                  <a:lnTo>
                    <a:pt x="993600" y="1828800"/>
                  </a:lnTo>
                  <a:lnTo>
                    <a:pt x="964192" y="1866900"/>
                  </a:lnTo>
                  <a:lnTo>
                    <a:pt x="935178" y="1917700"/>
                  </a:lnTo>
                  <a:lnTo>
                    <a:pt x="906631" y="1955800"/>
                  </a:lnTo>
                  <a:lnTo>
                    <a:pt x="878549" y="1993900"/>
                  </a:lnTo>
                  <a:lnTo>
                    <a:pt x="850931" y="2032000"/>
                  </a:lnTo>
                  <a:lnTo>
                    <a:pt x="823776" y="2082800"/>
                  </a:lnTo>
                  <a:lnTo>
                    <a:pt x="797083" y="2120900"/>
                  </a:lnTo>
                  <a:lnTo>
                    <a:pt x="770851" y="2159000"/>
                  </a:lnTo>
                  <a:lnTo>
                    <a:pt x="745078" y="2209800"/>
                  </a:lnTo>
                  <a:lnTo>
                    <a:pt x="719764" y="2247900"/>
                  </a:lnTo>
                  <a:lnTo>
                    <a:pt x="694907" y="2298700"/>
                  </a:lnTo>
                  <a:lnTo>
                    <a:pt x="670507" y="2336800"/>
                  </a:lnTo>
                  <a:lnTo>
                    <a:pt x="646562" y="2374900"/>
                  </a:lnTo>
                  <a:lnTo>
                    <a:pt x="623072" y="2425700"/>
                  </a:lnTo>
                  <a:lnTo>
                    <a:pt x="600034" y="2463800"/>
                  </a:lnTo>
                  <a:lnTo>
                    <a:pt x="577449" y="2514600"/>
                  </a:lnTo>
                  <a:lnTo>
                    <a:pt x="555315" y="2565400"/>
                  </a:lnTo>
                  <a:lnTo>
                    <a:pt x="533630" y="2603500"/>
                  </a:lnTo>
                  <a:lnTo>
                    <a:pt x="512395" y="2654300"/>
                  </a:lnTo>
                  <a:lnTo>
                    <a:pt x="491607" y="2692400"/>
                  </a:lnTo>
                  <a:lnTo>
                    <a:pt x="471266" y="2743200"/>
                  </a:lnTo>
                  <a:lnTo>
                    <a:pt x="451370" y="2781300"/>
                  </a:lnTo>
                  <a:lnTo>
                    <a:pt x="431919" y="2832100"/>
                  </a:lnTo>
                  <a:lnTo>
                    <a:pt x="412912" y="2882900"/>
                  </a:lnTo>
                  <a:lnTo>
                    <a:pt x="394346" y="2921000"/>
                  </a:lnTo>
                  <a:lnTo>
                    <a:pt x="376222" y="2971800"/>
                  </a:lnTo>
                  <a:lnTo>
                    <a:pt x="358538" y="3022600"/>
                  </a:lnTo>
                  <a:lnTo>
                    <a:pt x="341293" y="3073400"/>
                  </a:lnTo>
                  <a:lnTo>
                    <a:pt x="324486" y="3111500"/>
                  </a:lnTo>
                  <a:lnTo>
                    <a:pt x="308117" y="3162300"/>
                  </a:lnTo>
                  <a:lnTo>
                    <a:pt x="292182" y="3213100"/>
                  </a:lnTo>
                  <a:lnTo>
                    <a:pt x="276683" y="3263900"/>
                  </a:lnTo>
                  <a:lnTo>
                    <a:pt x="261617" y="3302000"/>
                  </a:lnTo>
                  <a:lnTo>
                    <a:pt x="246984" y="3352800"/>
                  </a:lnTo>
                  <a:lnTo>
                    <a:pt x="232782" y="3403600"/>
                  </a:lnTo>
                  <a:lnTo>
                    <a:pt x="219011" y="3454400"/>
                  </a:lnTo>
                  <a:lnTo>
                    <a:pt x="205669" y="3505200"/>
                  </a:lnTo>
                  <a:lnTo>
                    <a:pt x="192755" y="3543300"/>
                  </a:lnTo>
                  <a:lnTo>
                    <a:pt x="180268" y="3594100"/>
                  </a:lnTo>
                  <a:lnTo>
                    <a:pt x="168208" y="3644900"/>
                  </a:lnTo>
                  <a:lnTo>
                    <a:pt x="156572" y="3695700"/>
                  </a:lnTo>
                  <a:lnTo>
                    <a:pt x="145360" y="3746500"/>
                  </a:lnTo>
                  <a:lnTo>
                    <a:pt x="134571" y="3797300"/>
                  </a:lnTo>
                  <a:lnTo>
                    <a:pt x="124204" y="3848100"/>
                  </a:lnTo>
                  <a:lnTo>
                    <a:pt x="114258" y="3886200"/>
                  </a:lnTo>
                  <a:lnTo>
                    <a:pt x="104730" y="3937000"/>
                  </a:lnTo>
                  <a:lnTo>
                    <a:pt x="95622" y="3987800"/>
                  </a:lnTo>
                  <a:lnTo>
                    <a:pt x="86931" y="4038600"/>
                  </a:lnTo>
                  <a:lnTo>
                    <a:pt x="78656" y="4089400"/>
                  </a:lnTo>
                  <a:lnTo>
                    <a:pt x="70796" y="4140200"/>
                  </a:lnTo>
                  <a:lnTo>
                    <a:pt x="63350" y="4191000"/>
                  </a:lnTo>
                  <a:lnTo>
                    <a:pt x="56318" y="4241800"/>
                  </a:lnTo>
                  <a:lnTo>
                    <a:pt x="49697" y="4279900"/>
                  </a:lnTo>
                  <a:lnTo>
                    <a:pt x="43487" y="4330700"/>
                  </a:lnTo>
                  <a:lnTo>
                    <a:pt x="37687" y="4381500"/>
                  </a:lnTo>
                  <a:lnTo>
                    <a:pt x="32296" y="4432300"/>
                  </a:lnTo>
                  <a:lnTo>
                    <a:pt x="27312" y="4483100"/>
                  </a:lnTo>
                  <a:lnTo>
                    <a:pt x="22735" y="4533900"/>
                  </a:lnTo>
                  <a:lnTo>
                    <a:pt x="18563" y="4584700"/>
                  </a:lnTo>
                  <a:lnTo>
                    <a:pt x="14796" y="4635500"/>
                  </a:lnTo>
                  <a:lnTo>
                    <a:pt x="11432" y="4686300"/>
                  </a:lnTo>
                  <a:lnTo>
                    <a:pt x="8470" y="4737100"/>
                  </a:lnTo>
                  <a:lnTo>
                    <a:pt x="5909" y="4775200"/>
                  </a:lnTo>
                  <a:lnTo>
                    <a:pt x="3748" y="4826000"/>
                  </a:lnTo>
                  <a:lnTo>
                    <a:pt x="1986" y="4876800"/>
                  </a:lnTo>
                  <a:lnTo>
                    <a:pt x="622" y="4927600"/>
                  </a:lnTo>
                  <a:lnTo>
                    <a:pt x="0" y="4953000"/>
                  </a:lnTo>
                  <a:lnTo>
                    <a:pt x="1356602" y="4953000"/>
                  </a:lnTo>
                  <a:lnTo>
                    <a:pt x="1356127" y="4927600"/>
                  </a:lnTo>
                  <a:lnTo>
                    <a:pt x="1355791" y="4876800"/>
                  </a:lnTo>
                  <a:lnTo>
                    <a:pt x="1355977" y="4838700"/>
                  </a:lnTo>
                  <a:lnTo>
                    <a:pt x="1356686" y="4787900"/>
                  </a:lnTo>
                  <a:lnTo>
                    <a:pt x="1357918" y="4737100"/>
                  </a:lnTo>
                  <a:lnTo>
                    <a:pt x="1359676" y="4686300"/>
                  </a:lnTo>
                  <a:lnTo>
                    <a:pt x="1361958" y="4635500"/>
                  </a:lnTo>
                  <a:lnTo>
                    <a:pt x="1364767" y="4584700"/>
                  </a:lnTo>
                  <a:lnTo>
                    <a:pt x="1368103" y="4533900"/>
                  </a:lnTo>
                  <a:lnTo>
                    <a:pt x="1371966" y="4495800"/>
                  </a:lnTo>
                  <a:lnTo>
                    <a:pt x="1376358" y="4445000"/>
                  </a:lnTo>
                  <a:lnTo>
                    <a:pt x="1381279" y="4394200"/>
                  </a:lnTo>
                  <a:lnTo>
                    <a:pt x="1386730" y="4343400"/>
                  </a:lnTo>
                  <a:lnTo>
                    <a:pt x="1392712" y="4292600"/>
                  </a:lnTo>
                  <a:lnTo>
                    <a:pt x="1399225" y="4241800"/>
                  </a:lnTo>
                  <a:lnTo>
                    <a:pt x="1406270" y="4191000"/>
                  </a:lnTo>
                  <a:lnTo>
                    <a:pt x="1413849" y="4152900"/>
                  </a:lnTo>
                  <a:lnTo>
                    <a:pt x="1421962" y="4102100"/>
                  </a:lnTo>
                  <a:lnTo>
                    <a:pt x="1430609" y="4051300"/>
                  </a:lnTo>
                  <a:lnTo>
                    <a:pt x="1439792" y="4000500"/>
                  </a:lnTo>
                  <a:lnTo>
                    <a:pt x="1449510" y="3949700"/>
                  </a:lnTo>
                  <a:lnTo>
                    <a:pt x="1459766" y="3898900"/>
                  </a:lnTo>
                  <a:lnTo>
                    <a:pt x="1470560" y="3860800"/>
                  </a:lnTo>
                  <a:lnTo>
                    <a:pt x="1481892" y="3810000"/>
                  </a:lnTo>
                  <a:lnTo>
                    <a:pt x="1493763" y="3759200"/>
                  </a:lnTo>
                  <a:lnTo>
                    <a:pt x="1506175" y="3708400"/>
                  </a:lnTo>
                  <a:lnTo>
                    <a:pt x="1519127" y="3670300"/>
                  </a:lnTo>
                  <a:lnTo>
                    <a:pt x="1532621" y="3619500"/>
                  </a:lnTo>
                  <a:lnTo>
                    <a:pt x="1546657" y="3568700"/>
                  </a:lnTo>
                  <a:lnTo>
                    <a:pt x="1561236" y="3517900"/>
                  </a:lnTo>
                  <a:lnTo>
                    <a:pt x="1576360" y="3467100"/>
                  </a:lnTo>
                  <a:lnTo>
                    <a:pt x="1592028" y="3429000"/>
                  </a:lnTo>
                  <a:lnTo>
                    <a:pt x="1608242" y="3378200"/>
                  </a:lnTo>
                  <a:lnTo>
                    <a:pt x="1625002" y="3327400"/>
                  </a:lnTo>
                  <a:lnTo>
                    <a:pt x="1642309" y="3289300"/>
                  </a:lnTo>
                  <a:lnTo>
                    <a:pt x="1660163" y="3238500"/>
                  </a:lnTo>
                  <a:lnTo>
                    <a:pt x="1678567" y="3187700"/>
                  </a:lnTo>
                  <a:lnTo>
                    <a:pt x="1697256" y="3149600"/>
                  </a:lnTo>
                  <a:lnTo>
                    <a:pt x="1716530" y="3098800"/>
                  </a:lnTo>
                  <a:lnTo>
                    <a:pt x="1736384" y="3060700"/>
                  </a:lnTo>
                  <a:lnTo>
                    <a:pt x="1756813" y="3009900"/>
                  </a:lnTo>
                  <a:lnTo>
                    <a:pt x="1777812" y="2971800"/>
                  </a:lnTo>
                  <a:lnTo>
                    <a:pt x="1799375" y="2933700"/>
                  </a:lnTo>
                  <a:lnTo>
                    <a:pt x="1821497" y="2882900"/>
                  </a:lnTo>
                  <a:lnTo>
                    <a:pt x="1844173" y="2844800"/>
                  </a:lnTo>
                  <a:lnTo>
                    <a:pt x="1867398" y="2806700"/>
                  </a:lnTo>
                  <a:lnTo>
                    <a:pt x="1891167" y="2755900"/>
                  </a:lnTo>
                  <a:lnTo>
                    <a:pt x="1915474" y="2717800"/>
                  </a:lnTo>
                  <a:lnTo>
                    <a:pt x="1940315" y="2679700"/>
                  </a:lnTo>
                  <a:lnTo>
                    <a:pt x="1965683" y="2641600"/>
                  </a:lnTo>
                  <a:lnTo>
                    <a:pt x="1991575" y="2590800"/>
                  </a:lnTo>
                  <a:lnTo>
                    <a:pt x="2017984" y="2552700"/>
                  </a:lnTo>
                  <a:lnTo>
                    <a:pt x="2044906" y="2514600"/>
                  </a:lnTo>
                  <a:lnTo>
                    <a:pt x="2072335" y="2476500"/>
                  </a:lnTo>
                  <a:lnTo>
                    <a:pt x="2100266" y="2438400"/>
                  </a:lnTo>
                  <a:lnTo>
                    <a:pt x="2128694" y="2400300"/>
                  </a:lnTo>
                  <a:lnTo>
                    <a:pt x="2157615" y="2362200"/>
                  </a:lnTo>
                  <a:lnTo>
                    <a:pt x="2187021" y="2324100"/>
                  </a:lnTo>
                  <a:lnTo>
                    <a:pt x="2216910" y="2286000"/>
                  </a:lnTo>
                  <a:lnTo>
                    <a:pt x="2247274" y="2247900"/>
                  </a:lnTo>
                  <a:lnTo>
                    <a:pt x="2278110" y="2209800"/>
                  </a:lnTo>
                  <a:lnTo>
                    <a:pt x="2309411" y="2171700"/>
                  </a:lnTo>
                  <a:lnTo>
                    <a:pt x="2341173" y="2133600"/>
                  </a:lnTo>
                  <a:lnTo>
                    <a:pt x="2373391" y="2095500"/>
                  </a:lnTo>
                  <a:lnTo>
                    <a:pt x="2406059" y="2070100"/>
                  </a:lnTo>
                  <a:lnTo>
                    <a:pt x="2439172" y="2032000"/>
                  </a:lnTo>
                  <a:lnTo>
                    <a:pt x="2472725" y="1993900"/>
                  </a:lnTo>
                  <a:lnTo>
                    <a:pt x="2506713" y="1955800"/>
                  </a:lnTo>
                  <a:lnTo>
                    <a:pt x="2541131" y="1930400"/>
                  </a:lnTo>
                  <a:lnTo>
                    <a:pt x="2575973" y="1892300"/>
                  </a:lnTo>
                  <a:lnTo>
                    <a:pt x="2611234" y="1866900"/>
                  </a:lnTo>
                  <a:lnTo>
                    <a:pt x="2646910" y="1828800"/>
                  </a:lnTo>
                  <a:lnTo>
                    <a:pt x="2682994" y="1803400"/>
                  </a:lnTo>
                  <a:lnTo>
                    <a:pt x="2719482" y="1765300"/>
                  </a:lnTo>
                  <a:lnTo>
                    <a:pt x="2756368" y="1739900"/>
                  </a:lnTo>
                  <a:lnTo>
                    <a:pt x="2793648" y="1701800"/>
                  </a:lnTo>
                  <a:lnTo>
                    <a:pt x="2869366" y="1651000"/>
                  </a:lnTo>
                  <a:lnTo>
                    <a:pt x="2907795" y="1612900"/>
                  </a:lnTo>
                  <a:lnTo>
                    <a:pt x="3025295" y="1536700"/>
                  </a:lnTo>
                  <a:lnTo>
                    <a:pt x="3146009" y="1460500"/>
                  </a:lnTo>
                  <a:lnTo>
                    <a:pt x="3311718" y="1358900"/>
                  </a:lnTo>
                  <a:lnTo>
                    <a:pt x="3353960" y="1333500"/>
                  </a:lnTo>
                  <a:lnTo>
                    <a:pt x="3396517" y="1320800"/>
                  </a:lnTo>
                  <a:lnTo>
                    <a:pt x="3482558" y="1270000"/>
                  </a:lnTo>
                  <a:lnTo>
                    <a:pt x="3526031" y="1257300"/>
                  </a:lnTo>
                  <a:lnTo>
                    <a:pt x="3569799" y="1231900"/>
                  </a:lnTo>
                  <a:lnTo>
                    <a:pt x="3613856" y="1219200"/>
                  </a:lnTo>
                  <a:lnTo>
                    <a:pt x="3658198" y="1193800"/>
                  </a:lnTo>
                  <a:lnTo>
                    <a:pt x="3747715" y="1168400"/>
                  </a:lnTo>
                  <a:lnTo>
                    <a:pt x="3792879" y="1143000"/>
                  </a:lnTo>
                  <a:lnTo>
                    <a:pt x="4258171" y="1016000"/>
                  </a:lnTo>
                  <a:lnTo>
                    <a:pt x="4305951" y="1016000"/>
                  </a:lnTo>
                  <a:lnTo>
                    <a:pt x="4353938" y="1003300"/>
                  </a:lnTo>
                  <a:lnTo>
                    <a:pt x="4402126" y="1003300"/>
                  </a:lnTo>
                  <a:lnTo>
                    <a:pt x="4450511" y="990600"/>
                  </a:lnTo>
                  <a:lnTo>
                    <a:pt x="4499087" y="990600"/>
                  </a:lnTo>
                  <a:lnTo>
                    <a:pt x="4547849" y="977900"/>
                  </a:lnTo>
                  <a:lnTo>
                    <a:pt x="6346706" y="977900"/>
                  </a:lnTo>
                  <a:lnTo>
                    <a:pt x="6346706" y="266700"/>
                  </a:lnTo>
                  <a:lnTo>
                    <a:pt x="6333570" y="254000"/>
                  </a:lnTo>
                  <a:lnTo>
                    <a:pt x="5756966" y="101600"/>
                  </a:lnTo>
                  <a:lnTo>
                    <a:pt x="5708245" y="101600"/>
                  </a:lnTo>
                  <a:lnTo>
                    <a:pt x="5610538" y="76200"/>
                  </a:lnTo>
                  <a:close/>
                </a:path>
                <a:path w="6346825" h="4953000">
                  <a:moveTo>
                    <a:pt x="6346706" y="977900"/>
                  </a:moveTo>
                  <a:lnTo>
                    <a:pt x="5288141" y="977900"/>
                  </a:lnTo>
                  <a:lnTo>
                    <a:pt x="5337203" y="990600"/>
                  </a:lnTo>
                  <a:lnTo>
                    <a:pt x="5386264" y="990600"/>
                  </a:lnTo>
                  <a:lnTo>
                    <a:pt x="5435317" y="1003300"/>
                  </a:lnTo>
                  <a:lnTo>
                    <a:pt x="5484353" y="1003300"/>
                  </a:lnTo>
                  <a:lnTo>
                    <a:pt x="5533362" y="1016000"/>
                  </a:lnTo>
                  <a:lnTo>
                    <a:pt x="5582336" y="1016000"/>
                  </a:lnTo>
                  <a:lnTo>
                    <a:pt x="5777703" y="1066800"/>
                  </a:lnTo>
                  <a:lnTo>
                    <a:pt x="5826369" y="1066800"/>
                  </a:lnTo>
                  <a:lnTo>
                    <a:pt x="6020063" y="1117600"/>
                  </a:lnTo>
                  <a:lnTo>
                    <a:pt x="6068199" y="1143000"/>
                  </a:lnTo>
                  <a:lnTo>
                    <a:pt x="6211782" y="1181100"/>
                  </a:lnTo>
                  <a:lnTo>
                    <a:pt x="6259337" y="1206500"/>
                  </a:lnTo>
                  <a:lnTo>
                    <a:pt x="6306725" y="1219200"/>
                  </a:lnTo>
                  <a:lnTo>
                    <a:pt x="6346706" y="1231900"/>
                  </a:lnTo>
                  <a:lnTo>
                    <a:pt x="6346706" y="977900"/>
                  </a:lnTo>
                  <a:close/>
                </a:path>
                <a:path w="6346825" h="4953000">
                  <a:moveTo>
                    <a:pt x="3636275" y="114300"/>
                  </a:moveTo>
                  <a:lnTo>
                    <a:pt x="3613470" y="114300"/>
                  </a:lnTo>
                  <a:lnTo>
                    <a:pt x="3610202" y="127000"/>
                  </a:lnTo>
                  <a:lnTo>
                    <a:pt x="3623152" y="127000"/>
                  </a:lnTo>
                  <a:lnTo>
                    <a:pt x="3636275" y="114300"/>
                  </a:lnTo>
                  <a:close/>
                </a:path>
                <a:path w="6346825" h="4953000">
                  <a:moveTo>
                    <a:pt x="3707193" y="101600"/>
                  </a:moveTo>
                  <a:lnTo>
                    <a:pt x="3670187" y="101600"/>
                  </a:lnTo>
                  <a:lnTo>
                    <a:pt x="3654681" y="114300"/>
                  </a:lnTo>
                  <a:lnTo>
                    <a:pt x="3677928" y="114300"/>
                  </a:lnTo>
                  <a:lnTo>
                    <a:pt x="3707193" y="101600"/>
                  </a:lnTo>
                  <a:close/>
                </a:path>
                <a:path w="6346825" h="4953000">
                  <a:moveTo>
                    <a:pt x="3775749" y="88900"/>
                  </a:moveTo>
                  <a:lnTo>
                    <a:pt x="3723324" y="88900"/>
                  </a:lnTo>
                  <a:lnTo>
                    <a:pt x="3704875" y="101600"/>
                  </a:lnTo>
                  <a:lnTo>
                    <a:pt x="3742571" y="101600"/>
                  </a:lnTo>
                  <a:lnTo>
                    <a:pt x="3775749" y="88900"/>
                  </a:lnTo>
                  <a:close/>
                </a:path>
                <a:path w="6346825" h="4953000">
                  <a:moveTo>
                    <a:pt x="3824520" y="76200"/>
                  </a:moveTo>
                  <a:lnTo>
                    <a:pt x="3778694" y="76200"/>
                  </a:lnTo>
                  <a:lnTo>
                    <a:pt x="3760600" y="88900"/>
                  </a:lnTo>
                  <a:lnTo>
                    <a:pt x="3791325" y="88900"/>
                  </a:lnTo>
                  <a:lnTo>
                    <a:pt x="3812013" y="83561"/>
                  </a:lnTo>
                  <a:lnTo>
                    <a:pt x="3824520" y="76200"/>
                  </a:lnTo>
                  <a:close/>
                </a:path>
                <a:path w="6346825" h="4953000">
                  <a:moveTo>
                    <a:pt x="3859208" y="63500"/>
                  </a:moveTo>
                  <a:lnTo>
                    <a:pt x="3849051" y="63500"/>
                  </a:lnTo>
                  <a:lnTo>
                    <a:pt x="3838883" y="76200"/>
                  </a:lnTo>
                  <a:lnTo>
                    <a:pt x="3840541" y="76200"/>
                  </a:lnTo>
                  <a:lnTo>
                    <a:pt x="3854188" y="72709"/>
                  </a:lnTo>
                  <a:lnTo>
                    <a:pt x="3859208" y="63500"/>
                  </a:lnTo>
                  <a:close/>
                </a:path>
                <a:path w="6346825" h="4953000">
                  <a:moveTo>
                    <a:pt x="5463353" y="50800"/>
                  </a:moveTo>
                  <a:lnTo>
                    <a:pt x="3940252" y="50800"/>
                  </a:lnTo>
                  <a:lnTo>
                    <a:pt x="3854188" y="72709"/>
                  </a:lnTo>
                  <a:lnTo>
                    <a:pt x="3852285" y="76200"/>
                  </a:lnTo>
                  <a:lnTo>
                    <a:pt x="5561557" y="76200"/>
                  </a:lnTo>
                  <a:lnTo>
                    <a:pt x="5463353" y="50800"/>
                  </a:lnTo>
                  <a:close/>
                </a:path>
                <a:path w="6346825" h="4953000">
                  <a:moveTo>
                    <a:pt x="5266065" y="25400"/>
                  </a:moveTo>
                  <a:lnTo>
                    <a:pt x="4092608" y="25400"/>
                  </a:lnTo>
                  <a:lnTo>
                    <a:pt x="3990692" y="50800"/>
                  </a:lnTo>
                  <a:lnTo>
                    <a:pt x="5414137" y="50800"/>
                  </a:lnTo>
                  <a:lnTo>
                    <a:pt x="5364848" y="38100"/>
                  </a:lnTo>
                  <a:lnTo>
                    <a:pt x="5315490" y="38100"/>
                  </a:lnTo>
                  <a:lnTo>
                    <a:pt x="5266065" y="25400"/>
                  </a:lnTo>
                  <a:close/>
                </a:path>
                <a:path w="6346825" h="4953000">
                  <a:moveTo>
                    <a:pt x="5117415" y="12700"/>
                  </a:moveTo>
                  <a:lnTo>
                    <a:pt x="4195723" y="12700"/>
                  </a:lnTo>
                  <a:lnTo>
                    <a:pt x="4144029" y="25400"/>
                  </a:lnTo>
                  <a:lnTo>
                    <a:pt x="5167024" y="25400"/>
                  </a:lnTo>
                  <a:lnTo>
                    <a:pt x="5117415" y="12700"/>
                  </a:lnTo>
                  <a:close/>
                </a:path>
                <a:path w="6346825" h="4953000">
                  <a:moveTo>
                    <a:pt x="4968267" y="0"/>
                  </a:moveTo>
                  <a:lnTo>
                    <a:pt x="4352171" y="0"/>
                  </a:lnTo>
                  <a:lnTo>
                    <a:pt x="4299821" y="12700"/>
                  </a:lnTo>
                  <a:lnTo>
                    <a:pt x="5018034" y="12700"/>
                  </a:lnTo>
                  <a:lnTo>
                    <a:pt x="4968267" y="0"/>
                  </a:lnTo>
                  <a:close/>
                </a:path>
              </a:pathLst>
            </a:custGeom>
            <a:solidFill>
              <a:srgbClr val="FFFFFF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80719" y="2853054"/>
            <a:ext cx="39128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50" dirty="0">
                <a:solidFill>
                  <a:srgbClr val="212A35"/>
                </a:solidFill>
              </a:rPr>
              <a:t>Conclusion</a:t>
            </a:r>
            <a:endParaRPr sz="54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27</a:t>
            </a:fld>
            <a:endParaRPr spc="-4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18559"/>
            <a:ext cx="12185903" cy="31394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095988" y="0"/>
            <a:ext cx="96520" cy="3058795"/>
          </a:xfrm>
          <a:custGeom>
            <a:avLst/>
            <a:gdLst/>
            <a:ahLst/>
            <a:cxnLst/>
            <a:rect l="l" t="t" r="r" b="b"/>
            <a:pathLst>
              <a:path w="96520" h="3058795">
                <a:moveTo>
                  <a:pt x="0" y="3058667"/>
                </a:moveTo>
                <a:lnTo>
                  <a:pt x="96011" y="3058667"/>
                </a:lnTo>
                <a:lnTo>
                  <a:pt x="96011" y="0"/>
                </a:lnTo>
                <a:lnTo>
                  <a:pt x="0" y="0"/>
                </a:lnTo>
                <a:lnTo>
                  <a:pt x="0" y="3058667"/>
                </a:lnTo>
                <a:close/>
              </a:path>
            </a:pathLst>
          </a:custGeom>
          <a:solidFill>
            <a:srgbClr val="C0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95988" y="3139439"/>
            <a:ext cx="96520" cy="434340"/>
          </a:xfrm>
          <a:custGeom>
            <a:avLst/>
            <a:gdLst/>
            <a:ahLst/>
            <a:cxnLst/>
            <a:rect l="l" t="t" r="r" b="b"/>
            <a:pathLst>
              <a:path w="96520" h="434339">
                <a:moveTo>
                  <a:pt x="0" y="434339"/>
                </a:moveTo>
                <a:lnTo>
                  <a:pt x="96011" y="434339"/>
                </a:lnTo>
                <a:lnTo>
                  <a:pt x="96011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95988" y="3654552"/>
            <a:ext cx="96520" cy="434340"/>
          </a:xfrm>
          <a:custGeom>
            <a:avLst/>
            <a:gdLst/>
            <a:ahLst/>
            <a:cxnLst/>
            <a:rect l="l" t="t" r="r" b="b"/>
            <a:pathLst>
              <a:path w="96520" h="434339">
                <a:moveTo>
                  <a:pt x="0" y="434340"/>
                </a:moveTo>
                <a:lnTo>
                  <a:pt x="96011" y="434340"/>
                </a:lnTo>
                <a:lnTo>
                  <a:pt x="96011" y="0"/>
                </a:lnTo>
                <a:lnTo>
                  <a:pt x="0" y="0"/>
                </a:lnTo>
                <a:lnTo>
                  <a:pt x="0" y="434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6914515" cy="6858000"/>
            <a:chOff x="0" y="0"/>
            <a:chExt cx="6914515" cy="6858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5607050" cy="6858000"/>
            </a:xfrm>
            <a:custGeom>
              <a:avLst/>
              <a:gdLst/>
              <a:ahLst/>
              <a:cxnLst/>
              <a:rect l="l" t="t" r="r" b="b"/>
              <a:pathLst>
                <a:path w="5607050" h="6858000">
                  <a:moveTo>
                    <a:pt x="5606796" y="0"/>
                  </a:moveTo>
                  <a:lnTo>
                    <a:pt x="2803398" y="0"/>
                  </a:lnTo>
                  <a:lnTo>
                    <a:pt x="0" y="3429000"/>
                  </a:lnTo>
                  <a:lnTo>
                    <a:pt x="0" y="6857999"/>
                  </a:lnTo>
                  <a:lnTo>
                    <a:pt x="5606796" y="0"/>
                  </a:lnTo>
                  <a:close/>
                </a:path>
              </a:pathLst>
            </a:custGeom>
            <a:solidFill>
              <a:srgbClr val="BEBEBE">
                <a:alpha val="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1308" y="4882896"/>
              <a:ext cx="1783080" cy="60350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5"/>
              </a:spcBef>
            </a:pPr>
            <a:r>
              <a:rPr spc="-220" dirty="0"/>
              <a:t>T</a:t>
            </a:r>
            <a:r>
              <a:rPr spc="-250" dirty="0"/>
              <a:t>H</a:t>
            </a:r>
            <a:r>
              <a:rPr spc="-45" dirty="0"/>
              <a:t>ANK</a:t>
            </a:r>
            <a:r>
              <a:rPr spc="-305" dirty="0"/>
              <a:t> </a:t>
            </a:r>
            <a:r>
              <a:rPr spc="-20" dirty="0"/>
              <a:t>Y</a:t>
            </a:r>
            <a:r>
              <a:rPr spc="-10" dirty="0"/>
              <a:t>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83300" y="0"/>
            <a:ext cx="9909175" cy="6858000"/>
            <a:chOff x="2283300" y="0"/>
            <a:chExt cx="9909175" cy="6858000"/>
          </a:xfrm>
        </p:grpSpPr>
        <p:sp>
          <p:nvSpPr>
            <p:cNvPr id="5" name="object 5"/>
            <p:cNvSpPr/>
            <p:nvPr/>
          </p:nvSpPr>
          <p:spPr>
            <a:xfrm>
              <a:off x="2283300" y="3505199"/>
              <a:ext cx="9909175" cy="3352800"/>
            </a:xfrm>
            <a:custGeom>
              <a:avLst/>
              <a:gdLst/>
              <a:ahLst/>
              <a:cxnLst/>
              <a:rect l="l" t="t" r="r" b="b"/>
              <a:pathLst>
                <a:path w="9909175" h="3352800">
                  <a:moveTo>
                    <a:pt x="6318345" y="88900"/>
                  </a:moveTo>
                  <a:lnTo>
                    <a:pt x="4132798" y="88900"/>
                  </a:lnTo>
                  <a:lnTo>
                    <a:pt x="3984218" y="127000"/>
                  </a:lnTo>
                  <a:lnTo>
                    <a:pt x="3934893" y="127000"/>
                  </a:lnTo>
                  <a:lnTo>
                    <a:pt x="3256911" y="304800"/>
                  </a:lnTo>
                  <a:lnTo>
                    <a:pt x="3209508" y="330200"/>
                  </a:lnTo>
                  <a:lnTo>
                    <a:pt x="3115167" y="355600"/>
                  </a:lnTo>
                  <a:lnTo>
                    <a:pt x="3068235" y="381000"/>
                  </a:lnTo>
                  <a:lnTo>
                    <a:pt x="2974863" y="406400"/>
                  </a:lnTo>
                  <a:lnTo>
                    <a:pt x="2928429" y="431800"/>
                  </a:lnTo>
                  <a:lnTo>
                    <a:pt x="2882168" y="444500"/>
                  </a:lnTo>
                  <a:lnTo>
                    <a:pt x="2836083" y="469900"/>
                  </a:lnTo>
                  <a:lnTo>
                    <a:pt x="2790177" y="482600"/>
                  </a:lnTo>
                  <a:lnTo>
                    <a:pt x="2744453" y="508000"/>
                  </a:lnTo>
                  <a:lnTo>
                    <a:pt x="2698914" y="520700"/>
                  </a:lnTo>
                  <a:lnTo>
                    <a:pt x="2608404" y="571500"/>
                  </a:lnTo>
                  <a:lnTo>
                    <a:pt x="2563440" y="584200"/>
                  </a:lnTo>
                  <a:lnTo>
                    <a:pt x="2429749" y="660400"/>
                  </a:lnTo>
                  <a:lnTo>
                    <a:pt x="2385596" y="673100"/>
                  </a:lnTo>
                  <a:lnTo>
                    <a:pt x="2341653" y="698500"/>
                  </a:lnTo>
                  <a:lnTo>
                    <a:pt x="2082599" y="850900"/>
                  </a:lnTo>
                  <a:lnTo>
                    <a:pt x="1873095" y="977900"/>
                  </a:lnTo>
                  <a:lnTo>
                    <a:pt x="1831928" y="1016000"/>
                  </a:lnTo>
                  <a:lnTo>
                    <a:pt x="1709949" y="1092200"/>
                  </a:lnTo>
                  <a:lnTo>
                    <a:pt x="1669808" y="1130300"/>
                  </a:lnTo>
                  <a:lnTo>
                    <a:pt x="1590323" y="1181100"/>
                  </a:lnTo>
                  <a:lnTo>
                    <a:pt x="1550985" y="1219200"/>
                  </a:lnTo>
                  <a:lnTo>
                    <a:pt x="1511922" y="1244600"/>
                  </a:lnTo>
                  <a:lnTo>
                    <a:pt x="1473135" y="1282700"/>
                  </a:lnTo>
                  <a:lnTo>
                    <a:pt x="1434629" y="1308100"/>
                  </a:lnTo>
                  <a:lnTo>
                    <a:pt x="1396407" y="1346200"/>
                  </a:lnTo>
                  <a:lnTo>
                    <a:pt x="1358471" y="1371600"/>
                  </a:lnTo>
                  <a:lnTo>
                    <a:pt x="1320825" y="1409700"/>
                  </a:lnTo>
                  <a:lnTo>
                    <a:pt x="1283473" y="1435100"/>
                  </a:lnTo>
                  <a:lnTo>
                    <a:pt x="1209659" y="1511300"/>
                  </a:lnTo>
                  <a:lnTo>
                    <a:pt x="1173205" y="1536700"/>
                  </a:lnTo>
                  <a:lnTo>
                    <a:pt x="1137056" y="1574800"/>
                  </a:lnTo>
                  <a:lnTo>
                    <a:pt x="1065689" y="1651000"/>
                  </a:lnTo>
                  <a:lnTo>
                    <a:pt x="1028447" y="1676400"/>
                  </a:lnTo>
                  <a:lnTo>
                    <a:pt x="991591" y="1714500"/>
                  </a:lnTo>
                  <a:lnTo>
                    <a:pt x="955159" y="1752600"/>
                  </a:lnTo>
                  <a:lnTo>
                    <a:pt x="919190" y="1790700"/>
                  </a:lnTo>
                  <a:lnTo>
                    <a:pt x="883722" y="1841500"/>
                  </a:lnTo>
                  <a:lnTo>
                    <a:pt x="848792" y="1879600"/>
                  </a:lnTo>
                  <a:lnTo>
                    <a:pt x="814440" y="1917700"/>
                  </a:lnTo>
                  <a:lnTo>
                    <a:pt x="780702" y="1955800"/>
                  </a:lnTo>
                  <a:lnTo>
                    <a:pt x="747618" y="1993900"/>
                  </a:lnTo>
                  <a:lnTo>
                    <a:pt x="715225" y="2032000"/>
                  </a:lnTo>
                  <a:lnTo>
                    <a:pt x="683562" y="2082800"/>
                  </a:lnTo>
                  <a:lnTo>
                    <a:pt x="652667" y="2120900"/>
                  </a:lnTo>
                  <a:lnTo>
                    <a:pt x="622577" y="2159000"/>
                  </a:lnTo>
                  <a:lnTo>
                    <a:pt x="593332" y="2197100"/>
                  </a:lnTo>
                  <a:lnTo>
                    <a:pt x="564968" y="2247900"/>
                  </a:lnTo>
                  <a:lnTo>
                    <a:pt x="537525" y="2286000"/>
                  </a:lnTo>
                  <a:lnTo>
                    <a:pt x="511041" y="2336800"/>
                  </a:lnTo>
                  <a:lnTo>
                    <a:pt x="506022" y="2344303"/>
                  </a:lnTo>
                  <a:lnTo>
                    <a:pt x="503102" y="2349500"/>
                  </a:lnTo>
                  <a:lnTo>
                    <a:pt x="485553" y="2374900"/>
                  </a:lnTo>
                  <a:lnTo>
                    <a:pt x="458531" y="2413000"/>
                  </a:lnTo>
                  <a:lnTo>
                    <a:pt x="431971" y="2463800"/>
                  </a:lnTo>
                  <a:lnTo>
                    <a:pt x="405874" y="2501900"/>
                  </a:lnTo>
                  <a:lnTo>
                    <a:pt x="380243" y="2540000"/>
                  </a:lnTo>
                  <a:lnTo>
                    <a:pt x="355077" y="2590800"/>
                  </a:lnTo>
                  <a:lnTo>
                    <a:pt x="330379" y="2628900"/>
                  </a:lnTo>
                  <a:lnTo>
                    <a:pt x="306151" y="2679700"/>
                  </a:lnTo>
                  <a:lnTo>
                    <a:pt x="282393" y="2717800"/>
                  </a:lnTo>
                  <a:lnTo>
                    <a:pt x="259107" y="2768600"/>
                  </a:lnTo>
                  <a:lnTo>
                    <a:pt x="236295" y="2806700"/>
                  </a:lnTo>
                  <a:lnTo>
                    <a:pt x="213957" y="2857500"/>
                  </a:lnTo>
                  <a:lnTo>
                    <a:pt x="192096" y="2895600"/>
                  </a:lnTo>
                  <a:lnTo>
                    <a:pt x="170713" y="2946400"/>
                  </a:lnTo>
                  <a:lnTo>
                    <a:pt x="149809" y="2984500"/>
                  </a:lnTo>
                  <a:lnTo>
                    <a:pt x="129385" y="3035300"/>
                  </a:lnTo>
                  <a:lnTo>
                    <a:pt x="109444" y="3073400"/>
                  </a:lnTo>
                  <a:lnTo>
                    <a:pt x="89986" y="3124200"/>
                  </a:lnTo>
                  <a:lnTo>
                    <a:pt x="71013" y="3175000"/>
                  </a:lnTo>
                  <a:lnTo>
                    <a:pt x="52527" y="3213100"/>
                  </a:lnTo>
                  <a:lnTo>
                    <a:pt x="34528" y="3263900"/>
                  </a:lnTo>
                  <a:lnTo>
                    <a:pt x="17018" y="3314700"/>
                  </a:lnTo>
                  <a:lnTo>
                    <a:pt x="0" y="3352800"/>
                  </a:lnTo>
                  <a:lnTo>
                    <a:pt x="1140928" y="3352800"/>
                  </a:lnTo>
                  <a:lnTo>
                    <a:pt x="1147212" y="3340100"/>
                  </a:lnTo>
                  <a:lnTo>
                    <a:pt x="1164375" y="3302000"/>
                  </a:lnTo>
                  <a:lnTo>
                    <a:pt x="1182192" y="3251200"/>
                  </a:lnTo>
                  <a:lnTo>
                    <a:pt x="1200665" y="3213100"/>
                  </a:lnTo>
                  <a:lnTo>
                    <a:pt x="1219795" y="3162300"/>
                  </a:lnTo>
                  <a:lnTo>
                    <a:pt x="1239583" y="3124200"/>
                  </a:lnTo>
                  <a:lnTo>
                    <a:pt x="1260030" y="3073400"/>
                  </a:lnTo>
                  <a:lnTo>
                    <a:pt x="1281137" y="3035300"/>
                  </a:lnTo>
                  <a:lnTo>
                    <a:pt x="1302905" y="2997200"/>
                  </a:lnTo>
                  <a:lnTo>
                    <a:pt x="1325337" y="2946400"/>
                  </a:lnTo>
                  <a:lnTo>
                    <a:pt x="1348432" y="2908300"/>
                  </a:lnTo>
                  <a:lnTo>
                    <a:pt x="1372193" y="2870200"/>
                  </a:lnTo>
                  <a:lnTo>
                    <a:pt x="1396620" y="2819400"/>
                  </a:lnTo>
                  <a:lnTo>
                    <a:pt x="1421715" y="2781300"/>
                  </a:lnTo>
                  <a:lnTo>
                    <a:pt x="1447478" y="2743200"/>
                  </a:lnTo>
                  <a:lnTo>
                    <a:pt x="1473912" y="2705100"/>
                  </a:lnTo>
                  <a:lnTo>
                    <a:pt x="1501017" y="2654300"/>
                  </a:lnTo>
                  <a:lnTo>
                    <a:pt x="1528794" y="2616200"/>
                  </a:lnTo>
                  <a:lnTo>
                    <a:pt x="1557245" y="2578100"/>
                  </a:lnTo>
                  <a:lnTo>
                    <a:pt x="1586370" y="2540000"/>
                  </a:lnTo>
                  <a:lnTo>
                    <a:pt x="1616172" y="2501900"/>
                  </a:lnTo>
                  <a:lnTo>
                    <a:pt x="1646652" y="2463800"/>
                  </a:lnTo>
                  <a:lnTo>
                    <a:pt x="1677809" y="2425700"/>
                  </a:lnTo>
                  <a:lnTo>
                    <a:pt x="1709647" y="2387600"/>
                  </a:lnTo>
                  <a:lnTo>
                    <a:pt x="1742165" y="2349500"/>
                  </a:lnTo>
                  <a:lnTo>
                    <a:pt x="1775365" y="2311400"/>
                  </a:lnTo>
                  <a:lnTo>
                    <a:pt x="2056035" y="2032000"/>
                  </a:lnTo>
                  <a:lnTo>
                    <a:pt x="2069216" y="2019300"/>
                  </a:lnTo>
                  <a:lnTo>
                    <a:pt x="2073948" y="2019300"/>
                  </a:lnTo>
                  <a:lnTo>
                    <a:pt x="2091861" y="2006600"/>
                  </a:lnTo>
                  <a:lnTo>
                    <a:pt x="2128235" y="1968500"/>
                  </a:lnTo>
                  <a:lnTo>
                    <a:pt x="2165145" y="1943100"/>
                  </a:lnTo>
                  <a:lnTo>
                    <a:pt x="2202579" y="1905000"/>
                  </a:lnTo>
                  <a:lnTo>
                    <a:pt x="2240527" y="1879600"/>
                  </a:lnTo>
                  <a:lnTo>
                    <a:pt x="2278974" y="1841500"/>
                  </a:lnTo>
                  <a:lnTo>
                    <a:pt x="2317911" y="1816100"/>
                  </a:lnTo>
                  <a:lnTo>
                    <a:pt x="2357323" y="1778000"/>
                  </a:lnTo>
                  <a:lnTo>
                    <a:pt x="2437532" y="1727200"/>
                  </a:lnTo>
                  <a:lnTo>
                    <a:pt x="2478303" y="1701800"/>
                  </a:lnTo>
                  <a:lnTo>
                    <a:pt x="2519503" y="1663700"/>
                  </a:lnTo>
                  <a:lnTo>
                    <a:pt x="2645557" y="1587500"/>
                  </a:lnTo>
                  <a:lnTo>
                    <a:pt x="2818910" y="1485900"/>
                  </a:lnTo>
                  <a:lnTo>
                    <a:pt x="2907634" y="1435100"/>
                  </a:lnTo>
                  <a:lnTo>
                    <a:pt x="2952466" y="1422400"/>
                  </a:lnTo>
                  <a:lnTo>
                    <a:pt x="3088699" y="1346200"/>
                  </a:lnTo>
                  <a:lnTo>
                    <a:pt x="3134649" y="1333500"/>
                  </a:lnTo>
                  <a:lnTo>
                    <a:pt x="3180849" y="1308100"/>
                  </a:lnTo>
                  <a:lnTo>
                    <a:pt x="3227287" y="1295400"/>
                  </a:lnTo>
                  <a:lnTo>
                    <a:pt x="3273951" y="1270000"/>
                  </a:lnTo>
                  <a:lnTo>
                    <a:pt x="3320828" y="1257300"/>
                  </a:lnTo>
                  <a:lnTo>
                    <a:pt x="3367908" y="1231900"/>
                  </a:lnTo>
                  <a:lnTo>
                    <a:pt x="3415177" y="1219200"/>
                  </a:lnTo>
                  <a:lnTo>
                    <a:pt x="3462625" y="1193800"/>
                  </a:lnTo>
                  <a:lnTo>
                    <a:pt x="3605916" y="1155700"/>
                  </a:lnTo>
                  <a:lnTo>
                    <a:pt x="3653956" y="1130300"/>
                  </a:lnTo>
                  <a:lnTo>
                    <a:pt x="4041534" y="1028700"/>
                  </a:lnTo>
                  <a:lnTo>
                    <a:pt x="4090209" y="1028700"/>
                  </a:lnTo>
                  <a:lnTo>
                    <a:pt x="4236251" y="990600"/>
                  </a:lnTo>
                  <a:lnTo>
                    <a:pt x="4284897" y="990600"/>
                  </a:lnTo>
                  <a:lnTo>
                    <a:pt x="4382067" y="965200"/>
                  </a:lnTo>
                  <a:lnTo>
                    <a:pt x="4430567" y="965200"/>
                  </a:lnTo>
                  <a:lnTo>
                    <a:pt x="4478994" y="952500"/>
                  </a:lnTo>
                  <a:lnTo>
                    <a:pt x="4575582" y="952500"/>
                  </a:lnTo>
                  <a:lnTo>
                    <a:pt x="4623719" y="939800"/>
                  </a:lnTo>
                  <a:lnTo>
                    <a:pt x="4719619" y="939800"/>
                  </a:lnTo>
                  <a:lnTo>
                    <a:pt x="4767358" y="927100"/>
                  </a:lnTo>
                  <a:lnTo>
                    <a:pt x="5020205" y="927100"/>
                  </a:lnTo>
                  <a:lnTo>
                    <a:pt x="5070614" y="914400"/>
                  </a:lnTo>
                  <a:lnTo>
                    <a:pt x="8536743" y="914400"/>
                  </a:lnTo>
                  <a:lnTo>
                    <a:pt x="8252135" y="749300"/>
                  </a:lnTo>
                  <a:lnTo>
                    <a:pt x="8117616" y="673100"/>
                  </a:lnTo>
                  <a:lnTo>
                    <a:pt x="8072354" y="660400"/>
                  </a:lnTo>
                  <a:lnTo>
                    <a:pt x="7981215" y="609600"/>
                  </a:lnTo>
                  <a:lnTo>
                    <a:pt x="7935343" y="596900"/>
                  </a:lnTo>
                  <a:lnTo>
                    <a:pt x="7843744" y="546100"/>
                  </a:lnTo>
                  <a:lnTo>
                    <a:pt x="7798054" y="533400"/>
                  </a:lnTo>
                  <a:lnTo>
                    <a:pt x="7752206" y="508000"/>
                  </a:lnTo>
                  <a:lnTo>
                    <a:pt x="7706203" y="495300"/>
                  </a:lnTo>
                  <a:lnTo>
                    <a:pt x="7660048" y="469900"/>
                  </a:lnTo>
                  <a:lnTo>
                    <a:pt x="7613744" y="457200"/>
                  </a:lnTo>
                  <a:lnTo>
                    <a:pt x="7567294" y="431800"/>
                  </a:lnTo>
                  <a:lnTo>
                    <a:pt x="7520701" y="419100"/>
                  </a:lnTo>
                  <a:lnTo>
                    <a:pt x="7473968" y="393700"/>
                  </a:lnTo>
                  <a:lnTo>
                    <a:pt x="7380095" y="368300"/>
                  </a:lnTo>
                  <a:lnTo>
                    <a:pt x="7332961" y="342900"/>
                  </a:lnTo>
                  <a:lnTo>
                    <a:pt x="7143179" y="292100"/>
                  </a:lnTo>
                  <a:lnTo>
                    <a:pt x="7095437" y="266700"/>
                  </a:lnTo>
                  <a:lnTo>
                    <a:pt x="6661066" y="152400"/>
                  </a:lnTo>
                  <a:lnTo>
                    <a:pt x="6612336" y="152400"/>
                  </a:lnTo>
                  <a:lnTo>
                    <a:pt x="6465669" y="114300"/>
                  </a:lnTo>
                  <a:lnTo>
                    <a:pt x="6416630" y="114300"/>
                  </a:lnTo>
                  <a:lnTo>
                    <a:pt x="6318345" y="88900"/>
                  </a:lnTo>
                  <a:close/>
                </a:path>
                <a:path w="9909175" h="3352800">
                  <a:moveTo>
                    <a:pt x="8536743" y="914400"/>
                  </a:moveTo>
                  <a:lnTo>
                    <a:pt x="5070614" y="914400"/>
                  </a:lnTo>
                  <a:lnTo>
                    <a:pt x="5120961" y="927100"/>
                  </a:lnTo>
                  <a:lnTo>
                    <a:pt x="5421583" y="927100"/>
                  </a:lnTo>
                  <a:lnTo>
                    <a:pt x="5471413" y="939800"/>
                  </a:lnTo>
                  <a:lnTo>
                    <a:pt x="5521157" y="939800"/>
                  </a:lnTo>
                  <a:lnTo>
                    <a:pt x="5570811" y="952500"/>
                  </a:lnTo>
                  <a:lnTo>
                    <a:pt x="5669837" y="952500"/>
                  </a:lnTo>
                  <a:lnTo>
                    <a:pt x="5719202" y="965200"/>
                  </a:lnTo>
                  <a:lnTo>
                    <a:pt x="5768465" y="965200"/>
                  </a:lnTo>
                  <a:lnTo>
                    <a:pt x="5866670" y="990600"/>
                  </a:lnTo>
                  <a:lnTo>
                    <a:pt x="5915607" y="990600"/>
                  </a:lnTo>
                  <a:lnTo>
                    <a:pt x="6061711" y="1028700"/>
                  </a:lnTo>
                  <a:lnTo>
                    <a:pt x="6110167" y="1028700"/>
                  </a:lnTo>
                  <a:lnTo>
                    <a:pt x="6492937" y="1130300"/>
                  </a:lnTo>
                  <a:lnTo>
                    <a:pt x="6540126" y="1155700"/>
                  </a:lnTo>
                  <a:lnTo>
                    <a:pt x="6680740" y="1193800"/>
                  </a:lnTo>
                  <a:lnTo>
                    <a:pt x="6727283" y="1219200"/>
                  </a:lnTo>
                  <a:lnTo>
                    <a:pt x="6819858" y="1244600"/>
                  </a:lnTo>
                  <a:lnTo>
                    <a:pt x="6865883" y="1270000"/>
                  </a:lnTo>
                  <a:lnTo>
                    <a:pt x="6911729" y="1282700"/>
                  </a:lnTo>
                  <a:lnTo>
                    <a:pt x="6957393" y="1308100"/>
                  </a:lnTo>
                  <a:lnTo>
                    <a:pt x="7002872" y="1320800"/>
                  </a:lnTo>
                  <a:lnTo>
                    <a:pt x="7048162" y="1346200"/>
                  </a:lnTo>
                  <a:lnTo>
                    <a:pt x="7093260" y="1358900"/>
                  </a:lnTo>
                  <a:lnTo>
                    <a:pt x="7227372" y="1435100"/>
                  </a:lnTo>
                  <a:lnTo>
                    <a:pt x="7271671" y="1447800"/>
                  </a:lnTo>
                  <a:lnTo>
                    <a:pt x="7405195" y="1524000"/>
                  </a:lnTo>
                  <a:lnTo>
                    <a:pt x="7534610" y="1600200"/>
                  </a:lnTo>
                  <a:lnTo>
                    <a:pt x="7576853" y="1638300"/>
                  </a:lnTo>
                  <a:lnTo>
                    <a:pt x="7700949" y="1714500"/>
                  </a:lnTo>
                  <a:lnTo>
                    <a:pt x="7741450" y="1752600"/>
                  </a:lnTo>
                  <a:lnTo>
                    <a:pt x="7781524" y="1778000"/>
                  </a:lnTo>
                  <a:lnTo>
                    <a:pt x="7821176" y="1816100"/>
                  </a:lnTo>
                  <a:lnTo>
                    <a:pt x="7860409" y="1841500"/>
                  </a:lnTo>
                  <a:lnTo>
                    <a:pt x="7899228" y="1879600"/>
                  </a:lnTo>
                  <a:lnTo>
                    <a:pt x="7937635" y="1905000"/>
                  </a:lnTo>
                  <a:lnTo>
                    <a:pt x="7975635" y="1943100"/>
                  </a:lnTo>
                  <a:lnTo>
                    <a:pt x="8013232" y="1981200"/>
                  </a:lnTo>
                  <a:lnTo>
                    <a:pt x="8050429" y="2006600"/>
                  </a:lnTo>
                  <a:lnTo>
                    <a:pt x="8087230" y="2044700"/>
                  </a:lnTo>
                  <a:lnTo>
                    <a:pt x="8123639" y="2082800"/>
                  </a:lnTo>
                  <a:lnTo>
                    <a:pt x="8159660" y="2120900"/>
                  </a:lnTo>
                  <a:lnTo>
                    <a:pt x="8195296" y="2159000"/>
                  </a:lnTo>
                  <a:lnTo>
                    <a:pt x="8230551" y="2197100"/>
                  </a:lnTo>
                  <a:lnTo>
                    <a:pt x="8265429" y="2222500"/>
                  </a:lnTo>
                  <a:lnTo>
                    <a:pt x="8299935" y="2260600"/>
                  </a:lnTo>
                  <a:lnTo>
                    <a:pt x="8334070" y="2298700"/>
                  </a:lnTo>
                  <a:lnTo>
                    <a:pt x="8367841" y="2336800"/>
                  </a:lnTo>
                  <a:lnTo>
                    <a:pt x="8401249" y="2387600"/>
                  </a:lnTo>
                  <a:lnTo>
                    <a:pt x="8434299" y="2425700"/>
                  </a:lnTo>
                  <a:lnTo>
                    <a:pt x="8466995" y="2463800"/>
                  </a:lnTo>
                  <a:lnTo>
                    <a:pt x="8497659" y="2501900"/>
                  </a:lnTo>
                  <a:lnTo>
                    <a:pt x="8527591" y="2540000"/>
                  </a:lnTo>
                  <a:lnTo>
                    <a:pt x="8556799" y="2578100"/>
                  </a:lnTo>
                  <a:lnTo>
                    <a:pt x="8585290" y="2628900"/>
                  </a:lnTo>
                  <a:lnTo>
                    <a:pt x="8613069" y="2667000"/>
                  </a:lnTo>
                  <a:lnTo>
                    <a:pt x="8640145" y="2705100"/>
                  </a:lnTo>
                  <a:lnTo>
                    <a:pt x="8666523" y="2743200"/>
                  </a:lnTo>
                  <a:lnTo>
                    <a:pt x="8692209" y="2794000"/>
                  </a:lnTo>
                  <a:lnTo>
                    <a:pt x="8717212" y="2832100"/>
                  </a:lnTo>
                  <a:lnTo>
                    <a:pt x="8741536" y="2882900"/>
                  </a:lnTo>
                  <a:lnTo>
                    <a:pt x="8765190" y="2921000"/>
                  </a:lnTo>
                  <a:lnTo>
                    <a:pt x="8788179" y="2959100"/>
                  </a:lnTo>
                  <a:lnTo>
                    <a:pt x="8810510" y="3009900"/>
                  </a:lnTo>
                  <a:lnTo>
                    <a:pt x="8832190" y="3048000"/>
                  </a:lnTo>
                  <a:lnTo>
                    <a:pt x="8853226" y="3098800"/>
                  </a:lnTo>
                  <a:lnTo>
                    <a:pt x="8873624" y="3136900"/>
                  </a:lnTo>
                  <a:lnTo>
                    <a:pt x="8893391" y="3187700"/>
                  </a:lnTo>
                  <a:lnTo>
                    <a:pt x="8912533" y="3225800"/>
                  </a:lnTo>
                  <a:lnTo>
                    <a:pt x="8931057" y="3276600"/>
                  </a:lnTo>
                  <a:lnTo>
                    <a:pt x="8948970" y="3327400"/>
                  </a:lnTo>
                  <a:lnTo>
                    <a:pt x="8963384" y="3352800"/>
                  </a:lnTo>
                  <a:lnTo>
                    <a:pt x="9908699" y="3352800"/>
                  </a:lnTo>
                  <a:lnTo>
                    <a:pt x="9908688" y="2108200"/>
                  </a:lnTo>
                  <a:lnTo>
                    <a:pt x="9877512" y="2070100"/>
                  </a:lnTo>
                  <a:lnTo>
                    <a:pt x="9845961" y="2032000"/>
                  </a:lnTo>
                  <a:lnTo>
                    <a:pt x="9814037" y="1993900"/>
                  </a:lnTo>
                  <a:lnTo>
                    <a:pt x="9781738" y="1955800"/>
                  </a:lnTo>
                  <a:lnTo>
                    <a:pt x="9749065" y="1917700"/>
                  </a:lnTo>
                  <a:lnTo>
                    <a:pt x="9716018" y="1879600"/>
                  </a:lnTo>
                  <a:lnTo>
                    <a:pt x="9682597" y="1841500"/>
                  </a:lnTo>
                  <a:lnTo>
                    <a:pt x="9648801" y="1803400"/>
                  </a:lnTo>
                  <a:lnTo>
                    <a:pt x="9614632" y="1765300"/>
                  </a:lnTo>
                  <a:lnTo>
                    <a:pt x="9580088" y="1727200"/>
                  </a:lnTo>
                  <a:lnTo>
                    <a:pt x="9545169" y="1701800"/>
                  </a:lnTo>
                  <a:lnTo>
                    <a:pt x="9509877" y="1663700"/>
                  </a:lnTo>
                  <a:lnTo>
                    <a:pt x="9474210" y="1625600"/>
                  </a:lnTo>
                  <a:lnTo>
                    <a:pt x="9438169" y="1587500"/>
                  </a:lnTo>
                  <a:lnTo>
                    <a:pt x="9401754" y="1549400"/>
                  </a:lnTo>
                  <a:lnTo>
                    <a:pt x="9364965" y="1524000"/>
                  </a:lnTo>
                  <a:lnTo>
                    <a:pt x="9327801" y="1485900"/>
                  </a:lnTo>
                  <a:lnTo>
                    <a:pt x="9289747" y="1460500"/>
                  </a:lnTo>
                  <a:lnTo>
                    <a:pt x="9251405" y="1422400"/>
                  </a:lnTo>
                  <a:lnTo>
                    <a:pt x="9212777" y="1397000"/>
                  </a:lnTo>
                  <a:lnTo>
                    <a:pt x="9173868" y="1358900"/>
                  </a:lnTo>
                  <a:lnTo>
                    <a:pt x="9095213" y="1308100"/>
                  </a:lnTo>
                  <a:lnTo>
                    <a:pt x="9055474" y="1270000"/>
                  </a:lnTo>
                  <a:lnTo>
                    <a:pt x="9015463" y="1244600"/>
                  </a:lnTo>
                  <a:lnTo>
                    <a:pt x="8975184" y="1206500"/>
                  </a:lnTo>
                  <a:lnTo>
                    <a:pt x="8893833" y="1155700"/>
                  </a:lnTo>
                  <a:lnTo>
                    <a:pt x="8852767" y="1117600"/>
                  </a:lnTo>
                  <a:lnTo>
                    <a:pt x="8728037" y="1041400"/>
                  </a:lnTo>
                  <a:lnTo>
                    <a:pt x="8685960" y="1003300"/>
                  </a:lnTo>
                  <a:lnTo>
                    <a:pt x="8536743" y="914400"/>
                  </a:lnTo>
                  <a:close/>
                </a:path>
                <a:path w="9909175" h="3352800">
                  <a:moveTo>
                    <a:pt x="542543" y="2273300"/>
                  </a:moveTo>
                  <a:lnTo>
                    <a:pt x="537971" y="2273300"/>
                  </a:lnTo>
                  <a:lnTo>
                    <a:pt x="531917" y="2286000"/>
                  </a:lnTo>
                  <a:lnTo>
                    <a:pt x="524626" y="2298700"/>
                  </a:lnTo>
                  <a:lnTo>
                    <a:pt x="497377" y="2336800"/>
                  </a:lnTo>
                  <a:lnTo>
                    <a:pt x="476773" y="2362200"/>
                  </a:lnTo>
                  <a:lnTo>
                    <a:pt x="466353" y="2387600"/>
                  </a:lnTo>
                  <a:lnTo>
                    <a:pt x="437072" y="2425700"/>
                  </a:lnTo>
                  <a:lnTo>
                    <a:pt x="415050" y="2463800"/>
                  </a:lnTo>
                  <a:lnTo>
                    <a:pt x="410275" y="2476500"/>
                  </a:lnTo>
                  <a:lnTo>
                    <a:pt x="414847" y="2476500"/>
                  </a:lnTo>
                  <a:lnTo>
                    <a:pt x="422881" y="2463800"/>
                  </a:lnTo>
                  <a:lnTo>
                    <a:pt x="433763" y="2451100"/>
                  </a:lnTo>
                  <a:lnTo>
                    <a:pt x="447700" y="2425700"/>
                  </a:lnTo>
                  <a:lnTo>
                    <a:pt x="464896" y="2400300"/>
                  </a:lnTo>
                  <a:lnTo>
                    <a:pt x="485553" y="2374900"/>
                  </a:lnTo>
                  <a:lnTo>
                    <a:pt x="506022" y="2344303"/>
                  </a:lnTo>
                  <a:lnTo>
                    <a:pt x="517371" y="2324100"/>
                  </a:lnTo>
                  <a:lnTo>
                    <a:pt x="528565" y="2298700"/>
                  </a:lnTo>
                  <a:lnTo>
                    <a:pt x="536888" y="2286000"/>
                  </a:lnTo>
                  <a:lnTo>
                    <a:pt x="542543" y="2273300"/>
                  </a:lnTo>
                  <a:close/>
                </a:path>
                <a:path w="9909175" h="3352800">
                  <a:moveTo>
                    <a:pt x="546672" y="2260600"/>
                  </a:moveTo>
                  <a:lnTo>
                    <a:pt x="545553" y="2260600"/>
                  </a:lnTo>
                  <a:lnTo>
                    <a:pt x="542585" y="2273300"/>
                  </a:lnTo>
                  <a:lnTo>
                    <a:pt x="545737" y="2273300"/>
                  </a:lnTo>
                  <a:lnTo>
                    <a:pt x="546672" y="2260600"/>
                  </a:lnTo>
                  <a:close/>
                </a:path>
                <a:path w="9909175" h="3352800">
                  <a:moveTo>
                    <a:pt x="2065487" y="2025298"/>
                  </a:moveTo>
                  <a:lnTo>
                    <a:pt x="2056035" y="2032000"/>
                  </a:lnTo>
                  <a:lnTo>
                    <a:pt x="2053428" y="2044700"/>
                  </a:lnTo>
                  <a:lnTo>
                    <a:pt x="2065487" y="2025298"/>
                  </a:lnTo>
                  <a:close/>
                </a:path>
                <a:path w="9909175" h="3352800">
                  <a:moveTo>
                    <a:pt x="2073948" y="2019300"/>
                  </a:moveTo>
                  <a:lnTo>
                    <a:pt x="2069216" y="2019300"/>
                  </a:lnTo>
                  <a:lnTo>
                    <a:pt x="2065487" y="2025298"/>
                  </a:lnTo>
                  <a:lnTo>
                    <a:pt x="2073948" y="2019300"/>
                  </a:lnTo>
                  <a:close/>
                </a:path>
                <a:path w="9909175" h="3352800">
                  <a:moveTo>
                    <a:pt x="6170448" y="63500"/>
                  </a:moveTo>
                  <a:lnTo>
                    <a:pt x="4331511" y="63500"/>
                  </a:lnTo>
                  <a:lnTo>
                    <a:pt x="4282218" y="76200"/>
                  </a:lnTo>
                  <a:lnTo>
                    <a:pt x="4232324" y="76200"/>
                  </a:lnTo>
                  <a:lnTo>
                    <a:pt x="4182516" y="88900"/>
                  </a:lnTo>
                  <a:lnTo>
                    <a:pt x="6269106" y="88900"/>
                  </a:lnTo>
                  <a:lnTo>
                    <a:pt x="6170448" y="63500"/>
                  </a:lnTo>
                  <a:close/>
                </a:path>
                <a:path w="9909175" h="3352800">
                  <a:moveTo>
                    <a:pt x="6071572" y="50800"/>
                  </a:moveTo>
                  <a:lnTo>
                    <a:pt x="4430266" y="50800"/>
                  </a:lnTo>
                  <a:lnTo>
                    <a:pt x="4380861" y="63500"/>
                  </a:lnTo>
                  <a:lnTo>
                    <a:pt x="6121035" y="63500"/>
                  </a:lnTo>
                  <a:lnTo>
                    <a:pt x="6071572" y="50800"/>
                  </a:lnTo>
                  <a:close/>
                </a:path>
                <a:path w="9909175" h="3352800">
                  <a:moveTo>
                    <a:pt x="5922901" y="38100"/>
                  </a:moveTo>
                  <a:lnTo>
                    <a:pt x="4529230" y="38100"/>
                  </a:lnTo>
                  <a:lnTo>
                    <a:pt x="4479724" y="50800"/>
                  </a:lnTo>
                  <a:lnTo>
                    <a:pt x="5972501" y="50800"/>
                  </a:lnTo>
                  <a:lnTo>
                    <a:pt x="5922901" y="38100"/>
                  </a:lnTo>
                  <a:close/>
                </a:path>
                <a:path w="9909175" h="3352800">
                  <a:moveTo>
                    <a:pt x="5823585" y="25400"/>
                  </a:moveTo>
                  <a:lnTo>
                    <a:pt x="4678012" y="25400"/>
                  </a:lnTo>
                  <a:lnTo>
                    <a:pt x="4628377" y="38100"/>
                  </a:lnTo>
                  <a:lnTo>
                    <a:pt x="5873261" y="38100"/>
                  </a:lnTo>
                  <a:lnTo>
                    <a:pt x="5823585" y="25400"/>
                  </a:lnTo>
                  <a:close/>
                </a:path>
                <a:path w="9909175" h="3352800">
                  <a:moveTo>
                    <a:pt x="5674370" y="12700"/>
                  </a:moveTo>
                  <a:lnTo>
                    <a:pt x="4827124" y="12700"/>
                  </a:lnTo>
                  <a:lnTo>
                    <a:pt x="4777388" y="25400"/>
                  </a:lnTo>
                  <a:lnTo>
                    <a:pt x="5724137" y="25400"/>
                  </a:lnTo>
                  <a:lnTo>
                    <a:pt x="5674370" y="12700"/>
                  </a:lnTo>
                  <a:close/>
                </a:path>
                <a:path w="9909175" h="3352800">
                  <a:moveTo>
                    <a:pt x="5375369" y="0"/>
                  </a:moveTo>
                  <a:lnTo>
                    <a:pt x="5126011" y="0"/>
                  </a:lnTo>
                  <a:lnTo>
                    <a:pt x="5076156" y="12700"/>
                  </a:lnTo>
                  <a:lnTo>
                    <a:pt x="5425235" y="12700"/>
                  </a:lnTo>
                  <a:lnTo>
                    <a:pt x="5375369" y="0"/>
                  </a:lnTo>
                  <a:close/>
                </a:path>
              </a:pathLst>
            </a:custGeom>
            <a:solidFill>
              <a:srgbClr val="FFFFFF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5767" y="0"/>
              <a:ext cx="5205857" cy="6857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93864" y="0"/>
              <a:ext cx="4364990" cy="6858000"/>
            </a:xfrm>
            <a:custGeom>
              <a:avLst/>
              <a:gdLst/>
              <a:ahLst/>
              <a:cxnLst/>
              <a:rect l="l" t="t" r="r" b="b"/>
              <a:pathLst>
                <a:path w="4364990" h="6858000">
                  <a:moveTo>
                    <a:pt x="436473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364735" y="6858000"/>
                  </a:lnTo>
                  <a:lnTo>
                    <a:pt x="436473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7880" y="6004559"/>
              <a:ext cx="74675" cy="746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9571" y="6004559"/>
              <a:ext cx="74675" cy="746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4311" y="6004559"/>
              <a:ext cx="74676" cy="746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8383" y="6004559"/>
              <a:ext cx="74675" cy="746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45293" y="1905000"/>
              <a:ext cx="6346825" cy="4953000"/>
            </a:xfrm>
            <a:custGeom>
              <a:avLst/>
              <a:gdLst/>
              <a:ahLst/>
              <a:cxnLst/>
              <a:rect l="l" t="t" r="r" b="b"/>
              <a:pathLst>
                <a:path w="6346825" h="4953000">
                  <a:moveTo>
                    <a:pt x="5610538" y="76200"/>
                  </a:moveTo>
                  <a:lnTo>
                    <a:pt x="3840541" y="76200"/>
                  </a:lnTo>
                  <a:lnTo>
                    <a:pt x="3812013" y="83561"/>
                  </a:lnTo>
                  <a:lnTo>
                    <a:pt x="3802943" y="88900"/>
                  </a:lnTo>
                  <a:lnTo>
                    <a:pt x="3791325" y="88900"/>
                  </a:lnTo>
                  <a:lnTo>
                    <a:pt x="3212548" y="241300"/>
                  </a:lnTo>
                  <a:lnTo>
                    <a:pt x="3165398" y="266700"/>
                  </a:lnTo>
                  <a:lnTo>
                    <a:pt x="3071678" y="292100"/>
                  </a:lnTo>
                  <a:lnTo>
                    <a:pt x="3025117" y="317500"/>
                  </a:lnTo>
                  <a:lnTo>
                    <a:pt x="2978762" y="330200"/>
                  </a:lnTo>
                  <a:lnTo>
                    <a:pt x="2932616" y="355600"/>
                  </a:lnTo>
                  <a:lnTo>
                    <a:pt x="2886686" y="368300"/>
                  </a:lnTo>
                  <a:lnTo>
                    <a:pt x="2840974" y="393700"/>
                  </a:lnTo>
                  <a:lnTo>
                    <a:pt x="2795487" y="406400"/>
                  </a:lnTo>
                  <a:lnTo>
                    <a:pt x="2705201" y="457200"/>
                  </a:lnTo>
                  <a:lnTo>
                    <a:pt x="2660411" y="469900"/>
                  </a:lnTo>
                  <a:lnTo>
                    <a:pt x="2527513" y="546100"/>
                  </a:lnTo>
                  <a:lnTo>
                    <a:pt x="2483719" y="558800"/>
                  </a:lnTo>
                  <a:lnTo>
                    <a:pt x="2268738" y="685800"/>
                  </a:lnTo>
                  <a:lnTo>
                    <a:pt x="2101816" y="787400"/>
                  </a:lnTo>
                  <a:lnTo>
                    <a:pt x="2060827" y="825500"/>
                  </a:lnTo>
                  <a:lnTo>
                    <a:pt x="1939709" y="901700"/>
                  </a:lnTo>
                  <a:lnTo>
                    <a:pt x="1899969" y="939800"/>
                  </a:lnTo>
                  <a:lnTo>
                    <a:pt x="1821464" y="990600"/>
                  </a:lnTo>
                  <a:lnTo>
                    <a:pt x="1782708" y="1028700"/>
                  </a:lnTo>
                  <a:lnTo>
                    <a:pt x="1744289" y="1054100"/>
                  </a:lnTo>
                  <a:lnTo>
                    <a:pt x="1706212" y="1092200"/>
                  </a:lnTo>
                  <a:lnTo>
                    <a:pt x="1668482" y="1117600"/>
                  </a:lnTo>
                  <a:lnTo>
                    <a:pt x="1631102" y="1155700"/>
                  </a:lnTo>
                  <a:lnTo>
                    <a:pt x="1594078" y="1181100"/>
                  </a:lnTo>
                  <a:lnTo>
                    <a:pt x="1557414" y="1219200"/>
                  </a:lnTo>
                  <a:lnTo>
                    <a:pt x="1521115" y="1244600"/>
                  </a:lnTo>
                  <a:lnTo>
                    <a:pt x="1485184" y="1282700"/>
                  </a:lnTo>
                  <a:lnTo>
                    <a:pt x="1449627" y="1320800"/>
                  </a:lnTo>
                  <a:lnTo>
                    <a:pt x="1414448" y="1346200"/>
                  </a:lnTo>
                  <a:lnTo>
                    <a:pt x="1379652" y="1384300"/>
                  </a:lnTo>
                  <a:lnTo>
                    <a:pt x="1345243" y="1422400"/>
                  </a:lnTo>
                  <a:lnTo>
                    <a:pt x="1311226" y="1460500"/>
                  </a:lnTo>
                  <a:lnTo>
                    <a:pt x="1277605" y="1485900"/>
                  </a:lnTo>
                  <a:lnTo>
                    <a:pt x="1244385" y="1524000"/>
                  </a:lnTo>
                  <a:lnTo>
                    <a:pt x="1211570" y="1562100"/>
                  </a:lnTo>
                  <a:lnTo>
                    <a:pt x="1179166" y="1600200"/>
                  </a:lnTo>
                  <a:lnTo>
                    <a:pt x="1147175" y="1638300"/>
                  </a:lnTo>
                  <a:lnTo>
                    <a:pt x="1115604" y="1676400"/>
                  </a:lnTo>
                  <a:lnTo>
                    <a:pt x="1084456" y="1714500"/>
                  </a:lnTo>
                  <a:lnTo>
                    <a:pt x="1053737" y="1752600"/>
                  </a:lnTo>
                  <a:lnTo>
                    <a:pt x="1023450" y="1790700"/>
                  </a:lnTo>
                  <a:lnTo>
                    <a:pt x="993600" y="1828800"/>
                  </a:lnTo>
                  <a:lnTo>
                    <a:pt x="964192" y="1866900"/>
                  </a:lnTo>
                  <a:lnTo>
                    <a:pt x="935178" y="1917700"/>
                  </a:lnTo>
                  <a:lnTo>
                    <a:pt x="906631" y="1955800"/>
                  </a:lnTo>
                  <a:lnTo>
                    <a:pt x="878549" y="1993900"/>
                  </a:lnTo>
                  <a:lnTo>
                    <a:pt x="850931" y="2032000"/>
                  </a:lnTo>
                  <a:lnTo>
                    <a:pt x="823776" y="2082800"/>
                  </a:lnTo>
                  <a:lnTo>
                    <a:pt x="797083" y="2120900"/>
                  </a:lnTo>
                  <a:lnTo>
                    <a:pt x="770851" y="2159000"/>
                  </a:lnTo>
                  <a:lnTo>
                    <a:pt x="745078" y="2209800"/>
                  </a:lnTo>
                  <a:lnTo>
                    <a:pt x="719764" y="2247900"/>
                  </a:lnTo>
                  <a:lnTo>
                    <a:pt x="694907" y="2298700"/>
                  </a:lnTo>
                  <a:lnTo>
                    <a:pt x="670507" y="2336800"/>
                  </a:lnTo>
                  <a:lnTo>
                    <a:pt x="646562" y="2374900"/>
                  </a:lnTo>
                  <a:lnTo>
                    <a:pt x="623072" y="2425700"/>
                  </a:lnTo>
                  <a:lnTo>
                    <a:pt x="600034" y="2463800"/>
                  </a:lnTo>
                  <a:lnTo>
                    <a:pt x="577449" y="2514600"/>
                  </a:lnTo>
                  <a:lnTo>
                    <a:pt x="555315" y="2565400"/>
                  </a:lnTo>
                  <a:lnTo>
                    <a:pt x="533630" y="2603500"/>
                  </a:lnTo>
                  <a:lnTo>
                    <a:pt x="512395" y="2654300"/>
                  </a:lnTo>
                  <a:lnTo>
                    <a:pt x="491607" y="2692400"/>
                  </a:lnTo>
                  <a:lnTo>
                    <a:pt x="471266" y="2743200"/>
                  </a:lnTo>
                  <a:lnTo>
                    <a:pt x="451370" y="2781300"/>
                  </a:lnTo>
                  <a:lnTo>
                    <a:pt x="431919" y="2832100"/>
                  </a:lnTo>
                  <a:lnTo>
                    <a:pt x="412912" y="2882900"/>
                  </a:lnTo>
                  <a:lnTo>
                    <a:pt x="394346" y="2921000"/>
                  </a:lnTo>
                  <a:lnTo>
                    <a:pt x="376222" y="2971800"/>
                  </a:lnTo>
                  <a:lnTo>
                    <a:pt x="358538" y="3022600"/>
                  </a:lnTo>
                  <a:lnTo>
                    <a:pt x="341293" y="3073400"/>
                  </a:lnTo>
                  <a:lnTo>
                    <a:pt x="324486" y="3111500"/>
                  </a:lnTo>
                  <a:lnTo>
                    <a:pt x="308117" y="3162300"/>
                  </a:lnTo>
                  <a:lnTo>
                    <a:pt x="292182" y="3213100"/>
                  </a:lnTo>
                  <a:lnTo>
                    <a:pt x="276683" y="3263900"/>
                  </a:lnTo>
                  <a:lnTo>
                    <a:pt x="261617" y="3302000"/>
                  </a:lnTo>
                  <a:lnTo>
                    <a:pt x="246984" y="3352800"/>
                  </a:lnTo>
                  <a:lnTo>
                    <a:pt x="232782" y="3403600"/>
                  </a:lnTo>
                  <a:lnTo>
                    <a:pt x="219011" y="3454400"/>
                  </a:lnTo>
                  <a:lnTo>
                    <a:pt x="205669" y="3505200"/>
                  </a:lnTo>
                  <a:lnTo>
                    <a:pt x="192755" y="3543300"/>
                  </a:lnTo>
                  <a:lnTo>
                    <a:pt x="180268" y="3594100"/>
                  </a:lnTo>
                  <a:lnTo>
                    <a:pt x="168208" y="3644900"/>
                  </a:lnTo>
                  <a:lnTo>
                    <a:pt x="156572" y="3695700"/>
                  </a:lnTo>
                  <a:lnTo>
                    <a:pt x="145360" y="3746500"/>
                  </a:lnTo>
                  <a:lnTo>
                    <a:pt x="134571" y="3797300"/>
                  </a:lnTo>
                  <a:lnTo>
                    <a:pt x="124204" y="3848100"/>
                  </a:lnTo>
                  <a:lnTo>
                    <a:pt x="114258" y="3886200"/>
                  </a:lnTo>
                  <a:lnTo>
                    <a:pt x="104730" y="3937000"/>
                  </a:lnTo>
                  <a:lnTo>
                    <a:pt x="95622" y="3987800"/>
                  </a:lnTo>
                  <a:lnTo>
                    <a:pt x="86931" y="4038600"/>
                  </a:lnTo>
                  <a:lnTo>
                    <a:pt x="78656" y="4089400"/>
                  </a:lnTo>
                  <a:lnTo>
                    <a:pt x="70796" y="4140200"/>
                  </a:lnTo>
                  <a:lnTo>
                    <a:pt x="63350" y="4191000"/>
                  </a:lnTo>
                  <a:lnTo>
                    <a:pt x="56318" y="4241800"/>
                  </a:lnTo>
                  <a:lnTo>
                    <a:pt x="49697" y="4279900"/>
                  </a:lnTo>
                  <a:lnTo>
                    <a:pt x="43487" y="4330700"/>
                  </a:lnTo>
                  <a:lnTo>
                    <a:pt x="37687" y="4381500"/>
                  </a:lnTo>
                  <a:lnTo>
                    <a:pt x="32296" y="4432300"/>
                  </a:lnTo>
                  <a:lnTo>
                    <a:pt x="27312" y="4483100"/>
                  </a:lnTo>
                  <a:lnTo>
                    <a:pt x="22735" y="4533900"/>
                  </a:lnTo>
                  <a:lnTo>
                    <a:pt x="18563" y="4584700"/>
                  </a:lnTo>
                  <a:lnTo>
                    <a:pt x="14796" y="4635500"/>
                  </a:lnTo>
                  <a:lnTo>
                    <a:pt x="11432" y="4686300"/>
                  </a:lnTo>
                  <a:lnTo>
                    <a:pt x="8470" y="4737100"/>
                  </a:lnTo>
                  <a:lnTo>
                    <a:pt x="5909" y="4775200"/>
                  </a:lnTo>
                  <a:lnTo>
                    <a:pt x="3748" y="4826000"/>
                  </a:lnTo>
                  <a:lnTo>
                    <a:pt x="1986" y="4876800"/>
                  </a:lnTo>
                  <a:lnTo>
                    <a:pt x="622" y="4927600"/>
                  </a:lnTo>
                  <a:lnTo>
                    <a:pt x="0" y="4953000"/>
                  </a:lnTo>
                  <a:lnTo>
                    <a:pt x="1356602" y="4953000"/>
                  </a:lnTo>
                  <a:lnTo>
                    <a:pt x="1356127" y="4927600"/>
                  </a:lnTo>
                  <a:lnTo>
                    <a:pt x="1355791" y="4876800"/>
                  </a:lnTo>
                  <a:lnTo>
                    <a:pt x="1355977" y="4838700"/>
                  </a:lnTo>
                  <a:lnTo>
                    <a:pt x="1356686" y="4787900"/>
                  </a:lnTo>
                  <a:lnTo>
                    <a:pt x="1357918" y="4737100"/>
                  </a:lnTo>
                  <a:lnTo>
                    <a:pt x="1359676" y="4686300"/>
                  </a:lnTo>
                  <a:lnTo>
                    <a:pt x="1361958" y="4635500"/>
                  </a:lnTo>
                  <a:lnTo>
                    <a:pt x="1364767" y="4584700"/>
                  </a:lnTo>
                  <a:lnTo>
                    <a:pt x="1368103" y="4533900"/>
                  </a:lnTo>
                  <a:lnTo>
                    <a:pt x="1371966" y="4495800"/>
                  </a:lnTo>
                  <a:lnTo>
                    <a:pt x="1376358" y="4445000"/>
                  </a:lnTo>
                  <a:lnTo>
                    <a:pt x="1381279" y="4394200"/>
                  </a:lnTo>
                  <a:lnTo>
                    <a:pt x="1386730" y="4343400"/>
                  </a:lnTo>
                  <a:lnTo>
                    <a:pt x="1392712" y="4292600"/>
                  </a:lnTo>
                  <a:lnTo>
                    <a:pt x="1399225" y="4241800"/>
                  </a:lnTo>
                  <a:lnTo>
                    <a:pt x="1406270" y="4191000"/>
                  </a:lnTo>
                  <a:lnTo>
                    <a:pt x="1413849" y="4152900"/>
                  </a:lnTo>
                  <a:lnTo>
                    <a:pt x="1421962" y="4102100"/>
                  </a:lnTo>
                  <a:lnTo>
                    <a:pt x="1430609" y="4051300"/>
                  </a:lnTo>
                  <a:lnTo>
                    <a:pt x="1439792" y="4000500"/>
                  </a:lnTo>
                  <a:lnTo>
                    <a:pt x="1449510" y="3949700"/>
                  </a:lnTo>
                  <a:lnTo>
                    <a:pt x="1459766" y="3898900"/>
                  </a:lnTo>
                  <a:lnTo>
                    <a:pt x="1470560" y="3860800"/>
                  </a:lnTo>
                  <a:lnTo>
                    <a:pt x="1481892" y="3810000"/>
                  </a:lnTo>
                  <a:lnTo>
                    <a:pt x="1493763" y="3759200"/>
                  </a:lnTo>
                  <a:lnTo>
                    <a:pt x="1506175" y="3708400"/>
                  </a:lnTo>
                  <a:lnTo>
                    <a:pt x="1519127" y="3670300"/>
                  </a:lnTo>
                  <a:lnTo>
                    <a:pt x="1532621" y="3619500"/>
                  </a:lnTo>
                  <a:lnTo>
                    <a:pt x="1546657" y="3568700"/>
                  </a:lnTo>
                  <a:lnTo>
                    <a:pt x="1561236" y="3517900"/>
                  </a:lnTo>
                  <a:lnTo>
                    <a:pt x="1576360" y="3467100"/>
                  </a:lnTo>
                  <a:lnTo>
                    <a:pt x="1592028" y="3429000"/>
                  </a:lnTo>
                  <a:lnTo>
                    <a:pt x="1608242" y="3378200"/>
                  </a:lnTo>
                  <a:lnTo>
                    <a:pt x="1625002" y="3327400"/>
                  </a:lnTo>
                  <a:lnTo>
                    <a:pt x="1642309" y="3289300"/>
                  </a:lnTo>
                  <a:lnTo>
                    <a:pt x="1660163" y="3238500"/>
                  </a:lnTo>
                  <a:lnTo>
                    <a:pt x="1678567" y="3187700"/>
                  </a:lnTo>
                  <a:lnTo>
                    <a:pt x="1697256" y="3149600"/>
                  </a:lnTo>
                  <a:lnTo>
                    <a:pt x="1716530" y="3098800"/>
                  </a:lnTo>
                  <a:lnTo>
                    <a:pt x="1736384" y="3060700"/>
                  </a:lnTo>
                  <a:lnTo>
                    <a:pt x="1756813" y="3009900"/>
                  </a:lnTo>
                  <a:lnTo>
                    <a:pt x="1777812" y="2971800"/>
                  </a:lnTo>
                  <a:lnTo>
                    <a:pt x="1799375" y="2933700"/>
                  </a:lnTo>
                  <a:lnTo>
                    <a:pt x="1821497" y="2882900"/>
                  </a:lnTo>
                  <a:lnTo>
                    <a:pt x="1844173" y="2844800"/>
                  </a:lnTo>
                  <a:lnTo>
                    <a:pt x="1867398" y="2806700"/>
                  </a:lnTo>
                  <a:lnTo>
                    <a:pt x="1891167" y="2755900"/>
                  </a:lnTo>
                  <a:lnTo>
                    <a:pt x="1915474" y="2717800"/>
                  </a:lnTo>
                  <a:lnTo>
                    <a:pt x="1940315" y="2679700"/>
                  </a:lnTo>
                  <a:lnTo>
                    <a:pt x="1965683" y="2641600"/>
                  </a:lnTo>
                  <a:lnTo>
                    <a:pt x="1991575" y="2590800"/>
                  </a:lnTo>
                  <a:lnTo>
                    <a:pt x="2017984" y="2552700"/>
                  </a:lnTo>
                  <a:lnTo>
                    <a:pt x="2044906" y="2514600"/>
                  </a:lnTo>
                  <a:lnTo>
                    <a:pt x="2072335" y="2476500"/>
                  </a:lnTo>
                  <a:lnTo>
                    <a:pt x="2100266" y="2438400"/>
                  </a:lnTo>
                  <a:lnTo>
                    <a:pt x="2128694" y="2400300"/>
                  </a:lnTo>
                  <a:lnTo>
                    <a:pt x="2157615" y="2362200"/>
                  </a:lnTo>
                  <a:lnTo>
                    <a:pt x="2187021" y="2324100"/>
                  </a:lnTo>
                  <a:lnTo>
                    <a:pt x="2216910" y="2286000"/>
                  </a:lnTo>
                  <a:lnTo>
                    <a:pt x="2247274" y="2247900"/>
                  </a:lnTo>
                  <a:lnTo>
                    <a:pt x="2278110" y="2209800"/>
                  </a:lnTo>
                  <a:lnTo>
                    <a:pt x="2309411" y="2171700"/>
                  </a:lnTo>
                  <a:lnTo>
                    <a:pt x="2341173" y="2133600"/>
                  </a:lnTo>
                  <a:lnTo>
                    <a:pt x="2373391" y="2095500"/>
                  </a:lnTo>
                  <a:lnTo>
                    <a:pt x="2406059" y="2070100"/>
                  </a:lnTo>
                  <a:lnTo>
                    <a:pt x="2439172" y="2032000"/>
                  </a:lnTo>
                  <a:lnTo>
                    <a:pt x="2472725" y="1993900"/>
                  </a:lnTo>
                  <a:lnTo>
                    <a:pt x="2506713" y="1955800"/>
                  </a:lnTo>
                  <a:lnTo>
                    <a:pt x="2541131" y="1930400"/>
                  </a:lnTo>
                  <a:lnTo>
                    <a:pt x="2575973" y="1892300"/>
                  </a:lnTo>
                  <a:lnTo>
                    <a:pt x="2611234" y="1866900"/>
                  </a:lnTo>
                  <a:lnTo>
                    <a:pt x="2646910" y="1828800"/>
                  </a:lnTo>
                  <a:lnTo>
                    <a:pt x="2682994" y="1803400"/>
                  </a:lnTo>
                  <a:lnTo>
                    <a:pt x="2719482" y="1765300"/>
                  </a:lnTo>
                  <a:lnTo>
                    <a:pt x="2756368" y="1739900"/>
                  </a:lnTo>
                  <a:lnTo>
                    <a:pt x="2793648" y="1701800"/>
                  </a:lnTo>
                  <a:lnTo>
                    <a:pt x="2869366" y="1651000"/>
                  </a:lnTo>
                  <a:lnTo>
                    <a:pt x="2907795" y="1612900"/>
                  </a:lnTo>
                  <a:lnTo>
                    <a:pt x="3025295" y="1536700"/>
                  </a:lnTo>
                  <a:lnTo>
                    <a:pt x="3146009" y="1460500"/>
                  </a:lnTo>
                  <a:lnTo>
                    <a:pt x="3311718" y="1358900"/>
                  </a:lnTo>
                  <a:lnTo>
                    <a:pt x="3353960" y="1333500"/>
                  </a:lnTo>
                  <a:lnTo>
                    <a:pt x="3396517" y="1320800"/>
                  </a:lnTo>
                  <a:lnTo>
                    <a:pt x="3482558" y="1270000"/>
                  </a:lnTo>
                  <a:lnTo>
                    <a:pt x="3526031" y="1257300"/>
                  </a:lnTo>
                  <a:lnTo>
                    <a:pt x="3569799" y="1231900"/>
                  </a:lnTo>
                  <a:lnTo>
                    <a:pt x="3613856" y="1219200"/>
                  </a:lnTo>
                  <a:lnTo>
                    <a:pt x="3658198" y="1193800"/>
                  </a:lnTo>
                  <a:lnTo>
                    <a:pt x="3747715" y="1168400"/>
                  </a:lnTo>
                  <a:lnTo>
                    <a:pt x="3792879" y="1143000"/>
                  </a:lnTo>
                  <a:lnTo>
                    <a:pt x="4258171" y="1016000"/>
                  </a:lnTo>
                  <a:lnTo>
                    <a:pt x="4305951" y="1016000"/>
                  </a:lnTo>
                  <a:lnTo>
                    <a:pt x="4353938" y="1003300"/>
                  </a:lnTo>
                  <a:lnTo>
                    <a:pt x="4402126" y="1003300"/>
                  </a:lnTo>
                  <a:lnTo>
                    <a:pt x="4450511" y="990600"/>
                  </a:lnTo>
                  <a:lnTo>
                    <a:pt x="4499087" y="990600"/>
                  </a:lnTo>
                  <a:lnTo>
                    <a:pt x="4547849" y="977900"/>
                  </a:lnTo>
                  <a:lnTo>
                    <a:pt x="6346706" y="977900"/>
                  </a:lnTo>
                  <a:lnTo>
                    <a:pt x="6346706" y="266700"/>
                  </a:lnTo>
                  <a:lnTo>
                    <a:pt x="6333570" y="254000"/>
                  </a:lnTo>
                  <a:lnTo>
                    <a:pt x="5756966" y="101600"/>
                  </a:lnTo>
                  <a:lnTo>
                    <a:pt x="5708245" y="101600"/>
                  </a:lnTo>
                  <a:lnTo>
                    <a:pt x="5610538" y="76200"/>
                  </a:lnTo>
                  <a:close/>
                </a:path>
                <a:path w="6346825" h="4953000">
                  <a:moveTo>
                    <a:pt x="6346706" y="977900"/>
                  </a:moveTo>
                  <a:lnTo>
                    <a:pt x="5288141" y="977900"/>
                  </a:lnTo>
                  <a:lnTo>
                    <a:pt x="5337203" y="990600"/>
                  </a:lnTo>
                  <a:lnTo>
                    <a:pt x="5386264" y="990600"/>
                  </a:lnTo>
                  <a:lnTo>
                    <a:pt x="5435317" y="1003300"/>
                  </a:lnTo>
                  <a:lnTo>
                    <a:pt x="5484353" y="1003300"/>
                  </a:lnTo>
                  <a:lnTo>
                    <a:pt x="5533362" y="1016000"/>
                  </a:lnTo>
                  <a:lnTo>
                    <a:pt x="5582336" y="1016000"/>
                  </a:lnTo>
                  <a:lnTo>
                    <a:pt x="5777703" y="1066800"/>
                  </a:lnTo>
                  <a:lnTo>
                    <a:pt x="5826369" y="1066800"/>
                  </a:lnTo>
                  <a:lnTo>
                    <a:pt x="6020063" y="1117600"/>
                  </a:lnTo>
                  <a:lnTo>
                    <a:pt x="6068199" y="1143000"/>
                  </a:lnTo>
                  <a:lnTo>
                    <a:pt x="6211782" y="1181100"/>
                  </a:lnTo>
                  <a:lnTo>
                    <a:pt x="6259337" y="1206500"/>
                  </a:lnTo>
                  <a:lnTo>
                    <a:pt x="6306725" y="1219200"/>
                  </a:lnTo>
                  <a:lnTo>
                    <a:pt x="6346706" y="1231900"/>
                  </a:lnTo>
                  <a:lnTo>
                    <a:pt x="6346706" y="977900"/>
                  </a:lnTo>
                  <a:close/>
                </a:path>
                <a:path w="6346825" h="4953000">
                  <a:moveTo>
                    <a:pt x="3636275" y="114300"/>
                  </a:moveTo>
                  <a:lnTo>
                    <a:pt x="3613470" y="114300"/>
                  </a:lnTo>
                  <a:lnTo>
                    <a:pt x="3610202" y="127000"/>
                  </a:lnTo>
                  <a:lnTo>
                    <a:pt x="3623152" y="127000"/>
                  </a:lnTo>
                  <a:lnTo>
                    <a:pt x="3636275" y="114300"/>
                  </a:lnTo>
                  <a:close/>
                </a:path>
                <a:path w="6346825" h="4953000">
                  <a:moveTo>
                    <a:pt x="3707193" y="101600"/>
                  </a:moveTo>
                  <a:lnTo>
                    <a:pt x="3670187" y="101600"/>
                  </a:lnTo>
                  <a:lnTo>
                    <a:pt x="3654681" y="114300"/>
                  </a:lnTo>
                  <a:lnTo>
                    <a:pt x="3677928" y="114300"/>
                  </a:lnTo>
                  <a:lnTo>
                    <a:pt x="3707193" y="101600"/>
                  </a:lnTo>
                  <a:close/>
                </a:path>
                <a:path w="6346825" h="4953000">
                  <a:moveTo>
                    <a:pt x="3775749" y="88900"/>
                  </a:moveTo>
                  <a:lnTo>
                    <a:pt x="3723324" y="88900"/>
                  </a:lnTo>
                  <a:lnTo>
                    <a:pt x="3704875" y="101600"/>
                  </a:lnTo>
                  <a:lnTo>
                    <a:pt x="3742571" y="101600"/>
                  </a:lnTo>
                  <a:lnTo>
                    <a:pt x="3775749" y="88900"/>
                  </a:lnTo>
                  <a:close/>
                </a:path>
                <a:path w="6346825" h="4953000">
                  <a:moveTo>
                    <a:pt x="3824520" y="76200"/>
                  </a:moveTo>
                  <a:lnTo>
                    <a:pt x="3778694" y="76200"/>
                  </a:lnTo>
                  <a:lnTo>
                    <a:pt x="3760600" y="88900"/>
                  </a:lnTo>
                  <a:lnTo>
                    <a:pt x="3791325" y="88900"/>
                  </a:lnTo>
                  <a:lnTo>
                    <a:pt x="3812013" y="83561"/>
                  </a:lnTo>
                  <a:lnTo>
                    <a:pt x="3824520" y="76200"/>
                  </a:lnTo>
                  <a:close/>
                </a:path>
                <a:path w="6346825" h="4953000">
                  <a:moveTo>
                    <a:pt x="3859208" y="63500"/>
                  </a:moveTo>
                  <a:lnTo>
                    <a:pt x="3849051" y="63500"/>
                  </a:lnTo>
                  <a:lnTo>
                    <a:pt x="3838883" y="76200"/>
                  </a:lnTo>
                  <a:lnTo>
                    <a:pt x="3840541" y="76200"/>
                  </a:lnTo>
                  <a:lnTo>
                    <a:pt x="3854188" y="72709"/>
                  </a:lnTo>
                  <a:lnTo>
                    <a:pt x="3859208" y="63500"/>
                  </a:lnTo>
                  <a:close/>
                </a:path>
                <a:path w="6346825" h="4953000">
                  <a:moveTo>
                    <a:pt x="5463353" y="50800"/>
                  </a:moveTo>
                  <a:lnTo>
                    <a:pt x="3940252" y="50800"/>
                  </a:lnTo>
                  <a:lnTo>
                    <a:pt x="3854188" y="72709"/>
                  </a:lnTo>
                  <a:lnTo>
                    <a:pt x="3852285" y="76200"/>
                  </a:lnTo>
                  <a:lnTo>
                    <a:pt x="5561557" y="76200"/>
                  </a:lnTo>
                  <a:lnTo>
                    <a:pt x="5463353" y="50800"/>
                  </a:lnTo>
                  <a:close/>
                </a:path>
                <a:path w="6346825" h="4953000">
                  <a:moveTo>
                    <a:pt x="5266065" y="25400"/>
                  </a:moveTo>
                  <a:lnTo>
                    <a:pt x="4092608" y="25400"/>
                  </a:lnTo>
                  <a:lnTo>
                    <a:pt x="3990692" y="50800"/>
                  </a:lnTo>
                  <a:lnTo>
                    <a:pt x="5414137" y="50800"/>
                  </a:lnTo>
                  <a:lnTo>
                    <a:pt x="5364848" y="38100"/>
                  </a:lnTo>
                  <a:lnTo>
                    <a:pt x="5315490" y="38100"/>
                  </a:lnTo>
                  <a:lnTo>
                    <a:pt x="5266065" y="25400"/>
                  </a:lnTo>
                  <a:close/>
                </a:path>
                <a:path w="6346825" h="4953000">
                  <a:moveTo>
                    <a:pt x="5117415" y="12700"/>
                  </a:moveTo>
                  <a:lnTo>
                    <a:pt x="4195723" y="12700"/>
                  </a:lnTo>
                  <a:lnTo>
                    <a:pt x="4144029" y="25400"/>
                  </a:lnTo>
                  <a:lnTo>
                    <a:pt x="5167024" y="25400"/>
                  </a:lnTo>
                  <a:lnTo>
                    <a:pt x="5117415" y="12700"/>
                  </a:lnTo>
                  <a:close/>
                </a:path>
                <a:path w="6346825" h="4953000">
                  <a:moveTo>
                    <a:pt x="4968267" y="0"/>
                  </a:moveTo>
                  <a:lnTo>
                    <a:pt x="4352171" y="0"/>
                  </a:lnTo>
                  <a:lnTo>
                    <a:pt x="4299821" y="12700"/>
                  </a:lnTo>
                  <a:lnTo>
                    <a:pt x="5018034" y="12700"/>
                  </a:lnTo>
                  <a:lnTo>
                    <a:pt x="4968267" y="0"/>
                  </a:lnTo>
                  <a:close/>
                </a:path>
              </a:pathLst>
            </a:custGeom>
            <a:solidFill>
              <a:srgbClr val="FFFFFF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80719" y="2853054"/>
            <a:ext cx="42551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5" dirty="0">
                <a:solidFill>
                  <a:srgbClr val="212A35"/>
                </a:solidFill>
              </a:rPr>
              <a:t>I</a:t>
            </a:r>
            <a:r>
              <a:rPr sz="5400" spc="35" dirty="0">
                <a:solidFill>
                  <a:srgbClr val="212A35"/>
                </a:solidFill>
              </a:rPr>
              <a:t>n</a:t>
            </a:r>
            <a:r>
              <a:rPr sz="5400" spc="-75" dirty="0">
                <a:solidFill>
                  <a:srgbClr val="212A35"/>
                </a:solidFill>
              </a:rPr>
              <a:t>t</a:t>
            </a:r>
            <a:r>
              <a:rPr sz="5400" spc="-65" dirty="0">
                <a:solidFill>
                  <a:srgbClr val="212A35"/>
                </a:solidFill>
              </a:rPr>
              <a:t>r</a:t>
            </a:r>
            <a:r>
              <a:rPr sz="5400" spc="180" dirty="0">
                <a:solidFill>
                  <a:srgbClr val="212A35"/>
                </a:solidFill>
              </a:rPr>
              <a:t>od</a:t>
            </a:r>
            <a:r>
              <a:rPr sz="5400" spc="195" dirty="0">
                <a:solidFill>
                  <a:srgbClr val="212A35"/>
                </a:solidFill>
              </a:rPr>
              <a:t>u</a:t>
            </a:r>
            <a:r>
              <a:rPr sz="5400" spc="120" dirty="0">
                <a:solidFill>
                  <a:srgbClr val="212A35"/>
                </a:solidFill>
              </a:rPr>
              <a:t>ction</a:t>
            </a:r>
            <a:endParaRPr sz="5400" dirty="0"/>
          </a:p>
        </p:txBody>
      </p:sp>
      <p:sp>
        <p:nvSpPr>
          <p:cNvPr id="14" name="object 14"/>
          <p:cNvSpPr txBox="1"/>
          <p:nvPr/>
        </p:nvSpPr>
        <p:spPr>
          <a:xfrm>
            <a:off x="5995670" y="6473367"/>
            <a:ext cx="188595" cy="2755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z="1400" spc="-5" dirty="0">
                <a:solidFill>
                  <a:srgbClr val="252525"/>
                </a:solidFill>
                <a:latin typeface="Lucida Sans Unicode"/>
                <a:cs typeface="Lucida Sans Unicode"/>
              </a:rPr>
              <a:t>3</a:t>
            </a:fld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7004"/>
            <a:ext cx="12192000" cy="4921250"/>
          </a:xfrm>
          <a:custGeom>
            <a:avLst/>
            <a:gdLst/>
            <a:ahLst/>
            <a:cxnLst/>
            <a:rect l="l" t="t" r="r" b="b"/>
            <a:pathLst>
              <a:path w="12192000" h="4921250">
                <a:moveTo>
                  <a:pt x="0" y="4920995"/>
                </a:moveTo>
                <a:lnTo>
                  <a:pt x="12192000" y="4920995"/>
                </a:lnTo>
                <a:lnTo>
                  <a:pt x="12192000" y="0"/>
                </a:lnTo>
                <a:lnTo>
                  <a:pt x="0" y="0"/>
                </a:lnTo>
                <a:lnTo>
                  <a:pt x="0" y="4920995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5041900"/>
            <a:chOff x="0" y="0"/>
            <a:chExt cx="12192000" cy="50419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937385"/>
            </a:xfrm>
            <a:custGeom>
              <a:avLst/>
              <a:gdLst/>
              <a:ahLst/>
              <a:cxnLst/>
              <a:rect l="l" t="t" r="r" b="b"/>
              <a:pathLst>
                <a:path w="12192000" h="1937385">
                  <a:moveTo>
                    <a:pt x="12192000" y="0"/>
                  </a:moveTo>
                  <a:lnTo>
                    <a:pt x="0" y="0"/>
                  </a:lnTo>
                  <a:lnTo>
                    <a:pt x="0" y="1937003"/>
                  </a:lnTo>
                  <a:lnTo>
                    <a:pt x="12192000" y="193700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1951"/>
              <a:ext cx="12185903" cy="313944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19658" y="2645410"/>
            <a:ext cx="2885440" cy="2884170"/>
            <a:chOff x="819658" y="2645410"/>
            <a:chExt cx="2885440" cy="2884170"/>
          </a:xfrm>
        </p:grpSpPr>
        <p:sp>
          <p:nvSpPr>
            <p:cNvPr id="9" name="object 9"/>
            <p:cNvSpPr/>
            <p:nvPr/>
          </p:nvSpPr>
          <p:spPr>
            <a:xfrm>
              <a:off x="826008" y="2651760"/>
              <a:ext cx="2872740" cy="2871470"/>
            </a:xfrm>
            <a:custGeom>
              <a:avLst/>
              <a:gdLst/>
              <a:ahLst/>
              <a:cxnLst/>
              <a:rect l="l" t="t" r="r" b="b"/>
              <a:pathLst>
                <a:path w="2872740" h="2871470">
                  <a:moveTo>
                    <a:pt x="1436369" y="0"/>
                  </a:moveTo>
                  <a:lnTo>
                    <a:pt x="1387995" y="798"/>
                  </a:lnTo>
                  <a:lnTo>
                    <a:pt x="1340022" y="3178"/>
                  </a:lnTo>
                  <a:lnTo>
                    <a:pt x="1292473" y="7114"/>
                  </a:lnTo>
                  <a:lnTo>
                    <a:pt x="1245375" y="12581"/>
                  </a:lnTo>
                  <a:lnTo>
                    <a:pt x="1198753" y="19554"/>
                  </a:lnTo>
                  <a:lnTo>
                    <a:pt x="1152632" y="28007"/>
                  </a:lnTo>
                  <a:lnTo>
                    <a:pt x="1107037" y="37915"/>
                  </a:lnTo>
                  <a:lnTo>
                    <a:pt x="1061992" y="49254"/>
                  </a:lnTo>
                  <a:lnTo>
                    <a:pt x="1017525" y="61998"/>
                  </a:lnTo>
                  <a:lnTo>
                    <a:pt x="973658" y="76122"/>
                  </a:lnTo>
                  <a:lnTo>
                    <a:pt x="930418" y="91601"/>
                  </a:lnTo>
                  <a:lnTo>
                    <a:pt x="887830" y="108410"/>
                  </a:lnTo>
                  <a:lnTo>
                    <a:pt x="845919" y="126524"/>
                  </a:lnTo>
                  <a:lnTo>
                    <a:pt x="804709" y="145917"/>
                  </a:lnTo>
                  <a:lnTo>
                    <a:pt x="764227" y="166565"/>
                  </a:lnTo>
                  <a:lnTo>
                    <a:pt x="724497" y="188442"/>
                  </a:lnTo>
                  <a:lnTo>
                    <a:pt x="685545" y="211523"/>
                  </a:lnTo>
                  <a:lnTo>
                    <a:pt x="647395" y="235783"/>
                  </a:lnTo>
                  <a:lnTo>
                    <a:pt x="610072" y="261198"/>
                  </a:lnTo>
                  <a:lnTo>
                    <a:pt x="573603" y="287741"/>
                  </a:lnTo>
                  <a:lnTo>
                    <a:pt x="538011" y="315388"/>
                  </a:lnTo>
                  <a:lnTo>
                    <a:pt x="503323" y="344113"/>
                  </a:lnTo>
                  <a:lnTo>
                    <a:pt x="469563" y="373892"/>
                  </a:lnTo>
                  <a:lnTo>
                    <a:pt x="436757" y="404699"/>
                  </a:lnTo>
                  <a:lnTo>
                    <a:pt x="404929" y="436510"/>
                  </a:lnTo>
                  <a:lnTo>
                    <a:pt x="374104" y="469298"/>
                  </a:lnTo>
                  <a:lnTo>
                    <a:pt x="344309" y="503040"/>
                  </a:lnTo>
                  <a:lnTo>
                    <a:pt x="315567" y="537709"/>
                  </a:lnTo>
                  <a:lnTo>
                    <a:pt x="287905" y="573282"/>
                  </a:lnTo>
                  <a:lnTo>
                    <a:pt x="261347" y="609731"/>
                  </a:lnTo>
                  <a:lnTo>
                    <a:pt x="235919" y="647034"/>
                  </a:lnTo>
                  <a:lnTo>
                    <a:pt x="211645" y="685163"/>
                  </a:lnTo>
                  <a:lnTo>
                    <a:pt x="188550" y="724095"/>
                  </a:lnTo>
                  <a:lnTo>
                    <a:pt x="166661" y="763804"/>
                  </a:lnTo>
                  <a:lnTo>
                    <a:pt x="146001" y="804265"/>
                  </a:lnTo>
                  <a:lnTo>
                    <a:pt x="126597" y="845453"/>
                  </a:lnTo>
                  <a:lnTo>
                    <a:pt x="108473" y="887342"/>
                  </a:lnTo>
                  <a:lnTo>
                    <a:pt x="91654" y="929908"/>
                  </a:lnTo>
                  <a:lnTo>
                    <a:pt x="76166" y="973126"/>
                  </a:lnTo>
                  <a:lnTo>
                    <a:pt x="62034" y="1016970"/>
                  </a:lnTo>
                  <a:lnTo>
                    <a:pt x="49283" y="1061415"/>
                  </a:lnTo>
                  <a:lnTo>
                    <a:pt x="37937" y="1106437"/>
                  </a:lnTo>
                  <a:lnTo>
                    <a:pt x="28023" y="1152009"/>
                  </a:lnTo>
                  <a:lnTo>
                    <a:pt x="19565" y="1198107"/>
                  </a:lnTo>
                  <a:lnTo>
                    <a:pt x="12589" y="1244706"/>
                  </a:lnTo>
                  <a:lnTo>
                    <a:pt x="7119" y="1291781"/>
                  </a:lnTo>
                  <a:lnTo>
                    <a:pt x="3180" y="1339306"/>
                  </a:lnTo>
                  <a:lnTo>
                    <a:pt x="799" y="1387257"/>
                  </a:lnTo>
                  <a:lnTo>
                    <a:pt x="0" y="1435608"/>
                  </a:lnTo>
                  <a:lnTo>
                    <a:pt x="799" y="1483958"/>
                  </a:lnTo>
                  <a:lnTo>
                    <a:pt x="3180" y="1531909"/>
                  </a:lnTo>
                  <a:lnTo>
                    <a:pt x="7119" y="1579434"/>
                  </a:lnTo>
                  <a:lnTo>
                    <a:pt x="12589" y="1626509"/>
                  </a:lnTo>
                  <a:lnTo>
                    <a:pt x="19565" y="1673108"/>
                  </a:lnTo>
                  <a:lnTo>
                    <a:pt x="28023" y="1719206"/>
                  </a:lnTo>
                  <a:lnTo>
                    <a:pt x="37937" y="1764778"/>
                  </a:lnTo>
                  <a:lnTo>
                    <a:pt x="49283" y="1809800"/>
                  </a:lnTo>
                  <a:lnTo>
                    <a:pt x="62034" y="1854245"/>
                  </a:lnTo>
                  <a:lnTo>
                    <a:pt x="76166" y="1898089"/>
                  </a:lnTo>
                  <a:lnTo>
                    <a:pt x="91654" y="1941307"/>
                  </a:lnTo>
                  <a:lnTo>
                    <a:pt x="108473" y="1983873"/>
                  </a:lnTo>
                  <a:lnTo>
                    <a:pt x="126597" y="2025762"/>
                  </a:lnTo>
                  <a:lnTo>
                    <a:pt x="146001" y="2066950"/>
                  </a:lnTo>
                  <a:lnTo>
                    <a:pt x="166661" y="2107411"/>
                  </a:lnTo>
                  <a:lnTo>
                    <a:pt x="188550" y="2147120"/>
                  </a:lnTo>
                  <a:lnTo>
                    <a:pt x="211645" y="2186052"/>
                  </a:lnTo>
                  <a:lnTo>
                    <a:pt x="235919" y="2224181"/>
                  </a:lnTo>
                  <a:lnTo>
                    <a:pt x="261347" y="2261484"/>
                  </a:lnTo>
                  <a:lnTo>
                    <a:pt x="287905" y="2297933"/>
                  </a:lnTo>
                  <a:lnTo>
                    <a:pt x="315567" y="2333506"/>
                  </a:lnTo>
                  <a:lnTo>
                    <a:pt x="344309" y="2368175"/>
                  </a:lnTo>
                  <a:lnTo>
                    <a:pt x="374104" y="2401917"/>
                  </a:lnTo>
                  <a:lnTo>
                    <a:pt x="404929" y="2434705"/>
                  </a:lnTo>
                  <a:lnTo>
                    <a:pt x="436757" y="2466516"/>
                  </a:lnTo>
                  <a:lnTo>
                    <a:pt x="469563" y="2497323"/>
                  </a:lnTo>
                  <a:lnTo>
                    <a:pt x="503323" y="2527102"/>
                  </a:lnTo>
                  <a:lnTo>
                    <a:pt x="538011" y="2555827"/>
                  </a:lnTo>
                  <a:lnTo>
                    <a:pt x="573603" y="2583474"/>
                  </a:lnTo>
                  <a:lnTo>
                    <a:pt x="610072" y="2610017"/>
                  </a:lnTo>
                  <a:lnTo>
                    <a:pt x="647395" y="2635432"/>
                  </a:lnTo>
                  <a:lnTo>
                    <a:pt x="685545" y="2659692"/>
                  </a:lnTo>
                  <a:lnTo>
                    <a:pt x="724497" y="2682773"/>
                  </a:lnTo>
                  <a:lnTo>
                    <a:pt x="764227" y="2704650"/>
                  </a:lnTo>
                  <a:lnTo>
                    <a:pt x="804709" y="2725298"/>
                  </a:lnTo>
                  <a:lnTo>
                    <a:pt x="845919" y="2744691"/>
                  </a:lnTo>
                  <a:lnTo>
                    <a:pt x="887830" y="2762805"/>
                  </a:lnTo>
                  <a:lnTo>
                    <a:pt x="930418" y="2779614"/>
                  </a:lnTo>
                  <a:lnTo>
                    <a:pt x="973658" y="2795093"/>
                  </a:lnTo>
                  <a:lnTo>
                    <a:pt x="1017525" y="2809217"/>
                  </a:lnTo>
                  <a:lnTo>
                    <a:pt x="1061992" y="2821961"/>
                  </a:lnTo>
                  <a:lnTo>
                    <a:pt x="1107037" y="2833300"/>
                  </a:lnTo>
                  <a:lnTo>
                    <a:pt x="1152632" y="2843208"/>
                  </a:lnTo>
                  <a:lnTo>
                    <a:pt x="1198753" y="2851661"/>
                  </a:lnTo>
                  <a:lnTo>
                    <a:pt x="1245375" y="2858634"/>
                  </a:lnTo>
                  <a:lnTo>
                    <a:pt x="1292473" y="2864101"/>
                  </a:lnTo>
                  <a:lnTo>
                    <a:pt x="1340022" y="2868037"/>
                  </a:lnTo>
                  <a:lnTo>
                    <a:pt x="1387995" y="2870417"/>
                  </a:lnTo>
                  <a:lnTo>
                    <a:pt x="1436369" y="2871216"/>
                  </a:lnTo>
                  <a:lnTo>
                    <a:pt x="1484744" y="2870417"/>
                  </a:lnTo>
                  <a:lnTo>
                    <a:pt x="1532717" y="2868037"/>
                  </a:lnTo>
                  <a:lnTo>
                    <a:pt x="1580266" y="2864101"/>
                  </a:lnTo>
                  <a:lnTo>
                    <a:pt x="1627364" y="2858634"/>
                  </a:lnTo>
                  <a:lnTo>
                    <a:pt x="1673986" y="2851661"/>
                  </a:lnTo>
                  <a:lnTo>
                    <a:pt x="1720107" y="2843208"/>
                  </a:lnTo>
                  <a:lnTo>
                    <a:pt x="1765702" y="2833300"/>
                  </a:lnTo>
                  <a:lnTo>
                    <a:pt x="1810747" y="2821961"/>
                  </a:lnTo>
                  <a:lnTo>
                    <a:pt x="1855214" y="2809217"/>
                  </a:lnTo>
                  <a:lnTo>
                    <a:pt x="1899081" y="2795093"/>
                  </a:lnTo>
                  <a:lnTo>
                    <a:pt x="1942321" y="2779614"/>
                  </a:lnTo>
                  <a:lnTo>
                    <a:pt x="1984909" y="2762805"/>
                  </a:lnTo>
                  <a:lnTo>
                    <a:pt x="2026820" y="2744691"/>
                  </a:lnTo>
                  <a:lnTo>
                    <a:pt x="2068030" y="2725298"/>
                  </a:lnTo>
                  <a:lnTo>
                    <a:pt x="2108512" y="2704650"/>
                  </a:lnTo>
                  <a:lnTo>
                    <a:pt x="2148242" y="2682773"/>
                  </a:lnTo>
                  <a:lnTo>
                    <a:pt x="2187194" y="2659692"/>
                  </a:lnTo>
                  <a:lnTo>
                    <a:pt x="2225344" y="2635432"/>
                  </a:lnTo>
                  <a:lnTo>
                    <a:pt x="2262667" y="2610017"/>
                  </a:lnTo>
                  <a:lnTo>
                    <a:pt x="2299136" y="2583474"/>
                  </a:lnTo>
                  <a:lnTo>
                    <a:pt x="2334728" y="2555827"/>
                  </a:lnTo>
                  <a:lnTo>
                    <a:pt x="2369416" y="2527102"/>
                  </a:lnTo>
                  <a:lnTo>
                    <a:pt x="2403176" y="2497323"/>
                  </a:lnTo>
                  <a:lnTo>
                    <a:pt x="2435982" y="2466516"/>
                  </a:lnTo>
                  <a:lnTo>
                    <a:pt x="2467810" y="2434705"/>
                  </a:lnTo>
                  <a:lnTo>
                    <a:pt x="2498635" y="2401917"/>
                  </a:lnTo>
                  <a:lnTo>
                    <a:pt x="2528430" y="2368175"/>
                  </a:lnTo>
                  <a:lnTo>
                    <a:pt x="2557172" y="2333506"/>
                  </a:lnTo>
                  <a:lnTo>
                    <a:pt x="2584834" y="2297933"/>
                  </a:lnTo>
                  <a:lnTo>
                    <a:pt x="2611392" y="2261484"/>
                  </a:lnTo>
                  <a:lnTo>
                    <a:pt x="2636820" y="2224181"/>
                  </a:lnTo>
                  <a:lnTo>
                    <a:pt x="2661094" y="2186052"/>
                  </a:lnTo>
                  <a:lnTo>
                    <a:pt x="2684189" y="2147120"/>
                  </a:lnTo>
                  <a:lnTo>
                    <a:pt x="2706078" y="2107411"/>
                  </a:lnTo>
                  <a:lnTo>
                    <a:pt x="2726738" y="2066950"/>
                  </a:lnTo>
                  <a:lnTo>
                    <a:pt x="2746142" y="2025762"/>
                  </a:lnTo>
                  <a:lnTo>
                    <a:pt x="2764266" y="1983873"/>
                  </a:lnTo>
                  <a:lnTo>
                    <a:pt x="2781085" y="1941307"/>
                  </a:lnTo>
                  <a:lnTo>
                    <a:pt x="2796573" y="1898089"/>
                  </a:lnTo>
                  <a:lnTo>
                    <a:pt x="2810705" y="1854245"/>
                  </a:lnTo>
                  <a:lnTo>
                    <a:pt x="2823456" y="1809800"/>
                  </a:lnTo>
                  <a:lnTo>
                    <a:pt x="2834802" y="1764778"/>
                  </a:lnTo>
                  <a:lnTo>
                    <a:pt x="2844716" y="1719206"/>
                  </a:lnTo>
                  <a:lnTo>
                    <a:pt x="2853174" y="1673108"/>
                  </a:lnTo>
                  <a:lnTo>
                    <a:pt x="2860150" y="1626509"/>
                  </a:lnTo>
                  <a:lnTo>
                    <a:pt x="2865620" y="1579434"/>
                  </a:lnTo>
                  <a:lnTo>
                    <a:pt x="2869559" y="1531909"/>
                  </a:lnTo>
                  <a:lnTo>
                    <a:pt x="2871940" y="1483958"/>
                  </a:lnTo>
                  <a:lnTo>
                    <a:pt x="2872740" y="1435608"/>
                  </a:lnTo>
                  <a:lnTo>
                    <a:pt x="2871940" y="1387257"/>
                  </a:lnTo>
                  <a:lnTo>
                    <a:pt x="2869559" y="1339306"/>
                  </a:lnTo>
                  <a:lnTo>
                    <a:pt x="2865620" y="1291781"/>
                  </a:lnTo>
                  <a:lnTo>
                    <a:pt x="2860150" y="1244706"/>
                  </a:lnTo>
                  <a:lnTo>
                    <a:pt x="2853174" y="1198107"/>
                  </a:lnTo>
                  <a:lnTo>
                    <a:pt x="2844716" y="1152009"/>
                  </a:lnTo>
                  <a:lnTo>
                    <a:pt x="2834802" y="1106437"/>
                  </a:lnTo>
                  <a:lnTo>
                    <a:pt x="2823456" y="1061415"/>
                  </a:lnTo>
                  <a:lnTo>
                    <a:pt x="2810705" y="1016970"/>
                  </a:lnTo>
                  <a:lnTo>
                    <a:pt x="2796573" y="973126"/>
                  </a:lnTo>
                  <a:lnTo>
                    <a:pt x="2781085" y="929908"/>
                  </a:lnTo>
                  <a:lnTo>
                    <a:pt x="2764266" y="887342"/>
                  </a:lnTo>
                  <a:lnTo>
                    <a:pt x="2746142" y="845453"/>
                  </a:lnTo>
                  <a:lnTo>
                    <a:pt x="2726738" y="804265"/>
                  </a:lnTo>
                  <a:lnTo>
                    <a:pt x="2706078" y="763804"/>
                  </a:lnTo>
                  <a:lnTo>
                    <a:pt x="2684189" y="724095"/>
                  </a:lnTo>
                  <a:lnTo>
                    <a:pt x="2661094" y="685163"/>
                  </a:lnTo>
                  <a:lnTo>
                    <a:pt x="2636820" y="647034"/>
                  </a:lnTo>
                  <a:lnTo>
                    <a:pt x="2611392" y="609731"/>
                  </a:lnTo>
                  <a:lnTo>
                    <a:pt x="2584834" y="573282"/>
                  </a:lnTo>
                  <a:lnTo>
                    <a:pt x="2557172" y="537709"/>
                  </a:lnTo>
                  <a:lnTo>
                    <a:pt x="2528430" y="503040"/>
                  </a:lnTo>
                  <a:lnTo>
                    <a:pt x="2498635" y="469298"/>
                  </a:lnTo>
                  <a:lnTo>
                    <a:pt x="2467810" y="436510"/>
                  </a:lnTo>
                  <a:lnTo>
                    <a:pt x="2435982" y="404699"/>
                  </a:lnTo>
                  <a:lnTo>
                    <a:pt x="2403176" y="373892"/>
                  </a:lnTo>
                  <a:lnTo>
                    <a:pt x="2369416" y="344113"/>
                  </a:lnTo>
                  <a:lnTo>
                    <a:pt x="2334728" y="315388"/>
                  </a:lnTo>
                  <a:lnTo>
                    <a:pt x="2299136" y="287741"/>
                  </a:lnTo>
                  <a:lnTo>
                    <a:pt x="2262667" y="261198"/>
                  </a:lnTo>
                  <a:lnTo>
                    <a:pt x="2225344" y="235783"/>
                  </a:lnTo>
                  <a:lnTo>
                    <a:pt x="2187194" y="211523"/>
                  </a:lnTo>
                  <a:lnTo>
                    <a:pt x="2148242" y="188442"/>
                  </a:lnTo>
                  <a:lnTo>
                    <a:pt x="2108512" y="166565"/>
                  </a:lnTo>
                  <a:lnTo>
                    <a:pt x="2068030" y="145917"/>
                  </a:lnTo>
                  <a:lnTo>
                    <a:pt x="2026820" y="126524"/>
                  </a:lnTo>
                  <a:lnTo>
                    <a:pt x="1984909" y="108410"/>
                  </a:lnTo>
                  <a:lnTo>
                    <a:pt x="1942321" y="91601"/>
                  </a:lnTo>
                  <a:lnTo>
                    <a:pt x="1899081" y="76122"/>
                  </a:lnTo>
                  <a:lnTo>
                    <a:pt x="1855214" y="61998"/>
                  </a:lnTo>
                  <a:lnTo>
                    <a:pt x="1810747" y="49254"/>
                  </a:lnTo>
                  <a:lnTo>
                    <a:pt x="1765702" y="37915"/>
                  </a:lnTo>
                  <a:lnTo>
                    <a:pt x="1720107" y="28007"/>
                  </a:lnTo>
                  <a:lnTo>
                    <a:pt x="1673986" y="19554"/>
                  </a:lnTo>
                  <a:lnTo>
                    <a:pt x="1627364" y="12581"/>
                  </a:lnTo>
                  <a:lnTo>
                    <a:pt x="1580266" y="7114"/>
                  </a:lnTo>
                  <a:lnTo>
                    <a:pt x="1532717" y="3178"/>
                  </a:lnTo>
                  <a:lnTo>
                    <a:pt x="1484744" y="798"/>
                  </a:lnTo>
                  <a:lnTo>
                    <a:pt x="143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6008" y="2651760"/>
              <a:ext cx="2872740" cy="2871470"/>
            </a:xfrm>
            <a:custGeom>
              <a:avLst/>
              <a:gdLst/>
              <a:ahLst/>
              <a:cxnLst/>
              <a:rect l="l" t="t" r="r" b="b"/>
              <a:pathLst>
                <a:path w="2872740" h="2871470">
                  <a:moveTo>
                    <a:pt x="0" y="1435608"/>
                  </a:moveTo>
                  <a:lnTo>
                    <a:pt x="799" y="1387257"/>
                  </a:lnTo>
                  <a:lnTo>
                    <a:pt x="3180" y="1339306"/>
                  </a:lnTo>
                  <a:lnTo>
                    <a:pt x="7119" y="1291781"/>
                  </a:lnTo>
                  <a:lnTo>
                    <a:pt x="12589" y="1244706"/>
                  </a:lnTo>
                  <a:lnTo>
                    <a:pt x="19565" y="1198107"/>
                  </a:lnTo>
                  <a:lnTo>
                    <a:pt x="28023" y="1152009"/>
                  </a:lnTo>
                  <a:lnTo>
                    <a:pt x="37937" y="1106437"/>
                  </a:lnTo>
                  <a:lnTo>
                    <a:pt x="49283" y="1061415"/>
                  </a:lnTo>
                  <a:lnTo>
                    <a:pt x="62034" y="1016970"/>
                  </a:lnTo>
                  <a:lnTo>
                    <a:pt x="76166" y="973126"/>
                  </a:lnTo>
                  <a:lnTo>
                    <a:pt x="91654" y="929908"/>
                  </a:lnTo>
                  <a:lnTo>
                    <a:pt x="108473" y="887342"/>
                  </a:lnTo>
                  <a:lnTo>
                    <a:pt x="126597" y="845453"/>
                  </a:lnTo>
                  <a:lnTo>
                    <a:pt x="146001" y="804265"/>
                  </a:lnTo>
                  <a:lnTo>
                    <a:pt x="166661" y="763804"/>
                  </a:lnTo>
                  <a:lnTo>
                    <a:pt x="188550" y="724095"/>
                  </a:lnTo>
                  <a:lnTo>
                    <a:pt x="211645" y="685163"/>
                  </a:lnTo>
                  <a:lnTo>
                    <a:pt x="235919" y="647034"/>
                  </a:lnTo>
                  <a:lnTo>
                    <a:pt x="261347" y="609731"/>
                  </a:lnTo>
                  <a:lnTo>
                    <a:pt x="287905" y="573282"/>
                  </a:lnTo>
                  <a:lnTo>
                    <a:pt x="315567" y="537709"/>
                  </a:lnTo>
                  <a:lnTo>
                    <a:pt x="344309" y="503040"/>
                  </a:lnTo>
                  <a:lnTo>
                    <a:pt x="374104" y="469298"/>
                  </a:lnTo>
                  <a:lnTo>
                    <a:pt x="404929" y="436510"/>
                  </a:lnTo>
                  <a:lnTo>
                    <a:pt x="436757" y="404699"/>
                  </a:lnTo>
                  <a:lnTo>
                    <a:pt x="469563" y="373892"/>
                  </a:lnTo>
                  <a:lnTo>
                    <a:pt x="503323" y="344113"/>
                  </a:lnTo>
                  <a:lnTo>
                    <a:pt x="538011" y="315388"/>
                  </a:lnTo>
                  <a:lnTo>
                    <a:pt x="573603" y="287741"/>
                  </a:lnTo>
                  <a:lnTo>
                    <a:pt x="610072" y="261198"/>
                  </a:lnTo>
                  <a:lnTo>
                    <a:pt x="647395" y="235783"/>
                  </a:lnTo>
                  <a:lnTo>
                    <a:pt x="685545" y="211523"/>
                  </a:lnTo>
                  <a:lnTo>
                    <a:pt x="724497" y="188442"/>
                  </a:lnTo>
                  <a:lnTo>
                    <a:pt x="764227" y="166565"/>
                  </a:lnTo>
                  <a:lnTo>
                    <a:pt x="804709" y="145917"/>
                  </a:lnTo>
                  <a:lnTo>
                    <a:pt x="845919" y="126524"/>
                  </a:lnTo>
                  <a:lnTo>
                    <a:pt x="887830" y="108410"/>
                  </a:lnTo>
                  <a:lnTo>
                    <a:pt x="930418" y="91601"/>
                  </a:lnTo>
                  <a:lnTo>
                    <a:pt x="973658" y="76122"/>
                  </a:lnTo>
                  <a:lnTo>
                    <a:pt x="1017525" y="61998"/>
                  </a:lnTo>
                  <a:lnTo>
                    <a:pt x="1061992" y="49254"/>
                  </a:lnTo>
                  <a:lnTo>
                    <a:pt x="1107037" y="37915"/>
                  </a:lnTo>
                  <a:lnTo>
                    <a:pt x="1152632" y="28007"/>
                  </a:lnTo>
                  <a:lnTo>
                    <a:pt x="1198753" y="19554"/>
                  </a:lnTo>
                  <a:lnTo>
                    <a:pt x="1245375" y="12581"/>
                  </a:lnTo>
                  <a:lnTo>
                    <a:pt x="1292473" y="7114"/>
                  </a:lnTo>
                  <a:lnTo>
                    <a:pt x="1340022" y="3178"/>
                  </a:lnTo>
                  <a:lnTo>
                    <a:pt x="1387995" y="798"/>
                  </a:lnTo>
                  <a:lnTo>
                    <a:pt x="1436369" y="0"/>
                  </a:lnTo>
                  <a:lnTo>
                    <a:pt x="1484744" y="798"/>
                  </a:lnTo>
                  <a:lnTo>
                    <a:pt x="1532717" y="3178"/>
                  </a:lnTo>
                  <a:lnTo>
                    <a:pt x="1580266" y="7114"/>
                  </a:lnTo>
                  <a:lnTo>
                    <a:pt x="1627364" y="12581"/>
                  </a:lnTo>
                  <a:lnTo>
                    <a:pt x="1673986" y="19554"/>
                  </a:lnTo>
                  <a:lnTo>
                    <a:pt x="1720107" y="28007"/>
                  </a:lnTo>
                  <a:lnTo>
                    <a:pt x="1765702" y="37915"/>
                  </a:lnTo>
                  <a:lnTo>
                    <a:pt x="1810747" y="49254"/>
                  </a:lnTo>
                  <a:lnTo>
                    <a:pt x="1855214" y="61998"/>
                  </a:lnTo>
                  <a:lnTo>
                    <a:pt x="1899081" y="76122"/>
                  </a:lnTo>
                  <a:lnTo>
                    <a:pt x="1942321" y="91601"/>
                  </a:lnTo>
                  <a:lnTo>
                    <a:pt x="1984909" y="108410"/>
                  </a:lnTo>
                  <a:lnTo>
                    <a:pt x="2026820" y="126524"/>
                  </a:lnTo>
                  <a:lnTo>
                    <a:pt x="2068030" y="145917"/>
                  </a:lnTo>
                  <a:lnTo>
                    <a:pt x="2108512" y="166565"/>
                  </a:lnTo>
                  <a:lnTo>
                    <a:pt x="2148242" y="188442"/>
                  </a:lnTo>
                  <a:lnTo>
                    <a:pt x="2187194" y="211523"/>
                  </a:lnTo>
                  <a:lnTo>
                    <a:pt x="2225344" y="235783"/>
                  </a:lnTo>
                  <a:lnTo>
                    <a:pt x="2262667" y="261198"/>
                  </a:lnTo>
                  <a:lnTo>
                    <a:pt x="2299136" y="287741"/>
                  </a:lnTo>
                  <a:lnTo>
                    <a:pt x="2334728" y="315388"/>
                  </a:lnTo>
                  <a:lnTo>
                    <a:pt x="2369416" y="344113"/>
                  </a:lnTo>
                  <a:lnTo>
                    <a:pt x="2403176" y="373892"/>
                  </a:lnTo>
                  <a:lnTo>
                    <a:pt x="2435982" y="404699"/>
                  </a:lnTo>
                  <a:lnTo>
                    <a:pt x="2467810" y="436510"/>
                  </a:lnTo>
                  <a:lnTo>
                    <a:pt x="2498635" y="469298"/>
                  </a:lnTo>
                  <a:lnTo>
                    <a:pt x="2528430" y="503040"/>
                  </a:lnTo>
                  <a:lnTo>
                    <a:pt x="2557172" y="537709"/>
                  </a:lnTo>
                  <a:lnTo>
                    <a:pt x="2584834" y="573282"/>
                  </a:lnTo>
                  <a:lnTo>
                    <a:pt x="2611392" y="609731"/>
                  </a:lnTo>
                  <a:lnTo>
                    <a:pt x="2636820" y="647034"/>
                  </a:lnTo>
                  <a:lnTo>
                    <a:pt x="2661094" y="685163"/>
                  </a:lnTo>
                  <a:lnTo>
                    <a:pt x="2684189" y="724095"/>
                  </a:lnTo>
                  <a:lnTo>
                    <a:pt x="2706078" y="763804"/>
                  </a:lnTo>
                  <a:lnTo>
                    <a:pt x="2726738" y="804265"/>
                  </a:lnTo>
                  <a:lnTo>
                    <a:pt x="2746142" y="845453"/>
                  </a:lnTo>
                  <a:lnTo>
                    <a:pt x="2764266" y="887342"/>
                  </a:lnTo>
                  <a:lnTo>
                    <a:pt x="2781085" y="929908"/>
                  </a:lnTo>
                  <a:lnTo>
                    <a:pt x="2796573" y="973126"/>
                  </a:lnTo>
                  <a:lnTo>
                    <a:pt x="2810705" y="1016970"/>
                  </a:lnTo>
                  <a:lnTo>
                    <a:pt x="2823456" y="1061415"/>
                  </a:lnTo>
                  <a:lnTo>
                    <a:pt x="2834802" y="1106437"/>
                  </a:lnTo>
                  <a:lnTo>
                    <a:pt x="2844716" y="1152009"/>
                  </a:lnTo>
                  <a:lnTo>
                    <a:pt x="2853174" y="1198107"/>
                  </a:lnTo>
                  <a:lnTo>
                    <a:pt x="2860150" y="1244706"/>
                  </a:lnTo>
                  <a:lnTo>
                    <a:pt x="2865620" y="1291781"/>
                  </a:lnTo>
                  <a:lnTo>
                    <a:pt x="2869559" y="1339306"/>
                  </a:lnTo>
                  <a:lnTo>
                    <a:pt x="2871940" y="1387257"/>
                  </a:lnTo>
                  <a:lnTo>
                    <a:pt x="2872740" y="1435608"/>
                  </a:lnTo>
                  <a:lnTo>
                    <a:pt x="2871940" y="1483958"/>
                  </a:lnTo>
                  <a:lnTo>
                    <a:pt x="2869559" y="1531909"/>
                  </a:lnTo>
                  <a:lnTo>
                    <a:pt x="2865620" y="1579434"/>
                  </a:lnTo>
                  <a:lnTo>
                    <a:pt x="2860150" y="1626509"/>
                  </a:lnTo>
                  <a:lnTo>
                    <a:pt x="2853174" y="1673108"/>
                  </a:lnTo>
                  <a:lnTo>
                    <a:pt x="2844716" y="1719206"/>
                  </a:lnTo>
                  <a:lnTo>
                    <a:pt x="2834802" y="1764778"/>
                  </a:lnTo>
                  <a:lnTo>
                    <a:pt x="2823456" y="1809800"/>
                  </a:lnTo>
                  <a:lnTo>
                    <a:pt x="2810705" y="1854245"/>
                  </a:lnTo>
                  <a:lnTo>
                    <a:pt x="2796573" y="1898089"/>
                  </a:lnTo>
                  <a:lnTo>
                    <a:pt x="2781085" y="1941307"/>
                  </a:lnTo>
                  <a:lnTo>
                    <a:pt x="2764266" y="1983873"/>
                  </a:lnTo>
                  <a:lnTo>
                    <a:pt x="2746142" y="2025762"/>
                  </a:lnTo>
                  <a:lnTo>
                    <a:pt x="2726738" y="2066950"/>
                  </a:lnTo>
                  <a:lnTo>
                    <a:pt x="2706078" y="2107411"/>
                  </a:lnTo>
                  <a:lnTo>
                    <a:pt x="2684189" y="2147120"/>
                  </a:lnTo>
                  <a:lnTo>
                    <a:pt x="2661094" y="2186052"/>
                  </a:lnTo>
                  <a:lnTo>
                    <a:pt x="2636820" y="2224181"/>
                  </a:lnTo>
                  <a:lnTo>
                    <a:pt x="2611392" y="2261484"/>
                  </a:lnTo>
                  <a:lnTo>
                    <a:pt x="2584834" y="2297933"/>
                  </a:lnTo>
                  <a:lnTo>
                    <a:pt x="2557172" y="2333506"/>
                  </a:lnTo>
                  <a:lnTo>
                    <a:pt x="2528430" y="2368175"/>
                  </a:lnTo>
                  <a:lnTo>
                    <a:pt x="2498635" y="2401917"/>
                  </a:lnTo>
                  <a:lnTo>
                    <a:pt x="2467810" y="2434705"/>
                  </a:lnTo>
                  <a:lnTo>
                    <a:pt x="2435982" y="2466516"/>
                  </a:lnTo>
                  <a:lnTo>
                    <a:pt x="2403176" y="2497323"/>
                  </a:lnTo>
                  <a:lnTo>
                    <a:pt x="2369416" y="2527102"/>
                  </a:lnTo>
                  <a:lnTo>
                    <a:pt x="2334728" y="2555827"/>
                  </a:lnTo>
                  <a:lnTo>
                    <a:pt x="2299136" y="2583474"/>
                  </a:lnTo>
                  <a:lnTo>
                    <a:pt x="2262667" y="2610017"/>
                  </a:lnTo>
                  <a:lnTo>
                    <a:pt x="2225344" y="2635432"/>
                  </a:lnTo>
                  <a:lnTo>
                    <a:pt x="2187194" y="2659692"/>
                  </a:lnTo>
                  <a:lnTo>
                    <a:pt x="2148242" y="2682773"/>
                  </a:lnTo>
                  <a:lnTo>
                    <a:pt x="2108512" y="2704650"/>
                  </a:lnTo>
                  <a:lnTo>
                    <a:pt x="2068030" y="2725298"/>
                  </a:lnTo>
                  <a:lnTo>
                    <a:pt x="2026820" y="2744691"/>
                  </a:lnTo>
                  <a:lnTo>
                    <a:pt x="1984909" y="2762805"/>
                  </a:lnTo>
                  <a:lnTo>
                    <a:pt x="1942321" y="2779614"/>
                  </a:lnTo>
                  <a:lnTo>
                    <a:pt x="1899081" y="2795093"/>
                  </a:lnTo>
                  <a:lnTo>
                    <a:pt x="1855214" y="2809217"/>
                  </a:lnTo>
                  <a:lnTo>
                    <a:pt x="1810747" y="2821961"/>
                  </a:lnTo>
                  <a:lnTo>
                    <a:pt x="1765702" y="2833300"/>
                  </a:lnTo>
                  <a:lnTo>
                    <a:pt x="1720107" y="2843208"/>
                  </a:lnTo>
                  <a:lnTo>
                    <a:pt x="1673986" y="2851661"/>
                  </a:lnTo>
                  <a:lnTo>
                    <a:pt x="1627364" y="2858634"/>
                  </a:lnTo>
                  <a:lnTo>
                    <a:pt x="1580266" y="2864101"/>
                  </a:lnTo>
                  <a:lnTo>
                    <a:pt x="1532717" y="2868037"/>
                  </a:lnTo>
                  <a:lnTo>
                    <a:pt x="1484744" y="2870417"/>
                  </a:lnTo>
                  <a:lnTo>
                    <a:pt x="1436369" y="2871216"/>
                  </a:lnTo>
                  <a:lnTo>
                    <a:pt x="1387995" y="2870417"/>
                  </a:lnTo>
                  <a:lnTo>
                    <a:pt x="1340022" y="2868037"/>
                  </a:lnTo>
                  <a:lnTo>
                    <a:pt x="1292473" y="2864101"/>
                  </a:lnTo>
                  <a:lnTo>
                    <a:pt x="1245375" y="2858634"/>
                  </a:lnTo>
                  <a:lnTo>
                    <a:pt x="1198753" y="2851661"/>
                  </a:lnTo>
                  <a:lnTo>
                    <a:pt x="1152632" y="2843208"/>
                  </a:lnTo>
                  <a:lnTo>
                    <a:pt x="1107037" y="2833300"/>
                  </a:lnTo>
                  <a:lnTo>
                    <a:pt x="1061992" y="2821961"/>
                  </a:lnTo>
                  <a:lnTo>
                    <a:pt x="1017525" y="2809217"/>
                  </a:lnTo>
                  <a:lnTo>
                    <a:pt x="973658" y="2795093"/>
                  </a:lnTo>
                  <a:lnTo>
                    <a:pt x="930418" y="2779614"/>
                  </a:lnTo>
                  <a:lnTo>
                    <a:pt x="887830" y="2762805"/>
                  </a:lnTo>
                  <a:lnTo>
                    <a:pt x="845919" y="2744691"/>
                  </a:lnTo>
                  <a:lnTo>
                    <a:pt x="804709" y="2725298"/>
                  </a:lnTo>
                  <a:lnTo>
                    <a:pt x="764227" y="2704650"/>
                  </a:lnTo>
                  <a:lnTo>
                    <a:pt x="724497" y="2682773"/>
                  </a:lnTo>
                  <a:lnTo>
                    <a:pt x="685545" y="2659692"/>
                  </a:lnTo>
                  <a:lnTo>
                    <a:pt x="647395" y="2635432"/>
                  </a:lnTo>
                  <a:lnTo>
                    <a:pt x="610072" y="2610017"/>
                  </a:lnTo>
                  <a:lnTo>
                    <a:pt x="573603" y="2583474"/>
                  </a:lnTo>
                  <a:lnTo>
                    <a:pt x="538011" y="2555827"/>
                  </a:lnTo>
                  <a:lnTo>
                    <a:pt x="503323" y="2527102"/>
                  </a:lnTo>
                  <a:lnTo>
                    <a:pt x="469563" y="2497323"/>
                  </a:lnTo>
                  <a:lnTo>
                    <a:pt x="436757" y="2466516"/>
                  </a:lnTo>
                  <a:lnTo>
                    <a:pt x="404929" y="2434705"/>
                  </a:lnTo>
                  <a:lnTo>
                    <a:pt x="374104" y="2401917"/>
                  </a:lnTo>
                  <a:lnTo>
                    <a:pt x="344309" y="2368175"/>
                  </a:lnTo>
                  <a:lnTo>
                    <a:pt x="315567" y="2333506"/>
                  </a:lnTo>
                  <a:lnTo>
                    <a:pt x="287905" y="2297933"/>
                  </a:lnTo>
                  <a:lnTo>
                    <a:pt x="261347" y="2261484"/>
                  </a:lnTo>
                  <a:lnTo>
                    <a:pt x="235919" y="2224181"/>
                  </a:lnTo>
                  <a:lnTo>
                    <a:pt x="211645" y="2186052"/>
                  </a:lnTo>
                  <a:lnTo>
                    <a:pt x="188550" y="2147120"/>
                  </a:lnTo>
                  <a:lnTo>
                    <a:pt x="166661" y="2107411"/>
                  </a:lnTo>
                  <a:lnTo>
                    <a:pt x="146001" y="2066950"/>
                  </a:lnTo>
                  <a:lnTo>
                    <a:pt x="126597" y="2025762"/>
                  </a:lnTo>
                  <a:lnTo>
                    <a:pt x="108473" y="1983873"/>
                  </a:lnTo>
                  <a:lnTo>
                    <a:pt x="91654" y="1941307"/>
                  </a:lnTo>
                  <a:lnTo>
                    <a:pt x="76166" y="1898089"/>
                  </a:lnTo>
                  <a:lnTo>
                    <a:pt x="62034" y="1854245"/>
                  </a:lnTo>
                  <a:lnTo>
                    <a:pt x="49283" y="1809800"/>
                  </a:lnTo>
                  <a:lnTo>
                    <a:pt x="37937" y="1764778"/>
                  </a:lnTo>
                  <a:lnTo>
                    <a:pt x="28023" y="1719206"/>
                  </a:lnTo>
                  <a:lnTo>
                    <a:pt x="19565" y="1673108"/>
                  </a:lnTo>
                  <a:lnTo>
                    <a:pt x="12589" y="1626509"/>
                  </a:lnTo>
                  <a:lnTo>
                    <a:pt x="7119" y="1579434"/>
                  </a:lnTo>
                  <a:lnTo>
                    <a:pt x="3180" y="1531909"/>
                  </a:lnTo>
                  <a:lnTo>
                    <a:pt x="799" y="1483958"/>
                  </a:lnTo>
                  <a:lnTo>
                    <a:pt x="0" y="1435608"/>
                  </a:lnTo>
                  <a:close/>
                </a:path>
              </a:pathLst>
            </a:custGeom>
            <a:ln w="12700">
              <a:solidFill>
                <a:srgbClr val="B17C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78426" y="2645410"/>
            <a:ext cx="2884170" cy="2884170"/>
            <a:chOff x="4678426" y="2645410"/>
            <a:chExt cx="2884170" cy="2884170"/>
          </a:xfrm>
        </p:grpSpPr>
        <p:sp>
          <p:nvSpPr>
            <p:cNvPr id="12" name="object 12"/>
            <p:cNvSpPr/>
            <p:nvPr/>
          </p:nvSpPr>
          <p:spPr>
            <a:xfrm>
              <a:off x="4684776" y="2651760"/>
              <a:ext cx="2871470" cy="2871470"/>
            </a:xfrm>
            <a:custGeom>
              <a:avLst/>
              <a:gdLst/>
              <a:ahLst/>
              <a:cxnLst/>
              <a:rect l="l" t="t" r="r" b="b"/>
              <a:pathLst>
                <a:path w="2871470" h="2871470">
                  <a:moveTo>
                    <a:pt x="1435608" y="0"/>
                  </a:moveTo>
                  <a:lnTo>
                    <a:pt x="1387257" y="798"/>
                  </a:lnTo>
                  <a:lnTo>
                    <a:pt x="1339306" y="3178"/>
                  </a:lnTo>
                  <a:lnTo>
                    <a:pt x="1291781" y="7114"/>
                  </a:lnTo>
                  <a:lnTo>
                    <a:pt x="1244706" y="12581"/>
                  </a:lnTo>
                  <a:lnTo>
                    <a:pt x="1198107" y="19554"/>
                  </a:lnTo>
                  <a:lnTo>
                    <a:pt x="1152009" y="28007"/>
                  </a:lnTo>
                  <a:lnTo>
                    <a:pt x="1106437" y="37915"/>
                  </a:lnTo>
                  <a:lnTo>
                    <a:pt x="1061415" y="49254"/>
                  </a:lnTo>
                  <a:lnTo>
                    <a:pt x="1016970" y="61998"/>
                  </a:lnTo>
                  <a:lnTo>
                    <a:pt x="973126" y="76122"/>
                  </a:lnTo>
                  <a:lnTo>
                    <a:pt x="929908" y="91601"/>
                  </a:lnTo>
                  <a:lnTo>
                    <a:pt x="887342" y="108410"/>
                  </a:lnTo>
                  <a:lnTo>
                    <a:pt x="845453" y="126524"/>
                  </a:lnTo>
                  <a:lnTo>
                    <a:pt x="804265" y="145917"/>
                  </a:lnTo>
                  <a:lnTo>
                    <a:pt x="763804" y="166565"/>
                  </a:lnTo>
                  <a:lnTo>
                    <a:pt x="724095" y="188442"/>
                  </a:lnTo>
                  <a:lnTo>
                    <a:pt x="685163" y="211523"/>
                  </a:lnTo>
                  <a:lnTo>
                    <a:pt x="647034" y="235783"/>
                  </a:lnTo>
                  <a:lnTo>
                    <a:pt x="609731" y="261198"/>
                  </a:lnTo>
                  <a:lnTo>
                    <a:pt x="573282" y="287741"/>
                  </a:lnTo>
                  <a:lnTo>
                    <a:pt x="537709" y="315388"/>
                  </a:lnTo>
                  <a:lnTo>
                    <a:pt x="503040" y="344113"/>
                  </a:lnTo>
                  <a:lnTo>
                    <a:pt x="469298" y="373892"/>
                  </a:lnTo>
                  <a:lnTo>
                    <a:pt x="436510" y="404699"/>
                  </a:lnTo>
                  <a:lnTo>
                    <a:pt x="404699" y="436510"/>
                  </a:lnTo>
                  <a:lnTo>
                    <a:pt x="373892" y="469298"/>
                  </a:lnTo>
                  <a:lnTo>
                    <a:pt x="344113" y="503040"/>
                  </a:lnTo>
                  <a:lnTo>
                    <a:pt x="315388" y="537709"/>
                  </a:lnTo>
                  <a:lnTo>
                    <a:pt x="287741" y="573282"/>
                  </a:lnTo>
                  <a:lnTo>
                    <a:pt x="261198" y="609731"/>
                  </a:lnTo>
                  <a:lnTo>
                    <a:pt x="235783" y="647034"/>
                  </a:lnTo>
                  <a:lnTo>
                    <a:pt x="211523" y="685163"/>
                  </a:lnTo>
                  <a:lnTo>
                    <a:pt x="188442" y="724095"/>
                  </a:lnTo>
                  <a:lnTo>
                    <a:pt x="166565" y="763804"/>
                  </a:lnTo>
                  <a:lnTo>
                    <a:pt x="145917" y="804265"/>
                  </a:lnTo>
                  <a:lnTo>
                    <a:pt x="126524" y="845453"/>
                  </a:lnTo>
                  <a:lnTo>
                    <a:pt x="108410" y="887342"/>
                  </a:lnTo>
                  <a:lnTo>
                    <a:pt x="91601" y="929908"/>
                  </a:lnTo>
                  <a:lnTo>
                    <a:pt x="76122" y="973126"/>
                  </a:lnTo>
                  <a:lnTo>
                    <a:pt x="61998" y="1016970"/>
                  </a:lnTo>
                  <a:lnTo>
                    <a:pt x="49254" y="1061415"/>
                  </a:lnTo>
                  <a:lnTo>
                    <a:pt x="37915" y="1106437"/>
                  </a:lnTo>
                  <a:lnTo>
                    <a:pt x="28007" y="1152009"/>
                  </a:lnTo>
                  <a:lnTo>
                    <a:pt x="19554" y="1198107"/>
                  </a:lnTo>
                  <a:lnTo>
                    <a:pt x="12581" y="1244706"/>
                  </a:lnTo>
                  <a:lnTo>
                    <a:pt x="7114" y="1291781"/>
                  </a:lnTo>
                  <a:lnTo>
                    <a:pt x="3178" y="1339306"/>
                  </a:lnTo>
                  <a:lnTo>
                    <a:pt x="798" y="1387257"/>
                  </a:lnTo>
                  <a:lnTo>
                    <a:pt x="0" y="1435608"/>
                  </a:lnTo>
                  <a:lnTo>
                    <a:pt x="798" y="1483958"/>
                  </a:lnTo>
                  <a:lnTo>
                    <a:pt x="3178" y="1531909"/>
                  </a:lnTo>
                  <a:lnTo>
                    <a:pt x="7114" y="1579434"/>
                  </a:lnTo>
                  <a:lnTo>
                    <a:pt x="12581" y="1626509"/>
                  </a:lnTo>
                  <a:lnTo>
                    <a:pt x="19554" y="1673108"/>
                  </a:lnTo>
                  <a:lnTo>
                    <a:pt x="28007" y="1719206"/>
                  </a:lnTo>
                  <a:lnTo>
                    <a:pt x="37915" y="1764778"/>
                  </a:lnTo>
                  <a:lnTo>
                    <a:pt x="49254" y="1809800"/>
                  </a:lnTo>
                  <a:lnTo>
                    <a:pt x="61998" y="1854245"/>
                  </a:lnTo>
                  <a:lnTo>
                    <a:pt x="76122" y="1898089"/>
                  </a:lnTo>
                  <a:lnTo>
                    <a:pt x="91601" y="1941307"/>
                  </a:lnTo>
                  <a:lnTo>
                    <a:pt x="108410" y="1983873"/>
                  </a:lnTo>
                  <a:lnTo>
                    <a:pt x="126524" y="2025762"/>
                  </a:lnTo>
                  <a:lnTo>
                    <a:pt x="145917" y="2066950"/>
                  </a:lnTo>
                  <a:lnTo>
                    <a:pt x="166565" y="2107411"/>
                  </a:lnTo>
                  <a:lnTo>
                    <a:pt x="188442" y="2147120"/>
                  </a:lnTo>
                  <a:lnTo>
                    <a:pt x="211523" y="2186052"/>
                  </a:lnTo>
                  <a:lnTo>
                    <a:pt x="235783" y="2224181"/>
                  </a:lnTo>
                  <a:lnTo>
                    <a:pt x="261198" y="2261484"/>
                  </a:lnTo>
                  <a:lnTo>
                    <a:pt x="287741" y="2297933"/>
                  </a:lnTo>
                  <a:lnTo>
                    <a:pt x="315388" y="2333506"/>
                  </a:lnTo>
                  <a:lnTo>
                    <a:pt x="344113" y="2368175"/>
                  </a:lnTo>
                  <a:lnTo>
                    <a:pt x="373892" y="2401917"/>
                  </a:lnTo>
                  <a:lnTo>
                    <a:pt x="404699" y="2434705"/>
                  </a:lnTo>
                  <a:lnTo>
                    <a:pt x="436510" y="2466516"/>
                  </a:lnTo>
                  <a:lnTo>
                    <a:pt x="469298" y="2497323"/>
                  </a:lnTo>
                  <a:lnTo>
                    <a:pt x="503040" y="2527102"/>
                  </a:lnTo>
                  <a:lnTo>
                    <a:pt x="537709" y="2555827"/>
                  </a:lnTo>
                  <a:lnTo>
                    <a:pt x="573282" y="2583474"/>
                  </a:lnTo>
                  <a:lnTo>
                    <a:pt x="609731" y="2610017"/>
                  </a:lnTo>
                  <a:lnTo>
                    <a:pt x="647034" y="2635432"/>
                  </a:lnTo>
                  <a:lnTo>
                    <a:pt x="685163" y="2659692"/>
                  </a:lnTo>
                  <a:lnTo>
                    <a:pt x="724095" y="2682773"/>
                  </a:lnTo>
                  <a:lnTo>
                    <a:pt x="763804" y="2704650"/>
                  </a:lnTo>
                  <a:lnTo>
                    <a:pt x="804265" y="2725298"/>
                  </a:lnTo>
                  <a:lnTo>
                    <a:pt x="845453" y="2744691"/>
                  </a:lnTo>
                  <a:lnTo>
                    <a:pt x="887342" y="2762805"/>
                  </a:lnTo>
                  <a:lnTo>
                    <a:pt x="929908" y="2779614"/>
                  </a:lnTo>
                  <a:lnTo>
                    <a:pt x="973126" y="2795093"/>
                  </a:lnTo>
                  <a:lnTo>
                    <a:pt x="1016970" y="2809217"/>
                  </a:lnTo>
                  <a:lnTo>
                    <a:pt x="1061415" y="2821961"/>
                  </a:lnTo>
                  <a:lnTo>
                    <a:pt x="1106437" y="2833300"/>
                  </a:lnTo>
                  <a:lnTo>
                    <a:pt x="1152009" y="2843208"/>
                  </a:lnTo>
                  <a:lnTo>
                    <a:pt x="1198107" y="2851661"/>
                  </a:lnTo>
                  <a:lnTo>
                    <a:pt x="1244706" y="2858634"/>
                  </a:lnTo>
                  <a:lnTo>
                    <a:pt x="1291781" y="2864101"/>
                  </a:lnTo>
                  <a:lnTo>
                    <a:pt x="1339306" y="2868037"/>
                  </a:lnTo>
                  <a:lnTo>
                    <a:pt x="1387257" y="2870417"/>
                  </a:lnTo>
                  <a:lnTo>
                    <a:pt x="1435608" y="2871216"/>
                  </a:lnTo>
                  <a:lnTo>
                    <a:pt x="1483958" y="2870417"/>
                  </a:lnTo>
                  <a:lnTo>
                    <a:pt x="1531909" y="2868037"/>
                  </a:lnTo>
                  <a:lnTo>
                    <a:pt x="1579434" y="2864101"/>
                  </a:lnTo>
                  <a:lnTo>
                    <a:pt x="1626509" y="2858634"/>
                  </a:lnTo>
                  <a:lnTo>
                    <a:pt x="1673108" y="2851661"/>
                  </a:lnTo>
                  <a:lnTo>
                    <a:pt x="1719206" y="2843208"/>
                  </a:lnTo>
                  <a:lnTo>
                    <a:pt x="1764778" y="2833300"/>
                  </a:lnTo>
                  <a:lnTo>
                    <a:pt x="1809800" y="2821961"/>
                  </a:lnTo>
                  <a:lnTo>
                    <a:pt x="1854245" y="2809217"/>
                  </a:lnTo>
                  <a:lnTo>
                    <a:pt x="1898089" y="2795093"/>
                  </a:lnTo>
                  <a:lnTo>
                    <a:pt x="1941307" y="2779614"/>
                  </a:lnTo>
                  <a:lnTo>
                    <a:pt x="1983873" y="2762805"/>
                  </a:lnTo>
                  <a:lnTo>
                    <a:pt x="2025762" y="2744691"/>
                  </a:lnTo>
                  <a:lnTo>
                    <a:pt x="2066950" y="2725298"/>
                  </a:lnTo>
                  <a:lnTo>
                    <a:pt x="2107411" y="2704650"/>
                  </a:lnTo>
                  <a:lnTo>
                    <a:pt x="2147120" y="2682773"/>
                  </a:lnTo>
                  <a:lnTo>
                    <a:pt x="2186052" y="2659692"/>
                  </a:lnTo>
                  <a:lnTo>
                    <a:pt x="2224181" y="2635432"/>
                  </a:lnTo>
                  <a:lnTo>
                    <a:pt x="2261484" y="2610017"/>
                  </a:lnTo>
                  <a:lnTo>
                    <a:pt x="2297933" y="2583474"/>
                  </a:lnTo>
                  <a:lnTo>
                    <a:pt x="2333506" y="2555827"/>
                  </a:lnTo>
                  <a:lnTo>
                    <a:pt x="2368175" y="2527102"/>
                  </a:lnTo>
                  <a:lnTo>
                    <a:pt x="2401917" y="2497323"/>
                  </a:lnTo>
                  <a:lnTo>
                    <a:pt x="2434705" y="2466516"/>
                  </a:lnTo>
                  <a:lnTo>
                    <a:pt x="2466516" y="2434705"/>
                  </a:lnTo>
                  <a:lnTo>
                    <a:pt x="2497323" y="2401917"/>
                  </a:lnTo>
                  <a:lnTo>
                    <a:pt x="2527102" y="2368175"/>
                  </a:lnTo>
                  <a:lnTo>
                    <a:pt x="2555827" y="2333506"/>
                  </a:lnTo>
                  <a:lnTo>
                    <a:pt x="2583474" y="2297933"/>
                  </a:lnTo>
                  <a:lnTo>
                    <a:pt x="2610017" y="2261484"/>
                  </a:lnTo>
                  <a:lnTo>
                    <a:pt x="2635432" y="2224181"/>
                  </a:lnTo>
                  <a:lnTo>
                    <a:pt x="2659692" y="2186052"/>
                  </a:lnTo>
                  <a:lnTo>
                    <a:pt x="2682773" y="2147120"/>
                  </a:lnTo>
                  <a:lnTo>
                    <a:pt x="2704650" y="2107411"/>
                  </a:lnTo>
                  <a:lnTo>
                    <a:pt x="2725298" y="2066950"/>
                  </a:lnTo>
                  <a:lnTo>
                    <a:pt x="2744691" y="2025762"/>
                  </a:lnTo>
                  <a:lnTo>
                    <a:pt x="2762805" y="1983873"/>
                  </a:lnTo>
                  <a:lnTo>
                    <a:pt x="2779614" y="1941307"/>
                  </a:lnTo>
                  <a:lnTo>
                    <a:pt x="2795093" y="1898089"/>
                  </a:lnTo>
                  <a:lnTo>
                    <a:pt x="2809217" y="1854245"/>
                  </a:lnTo>
                  <a:lnTo>
                    <a:pt x="2821961" y="1809800"/>
                  </a:lnTo>
                  <a:lnTo>
                    <a:pt x="2833300" y="1764778"/>
                  </a:lnTo>
                  <a:lnTo>
                    <a:pt x="2843208" y="1719206"/>
                  </a:lnTo>
                  <a:lnTo>
                    <a:pt x="2851661" y="1673108"/>
                  </a:lnTo>
                  <a:lnTo>
                    <a:pt x="2858634" y="1626509"/>
                  </a:lnTo>
                  <a:lnTo>
                    <a:pt x="2864101" y="1579434"/>
                  </a:lnTo>
                  <a:lnTo>
                    <a:pt x="2868037" y="1531909"/>
                  </a:lnTo>
                  <a:lnTo>
                    <a:pt x="2870417" y="1483958"/>
                  </a:lnTo>
                  <a:lnTo>
                    <a:pt x="2871216" y="1435608"/>
                  </a:lnTo>
                  <a:lnTo>
                    <a:pt x="2870417" y="1387257"/>
                  </a:lnTo>
                  <a:lnTo>
                    <a:pt x="2868037" y="1339306"/>
                  </a:lnTo>
                  <a:lnTo>
                    <a:pt x="2864101" y="1291781"/>
                  </a:lnTo>
                  <a:lnTo>
                    <a:pt x="2858634" y="1244706"/>
                  </a:lnTo>
                  <a:lnTo>
                    <a:pt x="2851661" y="1198107"/>
                  </a:lnTo>
                  <a:lnTo>
                    <a:pt x="2843208" y="1152009"/>
                  </a:lnTo>
                  <a:lnTo>
                    <a:pt x="2833300" y="1106437"/>
                  </a:lnTo>
                  <a:lnTo>
                    <a:pt x="2821961" y="1061415"/>
                  </a:lnTo>
                  <a:lnTo>
                    <a:pt x="2809217" y="1016970"/>
                  </a:lnTo>
                  <a:lnTo>
                    <a:pt x="2795093" y="973126"/>
                  </a:lnTo>
                  <a:lnTo>
                    <a:pt x="2779614" y="929908"/>
                  </a:lnTo>
                  <a:lnTo>
                    <a:pt x="2762805" y="887342"/>
                  </a:lnTo>
                  <a:lnTo>
                    <a:pt x="2744691" y="845453"/>
                  </a:lnTo>
                  <a:lnTo>
                    <a:pt x="2725298" y="804265"/>
                  </a:lnTo>
                  <a:lnTo>
                    <a:pt x="2704650" y="763804"/>
                  </a:lnTo>
                  <a:lnTo>
                    <a:pt x="2682773" y="724095"/>
                  </a:lnTo>
                  <a:lnTo>
                    <a:pt x="2659692" y="685163"/>
                  </a:lnTo>
                  <a:lnTo>
                    <a:pt x="2635432" y="647034"/>
                  </a:lnTo>
                  <a:lnTo>
                    <a:pt x="2610017" y="609731"/>
                  </a:lnTo>
                  <a:lnTo>
                    <a:pt x="2583474" y="573282"/>
                  </a:lnTo>
                  <a:lnTo>
                    <a:pt x="2555827" y="537709"/>
                  </a:lnTo>
                  <a:lnTo>
                    <a:pt x="2527102" y="503040"/>
                  </a:lnTo>
                  <a:lnTo>
                    <a:pt x="2497323" y="469298"/>
                  </a:lnTo>
                  <a:lnTo>
                    <a:pt x="2466516" y="436510"/>
                  </a:lnTo>
                  <a:lnTo>
                    <a:pt x="2434705" y="404699"/>
                  </a:lnTo>
                  <a:lnTo>
                    <a:pt x="2401917" y="373892"/>
                  </a:lnTo>
                  <a:lnTo>
                    <a:pt x="2368175" y="344113"/>
                  </a:lnTo>
                  <a:lnTo>
                    <a:pt x="2333506" y="315388"/>
                  </a:lnTo>
                  <a:lnTo>
                    <a:pt x="2297933" y="287741"/>
                  </a:lnTo>
                  <a:lnTo>
                    <a:pt x="2261484" y="261198"/>
                  </a:lnTo>
                  <a:lnTo>
                    <a:pt x="2224181" y="235783"/>
                  </a:lnTo>
                  <a:lnTo>
                    <a:pt x="2186052" y="211523"/>
                  </a:lnTo>
                  <a:lnTo>
                    <a:pt x="2147120" y="188442"/>
                  </a:lnTo>
                  <a:lnTo>
                    <a:pt x="2107411" y="166565"/>
                  </a:lnTo>
                  <a:lnTo>
                    <a:pt x="2066950" y="145917"/>
                  </a:lnTo>
                  <a:lnTo>
                    <a:pt x="2025762" y="126524"/>
                  </a:lnTo>
                  <a:lnTo>
                    <a:pt x="1983873" y="108410"/>
                  </a:lnTo>
                  <a:lnTo>
                    <a:pt x="1941307" y="91601"/>
                  </a:lnTo>
                  <a:lnTo>
                    <a:pt x="1898089" y="76122"/>
                  </a:lnTo>
                  <a:lnTo>
                    <a:pt x="1854245" y="61998"/>
                  </a:lnTo>
                  <a:lnTo>
                    <a:pt x="1809800" y="49254"/>
                  </a:lnTo>
                  <a:lnTo>
                    <a:pt x="1764778" y="37915"/>
                  </a:lnTo>
                  <a:lnTo>
                    <a:pt x="1719206" y="28007"/>
                  </a:lnTo>
                  <a:lnTo>
                    <a:pt x="1673108" y="19554"/>
                  </a:lnTo>
                  <a:lnTo>
                    <a:pt x="1626509" y="12581"/>
                  </a:lnTo>
                  <a:lnTo>
                    <a:pt x="1579434" y="7114"/>
                  </a:lnTo>
                  <a:lnTo>
                    <a:pt x="1531909" y="3178"/>
                  </a:lnTo>
                  <a:lnTo>
                    <a:pt x="1483958" y="798"/>
                  </a:lnTo>
                  <a:lnTo>
                    <a:pt x="1435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4776" y="2651760"/>
              <a:ext cx="2871470" cy="2871470"/>
            </a:xfrm>
            <a:custGeom>
              <a:avLst/>
              <a:gdLst/>
              <a:ahLst/>
              <a:cxnLst/>
              <a:rect l="l" t="t" r="r" b="b"/>
              <a:pathLst>
                <a:path w="2871470" h="2871470">
                  <a:moveTo>
                    <a:pt x="0" y="1435608"/>
                  </a:moveTo>
                  <a:lnTo>
                    <a:pt x="798" y="1387257"/>
                  </a:lnTo>
                  <a:lnTo>
                    <a:pt x="3178" y="1339306"/>
                  </a:lnTo>
                  <a:lnTo>
                    <a:pt x="7114" y="1291781"/>
                  </a:lnTo>
                  <a:lnTo>
                    <a:pt x="12581" y="1244706"/>
                  </a:lnTo>
                  <a:lnTo>
                    <a:pt x="19554" y="1198107"/>
                  </a:lnTo>
                  <a:lnTo>
                    <a:pt x="28007" y="1152009"/>
                  </a:lnTo>
                  <a:lnTo>
                    <a:pt x="37915" y="1106437"/>
                  </a:lnTo>
                  <a:lnTo>
                    <a:pt x="49254" y="1061415"/>
                  </a:lnTo>
                  <a:lnTo>
                    <a:pt x="61998" y="1016970"/>
                  </a:lnTo>
                  <a:lnTo>
                    <a:pt x="76122" y="973126"/>
                  </a:lnTo>
                  <a:lnTo>
                    <a:pt x="91601" y="929908"/>
                  </a:lnTo>
                  <a:lnTo>
                    <a:pt x="108410" y="887342"/>
                  </a:lnTo>
                  <a:lnTo>
                    <a:pt x="126524" y="845453"/>
                  </a:lnTo>
                  <a:lnTo>
                    <a:pt x="145917" y="804265"/>
                  </a:lnTo>
                  <a:lnTo>
                    <a:pt x="166565" y="763804"/>
                  </a:lnTo>
                  <a:lnTo>
                    <a:pt x="188442" y="724095"/>
                  </a:lnTo>
                  <a:lnTo>
                    <a:pt x="211523" y="685163"/>
                  </a:lnTo>
                  <a:lnTo>
                    <a:pt x="235783" y="647034"/>
                  </a:lnTo>
                  <a:lnTo>
                    <a:pt x="261198" y="609731"/>
                  </a:lnTo>
                  <a:lnTo>
                    <a:pt x="287741" y="573282"/>
                  </a:lnTo>
                  <a:lnTo>
                    <a:pt x="315388" y="537709"/>
                  </a:lnTo>
                  <a:lnTo>
                    <a:pt x="344113" y="503040"/>
                  </a:lnTo>
                  <a:lnTo>
                    <a:pt x="373892" y="469298"/>
                  </a:lnTo>
                  <a:lnTo>
                    <a:pt x="404699" y="436510"/>
                  </a:lnTo>
                  <a:lnTo>
                    <a:pt x="436510" y="404699"/>
                  </a:lnTo>
                  <a:lnTo>
                    <a:pt x="469298" y="373892"/>
                  </a:lnTo>
                  <a:lnTo>
                    <a:pt x="503040" y="344113"/>
                  </a:lnTo>
                  <a:lnTo>
                    <a:pt x="537709" y="315388"/>
                  </a:lnTo>
                  <a:lnTo>
                    <a:pt x="573282" y="287741"/>
                  </a:lnTo>
                  <a:lnTo>
                    <a:pt x="609731" y="261198"/>
                  </a:lnTo>
                  <a:lnTo>
                    <a:pt x="647034" y="235783"/>
                  </a:lnTo>
                  <a:lnTo>
                    <a:pt x="685163" y="211523"/>
                  </a:lnTo>
                  <a:lnTo>
                    <a:pt x="724095" y="188442"/>
                  </a:lnTo>
                  <a:lnTo>
                    <a:pt x="763804" y="166565"/>
                  </a:lnTo>
                  <a:lnTo>
                    <a:pt x="804265" y="145917"/>
                  </a:lnTo>
                  <a:lnTo>
                    <a:pt x="845453" y="126524"/>
                  </a:lnTo>
                  <a:lnTo>
                    <a:pt x="887342" y="108410"/>
                  </a:lnTo>
                  <a:lnTo>
                    <a:pt x="929908" y="91601"/>
                  </a:lnTo>
                  <a:lnTo>
                    <a:pt x="973126" y="76122"/>
                  </a:lnTo>
                  <a:lnTo>
                    <a:pt x="1016970" y="61998"/>
                  </a:lnTo>
                  <a:lnTo>
                    <a:pt x="1061415" y="49254"/>
                  </a:lnTo>
                  <a:lnTo>
                    <a:pt x="1106437" y="37915"/>
                  </a:lnTo>
                  <a:lnTo>
                    <a:pt x="1152009" y="28007"/>
                  </a:lnTo>
                  <a:lnTo>
                    <a:pt x="1198107" y="19554"/>
                  </a:lnTo>
                  <a:lnTo>
                    <a:pt x="1244706" y="12581"/>
                  </a:lnTo>
                  <a:lnTo>
                    <a:pt x="1291781" y="7114"/>
                  </a:lnTo>
                  <a:lnTo>
                    <a:pt x="1339306" y="3178"/>
                  </a:lnTo>
                  <a:lnTo>
                    <a:pt x="1387257" y="798"/>
                  </a:lnTo>
                  <a:lnTo>
                    <a:pt x="1435608" y="0"/>
                  </a:lnTo>
                  <a:lnTo>
                    <a:pt x="1483958" y="798"/>
                  </a:lnTo>
                  <a:lnTo>
                    <a:pt x="1531909" y="3178"/>
                  </a:lnTo>
                  <a:lnTo>
                    <a:pt x="1579434" y="7114"/>
                  </a:lnTo>
                  <a:lnTo>
                    <a:pt x="1626509" y="12581"/>
                  </a:lnTo>
                  <a:lnTo>
                    <a:pt x="1673108" y="19554"/>
                  </a:lnTo>
                  <a:lnTo>
                    <a:pt x="1719206" y="28007"/>
                  </a:lnTo>
                  <a:lnTo>
                    <a:pt x="1764778" y="37915"/>
                  </a:lnTo>
                  <a:lnTo>
                    <a:pt x="1809800" y="49254"/>
                  </a:lnTo>
                  <a:lnTo>
                    <a:pt x="1854245" y="61998"/>
                  </a:lnTo>
                  <a:lnTo>
                    <a:pt x="1898089" y="76122"/>
                  </a:lnTo>
                  <a:lnTo>
                    <a:pt x="1941307" y="91601"/>
                  </a:lnTo>
                  <a:lnTo>
                    <a:pt x="1983873" y="108410"/>
                  </a:lnTo>
                  <a:lnTo>
                    <a:pt x="2025762" y="126524"/>
                  </a:lnTo>
                  <a:lnTo>
                    <a:pt x="2066950" y="145917"/>
                  </a:lnTo>
                  <a:lnTo>
                    <a:pt x="2107411" y="166565"/>
                  </a:lnTo>
                  <a:lnTo>
                    <a:pt x="2147120" y="188442"/>
                  </a:lnTo>
                  <a:lnTo>
                    <a:pt x="2186052" y="211523"/>
                  </a:lnTo>
                  <a:lnTo>
                    <a:pt x="2224181" y="235783"/>
                  </a:lnTo>
                  <a:lnTo>
                    <a:pt x="2261484" y="261198"/>
                  </a:lnTo>
                  <a:lnTo>
                    <a:pt x="2297933" y="287741"/>
                  </a:lnTo>
                  <a:lnTo>
                    <a:pt x="2333506" y="315388"/>
                  </a:lnTo>
                  <a:lnTo>
                    <a:pt x="2368175" y="344113"/>
                  </a:lnTo>
                  <a:lnTo>
                    <a:pt x="2401917" y="373892"/>
                  </a:lnTo>
                  <a:lnTo>
                    <a:pt x="2434705" y="404699"/>
                  </a:lnTo>
                  <a:lnTo>
                    <a:pt x="2466516" y="436510"/>
                  </a:lnTo>
                  <a:lnTo>
                    <a:pt x="2497323" y="469298"/>
                  </a:lnTo>
                  <a:lnTo>
                    <a:pt x="2527102" y="503040"/>
                  </a:lnTo>
                  <a:lnTo>
                    <a:pt x="2555827" y="537709"/>
                  </a:lnTo>
                  <a:lnTo>
                    <a:pt x="2583474" y="573282"/>
                  </a:lnTo>
                  <a:lnTo>
                    <a:pt x="2610017" y="609731"/>
                  </a:lnTo>
                  <a:lnTo>
                    <a:pt x="2635432" y="647034"/>
                  </a:lnTo>
                  <a:lnTo>
                    <a:pt x="2659692" y="685163"/>
                  </a:lnTo>
                  <a:lnTo>
                    <a:pt x="2682773" y="724095"/>
                  </a:lnTo>
                  <a:lnTo>
                    <a:pt x="2704650" y="763804"/>
                  </a:lnTo>
                  <a:lnTo>
                    <a:pt x="2725298" y="804265"/>
                  </a:lnTo>
                  <a:lnTo>
                    <a:pt x="2744691" y="845453"/>
                  </a:lnTo>
                  <a:lnTo>
                    <a:pt x="2762805" y="887342"/>
                  </a:lnTo>
                  <a:lnTo>
                    <a:pt x="2779614" y="929908"/>
                  </a:lnTo>
                  <a:lnTo>
                    <a:pt x="2795093" y="973126"/>
                  </a:lnTo>
                  <a:lnTo>
                    <a:pt x="2809217" y="1016970"/>
                  </a:lnTo>
                  <a:lnTo>
                    <a:pt x="2821961" y="1061415"/>
                  </a:lnTo>
                  <a:lnTo>
                    <a:pt x="2833300" y="1106437"/>
                  </a:lnTo>
                  <a:lnTo>
                    <a:pt x="2843208" y="1152009"/>
                  </a:lnTo>
                  <a:lnTo>
                    <a:pt x="2851661" y="1198107"/>
                  </a:lnTo>
                  <a:lnTo>
                    <a:pt x="2858634" y="1244706"/>
                  </a:lnTo>
                  <a:lnTo>
                    <a:pt x="2864101" y="1291781"/>
                  </a:lnTo>
                  <a:lnTo>
                    <a:pt x="2868037" y="1339306"/>
                  </a:lnTo>
                  <a:lnTo>
                    <a:pt x="2870417" y="1387257"/>
                  </a:lnTo>
                  <a:lnTo>
                    <a:pt x="2871216" y="1435608"/>
                  </a:lnTo>
                  <a:lnTo>
                    <a:pt x="2870417" y="1483958"/>
                  </a:lnTo>
                  <a:lnTo>
                    <a:pt x="2868037" y="1531909"/>
                  </a:lnTo>
                  <a:lnTo>
                    <a:pt x="2864101" y="1579434"/>
                  </a:lnTo>
                  <a:lnTo>
                    <a:pt x="2858634" y="1626509"/>
                  </a:lnTo>
                  <a:lnTo>
                    <a:pt x="2851661" y="1673108"/>
                  </a:lnTo>
                  <a:lnTo>
                    <a:pt x="2843208" y="1719206"/>
                  </a:lnTo>
                  <a:lnTo>
                    <a:pt x="2833300" y="1764778"/>
                  </a:lnTo>
                  <a:lnTo>
                    <a:pt x="2821961" y="1809800"/>
                  </a:lnTo>
                  <a:lnTo>
                    <a:pt x="2809217" y="1854245"/>
                  </a:lnTo>
                  <a:lnTo>
                    <a:pt x="2795093" y="1898089"/>
                  </a:lnTo>
                  <a:lnTo>
                    <a:pt x="2779614" y="1941307"/>
                  </a:lnTo>
                  <a:lnTo>
                    <a:pt x="2762805" y="1983873"/>
                  </a:lnTo>
                  <a:lnTo>
                    <a:pt x="2744691" y="2025762"/>
                  </a:lnTo>
                  <a:lnTo>
                    <a:pt x="2725298" y="2066950"/>
                  </a:lnTo>
                  <a:lnTo>
                    <a:pt x="2704650" y="2107411"/>
                  </a:lnTo>
                  <a:lnTo>
                    <a:pt x="2682773" y="2147120"/>
                  </a:lnTo>
                  <a:lnTo>
                    <a:pt x="2659692" y="2186052"/>
                  </a:lnTo>
                  <a:lnTo>
                    <a:pt x="2635432" y="2224181"/>
                  </a:lnTo>
                  <a:lnTo>
                    <a:pt x="2610017" y="2261484"/>
                  </a:lnTo>
                  <a:lnTo>
                    <a:pt x="2583474" y="2297933"/>
                  </a:lnTo>
                  <a:lnTo>
                    <a:pt x="2555827" y="2333506"/>
                  </a:lnTo>
                  <a:lnTo>
                    <a:pt x="2527102" y="2368175"/>
                  </a:lnTo>
                  <a:lnTo>
                    <a:pt x="2497323" y="2401917"/>
                  </a:lnTo>
                  <a:lnTo>
                    <a:pt x="2466516" y="2434705"/>
                  </a:lnTo>
                  <a:lnTo>
                    <a:pt x="2434705" y="2466516"/>
                  </a:lnTo>
                  <a:lnTo>
                    <a:pt x="2401917" y="2497323"/>
                  </a:lnTo>
                  <a:lnTo>
                    <a:pt x="2368175" y="2527102"/>
                  </a:lnTo>
                  <a:lnTo>
                    <a:pt x="2333506" y="2555827"/>
                  </a:lnTo>
                  <a:lnTo>
                    <a:pt x="2297933" y="2583474"/>
                  </a:lnTo>
                  <a:lnTo>
                    <a:pt x="2261484" y="2610017"/>
                  </a:lnTo>
                  <a:lnTo>
                    <a:pt x="2224181" y="2635432"/>
                  </a:lnTo>
                  <a:lnTo>
                    <a:pt x="2186052" y="2659692"/>
                  </a:lnTo>
                  <a:lnTo>
                    <a:pt x="2147120" y="2682773"/>
                  </a:lnTo>
                  <a:lnTo>
                    <a:pt x="2107411" y="2704650"/>
                  </a:lnTo>
                  <a:lnTo>
                    <a:pt x="2066950" y="2725298"/>
                  </a:lnTo>
                  <a:lnTo>
                    <a:pt x="2025762" y="2744691"/>
                  </a:lnTo>
                  <a:lnTo>
                    <a:pt x="1983873" y="2762805"/>
                  </a:lnTo>
                  <a:lnTo>
                    <a:pt x="1941307" y="2779614"/>
                  </a:lnTo>
                  <a:lnTo>
                    <a:pt x="1898089" y="2795093"/>
                  </a:lnTo>
                  <a:lnTo>
                    <a:pt x="1854245" y="2809217"/>
                  </a:lnTo>
                  <a:lnTo>
                    <a:pt x="1809800" y="2821961"/>
                  </a:lnTo>
                  <a:lnTo>
                    <a:pt x="1764778" y="2833300"/>
                  </a:lnTo>
                  <a:lnTo>
                    <a:pt x="1719206" y="2843208"/>
                  </a:lnTo>
                  <a:lnTo>
                    <a:pt x="1673108" y="2851661"/>
                  </a:lnTo>
                  <a:lnTo>
                    <a:pt x="1626509" y="2858634"/>
                  </a:lnTo>
                  <a:lnTo>
                    <a:pt x="1579434" y="2864101"/>
                  </a:lnTo>
                  <a:lnTo>
                    <a:pt x="1531909" y="2868037"/>
                  </a:lnTo>
                  <a:lnTo>
                    <a:pt x="1483958" y="2870417"/>
                  </a:lnTo>
                  <a:lnTo>
                    <a:pt x="1435608" y="2871216"/>
                  </a:lnTo>
                  <a:lnTo>
                    <a:pt x="1387257" y="2870417"/>
                  </a:lnTo>
                  <a:lnTo>
                    <a:pt x="1339306" y="2868037"/>
                  </a:lnTo>
                  <a:lnTo>
                    <a:pt x="1291781" y="2864101"/>
                  </a:lnTo>
                  <a:lnTo>
                    <a:pt x="1244706" y="2858634"/>
                  </a:lnTo>
                  <a:lnTo>
                    <a:pt x="1198107" y="2851661"/>
                  </a:lnTo>
                  <a:lnTo>
                    <a:pt x="1152009" y="2843208"/>
                  </a:lnTo>
                  <a:lnTo>
                    <a:pt x="1106437" y="2833300"/>
                  </a:lnTo>
                  <a:lnTo>
                    <a:pt x="1061415" y="2821961"/>
                  </a:lnTo>
                  <a:lnTo>
                    <a:pt x="1016970" y="2809217"/>
                  </a:lnTo>
                  <a:lnTo>
                    <a:pt x="973126" y="2795093"/>
                  </a:lnTo>
                  <a:lnTo>
                    <a:pt x="929908" y="2779614"/>
                  </a:lnTo>
                  <a:lnTo>
                    <a:pt x="887342" y="2762805"/>
                  </a:lnTo>
                  <a:lnTo>
                    <a:pt x="845453" y="2744691"/>
                  </a:lnTo>
                  <a:lnTo>
                    <a:pt x="804265" y="2725298"/>
                  </a:lnTo>
                  <a:lnTo>
                    <a:pt x="763804" y="2704650"/>
                  </a:lnTo>
                  <a:lnTo>
                    <a:pt x="724095" y="2682773"/>
                  </a:lnTo>
                  <a:lnTo>
                    <a:pt x="685163" y="2659692"/>
                  </a:lnTo>
                  <a:lnTo>
                    <a:pt x="647034" y="2635432"/>
                  </a:lnTo>
                  <a:lnTo>
                    <a:pt x="609731" y="2610017"/>
                  </a:lnTo>
                  <a:lnTo>
                    <a:pt x="573282" y="2583474"/>
                  </a:lnTo>
                  <a:lnTo>
                    <a:pt x="537709" y="2555827"/>
                  </a:lnTo>
                  <a:lnTo>
                    <a:pt x="503040" y="2527102"/>
                  </a:lnTo>
                  <a:lnTo>
                    <a:pt x="469298" y="2497323"/>
                  </a:lnTo>
                  <a:lnTo>
                    <a:pt x="436510" y="2466516"/>
                  </a:lnTo>
                  <a:lnTo>
                    <a:pt x="404699" y="2434705"/>
                  </a:lnTo>
                  <a:lnTo>
                    <a:pt x="373892" y="2401917"/>
                  </a:lnTo>
                  <a:lnTo>
                    <a:pt x="344113" y="2368175"/>
                  </a:lnTo>
                  <a:lnTo>
                    <a:pt x="315388" y="2333506"/>
                  </a:lnTo>
                  <a:lnTo>
                    <a:pt x="287741" y="2297933"/>
                  </a:lnTo>
                  <a:lnTo>
                    <a:pt x="261198" y="2261484"/>
                  </a:lnTo>
                  <a:lnTo>
                    <a:pt x="235783" y="2224181"/>
                  </a:lnTo>
                  <a:lnTo>
                    <a:pt x="211523" y="2186052"/>
                  </a:lnTo>
                  <a:lnTo>
                    <a:pt x="188442" y="2147120"/>
                  </a:lnTo>
                  <a:lnTo>
                    <a:pt x="166565" y="2107411"/>
                  </a:lnTo>
                  <a:lnTo>
                    <a:pt x="145917" y="2066950"/>
                  </a:lnTo>
                  <a:lnTo>
                    <a:pt x="126524" y="2025762"/>
                  </a:lnTo>
                  <a:lnTo>
                    <a:pt x="108410" y="1983873"/>
                  </a:lnTo>
                  <a:lnTo>
                    <a:pt x="91601" y="1941307"/>
                  </a:lnTo>
                  <a:lnTo>
                    <a:pt x="76122" y="1898089"/>
                  </a:lnTo>
                  <a:lnTo>
                    <a:pt x="61998" y="1854245"/>
                  </a:lnTo>
                  <a:lnTo>
                    <a:pt x="49254" y="1809800"/>
                  </a:lnTo>
                  <a:lnTo>
                    <a:pt x="37915" y="1764778"/>
                  </a:lnTo>
                  <a:lnTo>
                    <a:pt x="28007" y="1719206"/>
                  </a:lnTo>
                  <a:lnTo>
                    <a:pt x="19554" y="1673108"/>
                  </a:lnTo>
                  <a:lnTo>
                    <a:pt x="12581" y="1626509"/>
                  </a:lnTo>
                  <a:lnTo>
                    <a:pt x="7114" y="1579434"/>
                  </a:lnTo>
                  <a:lnTo>
                    <a:pt x="3178" y="1531909"/>
                  </a:lnTo>
                  <a:lnTo>
                    <a:pt x="798" y="1483958"/>
                  </a:lnTo>
                  <a:lnTo>
                    <a:pt x="0" y="1435608"/>
                  </a:lnTo>
                  <a:close/>
                </a:path>
              </a:pathLst>
            </a:custGeom>
            <a:ln w="12700">
              <a:solidFill>
                <a:srgbClr val="B17C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479281" y="2645410"/>
            <a:ext cx="2885440" cy="2884170"/>
            <a:chOff x="8479281" y="2645410"/>
            <a:chExt cx="2885440" cy="2884170"/>
          </a:xfrm>
        </p:grpSpPr>
        <p:sp>
          <p:nvSpPr>
            <p:cNvPr id="15" name="object 15"/>
            <p:cNvSpPr/>
            <p:nvPr/>
          </p:nvSpPr>
          <p:spPr>
            <a:xfrm>
              <a:off x="8485631" y="2651760"/>
              <a:ext cx="2872740" cy="2871470"/>
            </a:xfrm>
            <a:custGeom>
              <a:avLst/>
              <a:gdLst/>
              <a:ahLst/>
              <a:cxnLst/>
              <a:rect l="l" t="t" r="r" b="b"/>
              <a:pathLst>
                <a:path w="2872740" h="2871470">
                  <a:moveTo>
                    <a:pt x="1436370" y="0"/>
                  </a:moveTo>
                  <a:lnTo>
                    <a:pt x="1387995" y="798"/>
                  </a:lnTo>
                  <a:lnTo>
                    <a:pt x="1340022" y="3178"/>
                  </a:lnTo>
                  <a:lnTo>
                    <a:pt x="1292473" y="7114"/>
                  </a:lnTo>
                  <a:lnTo>
                    <a:pt x="1245375" y="12581"/>
                  </a:lnTo>
                  <a:lnTo>
                    <a:pt x="1198753" y="19554"/>
                  </a:lnTo>
                  <a:lnTo>
                    <a:pt x="1152632" y="28007"/>
                  </a:lnTo>
                  <a:lnTo>
                    <a:pt x="1107037" y="37915"/>
                  </a:lnTo>
                  <a:lnTo>
                    <a:pt x="1061992" y="49254"/>
                  </a:lnTo>
                  <a:lnTo>
                    <a:pt x="1017525" y="61998"/>
                  </a:lnTo>
                  <a:lnTo>
                    <a:pt x="973658" y="76122"/>
                  </a:lnTo>
                  <a:lnTo>
                    <a:pt x="930418" y="91601"/>
                  </a:lnTo>
                  <a:lnTo>
                    <a:pt x="887830" y="108410"/>
                  </a:lnTo>
                  <a:lnTo>
                    <a:pt x="845919" y="126524"/>
                  </a:lnTo>
                  <a:lnTo>
                    <a:pt x="804709" y="145917"/>
                  </a:lnTo>
                  <a:lnTo>
                    <a:pt x="764227" y="166565"/>
                  </a:lnTo>
                  <a:lnTo>
                    <a:pt x="724497" y="188442"/>
                  </a:lnTo>
                  <a:lnTo>
                    <a:pt x="685545" y="211523"/>
                  </a:lnTo>
                  <a:lnTo>
                    <a:pt x="647395" y="235783"/>
                  </a:lnTo>
                  <a:lnTo>
                    <a:pt x="610072" y="261198"/>
                  </a:lnTo>
                  <a:lnTo>
                    <a:pt x="573603" y="287741"/>
                  </a:lnTo>
                  <a:lnTo>
                    <a:pt x="538011" y="315388"/>
                  </a:lnTo>
                  <a:lnTo>
                    <a:pt x="503323" y="344113"/>
                  </a:lnTo>
                  <a:lnTo>
                    <a:pt x="469563" y="373892"/>
                  </a:lnTo>
                  <a:lnTo>
                    <a:pt x="436757" y="404699"/>
                  </a:lnTo>
                  <a:lnTo>
                    <a:pt x="404929" y="436510"/>
                  </a:lnTo>
                  <a:lnTo>
                    <a:pt x="374104" y="469298"/>
                  </a:lnTo>
                  <a:lnTo>
                    <a:pt x="344309" y="503040"/>
                  </a:lnTo>
                  <a:lnTo>
                    <a:pt x="315567" y="537709"/>
                  </a:lnTo>
                  <a:lnTo>
                    <a:pt x="287905" y="573282"/>
                  </a:lnTo>
                  <a:lnTo>
                    <a:pt x="261347" y="609731"/>
                  </a:lnTo>
                  <a:lnTo>
                    <a:pt x="235919" y="647034"/>
                  </a:lnTo>
                  <a:lnTo>
                    <a:pt x="211645" y="685163"/>
                  </a:lnTo>
                  <a:lnTo>
                    <a:pt x="188550" y="724095"/>
                  </a:lnTo>
                  <a:lnTo>
                    <a:pt x="166661" y="763804"/>
                  </a:lnTo>
                  <a:lnTo>
                    <a:pt x="146001" y="804265"/>
                  </a:lnTo>
                  <a:lnTo>
                    <a:pt x="126597" y="845453"/>
                  </a:lnTo>
                  <a:lnTo>
                    <a:pt x="108473" y="887342"/>
                  </a:lnTo>
                  <a:lnTo>
                    <a:pt x="91654" y="929908"/>
                  </a:lnTo>
                  <a:lnTo>
                    <a:pt x="76166" y="973126"/>
                  </a:lnTo>
                  <a:lnTo>
                    <a:pt x="62034" y="1016970"/>
                  </a:lnTo>
                  <a:lnTo>
                    <a:pt x="49283" y="1061415"/>
                  </a:lnTo>
                  <a:lnTo>
                    <a:pt x="37937" y="1106437"/>
                  </a:lnTo>
                  <a:lnTo>
                    <a:pt x="28023" y="1152009"/>
                  </a:lnTo>
                  <a:lnTo>
                    <a:pt x="19565" y="1198107"/>
                  </a:lnTo>
                  <a:lnTo>
                    <a:pt x="12589" y="1244706"/>
                  </a:lnTo>
                  <a:lnTo>
                    <a:pt x="7119" y="1291781"/>
                  </a:lnTo>
                  <a:lnTo>
                    <a:pt x="3180" y="1339306"/>
                  </a:lnTo>
                  <a:lnTo>
                    <a:pt x="799" y="1387257"/>
                  </a:lnTo>
                  <a:lnTo>
                    <a:pt x="0" y="1435608"/>
                  </a:lnTo>
                  <a:lnTo>
                    <a:pt x="799" y="1483958"/>
                  </a:lnTo>
                  <a:lnTo>
                    <a:pt x="3180" y="1531909"/>
                  </a:lnTo>
                  <a:lnTo>
                    <a:pt x="7119" y="1579434"/>
                  </a:lnTo>
                  <a:lnTo>
                    <a:pt x="12589" y="1626509"/>
                  </a:lnTo>
                  <a:lnTo>
                    <a:pt x="19565" y="1673108"/>
                  </a:lnTo>
                  <a:lnTo>
                    <a:pt x="28023" y="1719206"/>
                  </a:lnTo>
                  <a:lnTo>
                    <a:pt x="37937" y="1764778"/>
                  </a:lnTo>
                  <a:lnTo>
                    <a:pt x="49283" y="1809800"/>
                  </a:lnTo>
                  <a:lnTo>
                    <a:pt x="62034" y="1854245"/>
                  </a:lnTo>
                  <a:lnTo>
                    <a:pt x="76166" y="1898089"/>
                  </a:lnTo>
                  <a:lnTo>
                    <a:pt x="91654" y="1941307"/>
                  </a:lnTo>
                  <a:lnTo>
                    <a:pt x="108473" y="1983873"/>
                  </a:lnTo>
                  <a:lnTo>
                    <a:pt x="126597" y="2025762"/>
                  </a:lnTo>
                  <a:lnTo>
                    <a:pt x="146001" y="2066950"/>
                  </a:lnTo>
                  <a:lnTo>
                    <a:pt x="166661" y="2107411"/>
                  </a:lnTo>
                  <a:lnTo>
                    <a:pt x="188550" y="2147120"/>
                  </a:lnTo>
                  <a:lnTo>
                    <a:pt x="211645" y="2186052"/>
                  </a:lnTo>
                  <a:lnTo>
                    <a:pt x="235919" y="2224181"/>
                  </a:lnTo>
                  <a:lnTo>
                    <a:pt x="261347" y="2261484"/>
                  </a:lnTo>
                  <a:lnTo>
                    <a:pt x="287905" y="2297933"/>
                  </a:lnTo>
                  <a:lnTo>
                    <a:pt x="315567" y="2333506"/>
                  </a:lnTo>
                  <a:lnTo>
                    <a:pt x="344309" y="2368175"/>
                  </a:lnTo>
                  <a:lnTo>
                    <a:pt x="374104" y="2401917"/>
                  </a:lnTo>
                  <a:lnTo>
                    <a:pt x="404929" y="2434705"/>
                  </a:lnTo>
                  <a:lnTo>
                    <a:pt x="436757" y="2466516"/>
                  </a:lnTo>
                  <a:lnTo>
                    <a:pt x="469563" y="2497323"/>
                  </a:lnTo>
                  <a:lnTo>
                    <a:pt x="503323" y="2527102"/>
                  </a:lnTo>
                  <a:lnTo>
                    <a:pt x="538011" y="2555827"/>
                  </a:lnTo>
                  <a:lnTo>
                    <a:pt x="573603" y="2583474"/>
                  </a:lnTo>
                  <a:lnTo>
                    <a:pt x="610072" y="2610017"/>
                  </a:lnTo>
                  <a:lnTo>
                    <a:pt x="647395" y="2635432"/>
                  </a:lnTo>
                  <a:lnTo>
                    <a:pt x="685545" y="2659692"/>
                  </a:lnTo>
                  <a:lnTo>
                    <a:pt x="724497" y="2682773"/>
                  </a:lnTo>
                  <a:lnTo>
                    <a:pt x="764227" y="2704650"/>
                  </a:lnTo>
                  <a:lnTo>
                    <a:pt x="804709" y="2725298"/>
                  </a:lnTo>
                  <a:lnTo>
                    <a:pt x="845919" y="2744691"/>
                  </a:lnTo>
                  <a:lnTo>
                    <a:pt x="887830" y="2762805"/>
                  </a:lnTo>
                  <a:lnTo>
                    <a:pt x="930418" y="2779614"/>
                  </a:lnTo>
                  <a:lnTo>
                    <a:pt x="973658" y="2795093"/>
                  </a:lnTo>
                  <a:lnTo>
                    <a:pt x="1017525" y="2809217"/>
                  </a:lnTo>
                  <a:lnTo>
                    <a:pt x="1061992" y="2821961"/>
                  </a:lnTo>
                  <a:lnTo>
                    <a:pt x="1107037" y="2833300"/>
                  </a:lnTo>
                  <a:lnTo>
                    <a:pt x="1152632" y="2843208"/>
                  </a:lnTo>
                  <a:lnTo>
                    <a:pt x="1198753" y="2851661"/>
                  </a:lnTo>
                  <a:lnTo>
                    <a:pt x="1245375" y="2858634"/>
                  </a:lnTo>
                  <a:lnTo>
                    <a:pt x="1292473" y="2864101"/>
                  </a:lnTo>
                  <a:lnTo>
                    <a:pt x="1340022" y="2868037"/>
                  </a:lnTo>
                  <a:lnTo>
                    <a:pt x="1387995" y="2870417"/>
                  </a:lnTo>
                  <a:lnTo>
                    <a:pt x="1436370" y="2871216"/>
                  </a:lnTo>
                  <a:lnTo>
                    <a:pt x="1484744" y="2870417"/>
                  </a:lnTo>
                  <a:lnTo>
                    <a:pt x="1532717" y="2868037"/>
                  </a:lnTo>
                  <a:lnTo>
                    <a:pt x="1580266" y="2864101"/>
                  </a:lnTo>
                  <a:lnTo>
                    <a:pt x="1627364" y="2858634"/>
                  </a:lnTo>
                  <a:lnTo>
                    <a:pt x="1673986" y="2851661"/>
                  </a:lnTo>
                  <a:lnTo>
                    <a:pt x="1720107" y="2843208"/>
                  </a:lnTo>
                  <a:lnTo>
                    <a:pt x="1765702" y="2833300"/>
                  </a:lnTo>
                  <a:lnTo>
                    <a:pt x="1810747" y="2821961"/>
                  </a:lnTo>
                  <a:lnTo>
                    <a:pt x="1855214" y="2809217"/>
                  </a:lnTo>
                  <a:lnTo>
                    <a:pt x="1899081" y="2795093"/>
                  </a:lnTo>
                  <a:lnTo>
                    <a:pt x="1942321" y="2779614"/>
                  </a:lnTo>
                  <a:lnTo>
                    <a:pt x="1984909" y="2762805"/>
                  </a:lnTo>
                  <a:lnTo>
                    <a:pt x="2026820" y="2744691"/>
                  </a:lnTo>
                  <a:lnTo>
                    <a:pt x="2068030" y="2725298"/>
                  </a:lnTo>
                  <a:lnTo>
                    <a:pt x="2108512" y="2704650"/>
                  </a:lnTo>
                  <a:lnTo>
                    <a:pt x="2148242" y="2682773"/>
                  </a:lnTo>
                  <a:lnTo>
                    <a:pt x="2187194" y="2659692"/>
                  </a:lnTo>
                  <a:lnTo>
                    <a:pt x="2225344" y="2635432"/>
                  </a:lnTo>
                  <a:lnTo>
                    <a:pt x="2262667" y="2610017"/>
                  </a:lnTo>
                  <a:lnTo>
                    <a:pt x="2299136" y="2583474"/>
                  </a:lnTo>
                  <a:lnTo>
                    <a:pt x="2334728" y="2555827"/>
                  </a:lnTo>
                  <a:lnTo>
                    <a:pt x="2369416" y="2527102"/>
                  </a:lnTo>
                  <a:lnTo>
                    <a:pt x="2403176" y="2497323"/>
                  </a:lnTo>
                  <a:lnTo>
                    <a:pt x="2435982" y="2466516"/>
                  </a:lnTo>
                  <a:lnTo>
                    <a:pt x="2467810" y="2434705"/>
                  </a:lnTo>
                  <a:lnTo>
                    <a:pt x="2498635" y="2401917"/>
                  </a:lnTo>
                  <a:lnTo>
                    <a:pt x="2528430" y="2368175"/>
                  </a:lnTo>
                  <a:lnTo>
                    <a:pt x="2557172" y="2333506"/>
                  </a:lnTo>
                  <a:lnTo>
                    <a:pt x="2584834" y="2297933"/>
                  </a:lnTo>
                  <a:lnTo>
                    <a:pt x="2611392" y="2261484"/>
                  </a:lnTo>
                  <a:lnTo>
                    <a:pt x="2636820" y="2224181"/>
                  </a:lnTo>
                  <a:lnTo>
                    <a:pt x="2661094" y="2186052"/>
                  </a:lnTo>
                  <a:lnTo>
                    <a:pt x="2684189" y="2147120"/>
                  </a:lnTo>
                  <a:lnTo>
                    <a:pt x="2706078" y="2107411"/>
                  </a:lnTo>
                  <a:lnTo>
                    <a:pt x="2726738" y="2066950"/>
                  </a:lnTo>
                  <a:lnTo>
                    <a:pt x="2746142" y="2025762"/>
                  </a:lnTo>
                  <a:lnTo>
                    <a:pt x="2764266" y="1983873"/>
                  </a:lnTo>
                  <a:lnTo>
                    <a:pt x="2781085" y="1941307"/>
                  </a:lnTo>
                  <a:lnTo>
                    <a:pt x="2796573" y="1898089"/>
                  </a:lnTo>
                  <a:lnTo>
                    <a:pt x="2810705" y="1854245"/>
                  </a:lnTo>
                  <a:lnTo>
                    <a:pt x="2823456" y="1809800"/>
                  </a:lnTo>
                  <a:lnTo>
                    <a:pt x="2834802" y="1764778"/>
                  </a:lnTo>
                  <a:lnTo>
                    <a:pt x="2844716" y="1719206"/>
                  </a:lnTo>
                  <a:lnTo>
                    <a:pt x="2853174" y="1673108"/>
                  </a:lnTo>
                  <a:lnTo>
                    <a:pt x="2860150" y="1626509"/>
                  </a:lnTo>
                  <a:lnTo>
                    <a:pt x="2865620" y="1579434"/>
                  </a:lnTo>
                  <a:lnTo>
                    <a:pt x="2869559" y="1531909"/>
                  </a:lnTo>
                  <a:lnTo>
                    <a:pt x="2871940" y="1483958"/>
                  </a:lnTo>
                  <a:lnTo>
                    <a:pt x="2872740" y="1435608"/>
                  </a:lnTo>
                  <a:lnTo>
                    <a:pt x="2871940" y="1387257"/>
                  </a:lnTo>
                  <a:lnTo>
                    <a:pt x="2869559" y="1339306"/>
                  </a:lnTo>
                  <a:lnTo>
                    <a:pt x="2865620" y="1291781"/>
                  </a:lnTo>
                  <a:lnTo>
                    <a:pt x="2860150" y="1244706"/>
                  </a:lnTo>
                  <a:lnTo>
                    <a:pt x="2853174" y="1198107"/>
                  </a:lnTo>
                  <a:lnTo>
                    <a:pt x="2844716" y="1152009"/>
                  </a:lnTo>
                  <a:lnTo>
                    <a:pt x="2834802" y="1106437"/>
                  </a:lnTo>
                  <a:lnTo>
                    <a:pt x="2823456" y="1061415"/>
                  </a:lnTo>
                  <a:lnTo>
                    <a:pt x="2810705" y="1016970"/>
                  </a:lnTo>
                  <a:lnTo>
                    <a:pt x="2796573" y="973126"/>
                  </a:lnTo>
                  <a:lnTo>
                    <a:pt x="2781085" y="929908"/>
                  </a:lnTo>
                  <a:lnTo>
                    <a:pt x="2764266" y="887342"/>
                  </a:lnTo>
                  <a:lnTo>
                    <a:pt x="2746142" y="845453"/>
                  </a:lnTo>
                  <a:lnTo>
                    <a:pt x="2726738" y="804265"/>
                  </a:lnTo>
                  <a:lnTo>
                    <a:pt x="2706078" y="763804"/>
                  </a:lnTo>
                  <a:lnTo>
                    <a:pt x="2684189" y="724095"/>
                  </a:lnTo>
                  <a:lnTo>
                    <a:pt x="2661094" y="685163"/>
                  </a:lnTo>
                  <a:lnTo>
                    <a:pt x="2636820" y="647034"/>
                  </a:lnTo>
                  <a:lnTo>
                    <a:pt x="2611392" y="609731"/>
                  </a:lnTo>
                  <a:lnTo>
                    <a:pt x="2584834" y="573282"/>
                  </a:lnTo>
                  <a:lnTo>
                    <a:pt x="2557172" y="537709"/>
                  </a:lnTo>
                  <a:lnTo>
                    <a:pt x="2528430" y="503040"/>
                  </a:lnTo>
                  <a:lnTo>
                    <a:pt x="2498635" y="469298"/>
                  </a:lnTo>
                  <a:lnTo>
                    <a:pt x="2467810" y="436510"/>
                  </a:lnTo>
                  <a:lnTo>
                    <a:pt x="2435982" y="404699"/>
                  </a:lnTo>
                  <a:lnTo>
                    <a:pt x="2403176" y="373892"/>
                  </a:lnTo>
                  <a:lnTo>
                    <a:pt x="2369416" y="344113"/>
                  </a:lnTo>
                  <a:lnTo>
                    <a:pt x="2334728" y="315388"/>
                  </a:lnTo>
                  <a:lnTo>
                    <a:pt x="2299136" y="287741"/>
                  </a:lnTo>
                  <a:lnTo>
                    <a:pt x="2262667" y="261198"/>
                  </a:lnTo>
                  <a:lnTo>
                    <a:pt x="2225344" y="235783"/>
                  </a:lnTo>
                  <a:lnTo>
                    <a:pt x="2187194" y="211523"/>
                  </a:lnTo>
                  <a:lnTo>
                    <a:pt x="2148242" y="188442"/>
                  </a:lnTo>
                  <a:lnTo>
                    <a:pt x="2108512" y="166565"/>
                  </a:lnTo>
                  <a:lnTo>
                    <a:pt x="2068030" y="145917"/>
                  </a:lnTo>
                  <a:lnTo>
                    <a:pt x="2026820" y="126524"/>
                  </a:lnTo>
                  <a:lnTo>
                    <a:pt x="1984909" y="108410"/>
                  </a:lnTo>
                  <a:lnTo>
                    <a:pt x="1942321" y="91601"/>
                  </a:lnTo>
                  <a:lnTo>
                    <a:pt x="1899081" y="76122"/>
                  </a:lnTo>
                  <a:lnTo>
                    <a:pt x="1855214" y="61998"/>
                  </a:lnTo>
                  <a:lnTo>
                    <a:pt x="1810747" y="49254"/>
                  </a:lnTo>
                  <a:lnTo>
                    <a:pt x="1765702" y="37915"/>
                  </a:lnTo>
                  <a:lnTo>
                    <a:pt x="1720107" y="28007"/>
                  </a:lnTo>
                  <a:lnTo>
                    <a:pt x="1673986" y="19554"/>
                  </a:lnTo>
                  <a:lnTo>
                    <a:pt x="1627364" y="12581"/>
                  </a:lnTo>
                  <a:lnTo>
                    <a:pt x="1580266" y="7114"/>
                  </a:lnTo>
                  <a:lnTo>
                    <a:pt x="1532717" y="3178"/>
                  </a:lnTo>
                  <a:lnTo>
                    <a:pt x="1484744" y="798"/>
                  </a:lnTo>
                  <a:lnTo>
                    <a:pt x="1436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85631" y="2651760"/>
              <a:ext cx="2872740" cy="2871470"/>
            </a:xfrm>
            <a:custGeom>
              <a:avLst/>
              <a:gdLst/>
              <a:ahLst/>
              <a:cxnLst/>
              <a:rect l="l" t="t" r="r" b="b"/>
              <a:pathLst>
                <a:path w="2872740" h="2871470">
                  <a:moveTo>
                    <a:pt x="0" y="1435608"/>
                  </a:moveTo>
                  <a:lnTo>
                    <a:pt x="799" y="1387257"/>
                  </a:lnTo>
                  <a:lnTo>
                    <a:pt x="3180" y="1339306"/>
                  </a:lnTo>
                  <a:lnTo>
                    <a:pt x="7119" y="1291781"/>
                  </a:lnTo>
                  <a:lnTo>
                    <a:pt x="12589" y="1244706"/>
                  </a:lnTo>
                  <a:lnTo>
                    <a:pt x="19565" y="1198107"/>
                  </a:lnTo>
                  <a:lnTo>
                    <a:pt x="28023" y="1152009"/>
                  </a:lnTo>
                  <a:lnTo>
                    <a:pt x="37937" y="1106437"/>
                  </a:lnTo>
                  <a:lnTo>
                    <a:pt x="49283" y="1061415"/>
                  </a:lnTo>
                  <a:lnTo>
                    <a:pt x="62034" y="1016970"/>
                  </a:lnTo>
                  <a:lnTo>
                    <a:pt x="76166" y="973126"/>
                  </a:lnTo>
                  <a:lnTo>
                    <a:pt x="91654" y="929908"/>
                  </a:lnTo>
                  <a:lnTo>
                    <a:pt x="108473" y="887342"/>
                  </a:lnTo>
                  <a:lnTo>
                    <a:pt x="126597" y="845453"/>
                  </a:lnTo>
                  <a:lnTo>
                    <a:pt x="146001" y="804265"/>
                  </a:lnTo>
                  <a:lnTo>
                    <a:pt x="166661" y="763804"/>
                  </a:lnTo>
                  <a:lnTo>
                    <a:pt x="188550" y="724095"/>
                  </a:lnTo>
                  <a:lnTo>
                    <a:pt x="211645" y="685163"/>
                  </a:lnTo>
                  <a:lnTo>
                    <a:pt x="235919" y="647034"/>
                  </a:lnTo>
                  <a:lnTo>
                    <a:pt x="261347" y="609731"/>
                  </a:lnTo>
                  <a:lnTo>
                    <a:pt x="287905" y="573282"/>
                  </a:lnTo>
                  <a:lnTo>
                    <a:pt x="315567" y="537709"/>
                  </a:lnTo>
                  <a:lnTo>
                    <a:pt x="344309" y="503040"/>
                  </a:lnTo>
                  <a:lnTo>
                    <a:pt x="374104" y="469298"/>
                  </a:lnTo>
                  <a:lnTo>
                    <a:pt x="404929" y="436510"/>
                  </a:lnTo>
                  <a:lnTo>
                    <a:pt x="436757" y="404699"/>
                  </a:lnTo>
                  <a:lnTo>
                    <a:pt x="469563" y="373892"/>
                  </a:lnTo>
                  <a:lnTo>
                    <a:pt x="503323" y="344113"/>
                  </a:lnTo>
                  <a:lnTo>
                    <a:pt x="538011" y="315388"/>
                  </a:lnTo>
                  <a:lnTo>
                    <a:pt x="573603" y="287741"/>
                  </a:lnTo>
                  <a:lnTo>
                    <a:pt x="610072" y="261198"/>
                  </a:lnTo>
                  <a:lnTo>
                    <a:pt x="647395" y="235783"/>
                  </a:lnTo>
                  <a:lnTo>
                    <a:pt x="685545" y="211523"/>
                  </a:lnTo>
                  <a:lnTo>
                    <a:pt x="724497" y="188442"/>
                  </a:lnTo>
                  <a:lnTo>
                    <a:pt x="764227" y="166565"/>
                  </a:lnTo>
                  <a:lnTo>
                    <a:pt x="804709" y="145917"/>
                  </a:lnTo>
                  <a:lnTo>
                    <a:pt x="845919" y="126524"/>
                  </a:lnTo>
                  <a:lnTo>
                    <a:pt x="887830" y="108410"/>
                  </a:lnTo>
                  <a:lnTo>
                    <a:pt x="930418" y="91601"/>
                  </a:lnTo>
                  <a:lnTo>
                    <a:pt x="973658" y="76122"/>
                  </a:lnTo>
                  <a:lnTo>
                    <a:pt x="1017525" y="61998"/>
                  </a:lnTo>
                  <a:lnTo>
                    <a:pt x="1061992" y="49254"/>
                  </a:lnTo>
                  <a:lnTo>
                    <a:pt x="1107037" y="37915"/>
                  </a:lnTo>
                  <a:lnTo>
                    <a:pt x="1152632" y="28007"/>
                  </a:lnTo>
                  <a:lnTo>
                    <a:pt x="1198753" y="19554"/>
                  </a:lnTo>
                  <a:lnTo>
                    <a:pt x="1245375" y="12581"/>
                  </a:lnTo>
                  <a:lnTo>
                    <a:pt x="1292473" y="7114"/>
                  </a:lnTo>
                  <a:lnTo>
                    <a:pt x="1340022" y="3178"/>
                  </a:lnTo>
                  <a:lnTo>
                    <a:pt x="1387995" y="798"/>
                  </a:lnTo>
                  <a:lnTo>
                    <a:pt x="1436370" y="0"/>
                  </a:lnTo>
                  <a:lnTo>
                    <a:pt x="1484744" y="798"/>
                  </a:lnTo>
                  <a:lnTo>
                    <a:pt x="1532717" y="3178"/>
                  </a:lnTo>
                  <a:lnTo>
                    <a:pt x="1580266" y="7114"/>
                  </a:lnTo>
                  <a:lnTo>
                    <a:pt x="1627364" y="12581"/>
                  </a:lnTo>
                  <a:lnTo>
                    <a:pt x="1673986" y="19554"/>
                  </a:lnTo>
                  <a:lnTo>
                    <a:pt x="1720107" y="28007"/>
                  </a:lnTo>
                  <a:lnTo>
                    <a:pt x="1765702" y="37915"/>
                  </a:lnTo>
                  <a:lnTo>
                    <a:pt x="1810747" y="49254"/>
                  </a:lnTo>
                  <a:lnTo>
                    <a:pt x="1855214" y="61998"/>
                  </a:lnTo>
                  <a:lnTo>
                    <a:pt x="1899081" y="76122"/>
                  </a:lnTo>
                  <a:lnTo>
                    <a:pt x="1942321" y="91601"/>
                  </a:lnTo>
                  <a:lnTo>
                    <a:pt x="1984909" y="108410"/>
                  </a:lnTo>
                  <a:lnTo>
                    <a:pt x="2026820" y="126524"/>
                  </a:lnTo>
                  <a:lnTo>
                    <a:pt x="2068030" y="145917"/>
                  </a:lnTo>
                  <a:lnTo>
                    <a:pt x="2108512" y="166565"/>
                  </a:lnTo>
                  <a:lnTo>
                    <a:pt x="2148242" y="188442"/>
                  </a:lnTo>
                  <a:lnTo>
                    <a:pt x="2187194" y="211523"/>
                  </a:lnTo>
                  <a:lnTo>
                    <a:pt x="2225344" y="235783"/>
                  </a:lnTo>
                  <a:lnTo>
                    <a:pt x="2262667" y="261198"/>
                  </a:lnTo>
                  <a:lnTo>
                    <a:pt x="2299136" y="287741"/>
                  </a:lnTo>
                  <a:lnTo>
                    <a:pt x="2334728" y="315388"/>
                  </a:lnTo>
                  <a:lnTo>
                    <a:pt x="2369416" y="344113"/>
                  </a:lnTo>
                  <a:lnTo>
                    <a:pt x="2403176" y="373892"/>
                  </a:lnTo>
                  <a:lnTo>
                    <a:pt x="2435982" y="404699"/>
                  </a:lnTo>
                  <a:lnTo>
                    <a:pt x="2467810" y="436510"/>
                  </a:lnTo>
                  <a:lnTo>
                    <a:pt x="2498635" y="469298"/>
                  </a:lnTo>
                  <a:lnTo>
                    <a:pt x="2528430" y="503040"/>
                  </a:lnTo>
                  <a:lnTo>
                    <a:pt x="2557172" y="537709"/>
                  </a:lnTo>
                  <a:lnTo>
                    <a:pt x="2584834" y="573282"/>
                  </a:lnTo>
                  <a:lnTo>
                    <a:pt x="2611392" y="609731"/>
                  </a:lnTo>
                  <a:lnTo>
                    <a:pt x="2636820" y="647034"/>
                  </a:lnTo>
                  <a:lnTo>
                    <a:pt x="2661094" y="685163"/>
                  </a:lnTo>
                  <a:lnTo>
                    <a:pt x="2684189" y="724095"/>
                  </a:lnTo>
                  <a:lnTo>
                    <a:pt x="2706078" y="763804"/>
                  </a:lnTo>
                  <a:lnTo>
                    <a:pt x="2726738" y="804265"/>
                  </a:lnTo>
                  <a:lnTo>
                    <a:pt x="2746142" y="845453"/>
                  </a:lnTo>
                  <a:lnTo>
                    <a:pt x="2764266" y="887342"/>
                  </a:lnTo>
                  <a:lnTo>
                    <a:pt x="2781085" y="929908"/>
                  </a:lnTo>
                  <a:lnTo>
                    <a:pt x="2796573" y="973126"/>
                  </a:lnTo>
                  <a:lnTo>
                    <a:pt x="2810705" y="1016970"/>
                  </a:lnTo>
                  <a:lnTo>
                    <a:pt x="2823456" y="1061415"/>
                  </a:lnTo>
                  <a:lnTo>
                    <a:pt x="2834802" y="1106437"/>
                  </a:lnTo>
                  <a:lnTo>
                    <a:pt x="2844716" y="1152009"/>
                  </a:lnTo>
                  <a:lnTo>
                    <a:pt x="2853174" y="1198107"/>
                  </a:lnTo>
                  <a:lnTo>
                    <a:pt x="2860150" y="1244706"/>
                  </a:lnTo>
                  <a:lnTo>
                    <a:pt x="2865620" y="1291781"/>
                  </a:lnTo>
                  <a:lnTo>
                    <a:pt x="2869559" y="1339306"/>
                  </a:lnTo>
                  <a:lnTo>
                    <a:pt x="2871940" y="1387257"/>
                  </a:lnTo>
                  <a:lnTo>
                    <a:pt x="2872740" y="1435608"/>
                  </a:lnTo>
                  <a:lnTo>
                    <a:pt x="2871940" y="1483958"/>
                  </a:lnTo>
                  <a:lnTo>
                    <a:pt x="2869559" y="1531909"/>
                  </a:lnTo>
                  <a:lnTo>
                    <a:pt x="2865620" y="1579434"/>
                  </a:lnTo>
                  <a:lnTo>
                    <a:pt x="2860150" y="1626509"/>
                  </a:lnTo>
                  <a:lnTo>
                    <a:pt x="2853174" y="1673108"/>
                  </a:lnTo>
                  <a:lnTo>
                    <a:pt x="2844716" y="1719206"/>
                  </a:lnTo>
                  <a:lnTo>
                    <a:pt x="2834802" y="1764778"/>
                  </a:lnTo>
                  <a:lnTo>
                    <a:pt x="2823456" y="1809800"/>
                  </a:lnTo>
                  <a:lnTo>
                    <a:pt x="2810705" y="1854245"/>
                  </a:lnTo>
                  <a:lnTo>
                    <a:pt x="2796573" y="1898089"/>
                  </a:lnTo>
                  <a:lnTo>
                    <a:pt x="2781085" y="1941307"/>
                  </a:lnTo>
                  <a:lnTo>
                    <a:pt x="2764266" y="1983873"/>
                  </a:lnTo>
                  <a:lnTo>
                    <a:pt x="2746142" y="2025762"/>
                  </a:lnTo>
                  <a:lnTo>
                    <a:pt x="2726738" y="2066950"/>
                  </a:lnTo>
                  <a:lnTo>
                    <a:pt x="2706078" y="2107411"/>
                  </a:lnTo>
                  <a:lnTo>
                    <a:pt x="2684189" y="2147120"/>
                  </a:lnTo>
                  <a:lnTo>
                    <a:pt x="2661094" y="2186052"/>
                  </a:lnTo>
                  <a:lnTo>
                    <a:pt x="2636820" y="2224181"/>
                  </a:lnTo>
                  <a:lnTo>
                    <a:pt x="2611392" y="2261484"/>
                  </a:lnTo>
                  <a:lnTo>
                    <a:pt x="2584834" y="2297933"/>
                  </a:lnTo>
                  <a:lnTo>
                    <a:pt x="2557172" y="2333506"/>
                  </a:lnTo>
                  <a:lnTo>
                    <a:pt x="2528430" y="2368175"/>
                  </a:lnTo>
                  <a:lnTo>
                    <a:pt x="2498635" y="2401917"/>
                  </a:lnTo>
                  <a:lnTo>
                    <a:pt x="2467810" y="2434705"/>
                  </a:lnTo>
                  <a:lnTo>
                    <a:pt x="2435982" y="2466516"/>
                  </a:lnTo>
                  <a:lnTo>
                    <a:pt x="2403176" y="2497323"/>
                  </a:lnTo>
                  <a:lnTo>
                    <a:pt x="2369416" y="2527102"/>
                  </a:lnTo>
                  <a:lnTo>
                    <a:pt x="2334728" y="2555827"/>
                  </a:lnTo>
                  <a:lnTo>
                    <a:pt x="2299136" y="2583474"/>
                  </a:lnTo>
                  <a:lnTo>
                    <a:pt x="2262667" y="2610017"/>
                  </a:lnTo>
                  <a:lnTo>
                    <a:pt x="2225344" y="2635432"/>
                  </a:lnTo>
                  <a:lnTo>
                    <a:pt x="2187194" y="2659692"/>
                  </a:lnTo>
                  <a:lnTo>
                    <a:pt x="2148242" y="2682773"/>
                  </a:lnTo>
                  <a:lnTo>
                    <a:pt x="2108512" y="2704650"/>
                  </a:lnTo>
                  <a:lnTo>
                    <a:pt x="2068030" y="2725298"/>
                  </a:lnTo>
                  <a:lnTo>
                    <a:pt x="2026820" y="2744691"/>
                  </a:lnTo>
                  <a:lnTo>
                    <a:pt x="1984909" y="2762805"/>
                  </a:lnTo>
                  <a:lnTo>
                    <a:pt x="1942321" y="2779614"/>
                  </a:lnTo>
                  <a:lnTo>
                    <a:pt x="1899081" y="2795093"/>
                  </a:lnTo>
                  <a:lnTo>
                    <a:pt x="1855214" y="2809217"/>
                  </a:lnTo>
                  <a:lnTo>
                    <a:pt x="1810747" y="2821961"/>
                  </a:lnTo>
                  <a:lnTo>
                    <a:pt x="1765702" y="2833300"/>
                  </a:lnTo>
                  <a:lnTo>
                    <a:pt x="1720107" y="2843208"/>
                  </a:lnTo>
                  <a:lnTo>
                    <a:pt x="1673986" y="2851661"/>
                  </a:lnTo>
                  <a:lnTo>
                    <a:pt x="1627364" y="2858634"/>
                  </a:lnTo>
                  <a:lnTo>
                    <a:pt x="1580266" y="2864101"/>
                  </a:lnTo>
                  <a:lnTo>
                    <a:pt x="1532717" y="2868037"/>
                  </a:lnTo>
                  <a:lnTo>
                    <a:pt x="1484744" y="2870417"/>
                  </a:lnTo>
                  <a:lnTo>
                    <a:pt x="1436370" y="2871216"/>
                  </a:lnTo>
                  <a:lnTo>
                    <a:pt x="1387995" y="2870417"/>
                  </a:lnTo>
                  <a:lnTo>
                    <a:pt x="1340022" y="2868037"/>
                  </a:lnTo>
                  <a:lnTo>
                    <a:pt x="1292473" y="2864101"/>
                  </a:lnTo>
                  <a:lnTo>
                    <a:pt x="1245375" y="2858634"/>
                  </a:lnTo>
                  <a:lnTo>
                    <a:pt x="1198753" y="2851661"/>
                  </a:lnTo>
                  <a:lnTo>
                    <a:pt x="1152632" y="2843208"/>
                  </a:lnTo>
                  <a:lnTo>
                    <a:pt x="1107037" y="2833300"/>
                  </a:lnTo>
                  <a:lnTo>
                    <a:pt x="1061992" y="2821961"/>
                  </a:lnTo>
                  <a:lnTo>
                    <a:pt x="1017525" y="2809217"/>
                  </a:lnTo>
                  <a:lnTo>
                    <a:pt x="973658" y="2795093"/>
                  </a:lnTo>
                  <a:lnTo>
                    <a:pt x="930418" y="2779614"/>
                  </a:lnTo>
                  <a:lnTo>
                    <a:pt x="887830" y="2762805"/>
                  </a:lnTo>
                  <a:lnTo>
                    <a:pt x="845919" y="2744691"/>
                  </a:lnTo>
                  <a:lnTo>
                    <a:pt x="804709" y="2725298"/>
                  </a:lnTo>
                  <a:lnTo>
                    <a:pt x="764227" y="2704650"/>
                  </a:lnTo>
                  <a:lnTo>
                    <a:pt x="724497" y="2682773"/>
                  </a:lnTo>
                  <a:lnTo>
                    <a:pt x="685545" y="2659692"/>
                  </a:lnTo>
                  <a:lnTo>
                    <a:pt x="647395" y="2635432"/>
                  </a:lnTo>
                  <a:lnTo>
                    <a:pt x="610072" y="2610017"/>
                  </a:lnTo>
                  <a:lnTo>
                    <a:pt x="573603" y="2583474"/>
                  </a:lnTo>
                  <a:lnTo>
                    <a:pt x="538011" y="2555827"/>
                  </a:lnTo>
                  <a:lnTo>
                    <a:pt x="503323" y="2527102"/>
                  </a:lnTo>
                  <a:lnTo>
                    <a:pt x="469563" y="2497323"/>
                  </a:lnTo>
                  <a:lnTo>
                    <a:pt x="436757" y="2466516"/>
                  </a:lnTo>
                  <a:lnTo>
                    <a:pt x="404929" y="2434705"/>
                  </a:lnTo>
                  <a:lnTo>
                    <a:pt x="374104" y="2401917"/>
                  </a:lnTo>
                  <a:lnTo>
                    <a:pt x="344309" y="2368175"/>
                  </a:lnTo>
                  <a:lnTo>
                    <a:pt x="315567" y="2333506"/>
                  </a:lnTo>
                  <a:lnTo>
                    <a:pt x="287905" y="2297933"/>
                  </a:lnTo>
                  <a:lnTo>
                    <a:pt x="261347" y="2261484"/>
                  </a:lnTo>
                  <a:lnTo>
                    <a:pt x="235919" y="2224181"/>
                  </a:lnTo>
                  <a:lnTo>
                    <a:pt x="211645" y="2186052"/>
                  </a:lnTo>
                  <a:lnTo>
                    <a:pt x="188550" y="2147120"/>
                  </a:lnTo>
                  <a:lnTo>
                    <a:pt x="166661" y="2107411"/>
                  </a:lnTo>
                  <a:lnTo>
                    <a:pt x="146001" y="2066950"/>
                  </a:lnTo>
                  <a:lnTo>
                    <a:pt x="126597" y="2025762"/>
                  </a:lnTo>
                  <a:lnTo>
                    <a:pt x="108473" y="1983873"/>
                  </a:lnTo>
                  <a:lnTo>
                    <a:pt x="91654" y="1941307"/>
                  </a:lnTo>
                  <a:lnTo>
                    <a:pt x="76166" y="1898089"/>
                  </a:lnTo>
                  <a:lnTo>
                    <a:pt x="62034" y="1854245"/>
                  </a:lnTo>
                  <a:lnTo>
                    <a:pt x="49283" y="1809800"/>
                  </a:lnTo>
                  <a:lnTo>
                    <a:pt x="37937" y="1764778"/>
                  </a:lnTo>
                  <a:lnTo>
                    <a:pt x="28023" y="1719206"/>
                  </a:lnTo>
                  <a:lnTo>
                    <a:pt x="19565" y="1673108"/>
                  </a:lnTo>
                  <a:lnTo>
                    <a:pt x="12589" y="1626509"/>
                  </a:lnTo>
                  <a:lnTo>
                    <a:pt x="7119" y="1579434"/>
                  </a:lnTo>
                  <a:lnTo>
                    <a:pt x="3180" y="1531909"/>
                  </a:lnTo>
                  <a:lnTo>
                    <a:pt x="799" y="1483958"/>
                  </a:lnTo>
                  <a:lnTo>
                    <a:pt x="0" y="1435608"/>
                  </a:lnTo>
                  <a:close/>
                </a:path>
              </a:pathLst>
            </a:custGeom>
            <a:ln w="12700">
              <a:solidFill>
                <a:srgbClr val="B17C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072896" y="2785872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60">
                <a:moveTo>
                  <a:pt x="208025" y="0"/>
                </a:moveTo>
                <a:lnTo>
                  <a:pt x="160329" y="5491"/>
                </a:lnTo>
                <a:lnTo>
                  <a:pt x="116543" y="21136"/>
                </a:lnTo>
                <a:lnTo>
                  <a:pt x="77918" y="45686"/>
                </a:lnTo>
                <a:lnTo>
                  <a:pt x="45702" y="77897"/>
                </a:lnTo>
                <a:lnTo>
                  <a:pt x="21144" y="116521"/>
                </a:lnTo>
                <a:lnTo>
                  <a:pt x="5494" y="160313"/>
                </a:lnTo>
                <a:lnTo>
                  <a:pt x="0" y="208025"/>
                </a:lnTo>
                <a:lnTo>
                  <a:pt x="5494" y="255738"/>
                </a:lnTo>
                <a:lnTo>
                  <a:pt x="21144" y="299530"/>
                </a:lnTo>
                <a:lnTo>
                  <a:pt x="45702" y="338154"/>
                </a:lnTo>
                <a:lnTo>
                  <a:pt x="77918" y="370365"/>
                </a:lnTo>
                <a:lnTo>
                  <a:pt x="116543" y="394915"/>
                </a:lnTo>
                <a:lnTo>
                  <a:pt x="160329" y="410560"/>
                </a:lnTo>
                <a:lnTo>
                  <a:pt x="208025" y="416051"/>
                </a:lnTo>
                <a:lnTo>
                  <a:pt x="255738" y="410560"/>
                </a:lnTo>
                <a:lnTo>
                  <a:pt x="299530" y="394915"/>
                </a:lnTo>
                <a:lnTo>
                  <a:pt x="338154" y="370365"/>
                </a:lnTo>
                <a:lnTo>
                  <a:pt x="370365" y="338154"/>
                </a:lnTo>
                <a:lnTo>
                  <a:pt x="394915" y="299530"/>
                </a:lnTo>
                <a:lnTo>
                  <a:pt x="410560" y="255738"/>
                </a:lnTo>
                <a:lnTo>
                  <a:pt x="416051" y="208025"/>
                </a:lnTo>
                <a:lnTo>
                  <a:pt x="410560" y="160313"/>
                </a:lnTo>
                <a:lnTo>
                  <a:pt x="394915" y="116521"/>
                </a:lnTo>
                <a:lnTo>
                  <a:pt x="370365" y="77897"/>
                </a:lnTo>
                <a:lnTo>
                  <a:pt x="338154" y="45686"/>
                </a:lnTo>
                <a:lnTo>
                  <a:pt x="299530" y="21136"/>
                </a:lnTo>
                <a:lnTo>
                  <a:pt x="255738" y="5491"/>
                </a:lnTo>
                <a:lnTo>
                  <a:pt x="208025" y="0"/>
                </a:lnTo>
                <a:close/>
              </a:path>
            </a:pathLst>
          </a:custGeom>
          <a:solidFill>
            <a:srgbClr val="583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32103" y="2825877"/>
            <a:ext cx="9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6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44440" y="2766060"/>
            <a:ext cx="414655" cy="416559"/>
          </a:xfrm>
          <a:custGeom>
            <a:avLst/>
            <a:gdLst/>
            <a:ahLst/>
            <a:cxnLst/>
            <a:rect l="l" t="t" r="r" b="b"/>
            <a:pathLst>
              <a:path w="414654" h="416560">
                <a:moveTo>
                  <a:pt x="207263" y="0"/>
                </a:moveTo>
                <a:lnTo>
                  <a:pt x="159753" y="5491"/>
                </a:lnTo>
                <a:lnTo>
                  <a:pt x="116132" y="21136"/>
                </a:lnTo>
                <a:lnTo>
                  <a:pt x="77648" y="45686"/>
                </a:lnTo>
                <a:lnTo>
                  <a:pt x="45546" y="77897"/>
                </a:lnTo>
                <a:lnTo>
                  <a:pt x="21073" y="116521"/>
                </a:lnTo>
                <a:lnTo>
                  <a:pt x="5476" y="160313"/>
                </a:lnTo>
                <a:lnTo>
                  <a:pt x="0" y="208025"/>
                </a:lnTo>
                <a:lnTo>
                  <a:pt x="5476" y="255738"/>
                </a:lnTo>
                <a:lnTo>
                  <a:pt x="21073" y="299530"/>
                </a:lnTo>
                <a:lnTo>
                  <a:pt x="45546" y="338154"/>
                </a:lnTo>
                <a:lnTo>
                  <a:pt x="77648" y="370365"/>
                </a:lnTo>
                <a:lnTo>
                  <a:pt x="116132" y="394915"/>
                </a:lnTo>
                <a:lnTo>
                  <a:pt x="159753" y="410560"/>
                </a:lnTo>
                <a:lnTo>
                  <a:pt x="207263" y="416051"/>
                </a:lnTo>
                <a:lnTo>
                  <a:pt x="254774" y="410560"/>
                </a:lnTo>
                <a:lnTo>
                  <a:pt x="298395" y="394915"/>
                </a:lnTo>
                <a:lnTo>
                  <a:pt x="336879" y="370365"/>
                </a:lnTo>
                <a:lnTo>
                  <a:pt x="368981" y="338154"/>
                </a:lnTo>
                <a:lnTo>
                  <a:pt x="393454" y="299530"/>
                </a:lnTo>
                <a:lnTo>
                  <a:pt x="409051" y="255738"/>
                </a:lnTo>
                <a:lnTo>
                  <a:pt x="414527" y="208025"/>
                </a:lnTo>
                <a:lnTo>
                  <a:pt x="409051" y="160313"/>
                </a:lnTo>
                <a:lnTo>
                  <a:pt x="393454" y="116521"/>
                </a:lnTo>
                <a:lnTo>
                  <a:pt x="368981" y="77897"/>
                </a:lnTo>
                <a:lnTo>
                  <a:pt x="336879" y="45686"/>
                </a:lnTo>
                <a:lnTo>
                  <a:pt x="298395" y="21136"/>
                </a:lnTo>
                <a:lnTo>
                  <a:pt x="254774" y="5491"/>
                </a:lnTo>
                <a:lnTo>
                  <a:pt x="207263" y="0"/>
                </a:lnTo>
                <a:close/>
              </a:path>
            </a:pathLst>
          </a:custGeom>
          <a:solidFill>
            <a:srgbClr val="583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74107" y="2806953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72728" y="2746248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60">
                <a:moveTo>
                  <a:pt x="208025" y="0"/>
                </a:moveTo>
                <a:lnTo>
                  <a:pt x="160313" y="5491"/>
                </a:lnTo>
                <a:lnTo>
                  <a:pt x="116521" y="21136"/>
                </a:lnTo>
                <a:lnTo>
                  <a:pt x="77897" y="45686"/>
                </a:lnTo>
                <a:lnTo>
                  <a:pt x="45686" y="77897"/>
                </a:lnTo>
                <a:lnTo>
                  <a:pt x="21136" y="116521"/>
                </a:lnTo>
                <a:lnTo>
                  <a:pt x="5491" y="160313"/>
                </a:lnTo>
                <a:lnTo>
                  <a:pt x="0" y="208025"/>
                </a:lnTo>
                <a:lnTo>
                  <a:pt x="5491" y="255738"/>
                </a:lnTo>
                <a:lnTo>
                  <a:pt x="21136" y="299530"/>
                </a:lnTo>
                <a:lnTo>
                  <a:pt x="45686" y="338154"/>
                </a:lnTo>
                <a:lnTo>
                  <a:pt x="77897" y="370365"/>
                </a:lnTo>
                <a:lnTo>
                  <a:pt x="116521" y="394915"/>
                </a:lnTo>
                <a:lnTo>
                  <a:pt x="160313" y="410560"/>
                </a:lnTo>
                <a:lnTo>
                  <a:pt x="208025" y="416051"/>
                </a:lnTo>
                <a:lnTo>
                  <a:pt x="255738" y="410560"/>
                </a:lnTo>
                <a:lnTo>
                  <a:pt x="299530" y="394915"/>
                </a:lnTo>
                <a:lnTo>
                  <a:pt x="338154" y="370365"/>
                </a:lnTo>
                <a:lnTo>
                  <a:pt x="370365" y="338154"/>
                </a:lnTo>
                <a:lnTo>
                  <a:pt x="394915" y="299530"/>
                </a:lnTo>
                <a:lnTo>
                  <a:pt x="410560" y="255738"/>
                </a:lnTo>
                <a:lnTo>
                  <a:pt x="416051" y="208025"/>
                </a:lnTo>
                <a:lnTo>
                  <a:pt x="410560" y="160313"/>
                </a:lnTo>
                <a:lnTo>
                  <a:pt x="394915" y="116521"/>
                </a:lnTo>
                <a:lnTo>
                  <a:pt x="370365" y="77897"/>
                </a:lnTo>
                <a:lnTo>
                  <a:pt x="338154" y="45686"/>
                </a:lnTo>
                <a:lnTo>
                  <a:pt x="299530" y="21136"/>
                </a:lnTo>
                <a:lnTo>
                  <a:pt x="255738" y="5491"/>
                </a:lnTo>
                <a:lnTo>
                  <a:pt x="208025" y="0"/>
                </a:lnTo>
                <a:close/>
              </a:path>
            </a:pathLst>
          </a:custGeom>
          <a:solidFill>
            <a:srgbClr val="583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02014" y="2785948"/>
            <a:ext cx="160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8953" y="3994277"/>
            <a:ext cx="250189" cy="25019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3336" y="3994277"/>
            <a:ext cx="248666" cy="25019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49452" y="3388206"/>
            <a:ext cx="2625852" cy="161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lang="en-US" sz="1400" spc="45" dirty="0">
                <a:solidFill>
                  <a:srgbClr val="585858"/>
                </a:solidFill>
                <a:latin typeface="Lucida Sans Unicode"/>
                <a:cs typeface="Lucida Sans Unicode"/>
              </a:rPr>
              <a:t>To improve performance, establish computational thinking skills, and make </a:t>
            </a:r>
          </a:p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lang="en-US" sz="1400" spc="45" dirty="0">
                <a:solidFill>
                  <a:srgbClr val="585858"/>
                </a:solidFill>
                <a:latin typeface="Lucida Sans Unicode"/>
                <a:cs typeface="Lucida Sans Unicode"/>
              </a:rPr>
              <a:t>analysis and reflection to solve problems</a:t>
            </a:r>
            <a:endParaRPr lang="en-US" sz="1400" dirty="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13450" y="6441973"/>
            <a:ext cx="153035" cy="268663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lang="en-MY" sz="1600" spc="-10" dirty="0">
                <a:latin typeface="Lucida Sans Unicode"/>
                <a:cs typeface="Lucida Sans Unicode"/>
              </a:rPr>
              <a:t>4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02911" y="3471671"/>
            <a:ext cx="2327147" cy="968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50000"/>
              </a:lnSpc>
              <a:spcBef>
                <a:spcPts val="100"/>
              </a:spcBef>
            </a:pPr>
            <a:r>
              <a:rPr lang="en-US" sz="14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Clear objectives, where </a:t>
            </a:r>
          </a:p>
          <a:p>
            <a:pPr marL="12700" marR="5080" indent="-635" algn="ctr">
              <a:lnSpc>
                <a:spcPct val="150000"/>
              </a:lnSpc>
              <a:spcBef>
                <a:spcPts val="100"/>
              </a:spcBef>
            </a:pPr>
            <a:r>
              <a:rPr lang="en-US" sz="14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feedback and support are readily available.</a:t>
            </a:r>
            <a:endParaRPr lang="en-US" sz="1400" dirty="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22816" y="3341179"/>
            <a:ext cx="21983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50000"/>
              </a:lnSpc>
              <a:spcBef>
                <a:spcPts val="100"/>
              </a:spcBef>
            </a:pPr>
            <a:r>
              <a:rPr lang="en-US" sz="1400" dirty="0"/>
              <a:t>Under the Centre for Advancement in Rural Education Informatics (</a:t>
            </a:r>
            <a:r>
              <a:rPr lang="en-US" sz="1400" dirty="0" err="1"/>
              <a:t>iCARE</a:t>
            </a:r>
            <a:r>
              <a:rPr lang="en-US" sz="1400" dirty="0"/>
              <a:t>) project.</a:t>
            </a:r>
            <a:endParaRPr lang="en-US" sz="1400" dirty="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562131" y="508903"/>
            <a:ext cx="905567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MY" sz="4400" spc="10" dirty="0"/>
              <a:t>Why Web Application Learning</a:t>
            </a:r>
            <a:endParaRPr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7004"/>
            <a:ext cx="12192000" cy="4921250"/>
          </a:xfrm>
          <a:custGeom>
            <a:avLst/>
            <a:gdLst/>
            <a:ahLst/>
            <a:cxnLst/>
            <a:rect l="l" t="t" r="r" b="b"/>
            <a:pathLst>
              <a:path w="12192000" h="4921250">
                <a:moveTo>
                  <a:pt x="0" y="4920995"/>
                </a:moveTo>
                <a:lnTo>
                  <a:pt x="12192000" y="4920995"/>
                </a:lnTo>
                <a:lnTo>
                  <a:pt x="12192000" y="0"/>
                </a:lnTo>
                <a:lnTo>
                  <a:pt x="0" y="0"/>
                </a:lnTo>
                <a:lnTo>
                  <a:pt x="0" y="4920995"/>
                </a:lnTo>
                <a:close/>
              </a:path>
            </a:pathLst>
          </a:custGeom>
          <a:solidFill>
            <a:srgbClr val="F1F1F1">
              <a:alpha val="3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5041900"/>
            <a:chOff x="0" y="0"/>
            <a:chExt cx="12192000" cy="50419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1937385"/>
            </a:xfrm>
            <a:custGeom>
              <a:avLst/>
              <a:gdLst/>
              <a:ahLst/>
              <a:cxnLst/>
              <a:rect l="l" t="t" r="r" b="b"/>
              <a:pathLst>
                <a:path w="12192000" h="1937385">
                  <a:moveTo>
                    <a:pt x="12192000" y="0"/>
                  </a:moveTo>
                  <a:lnTo>
                    <a:pt x="0" y="0"/>
                  </a:lnTo>
                  <a:lnTo>
                    <a:pt x="0" y="1937003"/>
                  </a:lnTo>
                  <a:lnTo>
                    <a:pt x="12192000" y="193700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1951"/>
              <a:ext cx="12185903" cy="313944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19658" y="2645410"/>
            <a:ext cx="2885440" cy="2884170"/>
            <a:chOff x="819658" y="2645410"/>
            <a:chExt cx="2885440" cy="2884170"/>
          </a:xfrm>
        </p:grpSpPr>
        <p:sp>
          <p:nvSpPr>
            <p:cNvPr id="9" name="object 9"/>
            <p:cNvSpPr/>
            <p:nvPr/>
          </p:nvSpPr>
          <p:spPr>
            <a:xfrm>
              <a:off x="826008" y="2651760"/>
              <a:ext cx="2872740" cy="2871470"/>
            </a:xfrm>
            <a:custGeom>
              <a:avLst/>
              <a:gdLst/>
              <a:ahLst/>
              <a:cxnLst/>
              <a:rect l="l" t="t" r="r" b="b"/>
              <a:pathLst>
                <a:path w="2872740" h="2871470">
                  <a:moveTo>
                    <a:pt x="1436369" y="0"/>
                  </a:moveTo>
                  <a:lnTo>
                    <a:pt x="1387995" y="798"/>
                  </a:lnTo>
                  <a:lnTo>
                    <a:pt x="1340022" y="3178"/>
                  </a:lnTo>
                  <a:lnTo>
                    <a:pt x="1292473" y="7114"/>
                  </a:lnTo>
                  <a:lnTo>
                    <a:pt x="1245375" y="12581"/>
                  </a:lnTo>
                  <a:lnTo>
                    <a:pt x="1198753" y="19554"/>
                  </a:lnTo>
                  <a:lnTo>
                    <a:pt x="1152632" y="28007"/>
                  </a:lnTo>
                  <a:lnTo>
                    <a:pt x="1107037" y="37915"/>
                  </a:lnTo>
                  <a:lnTo>
                    <a:pt x="1061992" y="49254"/>
                  </a:lnTo>
                  <a:lnTo>
                    <a:pt x="1017525" y="61998"/>
                  </a:lnTo>
                  <a:lnTo>
                    <a:pt x="973658" y="76122"/>
                  </a:lnTo>
                  <a:lnTo>
                    <a:pt x="930418" y="91601"/>
                  </a:lnTo>
                  <a:lnTo>
                    <a:pt x="887830" y="108410"/>
                  </a:lnTo>
                  <a:lnTo>
                    <a:pt x="845919" y="126524"/>
                  </a:lnTo>
                  <a:lnTo>
                    <a:pt x="804709" y="145917"/>
                  </a:lnTo>
                  <a:lnTo>
                    <a:pt x="764227" y="166565"/>
                  </a:lnTo>
                  <a:lnTo>
                    <a:pt x="724497" y="188442"/>
                  </a:lnTo>
                  <a:lnTo>
                    <a:pt x="685545" y="211523"/>
                  </a:lnTo>
                  <a:lnTo>
                    <a:pt x="647395" y="235783"/>
                  </a:lnTo>
                  <a:lnTo>
                    <a:pt x="610072" y="261198"/>
                  </a:lnTo>
                  <a:lnTo>
                    <a:pt x="573603" y="287741"/>
                  </a:lnTo>
                  <a:lnTo>
                    <a:pt x="538011" y="315388"/>
                  </a:lnTo>
                  <a:lnTo>
                    <a:pt x="503323" y="344113"/>
                  </a:lnTo>
                  <a:lnTo>
                    <a:pt x="469563" y="373892"/>
                  </a:lnTo>
                  <a:lnTo>
                    <a:pt x="436757" y="404699"/>
                  </a:lnTo>
                  <a:lnTo>
                    <a:pt x="404929" y="436510"/>
                  </a:lnTo>
                  <a:lnTo>
                    <a:pt x="374104" y="469298"/>
                  </a:lnTo>
                  <a:lnTo>
                    <a:pt x="344309" y="503040"/>
                  </a:lnTo>
                  <a:lnTo>
                    <a:pt x="315567" y="537709"/>
                  </a:lnTo>
                  <a:lnTo>
                    <a:pt x="287905" y="573282"/>
                  </a:lnTo>
                  <a:lnTo>
                    <a:pt x="261347" y="609731"/>
                  </a:lnTo>
                  <a:lnTo>
                    <a:pt x="235919" y="647034"/>
                  </a:lnTo>
                  <a:lnTo>
                    <a:pt x="211645" y="685163"/>
                  </a:lnTo>
                  <a:lnTo>
                    <a:pt x="188550" y="724095"/>
                  </a:lnTo>
                  <a:lnTo>
                    <a:pt x="166661" y="763804"/>
                  </a:lnTo>
                  <a:lnTo>
                    <a:pt x="146001" y="804265"/>
                  </a:lnTo>
                  <a:lnTo>
                    <a:pt x="126597" y="845453"/>
                  </a:lnTo>
                  <a:lnTo>
                    <a:pt x="108473" y="887342"/>
                  </a:lnTo>
                  <a:lnTo>
                    <a:pt x="91654" y="929908"/>
                  </a:lnTo>
                  <a:lnTo>
                    <a:pt x="76166" y="973126"/>
                  </a:lnTo>
                  <a:lnTo>
                    <a:pt x="62034" y="1016970"/>
                  </a:lnTo>
                  <a:lnTo>
                    <a:pt x="49283" y="1061415"/>
                  </a:lnTo>
                  <a:lnTo>
                    <a:pt x="37937" y="1106437"/>
                  </a:lnTo>
                  <a:lnTo>
                    <a:pt x="28023" y="1152009"/>
                  </a:lnTo>
                  <a:lnTo>
                    <a:pt x="19565" y="1198107"/>
                  </a:lnTo>
                  <a:lnTo>
                    <a:pt x="12589" y="1244706"/>
                  </a:lnTo>
                  <a:lnTo>
                    <a:pt x="7119" y="1291781"/>
                  </a:lnTo>
                  <a:lnTo>
                    <a:pt x="3180" y="1339306"/>
                  </a:lnTo>
                  <a:lnTo>
                    <a:pt x="799" y="1387257"/>
                  </a:lnTo>
                  <a:lnTo>
                    <a:pt x="0" y="1435608"/>
                  </a:lnTo>
                  <a:lnTo>
                    <a:pt x="799" y="1483958"/>
                  </a:lnTo>
                  <a:lnTo>
                    <a:pt x="3180" y="1531909"/>
                  </a:lnTo>
                  <a:lnTo>
                    <a:pt x="7119" y="1579434"/>
                  </a:lnTo>
                  <a:lnTo>
                    <a:pt x="12589" y="1626509"/>
                  </a:lnTo>
                  <a:lnTo>
                    <a:pt x="19565" y="1673108"/>
                  </a:lnTo>
                  <a:lnTo>
                    <a:pt x="28023" y="1719206"/>
                  </a:lnTo>
                  <a:lnTo>
                    <a:pt x="37937" y="1764778"/>
                  </a:lnTo>
                  <a:lnTo>
                    <a:pt x="49283" y="1809800"/>
                  </a:lnTo>
                  <a:lnTo>
                    <a:pt x="62034" y="1854245"/>
                  </a:lnTo>
                  <a:lnTo>
                    <a:pt x="76166" y="1898089"/>
                  </a:lnTo>
                  <a:lnTo>
                    <a:pt x="91654" y="1941307"/>
                  </a:lnTo>
                  <a:lnTo>
                    <a:pt x="108473" y="1983873"/>
                  </a:lnTo>
                  <a:lnTo>
                    <a:pt x="126597" y="2025762"/>
                  </a:lnTo>
                  <a:lnTo>
                    <a:pt x="146001" y="2066950"/>
                  </a:lnTo>
                  <a:lnTo>
                    <a:pt x="166661" y="2107411"/>
                  </a:lnTo>
                  <a:lnTo>
                    <a:pt x="188550" y="2147120"/>
                  </a:lnTo>
                  <a:lnTo>
                    <a:pt x="211645" y="2186052"/>
                  </a:lnTo>
                  <a:lnTo>
                    <a:pt x="235919" y="2224181"/>
                  </a:lnTo>
                  <a:lnTo>
                    <a:pt x="261347" y="2261484"/>
                  </a:lnTo>
                  <a:lnTo>
                    <a:pt x="287905" y="2297933"/>
                  </a:lnTo>
                  <a:lnTo>
                    <a:pt x="315567" y="2333506"/>
                  </a:lnTo>
                  <a:lnTo>
                    <a:pt x="344309" y="2368175"/>
                  </a:lnTo>
                  <a:lnTo>
                    <a:pt x="374104" y="2401917"/>
                  </a:lnTo>
                  <a:lnTo>
                    <a:pt x="404929" y="2434705"/>
                  </a:lnTo>
                  <a:lnTo>
                    <a:pt x="436757" y="2466516"/>
                  </a:lnTo>
                  <a:lnTo>
                    <a:pt x="469563" y="2497323"/>
                  </a:lnTo>
                  <a:lnTo>
                    <a:pt x="503323" y="2527102"/>
                  </a:lnTo>
                  <a:lnTo>
                    <a:pt x="538011" y="2555827"/>
                  </a:lnTo>
                  <a:lnTo>
                    <a:pt x="573603" y="2583474"/>
                  </a:lnTo>
                  <a:lnTo>
                    <a:pt x="610072" y="2610017"/>
                  </a:lnTo>
                  <a:lnTo>
                    <a:pt x="647395" y="2635432"/>
                  </a:lnTo>
                  <a:lnTo>
                    <a:pt x="685545" y="2659692"/>
                  </a:lnTo>
                  <a:lnTo>
                    <a:pt x="724497" y="2682773"/>
                  </a:lnTo>
                  <a:lnTo>
                    <a:pt x="764227" y="2704650"/>
                  </a:lnTo>
                  <a:lnTo>
                    <a:pt x="804709" y="2725298"/>
                  </a:lnTo>
                  <a:lnTo>
                    <a:pt x="845919" y="2744691"/>
                  </a:lnTo>
                  <a:lnTo>
                    <a:pt x="887830" y="2762805"/>
                  </a:lnTo>
                  <a:lnTo>
                    <a:pt x="930418" y="2779614"/>
                  </a:lnTo>
                  <a:lnTo>
                    <a:pt x="973658" y="2795093"/>
                  </a:lnTo>
                  <a:lnTo>
                    <a:pt x="1017525" y="2809217"/>
                  </a:lnTo>
                  <a:lnTo>
                    <a:pt x="1061992" y="2821961"/>
                  </a:lnTo>
                  <a:lnTo>
                    <a:pt x="1107037" y="2833300"/>
                  </a:lnTo>
                  <a:lnTo>
                    <a:pt x="1152632" y="2843208"/>
                  </a:lnTo>
                  <a:lnTo>
                    <a:pt x="1198753" y="2851661"/>
                  </a:lnTo>
                  <a:lnTo>
                    <a:pt x="1245375" y="2858634"/>
                  </a:lnTo>
                  <a:lnTo>
                    <a:pt x="1292473" y="2864101"/>
                  </a:lnTo>
                  <a:lnTo>
                    <a:pt x="1340022" y="2868037"/>
                  </a:lnTo>
                  <a:lnTo>
                    <a:pt x="1387995" y="2870417"/>
                  </a:lnTo>
                  <a:lnTo>
                    <a:pt x="1436369" y="2871216"/>
                  </a:lnTo>
                  <a:lnTo>
                    <a:pt x="1484744" y="2870417"/>
                  </a:lnTo>
                  <a:lnTo>
                    <a:pt x="1532717" y="2868037"/>
                  </a:lnTo>
                  <a:lnTo>
                    <a:pt x="1580266" y="2864101"/>
                  </a:lnTo>
                  <a:lnTo>
                    <a:pt x="1627364" y="2858634"/>
                  </a:lnTo>
                  <a:lnTo>
                    <a:pt x="1673986" y="2851661"/>
                  </a:lnTo>
                  <a:lnTo>
                    <a:pt x="1720107" y="2843208"/>
                  </a:lnTo>
                  <a:lnTo>
                    <a:pt x="1765702" y="2833300"/>
                  </a:lnTo>
                  <a:lnTo>
                    <a:pt x="1810747" y="2821961"/>
                  </a:lnTo>
                  <a:lnTo>
                    <a:pt x="1855214" y="2809217"/>
                  </a:lnTo>
                  <a:lnTo>
                    <a:pt x="1899081" y="2795093"/>
                  </a:lnTo>
                  <a:lnTo>
                    <a:pt x="1942321" y="2779614"/>
                  </a:lnTo>
                  <a:lnTo>
                    <a:pt x="1984909" y="2762805"/>
                  </a:lnTo>
                  <a:lnTo>
                    <a:pt x="2026820" y="2744691"/>
                  </a:lnTo>
                  <a:lnTo>
                    <a:pt x="2068030" y="2725298"/>
                  </a:lnTo>
                  <a:lnTo>
                    <a:pt x="2108512" y="2704650"/>
                  </a:lnTo>
                  <a:lnTo>
                    <a:pt x="2148242" y="2682773"/>
                  </a:lnTo>
                  <a:lnTo>
                    <a:pt x="2187194" y="2659692"/>
                  </a:lnTo>
                  <a:lnTo>
                    <a:pt x="2225344" y="2635432"/>
                  </a:lnTo>
                  <a:lnTo>
                    <a:pt x="2262667" y="2610017"/>
                  </a:lnTo>
                  <a:lnTo>
                    <a:pt x="2299136" y="2583474"/>
                  </a:lnTo>
                  <a:lnTo>
                    <a:pt x="2334728" y="2555827"/>
                  </a:lnTo>
                  <a:lnTo>
                    <a:pt x="2369416" y="2527102"/>
                  </a:lnTo>
                  <a:lnTo>
                    <a:pt x="2403176" y="2497323"/>
                  </a:lnTo>
                  <a:lnTo>
                    <a:pt x="2435982" y="2466516"/>
                  </a:lnTo>
                  <a:lnTo>
                    <a:pt x="2467810" y="2434705"/>
                  </a:lnTo>
                  <a:lnTo>
                    <a:pt x="2498635" y="2401917"/>
                  </a:lnTo>
                  <a:lnTo>
                    <a:pt x="2528430" y="2368175"/>
                  </a:lnTo>
                  <a:lnTo>
                    <a:pt x="2557172" y="2333506"/>
                  </a:lnTo>
                  <a:lnTo>
                    <a:pt x="2584834" y="2297933"/>
                  </a:lnTo>
                  <a:lnTo>
                    <a:pt x="2611392" y="2261484"/>
                  </a:lnTo>
                  <a:lnTo>
                    <a:pt x="2636820" y="2224181"/>
                  </a:lnTo>
                  <a:lnTo>
                    <a:pt x="2661094" y="2186052"/>
                  </a:lnTo>
                  <a:lnTo>
                    <a:pt x="2684189" y="2147120"/>
                  </a:lnTo>
                  <a:lnTo>
                    <a:pt x="2706078" y="2107411"/>
                  </a:lnTo>
                  <a:lnTo>
                    <a:pt x="2726738" y="2066950"/>
                  </a:lnTo>
                  <a:lnTo>
                    <a:pt x="2746142" y="2025762"/>
                  </a:lnTo>
                  <a:lnTo>
                    <a:pt x="2764266" y="1983873"/>
                  </a:lnTo>
                  <a:lnTo>
                    <a:pt x="2781085" y="1941307"/>
                  </a:lnTo>
                  <a:lnTo>
                    <a:pt x="2796573" y="1898089"/>
                  </a:lnTo>
                  <a:lnTo>
                    <a:pt x="2810705" y="1854245"/>
                  </a:lnTo>
                  <a:lnTo>
                    <a:pt x="2823456" y="1809800"/>
                  </a:lnTo>
                  <a:lnTo>
                    <a:pt x="2834802" y="1764778"/>
                  </a:lnTo>
                  <a:lnTo>
                    <a:pt x="2844716" y="1719206"/>
                  </a:lnTo>
                  <a:lnTo>
                    <a:pt x="2853174" y="1673108"/>
                  </a:lnTo>
                  <a:lnTo>
                    <a:pt x="2860150" y="1626509"/>
                  </a:lnTo>
                  <a:lnTo>
                    <a:pt x="2865620" y="1579434"/>
                  </a:lnTo>
                  <a:lnTo>
                    <a:pt x="2869559" y="1531909"/>
                  </a:lnTo>
                  <a:lnTo>
                    <a:pt x="2871940" y="1483958"/>
                  </a:lnTo>
                  <a:lnTo>
                    <a:pt x="2872740" y="1435608"/>
                  </a:lnTo>
                  <a:lnTo>
                    <a:pt x="2871940" y="1387257"/>
                  </a:lnTo>
                  <a:lnTo>
                    <a:pt x="2869559" y="1339306"/>
                  </a:lnTo>
                  <a:lnTo>
                    <a:pt x="2865620" y="1291781"/>
                  </a:lnTo>
                  <a:lnTo>
                    <a:pt x="2860150" y="1244706"/>
                  </a:lnTo>
                  <a:lnTo>
                    <a:pt x="2853174" y="1198107"/>
                  </a:lnTo>
                  <a:lnTo>
                    <a:pt x="2844716" y="1152009"/>
                  </a:lnTo>
                  <a:lnTo>
                    <a:pt x="2834802" y="1106437"/>
                  </a:lnTo>
                  <a:lnTo>
                    <a:pt x="2823456" y="1061415"/>
                  </a:lnTo>
                  <a:lnTo>
                    <a:pt x="2810705" y="1016970"/>
                  </a:lnTo>
                  <a:lnTo>
                    <a:pt x="2796573" y="973126"/>
                  </a:lnTo>
                  <a:lnTo>
                    <a:pt x="2781085" y="929908"/>
                  </a:lnTo>
                  <a:lnTo>
                    <a:pt x="2764266" y="887342"/>
                  </a:lnTo>
                  <a:lnTo>
                    <a:pt x="2746142" y="845453"/>
                  </a:lnTo>
                  <a:lnTo>
                    <a:pt x="2726738" y="804265"/>
                  </a:lnTo>
                  <a:lnTo>
                    <a:pt x="2706078" y="763804"/>
                  </a:lnTo>
                  <a:lnTo>
                    <a:pt x="2684189" y="724095"/>
                  </a:lnTo>
                  <a:lnTo>
                    <a:pt x="2661094" y="685163"/>
                  </a:lnTo>
                  <a:lnTo>
                    <a:pt x="2636820" y="647034"/>
                  </a:lnTo>
                  <a:lnTo>
                    <a:pt x="2611392" y="609731"/>
                  </a:lnTo>
                  <a:lnTo>
                    <a:pt x="2584834" y="573282"/>
                  </a:lnTo>
                  <a:lnTo>
                    <a:pt x="2557172" y="537709"/>
                  </a:lnTo>
                  <a:lnTo>
                    <a:pt x="2528430" y="503040"/>
                  </a:lnTo>
                  <a:lnTo>
                    <a:pt x="2498635" y="469298"/>
                  </a:lnTo>
                  <a:lnTo>
                    <a:pt x="2467810" y="436510"/>
                  </a:lnTo>
                  <a:lnTo>
                    <a:pt x="2435982" y="404699"/>
                  </a:lnTo>
                  <a:lnTo>
                    <a:pt x="2403176" y="373892"/>
                  </a:lnTo>
                  <a:lnTo>
                    <a:pt x="2369416" y="344113"/>
                  </a:lnTo>
                  <a:lnTo>
                    <a:pt x="2334728" y="315388"/>
                  </a:lnTo>
                  <a:lnTo>
                    <a:pt x="2299136" y="287741"/>
                  </a:lnTo>
                  <a:lnTo>
                    <a:pt x="2262667" y="261198"/>
                  </a:lnTo>
                  <a:lnTo>
                    <a:pt x="2225344" y="235783"/>
                  </a:lnTo>
                  <a:lnTo>
                    <a:pt x="2187194" y="211523"/>
                  </a:lnTo>
                  <a:lnTo>
                    <a:pt x="2148242" y="188442"/>
                  </a:lnTo>
                  <a:lnTo>
                    <a:pt x="2108512" y="166565"/>
                  </a:lnTo>
                  <a:lnTo>
                    <a:pt x="2068030" y="145917"/>
                  </a:lnTo>
                  <a:lnTo>
                    <a:pt x="2026820" y="126524"/>
                  </a:lnTo>
                  <a:lnTo>
                    <a:pt x="1984909" y="108410"/>
                  </a:lnTo>
                  <a:lnTo>
                    <a:pt x="1942321" y="91601"/>
                  </a:lnTo>
                  <a:lnTo>
                    <a:pt x="1899081" y="76122"/>
                  </a:lnTo>
                  <a:lnTo>
                    <a:pt x="1855214" y="61998"/>
                  </a:lnTo>
                  <a:lnTo>
                    <a:pt x="1810747" y="49254"/>
                  </a:lnTo>
                  <a:lnTo>
                    <a:pt x="1765702" y="37915"/>
                  </a:lnTo>
                  <a:lnTo>
                    <a:pt x="1720107" y="28007"/>
                  </a:lnTo>
                  <a:lnTo>
                    <a:pt x="1673986" y="19554"/>
                  </a:lnTo>
                  <a:lnTo>
                    <a:pt x="1627364" y="12581"/>
                  </a:lnTo>
                  <a:lnTo>
                    <a:pt x="1580266" y="7114"/>
                  </a:lnTo>
                  <a:lnTo>
                    <a:pt x="1532717" y="3178"/>
                  </a:lnTo>
                  <a:lnTo>
                    <a:pt x="1484744" y="798"/>
                  </a:lnTo>
                  <a:lnTo>
                    <a:pt x="14363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6008" y="2651760"/>
              <a:ext cx="2872740" cy="2871470"/>
            </a:xfrm>
            <a:custGeom>
              <a:avLst/>
              <a:gdLst/>
              <a:ahLst/>
              <a:cxnLst/>
              <a:rect l="l" t="t" r="r" b="b"/>
              <a:pathLst>
                <a:path w="2872740" h="2871470">
                  <a:moveTo>
                    <a:pt x="0" y="1435608"/>
                  </a:moveTo>
                  <a:lnTo>
                    <a:pt x="799" y="1387257"/>
                  </a:lnTo>
                  <a:lnTo>
                    <a:pt x="3180" y="1339306"/>
                  </a:lnTo>
                  <a:lnTo>
                    <a:pt x="7119" y="1291781"/>
                  </a:lnTo>
                  <a:lnTo>
                    <a:pt x="12589" y="1244706"/>
                  </a:lnTo>
                  <a:lnTo>
                    <a:pt x="19565" y="1198107"/>
                  </a:lnTo>
                  <a:lnTo>
                    <a:pt x="28023" y="1152009"/>
                  </a:lnTo>
                  <a:lnTo>
                    <a:pt x="37937" y="1106437"/>
                  </a:lnTo>
                  <a:lnTo>
                    <a:pt x="49283" y="1061415"/>
                  </a:lnTo>
                  <a:lnTo>
                    <a:pt x="62034" y="1016970"/>
                  </a:lnTo>
                  <a:lnTo>
                    <a:pt x="76166" y="973126"/>
                  </a:lnTo>
                  <a:lnTo>
                    <a:pt x="91654" y="929908"/>
                  </a:lnTo>
                  <a:lnTo>
                    <a:pt x="108473" y="887342"/>
                  </a:lnTo>
                  <a:lnTo>
                    <a:pt x="126597" y="845453"/>
                  </a:lnTo>
                  <a:lnTo>
                    <a:pt x="146001" y="804265"/>
                  </a:lnTo>
                  <a:lnTo>
                    <a:pt x="166661" y="763804"/>
                  </a:lnTo>
                  <a:lnTo>
                    <a:pt x="188550" y="724095"/>
                  </a:lnTo>
                  <a:lnTo>
                    <a:pt x="211645" y="685163"/>
                  </a:lnTo>
                  <a:lnTo>
                    <a:pt x="235919" y="647034"/>
                  </a:lnTo>
                  <a:lnTo>
                    <a:pt x="261347" y="609731"/>
                  </a:lnTo>
                  <a:lnTo>
                    <a:pt x="287905" y="573282"/>
                  </a:lnTo>
                  <a:lnTo>
                    <a:pt x="315567" y="537709"/>
                  </a:lnTo>
                  <a:lnTo>
                    <a:pt x="344309" y="503040"/>
                  </a:lnTo>
                  <a:lnTo>
                    <a:pt x="374104" y="469298"/>
                  </a:lnTo>
                  <a:lnTo>
                    <a:pt x="404929" y="436510"/>
                  </a:lnTo>
                  <a:lnTo>
                    <a:pt x="436757" y="404699"/>
                  </a:lnTo>
                  <a:lnTo>
                    <a:pt x="469563" y="373892"/>
                  </a:lnTo>
                  <a:lnTo>
                    <a:pt x="503323" y="344113"/>
                  </a:lnTo>
                  <a:lnTo>
                    <a:pt x="538011" y="315388"/>
                  </a:lnTo>
                  <a:lnTo>
                    <a:pt x="573603" y="287741"/>
                  </a:lnTo>
                  <a:lnTo>
                    <a:pt x="610072" y="261198"/>
                  </a:lnTo>
                  <a:lnTo>
                    <a:pt x="647395" y="235783"/>
                  </a:lnTo>
                  <a:lnTo>
                    <a:pt x="685545" y="211523"/>
                  </a:lnTo>
                  <a:lnTo>
                    <a:pt x="724497" y="188442"/>
                  </a:lnTo>
                  <a:lnTo>
                    <a:pt x="764227" y="166565"/>
                  </a:lnTo>
                  <a:lnTo>
                    <a:pt x="804709" y="145917"/>
                  </a:lnTo>
                  <a:lnTo>
                    <a:pt x="845919" y="126524"/>
                  </a:lnTo>
                  <a:lnTo>
                    <a:pt x="887830" y="108410"/>
                  </a:lnTo>
                  <a:lnTo>
                    <a:pt x="930418" y="91601"/>
                  </a:lnTo>
                  <a:lnTo>
                    <a:pt x="973658" y="76122"/>
                  </a:lnTo>
                  <a:lnTo>
                    <a:pt x="1017525" y="61998"/>
                  </a:lnTo>
                  <a:lnTo>
                    <a:pt x="1061992" y="49254"/>
                  </a:lnTo>
                  <a:lnTo>
                    <a:pt x="1107037" y="37915"/>
                  </a:lnTo>
                  <a:lnTo>
                    <a:pt x="1152632" y="28007"/>
                  </a:lnTo>
                  <a:lnTo>
                    <a:pt x="1198753" y="19554"/>
                  </a:lnTo>
                  <a:lnTo>
                    <a:pt x="1245375" y="12581"/>
                  </a:lnTo>
                  <a:lnTo>
                    <a:pt x="1292473" y="7114"/>
                  </a:lnTo>
                  <a:lnTo>
                    <a:pt x="1340022" y="3178"/>
                  </a:lnTo>
                  <a:lnTo>
                    <a:pt x="1387995" y="798"/>
                  </a:lnTo>
                  <a:lnTo>
                    <a:pt x="1436369" y="0"/>
                  </a:lnTo>
                  <a:lnTo>
                    <a:pt x="1484744" y="798"/>
                  </a:lnTo>
                  <a:lnTo>
                    <a:pt x="1532717" y="3178"/>
                  </a:lnTo>
                  <a:lnTo>
                    <a:pt x="1580266" y="7114"/>
                  </a:lnTo>
                  <a:lnTo>
                    <a:pt x="1627364" y="12581"/>
                  </a:lnTo>
                  <a:lnTo>
                    <a:pt x="1673986" y="19554"/>
                  </a:lnTo>
                  <a:lnTo>
                    <a:pt x="1720107" y="28007"/>
                  </a:lnTo>
                  <a:lnTo>
                    <a:pt x="1765702" y="37915"/>
                  </a:lnTo>
                  <a:lnTo>
                    <a:pt x="1810747" y="49254"/>
                  </a:lnTo>
                  <a:lnTo>
                    <a:pt x="1855214" y="61998"/>
                  </a:lnTo>
                  <a:lnTo>
                    <a:pt x="1899081" y="76122"/>
                  </a:lnTo>
                  <a:lnTo>
                    <a:pt x="1942321" y="91601"/>
                  </a:lnTo>
                  <a:lnTo>
                    <a:pt x="1984909" y="108410"/>
                  </a:lnTo>
                  <a:lnTo>
                    <a:pt x="2026820" y="126524"/>
                  </a:lnTo>
                  <a:lnTo>
                    <a:pt x="2068030" y="145917"/>
                  </a:lnTo>
                  <a:lnTo>
                    <a:pt x="2108512" y="166565"/>
                  </a:lnTo>
                  <a:lnTo>
                    <a:pt x="2148242" y="188442"/>
                  </a:lnTo>
                  <a:lnTo>
                    <a:pt x="2187194" y="211523"/>
                  </a:lnTo>
                  <a:lnTo>
                    <a:pt x="2225344" y="235783"/>
                  </a:lnTo>
                  <a:lnTo>
                    <a:pt x="2262667" y="261198"/>
                  </a:lnTo>
                  <a:lnTo>
                    <a:pt x="2299136" y="287741"/>
                  </a:lnTo>
                  <a:lnTo>
                    <a:pt x="2334728" y="315388"/>
                  </a:lnTo>
                  <a:lnTo>
                    <a:pt x="2369416" y="344113"/>
                  </a:lnTo>
                  <a:lnTo>
                    <a:pt x="2403176" y="373892"/>
                  </a:lnTo>
                  <a:lnTo>
                    <a:pt x="2435982" y="404699"/>
                  </a:lnTo>
                  <a:lnTo>
                    <a:pt x="2467810" y="436510"/>
                  </a:lnTo>
                  <a:lnTo>
                    <a:pt x="2498635" y="469298"/>
                  </a:lnTo>
                  <a:lnTo>
                    <a:pt x="2528430" y="503040"/>
                  </a:lnTo>
                  <a:lnTo>
                    <a:pt x="2557172" y="537709"/>
                  </a:lnTo>
                  <a:lnTo>
                    <a:pt x="2584834" y="573282"/>
                  </a:lnTo>
                  <a:lnTo>
                    <a:pt x="2611392" y="609731"/>
                  </a:lnTo>
                  <a:lnTo>
                    <a:pt x="2636820" y="647034"/>
                  </a:lnTo>
                  <a:lnTo>
                    <a:pt x="2661094" y="685163"/>
                  </a:lnTo>
                  <a:lnTo>
                    <a:pt x="2684189" y="724095"/>
                  </a:lnTo>
                  <a:lnTo>
                    <a:pt x="2706078" y="763804"/>
                  </a:lnTo>
                  <a:lnTo>
                    <a:pt x="2726738" y="804265"/>
                  </a:lnTo>
                  <a:lnTo>
                    <a:pt x="2746142" y="845453"/>
                  </a:lnTo>
                  <a:lnTo>
                    <a:pt x="2764266" y="887342"/>
                  </a:lnTo>
                  <a:lnTo>
                    <a:pt x="2781085" y="929908"/>
                  </a:lnTo>
                  <a:lnTo>
                    <a:pt x="2796573" y="973126"/>
                  </a:lnTo>
                  <a:lnTo>
                    <a:pt x="2810705" y="1016970"/>
                  </a:lnTo>
                  <a:lnTo>
                    <a:pt x="2823456" y="1061415"/>
                  </a:lnTo>
                  <a:lnTo>
                    <a:pt x="2834802" y="1106437"/>
                  </a:lnTo>
                  <a:lnTo>
                    <a:pt x="2844716" y="1152009"/>
                  </a:lnTo>
                  <a:lnTo>
                    <a:pt x="2853174" y="1198107"/>
                  </a:lnTo>
                  <a:lnTo>
                    <a:pt x="2860150" y="1244706"/>
                  </a:lnTo>
                  <a:lnTo>
                    <a:pt x="2865620" y="1291781"/>
                  </a:lnTo>
                  <a:lnTo>
                    <a:pt x="2869559" y="1339306"/>
                  </a:lnTo>
                  <a:lnTo>
                    <a:pt x="2871940" y="1387257"/>
                  </a:lnTo>
                  <a:lnTo>
                    <a:pt x="2872740" y="1435608"/>
                  </a:lnTo>
                  <a:lnTo>
                    <a:pt x="2871940" y="1483958"/>
                  </a:lnTo>
                  <a:lnTo>
                    <a:pt x="2869559" y="1531909"/>
                  </a:lnTo>
                  <a:lnTo>
                    <a:pt x="2865620" y="1579434"/>
                  </a:lnTo>
                  <a:lnTo>
                    <a:pt x="2860150" y="1626509"/>
                  </a:lnTo>
                  <a:lnTo>
                    <a:pt x="2853174" y="1673108"/>
                  </a:lnTo>
                  <a:lnTo>
                    <a:pt x="2844716" y="1719206"/>
                  </a:lnTo>
                  <a:lnTo>
                    <a:pt x="2834802" y="1764778"/>
                  </a:lnTo>
                  <a:lnTo>
                    <a:pt x="2823456" y="1809800"/>
                  </a:lnTo>
                  <a:lnTo>
                    <a:pt x="2810705" y="1854245"/>
                  </a:lnTo>
                  <a:lnTo>
                    <a:pt x="2796573" y="1898089"/>
                  </a:lnTo>
                  <a:lnTo>
                    <a:pt x="2781085" y="1941307"/>
                  </a:lnTo>
                  <a:lnTo>
                    <a:pt x="2764266" y="1983873"/>
                  </a:lnTo>
                  <a:lnTo>
                    <a:pt x="2746142" y="2025762"/>
                  </a:lnTo>
                  <a:lnTo>
                    <a:pt x="2726738" y="2066950"/>
                  </a:lnTo>
                  <a:lnTo>
                    <a:pt x="2706078" y="2107411"/>
                  </a:lnTo>
                  <a:lnTo>
                    <a:pt x="2684189" y="2147120"/>
                  </a:lnTo>
                  <a:lnTo>
                    <a:pt x="2661094" y="2186052"/>
                  </a:lnTo>
                  <a:lnTo>
                    <a:pt x="2636820" y="2224181"/>
                  </a:lnTo>
                  <a:lnTo>
                    <a:pt x="2611392" y="2261484"/>
                  </a:lnTo>
                  <a:lnTo>
                    <a:pt x="2584834" y="2297933"/>
                  </a:lnTo>
                  <a:lnTo>
                    <a:pt x="2557172" y="2333506"/>
                  </a:lnTo>
                  <a:lnTo>
                    <a:pt x="2528430" y="2368175"/>
                  </a:lnTo>
                  <a:lnTo>
                    <a:pt x="2498635" y="2401917"/>
                  </a:lnTo>
                  <a:lnTo>
                    <a:pt x="2467810" y="2434705"/>
                  </a:lnTo>
                  <a:lnTo>
                    <a:pt x="2435982" y="2466516"/>
                  </a:lnTo>
                  <a:lnTo>
                    <a:pt x="2403176" y="2497323"/>
                  </a:lnTo>
                  <a:lnTo>
                    <a:pt x="2369416" y="2527102"/>
                  </a:lnTo>
                  <a:lnTo>
                    <a:pt x="2334728" y="2555827"/>
                  </a:lnTo>
                  <a:lnTo>
                    <a:pt x="2299136" y="2583474"/>
                  </a:lnTo>
                  <a:lnTo>
                    <a:pt x="2262667" y="2610017"/>
                  </a:lnTo>
                  <a:lnTo>
                    <a:pt x="2225344" y="2635432"/>
                  </a:lnTo>
                  <a:lnTo>
                    <a:pt x="2187194" y="2659692"/>
                  </a:lnTo>
                  <a:lnTo>
                    <a:pt x="2148242" y="2682773"/>
                  </a:lnTo>
                  <a:lnTo>
                    <a:pt x="2108512" y="2704650"/>
                  </a:lnTo>
                  <a:lnTo>
                    <a:pt x="2068030" y="2725298"/>
                  </a:lnTo>
                  <a:lnTo>
                    <a:pt x="2026820" y="2744691"/>
                  </a:lnTo>
                  <a:lnTo>
                    <a:pt x="1984909" y="2762805"/>
                  </a:lnTo>
                  <a:lnTo>
                    <a:pt x="1942321" y="2779614"/>
                  </a:lnTo>
                  <a:lnTo>
                    <a:pt x="1899081" y="2795093"/>
                  </a:lnTo>
                  <a:lnTo>
                    <a:pt x="1855214" y="2809217"/>
                  </a:lnTo>
                  <a:lnTo>
                    <a:pt x="1810747" y="2821961"/>
                  </a:lnTo>
                  <a:lnTo>
                    <a:pt x="1765702" y="2833300"/>
                  </a:lnTo>
                  <a:lnTo>
                    <a:pt x="1720107" y="2843208"/>
                  </a:lnTo>
                  <a:lnTo>
                    <a:pt x="1673986" y="2851661"/>
                  </a:lnTo>
                  <a:lnTo>
                    <a:pt x="1627364" y="2858634"/>
                  </a:lnTo>
                  <a:lnTo>
                    <a:pt x="1580266" y="2864101"/>
                  </a:lnTo>
                  <a:lnTo>
                    <a:pt x="1532717" y="2868037"/>
                  </a:lnTo>
                  <a:lnTo>
                    <a:pt x="1484744" y="2870417"/>
                  </a:lnTo>
                  <a:lnTo>
                    <a:pt x="1436369" y="2871216"/>
                  </a:lnTo>
                  <a:lnTo>
                    <a:pt x="1387995" y="2870417"/>
                  </a:lnTo>
                  <a:lnTo>
                    <a:pt x="1340022" y="2868037"/>
                  </a:lnTo>
                  <a:lnTo>
                    <a:pt x="1292473" y="2864101"/>
                  </a:lnTo>
                  <a:lnTo>
                    <a:pt x="1245375" y="2858634"/>
                  </a:lnTo>
                  <a:lnTo>
                    <a:pt x="1198753" y="2851661"/>
                  </a:lnTo>
                  <a:lnTo>
                    <a:pt x="1152632" y="2843208"/>
                  </a:lnTo>
                  <a:lnTo>
                    <a:pt x="1107037" y="2833300"/>
                  </a:lnTo>
                  <a:lnTo>
                    <a:pt x="1061992" y="2821961"/>
                  </a:lnTo>
                  <a:lnTo>
                    <a:pt x="1017525" y="2809217"/>
                  </a:lnTo>
                  <a:lnTo>
                    <a:pt x="973658" y="2795093"/>
                  </a:lnTo>
                  <a:lnTo>
                    <a:pt x="930418" y="2779614"/>
                  </a:lnTo>
                  <a:lnTo>
                    <a:pt x="887830" y="2762805"/>
                  </a:lnTo>
                  <a:lnTo>
                    <a:pt x="845919" y="2744691"/>
                  </a:lnTo>
                  <a:lnTo>
                    <a:pt x="804709" y="2725298"/>
                  </a:lnTo>
                  <a:lnTo>
                    <a:pt x="764227" y="2704650"/>
                  </a:lnTo>
                  <a:lnTo>
                    <a:pt x="724497" y="2682773"/>
                  </a:lnTo>
                  <a:lnTo>
                    <a:pt x="685545" y="2659692"/>
                  </a:lnTo>
                  <a:lnTo>
                    <a:pt x="647395" y="2635432"/>
                  </a:lnTo>
                  <a:lnTo>
                    <a:pt x="610072" y="2610017"/>
                  </a:lnTo>
                  <a:lnTo>
                    <a:pt x="573603" y="2583474"/>
                  </a:lnTo>
                  <a:lnTo>
                    <a:pt x="538011" y="2555827"/>
                  </a:lnTo>
                  <a:lnTo>
                    <a:pt x="503323" y="2527102"/>
                  </a:lnTo>
                  <a:lnTo>
                    <a:pt x="469563" y="2497323"/>
                  </a:lnTo>
                  <a:lnTo>
                    <a:pt x="436757" y="2466516"/>
                  </a:lnTo>
                  <a:lnTo>
                    <a:pt x="404929" y="2434705"/>
                  </a:lnTo>
                  <a:lnTo>
                    <a:pt x="374104" y="2401917"/>
                  </a:lnTo>
                  <a:lnTo>
                    <a:pt x="344309" y="2368175"/>
                  </a:lnTo>
                  <a:lnTo>
                    <a:pt x="315567" y="2333506"/>
                  </a:lnTo>
                  <a:lnTo>
                    <a:pt x="287905" y="2297933"/>
                  </a:lnTo>
                  <a:lnTo>
                    <a:pt x="261347" y="2261484"/>
                  </a:lnTo>
                  <a:lnTo>
                    <a:pt x="235919" y="2224181"/>
                  </a:lnTo>
                  <a:lnTo>
                    <a:pt x="211645" y="2186052"/>
                  </a:lnTo>
                  <a:lnTo>
                    <a:pt x="188550" y="2147120"/>
                  </a:lnTo>
                  <a:lnTo>
                    <a:pt x="166661" y="2107411"/>
                  </a:lnTo>
                  <a:lnTo>
                    <a:pt x="146001" y="2066950"/>
                  </a:lnTo>
                  <a:lnTo>
                    <a:pt x="126597" y="2025762"/>
                  </a:lnTo>
                  <a:lnTo>
                    <a:pt x="108473" y="1983873"/>
                  </a:lnTo>
                  <a:lnTo>
                    <a:pt x="91654" y="1941307"/>
                  </a:lnTo>
                  <a:lnTo>
                    <a:pt x="76166" y="1898089"/>
                  </a:lnTo>
                  <a:lnTo>
                    <a:pt x="62034" y="1854245"/>
                  </a:lnTo>
                  <a:lnTo>
                    <a:pt x="49283" y="1809800"/>
                  </a:lnTo>
                  <a:lnTo>
                    <a:pt x="37937" y="1764778"/>
                  </a:lnTo>
                  <a:lnTo>
                    <a:pt x="28023" y="1719206"/>
                  </a:lnTo>
                  <a:lnTo>
                    <a:pt x="19565" y="1673108"/>
                  </a:lnTo>
                  <a:lnTo>
                    <a:pt x="12589" y="1626509"/>
                  </a:lnTo>
                  <a:lnTo>
                    <a:pt x="7119" y="1579434"/>
                  </a:lnTo>
                  <a:lnTo>
                    <a:pt x="3180" y="1531909"/>
                  </a:lnTo>
                  <a:lnTo>
                    <a:pt x="799" y="1483958"/>
                  </a:lnTo>
                  <a:lnTo>
                    <a:pt x="0" y="1435608"/>
                  </a:lnTo>
                  <a:close/>
                </a:path>
              </a:pathLst>
            </a:custGeom>
            <a:ln w="12700">
              <a:solidFill>
                <a:srgbClr val="B17C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78426" y="2645410"/>
            <a:ext cx="2884170" cy="2884170"/>
            <a:chOff x="4678426" y="2645410"/>
            <a:chExt cx="2884170" cy="2884170"/>
          </a:xfrm>
        </p:grpSpPr>
        <p:sp>
          <p:nvSpPr>
            <p:cNvPr id="12" name="object 12"/>
            <p:cNvSpPr/>
            <p:nvPr/>
          </p:nvSpPr>
          <p:spPr>
            <a:xfrm>
              <a:off x="4684776" y="2651760"/>
              <a:ext cx="2871470" cy="2871470"/>
            </a:xfrm>
            <a:custGeom>
              <a:avLst/>
              <a:gdLst/>
              <a:ahLst/>
              <a:cxnLst/>
              <a:rect l="l" t="t" r="r" b="b"/>
              <a:pathLst>
                <a:path w="2871470" h="2871470">
                  <a:moveTo>
                    <a:pt x="1435608" y="0"/>
                  </a:moveTo>
                  <a:lnTo>
                    <a:pt x="1387257" y="798"/>
                  </a:lnTo>
                  <a:lnTo>
                    <a:pt x="1339306" y="3178"/>
                  </a:lnTo>
                  <a:lnTo>
                    <a:pt x="1291781" y="7114"/>
                  </a:lnTo>
                  <a:lnTo>
                    <a:pt x="1244706" y="12581"/>
                  </a:lnTo>
                  <a:lnTo>
                    <a:pt x="1198107" y="19554"/>
                  </a:lnTo>
                  <a:lnTo>
                    <a:pt x="1152009" y="28007"/>
                  </a:lnTo>
                  <a:lnTo>
                    <a:pt x="1106437" y="37915"/>
                  </a:lnTo>
                  <a:lnTo>
                    <a:pt x="1061415" y="49254"/>
                  </a:lnTo>
                  <a:lnTo>
                    <a:pt x="1016970" y="61998"/>
                  </a:lnTo>
                  <a:lnTo>
                    <a:pt x="973126" y="76122"/>
                  </a:lnTo>
                  <a:lnTo>
                    <a:pt x="929908" y="91601"/>
                  </a:lnTo>
                  <a:lnTo>
                    <a:pt x="887342" y="108410"/>
                  </a:lnTo>
                  <a:lnTo>
                    <a:pt x="845453" y="126524"/>
                  </a:lnTo>
                  <a:lnTo>
                    <a:pt x="804265" y="145917"/>
                  </a:lnTo>
                  <a:lnTo>
                    <a:pt x="763804" y="166565"/>
                  </a:lnTo>
                  <a:lnTo>
                    <a:pt x="724095" y="188442"/>
                  </a:lnTo>
                  <a:lnTo>
                    <a:pt x="685163" y="211523"/>
                  </a:lnTo>
                  <a:lnTo>
                    <a:pt x="647034" y="235783"/>
                  </a:lnTo>
                  <a:lnTo>
                    <a:pt x="609731" y="261198"/>
                  </a:lnTo>
                  <a:lnTo>
                    <a:pt x="573282" y="287741"/>
                  </a:lnTo>
                  <a:lnTo>
                    <a:pt x="537709" y="315388"/>
                  </a:lnTo>
                  <a:lnTo>
                    <a:pt x="503040" y="344113"/>
                  </a:lnTo>
                  <a:lnTo>
                    <a:pt x="469298" y="373892"/>
                  </a:lnTo>
                  <a:lnTo>
                    <a:pt x="436510" y="404699"/>
                  </a:lnTo>
                  <a:lnTo>
                    <a:pt x="404699" y="436510"/>
                  </a:lnTo>
                  <a:lnTo>
                    <a:pt x="373892" y="469298"/>
                  </a:lnTo>
                  <a:lnTo>
                    <a:pt x="344113" y="503040"/>
                  </a:lnTo>
                  <a:lnTo>
                    <a:pt x="315388" y="537709"/>
                  </a:lnTo>
                  <a:lnTo>
                    <a:pt x="287741" y="573282"/>
                  </a:lnTo>
                  <a:lnTo>
                    <a:pt x="261198" y="609731"/>
                  </a:lnTo>
                  <a:lnTo>
                    <a:pt x="235783" y="647034"/>
                  </a:lnTo>
                  <a:lnTo>
                    <a:pt x="211523" y="685163"/>
                  </a:lnTo>
                  <a:lnTo>
                    <a:pt x="188442" y="724095"/>
                  </a:lnTo>
                  <a:lnTo>
                    <a:pt x="166565" y="763804"/>
                  </a:lnTo>
                  <a:lnTo>
                    <a:pt x="145917" y="804265"/>
                  </a:lnTo>
                  <a:lnTo>
                    <a:pt x="126524" y="845453"/>
                  </a:lnTo>
                  <a:lnTo>
                    <a:pt x="108410" y="887342"/>
                  </a:lnTo>
                  <a:lnTo>
                    <a:pt x="91601" y="929908"/>
                  </a:lnTo>
                  <a:lnTo>
                    <a:pt x="76122" y="973126"/>
                  </a:lnTo>
                  <a:lnTo>
                    <a:pt x="61998" y="1016970"/>
                  </a:lnTo>
                  <a:lnTo>
                    <a:pt x="49254" y="1061415"/>
                  </a:lnTo>
                  <a:lnTo>
                    <a:pt x="37915" y="1106437"/>
                  </a:lnTo>
                  <a:lnTo>
                    <a:pt x="28007" y="1152009"/>
                  </a:lnTo>
                  <a:lnTo>
                    <a:pt x="19554" y="1198107"/>
                  </a:lnTo>
                  <a:lnTo>
                    <a:pt x="12581" y="1244706"/>
                  </a:lnTo>
                  <a:lnTo>
                    <a:pt x="7114" y="1291781"/>
                  </a:lnTo>
                  <a:lnTo>
                    <a:pt x="3178" y="1339306"/>
                  </a:lnTo>
                  <a:lnTo>
                    <a:pt x="798" y="1387257"/>
                  </a:lnTo>
                  <a:lnTo>
                    <a:pt x="0" y="1435608"/>
                  </a:lnTo>
                  <a:lnTo>
                    <a:pt x="798" y="1483958"/>
                  </a:lnTo>
                  <a:lnTo>
                    <a:pt x="3178" y="1531909"/>
                  </a:lnTo>
                  <a:lnTo>
                    <a:pt x="7114" y="1579434"/>
                  </a:lnTo>
                  <a:lnTo>
                    <a:pt x="12581" y="1626509"/>
                  </a:lnTo>
                  <a:lnTo>
                    <a:pt x="19554" y="1673108"/>
                  </a:lnTo>
                  <a:lnTo>
                    <a:pt x="28007" y="1719206"/>
                  </a:lnTo>
                  <a:lnTo>
                    <a:pt x="37915" y="1764778"/>
                  </a:lnTo>
                  <a:lnTo>
                    <a:pt x="49254" y="1809800"/>
                  </a:lnTo>
                  <a:lnTo>
                    <a:pt x="61998" y="1854245"/>
                  </a:lnTo>
                  <a:lnTo>
                    <a:pt x="76122" y="1898089"/>
                  </a:lnTo>
                  <a:lnTo>
                    <a:pt x="91601" y="1941307"/>
                  </a:lnTo>
                  <a:lnTo>
                    <a:pt x="108410" y="1983873"/>
                  </a:lnTo>
                  <a:lnTo>
                    <a:pt x="126524" y="2025762"/>
                  </a:lnTo>
                  <a:lnTo>
                    <a:pt x="145917" y="2066950"/>
                  </a:lnTo>
                  <a:lnTo>
                    <a:pt x="166565" y="2107411"/>
                  </a:lnTo>
                  <a:lnTo>
                    <a:pt x="188442" y="2147120"/>
                  </a:lnTo>
                  <a:lnTo>
                    <a:pt x="211523" y="2186052"/>
                  </a:lnTo>
                  <a:lnTo>
                    <a:pt x="235783" y="2224181"/>
                  </a:lnTo>
                  <a:lnTo>
                    <a:pt x="261198" y="2261484"/>
                  </a:lnTo>
                  <a:lnTo>
                    <a:pt x="287741" y="2297933"/>
                  </a:lnTo>
                  <a:lnTo>
                    <a:pt x="315388" y="2333506"/>
                  </a:lnTo>
                  <a:lnTo>
                    <a:pt x="344113" y="2368175"/>
                  </a:lnTo>
                  <a:lnTo>
                    <a:pt x="373892" y="2401917"/>
                  </a:lnTo>
                  <a:lnTo>
                    <a:pt x="404699" y="2434705"/>
                  </a:lnTo>
                  <a:lnTo>
                    <a:pt x="436510" y="2466516"/>
                  </a:lnTo>
                  <a:lnTo>
                    <a:pt x="469298" y="2497323"/>
                  </a:lnTo>
                  <a:lnTo>
                    <a:pt x="503040" y="2527102"/>
                  </a:lnTo>
                  <a:lnTo>
                    <a:pt x="537709" y="2555827"/>
                  </a:lnTo>
                  <a:lnTo>
                    <a:pt x="573282" y="2583474"/>
                  </a:lnTo>
                  <a:lnTo>
                    <a:pt x="609731" y="2610017"/>
                  </a:lnTo>
                  <a:lnTo>
                    <a:pt x="647034" y="2635432"/>
                  </a:lnTo>
                  <a:lnTo>
                    <a:pt x="685163" y="2659692"/>
                  </a:lnTo>
                  <a:lnTo>
                    <a:pt x="724095" y="2682773"/>
                  </a:lnTo>
                  <a:lnTo>
                    <a:pt x="763804" y="2704650"/>
                  </a:lnTo>
                  <a:lnTo>
                    <a:pt x="804265" y="2725298"/>
                  </a:lnTo>
                  <a:lnTo>
                    <a:pt x="845453" y="2744691"/>
                  </a:lnTo>
                  <a:lnTo>
                    <a:pt x="887342" y="2762805"/>
                  </a:lnTo>
                  <a:lnTo>
                    <a:pt x="929908" y="2779614"/>
                  </a:lnTo>
                  <a:lnTo>
                    <a:pt x="973126" y="2795093"/>
                  </a:lnTo>
                  <a:lnTo>
                    <a:pt x="1016970" y="2809217"/>
                  </a:lnTo>
                  <a:lnTo>
                    <a:pt x="1061415" y="2821961"/>
                  </a:lnTo>
                  <a:lnTo>
                    <a:pt x="1106437" y="2833300"/>
                  </a:lnTo>
                  <a:lnTo>
                    <a:pt x="1152009" y="2843208"/>
                  </a:lnTo>
                  <a:lnTo>
                    <a:pt x="1198107" y="2851661"/>
                  </a:lnTo>
                  <a:lnTo>
                    <a:pt x="1244706" y="2858634"/>
                  </a:lnTo>
                  <a:lnTo>
                    <a:pt x="1291781" y="2864101"/>
                  </a:lnTo>
                  <a:lnTo>
                    <a:pt x="1339306" y="2868037"/>
                  </a:lnTo>
                  <a:lnTo>
                    <a:pt x="1387257" y="2870417"/>
                  </a:lnTo>
                  <a:lnTo>
                    <a:pt x="1435608" y="2871216"/>
                  </a:lnTo>
                  <a:lnTo>
                    <a:pt x="1483958" y="2870417"/>
                  </a:lnTo>
                  <a:lnTo>
                    <a:pt x="1531909" y="2868037"/>
                  </a:lnTo>
                  <a:lnTo>
                    <a:pt x="1579434" y="2864101"/>
                  </a:lnTo>
                  <a:lnTo>
                    <a:pt x="1626509" y="2858634"/>
                  </a:lnTo>
                  <a:lnTo>
                    <a:pt x="1673108" y="2851661"/>
                  </a:lnTo>
                  <a:lnTo>
                    <a:pt x="1719206" y="2843208"/>
                  </a:lnTo>
                  <a:lnTo>
                    <a:pt x="1764778" y="2833300"/>
                  </a:lnTo>
                  <a:lnTo>
                    <a:pt x="1809800" y="2821961"/>
                  </a:lnTo>
                  <a:lnTo>
                    <a:pt x="1854245" y="2809217"/>
                  </a:lnTo>
                  <a:lnTo>
                    <a:pt x="1898089" y="2795093"/>
                  </a:lnTo>
                  <a:lnTo>
                    <a:pt x="1941307" y="2779614"/>
                  </a:lnTo>
                  <a:lnTo>
                    <a:pt x="1983873" y="2762805"/>
                  </a:lnTo>
                  <a:lnTo>
                    <a:pt x="2025762" y="2744691"/>
                  </a:lnTo>
                  <a:lnTo>
                    <a:pt x="2066950" y="2725298"/>
                  </a:lnTo>
                  <a:lnTo>
                    <a:pt x="2107411" y="2704650"/>
                  </a:lnTo>
                  <a:lnTo>
                    <a:pt x="2147120" y="2682773"/>
                  </a:lnTo>
                  <a:lnTo>
                    <a:pt x="2186052" y="2659692"/>
                  </a:lnTo>
                  <a:lnTo>
                    <a:pt x="2224181" y="2635432"/>
                  </a:lnTo>
                  <a:lnTo>
                    <a:pt x="2261484" y="2610017"/>
                  </a:lnTo>
                  <a:lnTo>
                    <a:pt x="2297933" y="2583474"/>
                  </a:lnTo>
                  <a:lnTo>
                    <a:pt x="2333506" y="2555827"/>
                  </a:lnTo>
                  <a:lnTo>
                    <a:pt x="2368175" y="2527102"/>
                  </a:lnTo>
                  <a:lnTo>
                    <a:pt x="2401917" y="2497323"/>
                  </a:lnTo>
                  <a:lnTo>
                    <a:pt x="2434705" y="2466516"/>
                  </a:lnTo>
                  <a:lnTo>
                    <a:pt x="2466516" y="2434705"/>
                  </a:lnTo>
                  <a:lnTo>
                    <a:pt x="2497323" y="2401917"/>
                  </a:lnTo>
                  <a:lnTo>
                    <a:pt x="2527102" y="2368175"/>
                  </a:lnTo>
                  <a:lnTo>
                    <a:pt x="2555827" y="2333506"/>
                  </a:lnTo>
                  <a:lnTo>
                    <a:pt x="2583474" y="2297933"/>
                  </a:lnTo>
                  <a:lnTo>
                    <a:pt x="2610017" y="2261484"/>
                  </a:lnTo>
                  <a:lnTo>
                    <a:pt x="2635432" y="2224181"/>
                  </a:lnTo>
                  <a:lnTo>
                    <a:pt x="2659692" y="2186052"/>
                  </a:lnTo>
                  <a:lnTo>
                    <a:pt x="2682773" y="2147120"/>
                  </a:lnTo>
                  <a:lnTo>
                    <a:pt x="2704650" y="2107411"/>
                  </a:lnTo>
                  <a:lnTo>
                    <a:pt x="2725298" y="2066950"/>
                  </a:lnTo>
                  <a:lnTo>
                    <a:pt x="2744691" y="2025762"/>
                  </a:lnTo>
                  <a:lnTo>
                    <a:pt x="2762805" y="1983873"/>
                  </a:lnTo>
                  <a:lnTo>
                    <a:pt x="2779614" y="1941307"/>
                  </a:lnTo>
                  <a:lnTo>
                    <a:pt x="2795093" y="1898089"/>
                  </a:lnTo>
                  <a:lnTo>
                    <a:pt x="2809217" y="1854245"/>
                  </a:lnTo>
                  <a:lnTo>
                    <a:pt x="2821961" y="1809800"/>
                  </a:lnTo>
                  <a:lnTo>
                    <a:pt x="2833300" y="1764778"/>
                  </a:lnTo>
                  <a:lnTo>
                    <a:pt x="2843208" y="1719206"/>
                  </a:lnTo>
                  <a:lnTo>
                    <a:pt x="2851661" y="1673108"/>
                  </a:lnTo>
                  <a:lnTo>
                    <a:pt x="2858634" y="1626509"/>
                  </a:lnTo>
                  <a:lnTo>
                    <a:pt x="2864101" y="1579434"/>
                  </a:lnTo>
                  <a:lnTo>
                    <a:pt x="2868037" y="1531909"/>
                  </a:lnTo>
                  <a:lnTo>
                    <a:pt x="2870417" y="1483958"/>
                  </a:lnTo>
                  <a:lnTo>
                    <a:pt x="2871216" y="1435608"/>
                  </a:lnTo>
                  <a:lnTo>
                    <a:pt x="2870417" y="1387257"/>
                  </a:lnTo>
                  <a:lnTo>
                    <a:pt x="2868037" y="1339306"/>
                  </a:lnTo>
                  <a:lnTo>
                    <a:pt x="2864101" y="1291781"/>
                  </a:lnTo>
                  <a:lnTo>
                    <a:pt x="2858634" y="1244706"/>
                  </a:lnTo>
                  <a:lnTo>
                    <a:pt x="2851661" y="1198107"/>
                  </a:lnTo>
                  <a:lnTo>
                    <a:pt x="2843208" y="1152009"/>
                  </a:lnTo>
                  <a:lnTo>
                    <a:pt x="2833300" y="1106437"/>
                  </a:lnTo>
                  <a:lnTo>
                    <a:pt x="2821961" y="1061415"/>
                  </a:lnTo>
                  <a:lnTo>
                    <a:pt x="2809217" y="1016970"/>
                  </a:lnTo>
                  <a:lnTo>
                    <a:pt x="2795093" y="973126"/>
                  </a:lnTo>
                  <a:lnTo>
                    <a:pt x="2779614" y="929908"/>
                  </a:lnTo>
                  <a:lnTo>
                    <a:pt x="2762805" y="887342"/>
                  </a:lnTo>
                  <a:lnTo>
                    <a:pt x="2744691" y="845453"/>
                  </a:lnTo>
                  <a:lnTo>
                    <a:pt x="2725298" y="804265"/>
                  </a:lnTo>
                  <a:lnTo>
                    <a:pt x="2704650" y="763804"/>
                  </a:lnTo>
                  <a:lnTo>
                    <a:pt x="2682773" y="724095"/>
                  </a:lnTo>
                  <a:lnTo>
                    <a:pt x="2659692" y="685163"/>
                  </a:lnTo>
                  <a:lnTo>
                    <a:pt x="2635432" y="647034"/>
                  </a:lnTo>
                  <a:lnTo>
                    <a:pt x="2610017" y="609731"/>
                  </a:lnTo>
                  <a:lnTo>
                    <a:pt x="2583474" y="573282"/>
                  </a:lnTo>
                  <a:lnTo>
                    <a:pt x="2555827" y="537709"/>
                  </a:lnTo>
                  <a:lnTo>
                    <a:pt x="2527102" y="503040"/>
                  </a:lnTo>
                  <a:lnTo>
                    <a:pt x="2497323" y="469298"/>
                  </a:lnTo>
                  <a:lnTo>
                    <a:pt x="2466516" y="436510"/>
                  </a:lnTo>
                  <a:lnTo>
                    <a:pt x="2434705" y="404699"/>
                  </a:lnTo>
                  <a:lnTo>
                    <a:pt x="2401917" y="373892"/>
                  </a:lnTo>
                  <a:lnTo>
                    <a:pt x="2368175" y="344113"/>
                  </a:lnTo>
                  <a:lnTo>
                    <a:pt x="2333506" y="315388"/>
                  </a:lnTo>
                  <a:lnTo>
                    <a:pt x="2297933" y="287741"/>
                  </a:lnTo>
                  <a:lnTo>
                    <a:pt x="2261484" y="261198"/>
                  </a:lnTo>
                  <a:lnTo>
                    <a:pt x="2224181" y="235783"/>
                  </a:lnTo>
                  <a:lnTo>
                    <a:pt x="2186052" y="211523"/>
                  </a:lnTo>
                  <a:lnTo>
                    <a:pt x="2147120" y="188442"/>
                  </a:lnTo>
                  <a:lnTo>
                    <a:pt x="2107411" y="166565"/>
                  </a:lnTo>
                  <a:lnTo>
                    <a:pt x="2066950" y="145917"/>
                  </a:lnTo>
                  <a:lnTo>
                    <a:pt x="2025762" y="126524"/>
                  </a:lnTo>
                  <a:lnTo>
                    <a:pt x="1983873" y="108410"/>
                  </a:lnTo>
                  <a:lnTo>
                    <a:pt x="1941307" y="91601"/>
                  </a:lnTo>
                  <a:lnTo>
                    <a:pt x="1898089" y="76122"/>
                  </a:lnTo>
                  <a:lnTo>
                    <a:pt x="1854245" y="61998"/>
                  </a:lnTo>
                  <a:lnTo>
                    <a:pt x="1809800" y="49254"/>
                  </a:lnTo>
                  <a:lnTo>
                    <a:pt x="1764778" y="37915"/>
                  </a:lnTo>
                  <a:lnTo>
                    <a:pt x="1719206" y="28007"/>
                  </a:lnTo>
                  <a:lnTo>
                    <a:pt x="1673108" y="19554"/>
                  </a:lnTo>
                  <a:lnTo>
                    <a:pt x="1626509" y="12581"/>
                  </a:lnTo>
                  <a:lnTo>
                    <a:pt x="1579434" y="7114"/>
                  </a:lnTo>
                  <a:lnTo>
                    <a:pt x="1531909" y="3178"/>
                  </a:lnTo>
                  <a:lnTo>
                    <a:pt x="1483958" y="798"/>
                  </a:lnTo>
                  <a:lnTo>
                    <a:pt x="1435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4776" y="2651760"/>
              <a:ext cx="2871470" cy="2871470"/>
            </a:xfrm>
            <a:custGeom>
              <a:avLst/>
              <a:gdLst/>
              <a:ahLst/>
              <a:cxnLst/>
              <a:rect l="l" t="t" r="r" b="b"/>
              <a:pathLst>
                <a:path w="2871470" h="2871470">
                  <a:moveTo>
                    <a:pt x="0" y="1435608"/>
                  </a:moveTo>
                  <a:lnTo>
                    <a:pt x="798" y="1387257"/>
                  </a:lnTo>
                  <a:lnTo>
                    <a:pt x="3178" y="1339306"/>
                  </a:lnTo>
                  <a:lnTo>
                    <a:pt x="7114" y="1291781"/>
                  </a:lnTo>
                  <a:lnTo>
                    <a:pt x="12581" y="1244706"/>
                  </a:lnTo>
                  <a:lnTo>
                    <a:pt x="19554" y="1198107"/>
                  </a:lnTo>
                  <a:lnTo>
                    <a:pt x="28007" y="1152009"/>
                  </a:lnTo>
                  <a:lnTo>
                    <a:pt x="37915" y="1106437"/>
                  </a:lnTo>
                  <a:lnTo>
                    <a:pt x="49254" y="1061415"/>
                  </a:lnTo>
                  <a:lnTo>
                    <a:pt x="61998" y="1016970"/>
                  </a:lnTo>
                  <a:lnTo>
                    <a:pt x="76122" y="973126"/>
                  </a:lnTo>
                  <a:lnTo>
                    <a:pt x="91601" y="929908"/>
                  </a:lnTo>
                  <a:lnTo>
                    <a:pt x="108410" y="887342"/>
                  </a:lnTo>
                  <a:lnTo>
                    <a:pt x="126524" y="845453"/>
                  </a:lnTo>
                  <a:lnTo>
                    <a:pt x="145917" y="804265"/>
                  </a:lnTo>
                  <a:lnTo>
                    <a:pt x="166565" y="763804"/>
                  </a:lnTo>
                  <a:lnTo>
                    <a:pt x="188442" y="724095"/>
                  </a:lnTo>
                  <a:lnTo>
                    <a:pt x="211523" y="685163"/>
                  </a:lnTo>
                  <a:lnTo>
                    <a:pt x="235783" y="647034"/>
                  </a:lnTo>
                  <a:lnTo>
                    <a:pt x="261198" y="609731"/>
                  </a:lnTo>
                  <a:lnTo>
                    <a:pt x="287741" y="573282"/>
                  </a:lnTo>
                  <a:lnTo>
                    <a:pt x="315388" y="537709"/>
                  </a:lnTo>
                  <a:lnTo>
                    <a:pt x="344113" y="503040"/>
                  </a:lnTo>
                  <a:lnTo>
                    <a:pt x="373892" y="469298"/>
                  </a:lnTo>
                  <a:lnTo>
                    <a:pt x="404699" y="436510"/>
                  </a:lnTo>
                  <a:lnTo>
                    <a:pt x="436510" y="404699"/>
                  </a:lnTo>
                  <a:lnTo>
                    <a:pt x="469298" y="373892"/>
                  </a:lnTo>
                  <a:lnTo>
                    <a:pt x="503040" y="344113"/>
                  </a:lnTo>
                  <a:lnTo>
                    <a:pt x="537709" y="315388"/>
                  </a:lnTo>
                  <a:lnTo>
                    <a:pt x="573282" y="287741"/>
                  </a:lnTo>
                  <a:lnTo>
                    <a:pt x="609731" y="261198"/>
                  </a:lnTo>
                  <a:lnTo>
                    <a:pt x="647034" y="235783"/>
                  </a:lnTo>
                  <a:lnTo>
                    <a:pt x="685163" y="211523"/>
                  </a:lnTo>
                  <a:lnTo>
                    <a:pt x="724095" y="188442"/>
                  </a:lnTo>
                  <a:lnTo>
                    <a:pt x="763804" y="166565"/>
                  </a:lnTo>
                  <a:lnTo>
                    <a:pt x="804265" y="145917"/>
                  </a:lnTo>
                  <a:lnTo>
                    <a:pt x="845453" y="126524"/>
                  </a:lnTo>
                  <a:lnTo>
                    <a:pt x="887342" y="108410"/>
                  </a:lnTo>
                  <a:lnTo>
                    <a:pt x="929908" y="91601"/>
                  </a:lnTo>
                  <a:lnTo>
                    <a:pt x="973126" y="76122"/>
                  </a:lnTo>
                  <a:lnTo>
                    <a:pt x="1016970" y="61998"/>
                  </a:lnTo>
                  <a:lnTo>
                    <a:pt x="1061415" y="49254"/>
                  </a:lnTo>
                  <a:lnTo>
                    <a:pt x="1106437" y="37915"/>
                  </a:lnTo>
                  <a:lnTo>
                    <a:pt x="1152009" y="28007"/>
                  </a:lnTo>
                  <a:lnTo>
                    <a:pt x="1198107" y="19554"/>
                  </a:lnTo>
                  <a:lnTo>
                    <a:pt x="1244706" y="12581"/>
                  </a:lnTo>
                  <a:lnTo>
                    <a:pt x="1291781" y="7114"/>
                  </a:lnTo>
                  <a:lnTo>
                    <a:pt x="1339306" y="3178"/>
                  </a:lnTo>
                  <a:lnTo>
                    <a:pt x="1387257" y="798"/>
                  </a:lnTo>
                  <a:lnTo>
                    <a:pt x="1435608" y="0"/>
                  </a:lnTo>
                  <a:lnTo>
                    <a:pt x="1483958" y="798"/>
                  </a:lnTo>
                  <a:lnTo>
                    <a:pt x="1531909" y="3178"/>
                  </a:lnTo>
                  <a:lnTo>
                    <a:pt x="1579434" y="7114"/>
                  </a:lnTo>
                  <a:lnTo>
                    <a:pt x="1626509" y="12581"/>
                  </a:lnTo>
                  <a:lnTo>
                    <a:pt x="1673108" y="19554"/>
                  </a:lnTo>
                  <a:lnTo>
                    <a:pt x="1719206" y="28007"/>
                  </a:lnTo>
                  <a:lnTo>
                    <a:pt x="1764778" y="37915"/>
                  </a:lnTo>
                  <a:lnTo>
                    <a:pt x="1809800" y="49254"/>
                  </a:lnTo>
                  <a:lnTo>
                    <a:pt x="1854245" y="61998"/>
                  </a:lnTo>
                  <a:lnTo>
                    <a:pt x="1898089" y="76122"/>
                  </a:lnTo>
                  <a:lnTo>
                    <a:pt x="1941307" y="91601"/>
                  </a:lnTo>
                  <a:lnTo>
                    <a:pt x="1983873" y="108410"/>
                  </a:lnTo>
                  <a:lnTo>
                    <a:pt x="2025762" y="126524"/>
                  </a:lnTo>
                  <a:lnTo>
                    <a:pt x="2066950" y="145917"/>
                  </a:lnTo>
                  <a:lnTo>
                    <a:pt x="2107411" y="166565"/>
                  </a:lnTo>
                  <a:lnTo>
                    <a:pt x="2147120" y="188442"/>
                  </a:lnTo>
                  <a:lnTo>
                    <a:pt x="2186052" y="211523"/>
                  </a:lnTo>
                  <a:lnTo>
                    <a:pt x="2224181" y="235783"/>
                  </a:lnTo>
                  <a:lnTo>
                    <a:pt x="2261484" y="261198"/>
                  </a:lnTo>
                  <a:lnTo>
                    <a:pt x="2297933" y="287741"/>
                  </a:lnTo>
                  <a:lnTo>
                    <a:pt x="2333506" y="315388"/>
                  </a:lnTo>
                  <a:lnTo>
                    <a:pt x="2368175" y="344113"/>
                  </a:lnTo>
                  <a:lnTo>
                    <a:pt x="2401917" y="373892"/>
                  </a:lnTo>
                  <a:lnTo>
                    <a:pt x="2434705" y="404699"/>
                  </a:lnTo>
                  <a:lnTo>
                    <a:pt x="2466516" y="436510"/>
                  </a:lnTo>
                  <a:lnTo>
                    <a:pt x="2497323" y="469298"/>
                  </a:lnTo>
                  <a:lnTo>
                    <a:pt x="2527102" y="503040"/>
                  </a:lnTo>
                  <a:lnTo>
                    <a:pt x="2555827" y="537709"/>
                  </a:lnTo>
                  <a:lnTo>
                    <a:pt x="2583474" y="573282"/>
                  </a:lnTo>
                  <a:lnTo>
                    <a:pt x="2610017" y="609731"/>
                  </a:lnTo>
                  <a:lnTo>
                    <a:pt x="2635432" y="647034"/>
                  </a:lnTo>
                  <a:lnTo>
                    <a:pt x="2659692" y="685163"/>
                  </a:lnTo>
                  <a:lnTo>
                    <a:pt x="2682773" y="724095"/>
                  </a:lnTo>
                  <a:lnTo>
                    <a:pt x="2704650" y="763804"/>
                  </a:lnTo>
                  <a:lnTo>
                    <a:pt x="2725298" y="804265"/>
                  </a:lnTo>
                  <a:lnTo>
                    <a:pt x="2744691" y="845453"/>
                  </a:lnTo>
                  <a:lnTo>
                    <a:pt x="2762805" y="887342"/>
                  </a:lnTo>
                  <a:lnTo>
                    <a:pt x="2779614" y="929908"/>
                  </a:lnTo>
                  <a:lnTo>
                    <a:pt x="2795093" y="973126"/>
                  </a:lnTo>
                  <a:lnTo>
                    <a:pt x="2809217" y="1016970"/>
                  </a:lnTo>
                  <a:lnTo>
                    <a:pt x="2821961" y="1061415"/>
                  </a:lnTo>
                  <a:lnTo>
                    <a:pt x="2833300" y="1106437"/>
                  </a:lnTo>
                  <a:lnTo>
                    <a:pt x="2843208" y="1152009"/>
                  </a:lnTo>
                  <a:lnTo>
                    <a:pt x="2851661" y="1198107"/>
                  </a:lnTo>
                  <a:lnTo>
                    <a:pt x="2858634" y="1244706"/>
                  </a:lnTo>
                  <a:lnTo>
                    <a:pt x="2864101" y="1291781"/>
                  </a:lnTo>
                  <a:lnTo>
                    <a:pt x="2868037" y="1339306"/>
                  </a:lnTo>
                  <a:lnTo>
                    <a:pt x="2870417" y="1387257"/>
                  </a:lnTo>
                  <a:lnTo>
                    <a:pt x="2871216" y="1435608"/>
                  </a:lnTo>
                  <a:lnTo>
                    <a:pt x="2870417" y="1483958"/>
                  </a:lnTo>
                  <a:lnTo>
                    <a:pt x="2868037" y="1531909"/>
                  </a:lnTo>
                  <a:lnTo>
                    <a:pt x="2864101" y="1579434"/>
                  </a:lnTo>
                  <a:lnTo>
                    <a:pt x="2858634" y="1626509"/>
                  </a:lnTo>
                  <a:lnTo>
                    <a:pt x="2851661" y="1673108"/>
                  </a:lnTo>
                  <a:lnTo>
                    <a:pt x="2843208" y="1719206"/>
                  </a:lnTo>
                  <a:lnTo>
                    <a:pt x="2833300" y="1764778"/>
                  </a:lnTo>
                  <a:lnTo>
                    <a:pt x="2821961" y="1809800"/>
                  </a:lnTo>
                  <a:lnTo>
                    <a:pt x="2809217" y="1854245"/>
                  </a:lnTo>
                  <a:lnTo>
                    <a:pt x="2795093" y="1898089"/>
                  </a:lnTo>
                  <a:lnTo>
                    <a:pt x="2779614" y="1941307"/>
                  </a:lnTo>
                  <a:lnTo>
                    <a:pt x="2762805" y="1983873"/>
                  </a:lnTo>
                  <a:lnTo>
                    <a:pt x="2744691" y="2025762"/>
                  </a:lnTo>
                  <a:lnTo>
                    <a:pt x="2725298" y="2066950"/>
                  </a:lnTo>
                  <a:lnTo>
                    <a:pt x="2704650" y="2107411"/>
                  </a:lnTo>
                  <a:lnTo>
                    <a:pt x="2682773" y="2147120"/>
                  </a:lnTo>
                  <a:lnTo>
                    <a:pt x="2659692" y="2186052"/>
                  </a:lnTo>
                  <a:lnTo>
                    <a:pt x="2635432" y="2224181"/>
                  </a:lnTo>
                  <a:lnTo>
                    <a:pt x="2610017" y="2261484"/>
                  </a:lnTo>
                  <a:lnTo>
                    <a:pt x="2583474" y="2297933"/>
                  </a:lnTo>
                  <a:lnTo>
                    <a:pt x="2555827" y="2333506"/>
                  </a:lnTo>
                  <a:lnTo>
                    <a:pt x="2527102" y="2368175"/>
                  </a:lnTo>
                  <a:lnTo>
                    <a:pt x="2497323" y="2401917"/>
                  </a:lnTo>
                  <a:lnTo>
                    <a:pt x="2466516" y="2434705"/>
                  </a:lnTo>
                  <a:lnTo>
                    <a:pt x="2434705" y="2466516"/>
                  </a:lnTo>
                  <a:lnTo>
                    <a:pt x="2401917" y="2497323"/>
                  </a:lnTo>
                  <a:lnTo>
                    <a:pt x="2368175" y="2527102"/>
                  </a:lnTo>
                  <a:lnTo>
                    <a:pt x="2333506" y="2555827"/>
                  </a:lnTo>
                  <a:lnTo>
                    <a:pt x="2297933" y="2583474"/>
                  </a:lnTo>
                  <a:lnTo>
                    <a:pt x="2261484" y="2610017"/>
                  </a:lnTo>
                  <a:lnTo>
                    <a:pt x="2224181" y="2635432"/>
                  </a:lnTo>
                  <a:lnTo>
                    <a:pt x="2186052" y="2659692"/>
                  </a:lnTo>
                  <a:lnTo>
                    <a:pt x="2147120" y="2682773"/>
                  </a:lnTo>
                  <a:lnTo>
                    <a:pt x="2107411" y="2704650"/>
                  </a:lnTo>
                  <a:lnTo>
                    <a:pt x="2066950" y="2725298"/>
                  </a:lnTo>
                  <a:lnTo>
                    <a:pt x="2025762" y="2744691"/>
                  </a:lnTo>
                  <a:lnTo>
                    <a:pt x="1983873" y="2762805"/>
                  </a:lnTo>
                  <a:lnTo>
                    <a:pt x="1941307" y="2779614"/>
                  </a:lnTo>
                  <a:lnTo>
                    <a:pt x="1898089" y="2795093"/>
                  </a:lnTo>
                  <a:lnTo>
                    <a:pt x="1854245" y="2809217"/>
                  </a:lnTo>
                  <a:lnTo>
                    <a:pt x="1809800" y="2821961"/>
                  </a:lnTo>
                  <a:lnTo>
                    <a:pt x="1764778" y="2833300"/>
                  </a:lnTo>
                  <a:lnTo>
                    <a:pt x="1719206" y="2843208"/>
                  </a:lnTo>
                  <a:lnTo>
                    <a:pt x="1673108" y="2851661"/>
                  </a:lnTo>
                  <a:lnTo>
                    <a:pt x="1626509" y="2858634"/>
                  </a:lnTo>
                  <a:lnTo>
                    <a:pt x="1579434" y="2864101"/>
                  </a:lnTo>
                  <a:lnTo>
                    <a:pt x="1531909" y="2868037"/>
                  </a:lnTo>
                  <a:lnTo>
                    <a:pt x="1483958" y="2870417"/>
                  </a:lnTo>
                  <a:lnTo>
                    <a:pt x="1435608" y="2871216"/>
                  </a:lnTo>
                  <a:lnTo>
                    <a:pt x="1387257" y="2870417"/>
                  </a:lnTo>
                  <a:lnTo>
                    <a:pt x="1339306" y="2868037"/>
                  </a:lnTo>
                  <a:lnTo>
                    <a:pt x="1291781" y="2864101"/>
                  </a:lnTo>
                  <a:lnTo>
                    <a:pt x="1244706" y="2858634"/>
                  </a:lnTo>
                  <a:lnTo>
                    <a:pt x="1198107" y="2851661"/>
                  </a:lnTo>
                  <a:lnTo>
                    <a:pt x="1152009" y="2843208"/>
                  </a:lnTo>
                  <a:lnTo>
                    <a:pt x="1106437" y="2833300"/>
                  </a:lnTo>
                  <a:lnTo>
                    <a:pt x="1061415" y="2821961"/>
                  </a:lnTo>
                  <a:lnTo>
                    <a:pt x="1016970" y="2809217"/>
                  </a:lnTo>
                  <a:lnTo>
                    <a:pt x="973126" y="2795093"/>
                  </a:lnTo>
                  <a:lnTo>
                    <a:pt x="929908" y="2779614"/>
                  </a:lnTo>
                  <a:lnTo>
                    <a:pt x="887342" y="2762805"/>
                  </a:lnTo>
                  <a:lnTo>
                    <a:pt x="845453" y="2744691"/>
                  </a:lnTo>
                  <a:lnTo>
                    <a:pt x="804265" y="2725298"/>
                  </a:lnTo>
                  <a:lnTo>
                    <a:pt x="763804" y="2704650"/>
                  </a:lnTo>
                  <a:lnTo>
                    <a:pt x="724095" y="2682773"/>
                  </a:lnTo>
                  <a:lnTo>
                    <a:pt x="685163" y="2659692"/>
                  </a:lnTo>
                  <a:lnTo>
                    <a:pt x="647034" y="2635432"/>
                  </a:lnTo>
                  <a:lnTo>
                    <a:pt x="609731" y="2610017"/>
                  </a:lnTo>
                  <a:lnTo>
                    <a:pt x="573282" y="2583474"/>
                  </a:lnTo>
                  <a:lnTo>
                    <a:pt x="537709" y="2555827"/>
                  </a:lnTo>
                  <a:lnTo>
                    <a:pt x="503040" y="2527102"/>
                  </a:lnTo>
                  <a:lnTo>
                    <a:pt x="469298" y="2497323"/>
                  </a:lnTo>
                  <a:lnTo>
                    <a:pt x="436510" y="2466516"/>
                  </a:lnTo>
                  <a:lnTo>
                    <a:pt x="404699" y="2434705"/>
                  </a:lnTo>
                  <a:lnTo>
                    <a:pt x="373892" y="2401917"/>
                  </a:lnTo>
                  <a:lnTo>
                    <a:pt x="344113" y="2368175"/>
                  </a:lnTo>
                  <a:lnTo>
                    <a:pt x="315388" y="2333506"/>
                  </a:lnTo>
                  <a:lnTo>
                    <a:pt x="287741" y="2297933"/>
                  </a:lnTo>
                  <a:lnTo>
                    <a:pt x="261198" y="2261484"/>
                  </a:lnTo>
                  <a:lnTo>
                    <a:pt x="235783" y="2224181"/>
                  </a:lnTo>
                  <a:lnTo>
                    <a:pt x="211523" y="2186052"/>
                  </a:lnTo>
                  <a:lnTo>
                    <a:pt x="188442" y="2147120"/>
                  </a:lnTo>
                  <a:lnTo>
                    <a:pt x="166565" y="2107411"/>
                  </a:lnTo>
                  <a:lnTo>
                    <a:pt x="145917" y="2066950"/>
                  </a:lnTo>
                  <a:lnTo>
                    <a:pt x="126524" y="2025762"/>
                  </a:lnTo>
                  <a:lnTo>
                    <a:pt x="108410" y="1983873"/>
                  </a:lnTo>
                  <a:lnTo>
                    <a:pt x="91601" y="1941307"/>
                  </a:lnTo>
                  <a:lnTo>
                    <a:pt x="76122" y="1898089"/>
                  </a:lnTo>
                  <a:lnTo>
                    <a:pt x="61998" y="1854245"/>
                  </a:lnTo>
                  <a:lnTo>
                    <a:pt x="49254" y="1809800"/>
                  </a:lnTo>
                  <a:lnTo>
                    <a:pt x="37915" y="1764778"/>
                  </a:lnTo>
                  <a:lnTo>
                    <a:pt x="28007" y="1719206"/>
                  </a:lnTo>
                  <a:lnTo>
                    <a:pt x="19554" y="1673108"/>
                  </a:lnTo>
                  <a:lnTo>
                    <a:pt x="12581" y="1626509"/>
                  </a:lnTo>
                  <a:lnTo>
                    <a:pt x="7114" y="1579434"/>
                  </a:lnTo>
                  <a:lnTo>
                    <a:pt x="3178" y="1531909"/>
                  </a:lnTo>
                  <a:lnTo>
                    <a:pt x="798" y="1483958"/>
                  </a:lnTo>
                  <a:lnTo>
                    <a:pt x="0" y="1435608"/>
                  </a:lnTo>
                  <a:close/>
                </a:path>
              </a:pathLst>
            </a:custGeom>
            <a:ln w="12700">
              <a:solidFill>
                <a:srgbClr val="B17C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479281" y="2645410"/>
            <a:ext cx="2885440" cy="2884170"/>
            <a:chOff x="8479281" y="2645410"/>
            <a:chExt cx="2885440" cy="2884170"/>
          </a:xfrm>
        </p:grpSpPr>
        <p:sp>
          <p:nvSpPr>
            <p:cNvPr id="15" name="object 15"/>
            <p:cNvSpPr/>
            <p:nvPr/>
          </p:nvSpPr>
          <p:spPr>
            <a:xfrm>
              <a:off x="8485631" y="2651760"/>
              <a:ext cx="2872740" cy="2871470"/>
            </a:xfrm>
            <a:custGeom>
              <a:avLst/>
              <a:gdLst/>
              <a:ahLst/>
              <a:cxnLst/>
              <a:rect l="l" t="t" r="r" b="b"/>
              <a:pathLst>
                <a:path w="2872740" h="2871470">
                  <a:moveTo>
                    <a:pt x="1436370" y="0"/>
                  </a:moveTo>
                  <a:lnTo>
                    <a:pt x="1387995" y="798"/>
                  </a:lnTo>
                  <a:lnTo>
                    <a:pt x="1340022" y="3178"/>
                  </a:lnTo>
                  <a:lnTo>
                    <a:pt x="1292473" y="7114"/>
                  </a:lnTo>
                  <a:lnTo>
                    <a:pt x="1245375" y="12581"/>
                  </a:lnTo>
                  <a:lnTo>
                    <a:pt x="1198753" y="19554"/>
                  </a:lnTo>
                  <a:lnTo>
                    <a:pt x="1152632" y="28007"/>
                  </a:lnTo>
                  <a:lnTo>
                    <a:pt x="1107037" y="37915"/>
                  </a:lnTo>
                  <a:lnTo>
                    <a:pt x="1061992" y="49254"/>
                  </a:lnTo>
                  <a:lnTo>
                    <a:pt x="1017525" y="61998"/>
                  </a:lnTo>
                  <a:lnTo>
                    <a:pt x="973658" y="76122"/>
                  </a:lnTo>
                  <a:lnTo>
                    <a:pt x="930418" y="91601"/>
                  </a:lnTo>
                  <a:lnTo>
                    <a:pt x="887830" y="108410"/>
                  </a:lnTo>
                  <a:lnTo>
                    <a:pt x="845919" y="126524"/>
                  </a:lnTo>
                  <a:lnTo>
                    <a:pt x="804709" y="145917"/>
                  </a:lnTo>
                  <a:lnTo>
                    <a:pt x="764227" y="166565"/>
                  </a:lnTo>
                  <a:lnTo>
                    <a:pt x="724497" y="188442"/>
                  </a:lnTo>
                  <a:lnTo>
                    <a:pt x="685545" y="211523"/>
                  </a:lnTo>
                  <a:lnTo>
                    <a:pt x="647395" y="235783"/>
                  </a:lnTo>
                  <a:lnTo>
                    <a:pt x="610072" y="261198"/>
                  </a:lnTo>
                  <a:lnTo>
                    <a:pt x="573603" y="287741"/>
                  </a:lnTo>
                  <a:lnTo>
                    <a:pt x="538011" y="315388"/>
                  </a:lnTo>
                  <a:lnTo>
                    <a:pt x="503323" y="344113"/>
                  </a:lnTo>
                  <a:lnTo>
                    <a:pt x="469563" y="373892"/>
                  </a:lnTo>
                  <a:lnTo>
                    <a:pt x="436757" y="404699"/>
                  </a:lnTo>
                  <a:lnTo>
                    <a:pt x="404929" y="436510"/>
                  </a:lnTo>
                  <a:lnTo>
                    <a:pt x="374104" y="469298"/>
                  </a:lnTo>
                  <a:lnTo>
                    <a:pt x="344309" y="503040"/>
                  </a:lnTo>
                  <a:lnTo>
                    <a:pt x="315567" y="537709"/>
                  </a:lnTo>
                  <a:lnTo>
                    <a:pt x="287905" y="573282"/>
                  </a:lnTo>
                  <a:lnTo>
                    <a:pt x="261347" y="609731"/>
                  </a:lnTo>
                  <a:lnTo>
                    <a:pt x="235919" y="647034"/>
                  </a:lnTo>
                  <a:lnTo>
                    <a:pt x="211645" y="685163"/>
                  </a:lnTo>
                  <a:lnTo>
                    <a:pt x="188550" y="724095"/>
                  </a:lnTo>
                  <a:lnTo>
                    <a:pt x="166661" y="763804"/>
                  </a:lnTo>
                  <a:lnTo>
                    <a:pt x="146001" y="804265"/>
                  </a:lnTo>
                  <a:lnTo>
                    <a:pt x="126597" y="845453"/>
                  </a:lnTo>
                  <a:lnTo>
                    <a:pt x="108473" y="887342"/>
                  </a:lnTo>
                  <a:lnTo>
                    <a:pt x="91654" y="929908"/>
                  </a:lnTo>
                  <a:lnTo>
                    <a:pt x="76166" y="973126"/>
                  </a:lnTo>
                  <a:lnTo>
                    <a:pt x="62034" y="1016970"/>
                  </a:lnTo>
                  <a:lnTo>
                    <a:pt x="49283" y="1061415"/>
                  </a:lnTo>
                  <a:lnTo>
                    <a:pt x="37937" y="1106437"/>
                  </a:lnTo>
                  <a:lnTo>
                    <a:pt x="28023" y="1152009"/>
                  </a:lnTo>
                  <a:lnTo>
                    <a:pt x="19565" y="1198107"/>
                  </a:lnTo>
                  <a:lnTo>
                    <a:pt x="12589" y="1244706"/>
                  </a:lnTo>
                  <a:lnTo>
                    <a:pt x="7119" y="1291781"/>
                  </a:lnTo>
                  <a:lnTo>
                    <a:pt x="3180" y="1339306"/>
                  </a:lnTo>
                  <a:lnTo>
                    <a:pt x="799" y="1387257"/>
                  </a:lnTo>
                  <a:lnTo>
                    <a:pt x="0" y="1435608"/>
                  </a:lnTo>
                  <a:lnTo>
                    <a:pt x="799" y="1483958"/>
                  </a:lnTo>
                  <a:lnTo>
                    <a:pt x="3180" y="1531909"/>
                  </a:lnTo>
                  <a:lnTo>
                    <a:pt x="7119" y="1579434"/>
                  </a:lnTo>
                  <a:lnTo>
                    <a:pt x="12589" y="1626509"/>
                  </a:lnTo>
                  <a:lnTo>
                    <a:pt x="19565" y="1673108"/>
                  </a:lnTo>
                  <a:lnTo>
                    <a:pt x="28023" y="1719206"/>
                  </a:lnTo>
                  <a:lnTo>
                    <a:pt x="37937" y="1764778"/>
                  </a:lnTo>
                  <a:lnTo>
                    <a:pt x="49283" y="1809800"/>
                  </a:lnTo>
                  <a:lnTo>
                    <a:pt x="62034" y="1854245"/>
                  </a:lnTo>
                  <a:lnTo>
                    <a:pt x="76166" y="1898089"/>
                  </a:lnTo>
                  <a:lnTo>
                    <a:pt x="91654" y="1941307"/>
                  </a:lnTo>
                  <a:lnTo>
                    <a:pt x="108473" y="1983873"/>
                  </a:lnTo>
                  <a:lnTo>
                    <a:pt x="126597" y="2025762"/>
                  </a:lnTo>
                  <a:lnTo>
                    <a:pt x="146001" y="2066950"/>
                  </a:lnTo>
                  <a:lnTo>
                    <a:pt x="166661" y="2107411"/>
                  </a:lnTo>
                  <a:lnTo>
                    <a:pt x="188550" y="2147120"/>
                  </a:lnTo>
                  <a:lnTo>
                    <a:pt x="211645" y="2186052"/>
                  </a:lnTo>
                  <a:lnTo>
                    <a:pt x="235919" y="2224181"/>
                  </a:lnTo>
                  <a:lnTo>
                    <a:pt x="261347" y="2261484"/>
                  </a:lnTo>
                  <a:lnTo>
                    <a:pt x="287905" y="2297933"/>
                  </a:lnTo>
                  <a:lnTo>
                    <a:pt x="315567" y="2333506"/>
                  </a:lnTo>
                  <a:lnTo>
                    <a:pt x="344309" y="2368175"/>
                  </a:lnTo>
                  <a:lnTo>
                    <a:pt x="374104" y="2401917"/>
                  </a:lnTo>
                  <a:lnTo>
                    <a:pt x="404929" y="2434705"/>
                  </a:lnTo>
                  <a:lnTo>
                    <a:pt x="436757" y="2466516"/>
                  </a:lnTo>
                  <a:lnTo>
                    <a:pt x="469563" y="2497323"/>
                  </a:lnTo>
                  <a:lnTo>
                    <a:pt x="503323" y="2527102"/>
                  </a:lnTo>
                  <a:lnTo>
                    <a:pt x="538011" y="2555827"/>
                  </a:lnTo>
                  <a:lnTo>
                    <a:pt x="573603" y="2583474"/>
                  </a:lnTo>
                  <a:lnTo>
                    <a:pt x="610072" y="2610017"/>
                  </a:lnTo>
                  <a:lnTo>
                    <a:pt x="647395" y="2635432"/>
                  </a:lnTo>
                  <a:lnTo>
                    <a:pt x="685545" y="2659692"/>
                  </a:lnTo>
                  <a:lnTo>
                    <a:pt x="724497" y="2682773"/>
                  </a:lnTo>
                  <a:lnTo>
                    <a:pt x="764227" y="2704650"/>
                  </a:lnTo>
                  <a:lnTo>
                    <a:pt x="804709" y="2725298"/>
                  </a:lnTo>
                  <a:lnTo>
                    <a:pt x="845919" y="2744691"/>
                  </a:lnTo>
                  <a:lnTo>
                    <a:pt x="887830" y="2762805"/>
                  </a:lnTo>
                  <a:lnTo>
                    <a:pt x="930418" y="2779614"/>
                  </a:lnTo>
                  <a:lnTo>
                    <a:pt x="973658" y="2795093"/>
                  </a:lnTo>
                  <a:lnTo>
                    <a:pt x="1017525" y="2809217"/>
                  </a:lnTo>
                  <a:lnTo>
                    <a:pt x="1061992" y="2821961"/>
                  </a:lnTo>
                  <a:lnTo>
                    <a:pt x="1107037" y="2833300"/>
                  </a:lnTo>
                  <a:lnTo>
                    <a:pt x="1152632" y="2843208"/>
                  </a:lnTo>
                  <a:lnTo>
                    <a:pt x="1198753" y="2851661"/>
                  </a:lnTo>
                  <a:lnTo>
                    <a:pt x="1245375" y="2858634"/>
                  </a:lnTo>
                  <a:lnTo>
                    <a:pt x="1292473" y="2864101"/>
                  </a:lnTo>
                  <a:lnTo>
                    <a:pt x="1340022" y="2868037"/>
                  </a:lnTo>
                  <a:lnTo>
                    <a:pt x="1387995" y="2870417"/>
                  </a:lnTo>
                  <a:lnTo>
                    <a:pt x="1436370" y="2871216"/>
                  </a:lnTo>
                  <a:lnTo>
                    <a:pt x="1484744" y="2870417"/>
                  </a:lnTo>
                  <a:lnTo>
                    <a:pt x="1532717" y="2868037"/>
                  </a:lnTo>
                  <a:lnTo>
                    <a:pt x="1580266" y="2864101"/>
                  </a:lnTo>
                  <a:lnTo>
                    <a:pt x="1627364" y="2858634"/>
                  </a:lnTo>
                  <a:lnTo>
                    <a:pt x="1673986" y="2851661"/>
                  </a:lnTo>
                  <a:lnTo>
                    <a:pt x="1720107" y="2843208"/>
                  </a:lnTo>
                  <a:lnTo>
                    <a:pt x="1765702" y="2833300"/>
                  </a:lnTo>
                  <a:lnTo>
                    <a:pt x="1810747" y="2821961"/>
                  </a:lnTo>
                  <a:lnTo>
                    <a:pt x="1855214" y="2809217"/>
                  </a:lnTo>
                  <a:lnTo>
                    <a:pt x="1899081" y="2795093"/>
                  </a:lnTo>
                  <a:lnTo>
                    <a:pt x="1942321" y="2779614"/>
                  </a:lnTo>
                  <a:lnTo>
                    <a:pt x="1984909" y="2762805"/>
                  </a:lnTo>
                  <a:lnTo>
                    <a:pt x="2026820" y="2744691"/>
                  </a:lnTo>
                  <a:lnTo>
                    <a:pt x="2068030" y="2725298"/>
                  </a:lnTo>
                  <a:lnTo>
                    <a:pt x="2108512" y="2704650"/>
                  </a:lnTo>
                  <a:lnTo>
                    <a:pt x="2148242" y="2682773"/>
                  </a:lnTo>
                  <a:lnTo>
                    <a:pt x="2187194" y="2659692"/>
                  </a:lnTo>
                  <a:lnTo>
                    <a:pt x="2225344" y="2635432"/>
                  </a:lnTo>
                  <a:lnTo>
                    <a:pt x="2262667" y="2610017"/>
                  </a:lnTo>
                  <a:lnTo>
                    <a:pt x="2299136" y="2583474"/>
                  </a:lnTo>
                  <a:lnTo>
                    <a:pt x="2334728" y="2555827"/>
                  </a:lnTo>
                  <a:lnTo>
                    <a:pt x="2369416" y="2527102"/>
                  </a:lnTo>
                  <a:lnTo>
                    <a:pt x="2403176" y="2497323"/>
                  </a:lnTo>
                  <a:lnTo>
                    <a:pt x="2435982" y="2466516"/>
                  </a:lnTo>
                  <a:lnTo>
                    <a:pt x="2467810" y="2434705"/>
                  </a:lnTo>
                  <a:lnTo>
                    <a:pt x="2498635" y="2401917"/>
                  </a:lnTo>
                  <a:lnTo>
                    <a:pt x="2528430" y="2368175"/>
                  </a:lnTo>
                  <a:lnTo>
                    <a:pt x="2557172" y="2333506"/>
                  </a:lnTo>
                  <a:lnTo>
                    <a:pt x="2584834" y="2297933"/>
                  </a:lnTo>
                  <a:lnTo>
                    <a:pt x="2611392" y="2261484"/>
                  </a:lnTo>
                  <a:lnTo>
                    <a:pt x="2636820" y="2224181"/>
                  </a:lnTo>
                  <a:lnTo>
                    <a:pt x="2661094" y="2186052"/>
                  </a:lnTo>
                  <a:lnTo>
                    <a:pt x="2684189" y="2147120"/>
                  </a:lnTo>
                  <a:lnTo>
                    <a:pt x="2706078" y="2107411"/>
                  </a:lnTo>
                  <a:lnTo>
                    <a:pt x="2726738" y="2066950"/>
                  </a:lnTo>
                  <a:lnTo>
                    <a:pt x="2746142" y="2025762"/>
                  </a:lnTo>
                  <a:lnTo>
                    <a:pt x="2764266" y="1983873"/>
                  </a:lnTo>
                  <a:lnTo>
                    <a:pt x="2781085" y="1941307"/>
                  </a:lnTo>
                  <a:lnTo>
                    <a:pt x="2796573" y="1898089"/>
                  </a:lnTo>
                  <a:lnTo>
                    <a:pt x="2810705" y="1854245"/>
                  </a:lnTo>
                  <a:lnTo>
                    <a:pt x="2823456" y="1809800"/>
                  </a:lnTo>
                  <a:lnTo>
                    <a:pt x="2834802" y="1764778"/>
                  </a:lnTo>
                  <a:lnTo>
                    <a:pt x="2844716" y="1719206"/>
                  </a:lnTo>
                  <a:lnTo>
                    <a:pt x="2853174" y="1673108"/>
                  </a:lnTo>
                  <a:lnTo>
                    <a:pt x="2860150" y="1626509"/>
                  </a:lnTo>
                  <a:lnTo>
                    <a:pt x="2865620" y="1579434"/>
                  </a:lnTo>
                  <a:lnTo>
                    <a:pt x="2869559" y="1531909"/>
                  </a:lnTo>
                  <a:lnTo>
                    <a:pt x="2871940" y="1483958"/>
                  </a:lnTo>
                  <a:lnTo>
                    <a:pt x="2872740" y="1435608"/>
                  </a:lnTo>
                  <a:lnTo>
                    <a:pt x="2871940" y="1387257"/>
                  </a:lnTo>
                  <a:lnTo>
                    <a:pt x="2869559" y="1339306"/>
                  </a:lnTo>
                  <a:lnTo>
                    <a:pt x="2865620" y="1291781"/>
                  </a:lnTo>
                  <a:lnTo>
                    <a:pt x="2860150" y="1244706"/>
                  </a:lnTo>
                  <a:lnTo>
                    <a:pt x="2853174" y="1198107"/>
                  </a:lnTo>
                  <a:lnTo>
                    <a:pt x="2844716" y="1152009"/>
                  </a:lnTo>
                  <a:lnTo>
                    <a:pt x="2834802" y="1106437"/>
                  </a:lnTo>
                  <a:lnTo>
                    <a:pt x="2823456" y="1061415"/>
                  </a:lnTo>
                  <a:lnTo>
                    <a:pt x="2810705" y="1016970"/>
                  </a:lnTo>
                  <a:lnTo>
                    <a:pt x="2796573" y="973126"/>
                  </a:lnTo>
                  <a:lnTo>
                    <a:pt x="2781085" y="929908"/>
                  </a:lnTo>
                  <a:lnTo>
                    <a:pt x="2764266" y="887342"/>
                  </a:lnTo>
                  <a:lnTo>
                    <a:pt x="2746142" y="845453"/>
                  </a:lnTo>
                  <a:lnTo>
                    <a:pt x="2726738" y="804265"/>
                  </a:lnTo>
                  <a:lnTo>
                    <a:pt x="2706078" y="763804"/>
                  </a:lnTo>
                  <a:lnTo>
                    <a:pt x="2684189" y="724095"/>
                  </a:lnTo>
                  <a:lnTo>
                    <a:pt x="2661094" y="685163"/>
                  </a:lnTo>
                  <a:lnTo>
                    <a:pt x="2636820" y="647034"/>
                  </a:lnTo>
                  <a:lnTo>
                    <a:pt x="2611392" y="609731"/>
                  </a:lnTo>
                  <a:lnTo>
                    <a:pt x="2584834" y="573282"/>
                  </a:lnTo>
                  <a:lnTo>
                    <a:pt x="2557172" y="537709"/>
                  </a:lnTo>
                  <a:lnTo>
                    <a:pt x="2528430" y="503040"/>
                  </a:lnTo>
                  <a:lnTo>
                    <a:pt x="2498635" y="469298"/>
                  </a:lnTo>
                  <a:lnTo>
                    <a:pt x="2467810" y="436510"/>
                  </a:lnTo>
                  <a:lnTo>
                    <a:pt x="2435982" y="404699"/>
                  </a:lnTo>
                  <a:lnTo>
                    <a:pt x="2403176" y="373892"/>
                  </a:lnTo>
                  <a:lnTo>
                    <a:pt x="2369416" y="344113"/>
                  </a:lnTo>
                  <a:lnTo>
                    <a:pt x="2334728" y="315388"/>
                  </a:lnTo>
                  <a:lnTo>
                    <a:pt x="2299136" y="287741"/>
                  </a:lnTo>
                  <a:lnTo>
                    <a:pt x="2262667" y="261198"/>
                  </a:lnTo>
                  <a:lnTo>
                    <a:pt x="2225344" y="235783"/>
                  </a:lnTo>
                  <a:lnTo>
                    <a:pt x="2187194" y="211523"/>
                  </a:lnTo>
                  <a:lnTo>
                    <a:pt x="2148242" y="188442"/>
                  </a:lnTo>
                  <a:lnTo>
                    <a:pt x="2108512" y="166565"/>
                  </a:lnTo>
                  <a:lnTo>
                    <a:pt x="2068030" y="145917"/>
                  </a:lnTo>
                  <a:lnTo>
                    <a:pt x="2026820" y="126524"/>
                  </a:lnTo>
                  <a:lnTo>
                    <a:pt x="1984909" y="108410"/>
                  </a:lnTo>
                  <a:lnTo>
                    <a:pt x="1942321" y="91601"/>
                  </a:lnTo>
                  <a:lnTo>
                    <a:pt x="1899081" y="76122"/>
                  </a:lnTo>
                  <a:lnTo>
                    <a:pt x="1855214" y="61998"/>
                  </a:lnTo>
                  <a:lnTo>
                    <a:pt x="1810747" y="49254"/>
                  </a:lnTo>
                  <a:lnTo>
                    <a:pt x="1765702" y="37915"/>
                  </a:lnTo>
                  <a:lnTo>
                    <a:pt x="1720107" y="28007"/>
                  </a:lnTo>
                  <a:lnTo>
                    <a:pt x="1673986" y="19554"/>
                  </a:lnTo>
                  <a:lnTo>
                    <a:pt x="1627364" y="12581"/>
                  </a:lnTo>
                  <a:lnTo>
                    <a:pt x="1580266" y="7114"/>
                  </a:lnTo>
                  <a:lnTo>
                    <a:pt x="1532717" y="3178"/>
                  </a:lnTo>
                  <a:lnTo>
                    <a:pt x="1484744" y="798"/>
                  </a:lnTo>
                  <a:lnTo>
                    <a:pt x="1436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85631" y="2651760"/>
              <a:ext cx="2872740" cy="2871470"/>
            </a:xfrm>
            <a:custGeom>
              <a:avLst/>
              <a:gdLst/>
              <a:ahLst/>
              <a:cxnLst/>
              <a:rect l="l" t="t" r="r" b="b"/>
              <a:pathLst>
                <a:path w="2872740" h="2871470">
                  <a:moveTo>
                    <a:pt x="0" y="1435608"/>
                  </a:moveTo>
                  <a:lnTo>
                    <a:pt x="799" y="1387257"/>
                  </a:lnTo>
                  <a:lnTo>
                    <a:pt x="3180" y="1339306"/>
                  </a:lnTo>
                  <a:lnTo>
                    <a:pt x="7119" y="1291781"/>
                  </a:lnTo>
                  <a:lnTo>
                    <a:pt x="12589" y="1244706"/>
                  </a:lnTo>
                  <a:lnTo>
                    <a:pt x="19565" y="1198107"/>
                  </a:lnTo>
                  <a:lnTo>
                    <a:pt x="28023" y="1152009"/>
                  </a:lnTo>
                  <a:lnTo>
                    <a:pt x="37937" y="1106437"/>
                  </a:lnTo>
                  <a:lnTo>
                    <a:pt x="49283" y="1061415"/>
                  </a:lnTo>
                  <a:lnTo>
                    <a:pt x="62034" y="1016970"/>
                  </a:lnTo>
                  <a:lnTo>
                    <a:pt x="76166" y="973126"/>
                  </a:lnTo>
                  <a:lnTo>
                    <a:pt x="91654" y="929908"/>
                  </a:lnTo>
                  <a:lnTo>
                    <a:pt x="108473" y="887342"/>
                  </a:lnTo>
                  <a:lnTo>
                    <a:pt x="126597" y="845453"/>
                  </a:lnTo>
                  <a:lnTo>
                    <a:pt x="146001" y="804265"/>
                  </a:lnTo>
                  <a:lnTo>
                    <a:pt x="166661" y="763804"/>
                  </a:lnTo>
                  <a:lnTo>
                    <a:pt x="188550" y="724095"/>
                  </a:lnTo>
                  <a:lnTo>
                    <a:pt x="211645" y="685163"/>
                  </a:lnTo>
                  <a:lnTo>
                    <a:pt x="235919" y="647034"/>
                  </a:lnTo>
                  <a:lnTo>
                    <a:pt x="261347" y="609731"/>
                  </a:lnTo>
                  <a:lnTo>
                    <a:pt x="287905" y="573282"/>
                  </a:lnTo>
                  <a:lnTo>
                    <a:pt x="315567" y="537709"/>
                  </a:lnTo>
                  <a:lnTo>
                    <a:pt x="344309" y="503040"/>
                  </a:lnTo>
                  <a:lnTo>
                    <a:pt x="374104" y="469298"/>
                  </a:lnTo>
                  <a:lnTo>
                    <a:pt x="404929" y="436510"/>
                  </a:lnTo>
                  <a:lnTo>
                    <a:pt x="436757" y="404699"/>
                  </a:lnTo>
                  <a:lnTo>
                    <a:pt x="469563" y="373892"/>
                  </a:lnTo>
                  <a:lnTo>
                    <a:pt x="503323" y="344113"/>
                  </a:lnTo>
                  <a:lnTo>
                    <a:pt x="538011" y="315388"/>
                  </a:lnTo>
                  <a:lnTo>
                    <a:pt x="573603" y="287741"/>
                  </a:lnTo>
                  <a:lnTo>
                    <a:pt x="610072" y="261198"/>
                  </a:lnTo>
                  <a:lnTo>
                    <a:pt x="647395" y="235783"/>
                  </a:lnTo>
                  <a:lnTo>
                    <a:pt x="685545" y="211523"/>
                  </a:lnTo>
                  <a:lnTo>
                    <a:pt x="724497" y="188442"/>
                  </a:lnTo>
                  <a:lnTo>
                    <a:pt x="764227" y="166565"/>
                  </a:lnTo>
                  <a:lnTo>
                    <a:pt x="804709" y="145917"/>
                  </a:lnTo>
                  <a:lnTo>
                    <a:pt x="845919" y="126524"/>
                  </a:lnTo>
                  <a:lnTo>
                    <a:pt x="887830" y="108410"/>
                  </a:lnTo>
                  <a:lnTo>
                    <a:pt x="930418" y="91601"/>
                  </a:lnTo>
                  <a:lnTo>
                    <a:pt x="973658" y="76122"/>
                  </a:lnTo>
                  <a:lnTo>
                    <a:pt x="1017525" y="61998"/>
                  </a:lnTo>
                  <a:lnTo>
                    <a:pt x="1061992" y="49254"/>
                  </a:lnTo>
                  <a:lnTo>
                    <a:pt x="1107037" y="37915"/>
                  </a:lnTo>
                  <a:lnTo>
                    <a:pt x="1152632" y="28007"/>
                  </a:lnTo>
                  <a:lnTo>
                    <a:pt x="1198753" y="19554"/>
                  </a:lnTo>
                  <a:lnTo>
                    <a:pt x="1245375" y="12581"/>
                  </a:lnTo>
                  <a:lnTo>
                    <a:pt x="1292473" y="7114"/>
                  </a:lnTo>
                  <a:lnTo>
                    <a:pt x="1340022" y="3178"/>
                  </a:lnTo>
                  <a:lnTo>
                    <a:pt x="1387995" y="798"/>
                  </a:lnTo>
                  <a:lnTo>
                    <a:pt x="1436370" y="0"/>
                  </a:lnTo>
                  <a:lnTo>
                    <a:pt x="1484744" y="798"/>
                  </a:lnTo>
                  <a:lnTo>
                    <a:pt x="1532717" y="3178"/>
                  </a:lnTo>
                  <a:lnTo>
                    <a:pt x="1580266" y="7114"/>
                  </a:lnTo>
                  <a:lnTo>
                    <a:pt x="1627364" y="12581"/>
                  </a:lnTo>
                  <a:lnTo>
                    <a:pt x="1673986" y="19554"/>
                  </a:lnTo>
                  <a:lnTo>
                    <a:pt x="1720107" y="28007"/>
                  </a:lnTo>
                  <a:lnTo>
                    <a:pt x="1765702" y="37915"/>
                  </a:lnTo>
                  <a:lnTo>
                    <a:pt x="1810747" y="49254"/>
                  </a:lnTo>
                  <a:lnTo>
                    <a:pt x="1855214" y="61998"/>
                  </a:lnTo>
                  <a:lnTo>
                    <a:pt x="1899081" y="76122"/>
                  </a:lnTo>
                  <a:lnTo>
                    <a:pt x="1942321" y="91601"/>
                  </a:lnTo>
                  <a:lnTo>
                    <a:pt x="1984909" y="108410"/>
                  </a:lnTo>
                  <a:lnTo>
                    <a:pt x="2026820" y="126524"/>
                  </a:lnTo>
                  <a:lnTo>
                    <a:pt x="2068030" y="145917"/>
                  </a:lnTo>
                  <a:lnTo>
                    <a:pt x="2108512" y="166565"/>
                  </a:lnTo>
                  <a:lnTo>
                    <a:pt x="2148242" y="188442"/>
                  </a:lnTo>
                  <a:lnTo>
                    <a:pt x="2187194" y="211523"/>
                  </a:lnTo>
                  <a:lnTo>
                    <a:pt x="2225344" y="235783"/>
                  </a:lnTo>
                  <a:lnTo>
                    <a:pt x="2262667" y="261198"/>
                  </a:lnTo>
                  <a:lnTo>
                    <a:pt x="2299136" y="287741"/>
                  </a:lnTo>
                  <a:lnTo>
                    <a:pt x="2334728" y="315388"/>
                  </a:lnTo>
                  <a:lnTo>
                    <a:pt x="2369416" y="344113"/>
                  </a:lnTo>
                  <a:lnTo>
                    <a:pt x="2403176" y="373892"/>
                  </a:lnTo>
                  <a:lnTo>
                    <a:pt x="2435982" y="404699"/>
                  </a:lnTo>
                  <a:lnTo>
                    <a:pt x="2467810" y="436510"/>
                  </a:lnTo>
                  <a:lnTo>
                    <a:pt x="2498635" y="469298"/>
                  </a:lnTo>
                  <a:lnTo>
                    <a:pt x="2528430" y="503040"/>
                  </a:lnTo>
                  <a:lnTo>
                    <a:pt x="2557172" y="537709"/>
                  </a:lnTo>
                  <a:lnTo>
                    <a:pt x="2584834" y="573282"/>
                  </a:lnTo>
                  <a:lnTo>
                    <a:pt x="2611392" y="609731"/>
                  </a:lnTo>
                  <a:lnTo>
                    <a:pt x="2636820" y="647034"/>
                  </a:lnTo>
                  <a:lnTo>
                    <a:pt x="2661094" y="685163"/>
                  </a:lnTo>
                  <a:lnTo>
                    <a:pt x="2684189" y="724095"/>
                  </a:lnTo>
                  <a:lnTo>
                    <a:pt x="2706078" y="763804"/>
                  </a:lnTo>
                  <a:lnTo>
                    <a:pt x="2726738" y="804265"/>
                  </a:lnTo>
                  <a:lnTo>
                    <a:pt x="2746142" y="845453"/>
                  </a:lnTo>
                  <a:lnTo>
                    <a:pt x="2764266" y="887342"/>
                  </a:lnTo>
                  <a:lnTo>
                    <a:pt x="2781085" y="929908"/>
                  </a:lnTo>
                  <a:lnTo>
                    <a:pt x="2796573" y="973126"/>
                  </a:lnTo>
                  <a:lnTo>
                    <a:pt x="2810705" y="1016970"/>
                  </a:lnTo>
                  <a:lnTo>
                    <a:pt x="2823456" y="1061415"/>
                  </a:lnTo>
                  <a:lnTo>
                    <a:pt x="2834802" y="1106437"/>
                  </a:lnTo>
                  <a:lnTo>
                    <a:pt x="2844716" y="1152009"/>
                  </a:lnTo>
                  <a:lnTo>
                    <a:pt x="2853174" y="1198107"/>
                  </a:lnTo>
                  <a:lnTo>
                    <a:pt x="2860150" y="1244706"/>
                  </a:lnTo>
                  <a:lnTo>
                    <a:pt x="2865620" y="1291781"/>
                  </a:lnTo>
                  <a:lnTo>
                    <a:pt x="2869559" y="1339306"/>
                  </a:lnTo>
                  <a:lnTo>
                    <a:pt x="2871940" y="1387257"/>
                  </a:lnTo>
                  <a:lnTo>
                    <a:pt x="2872740" y="1435608"/>
                  </a:lnTo>
                  <a:lnTo>
                    <a:pt x="2871940" y="1483958"/>
                  </a:lnTo>
                  <a:lnTo>
                    <a:pt x="2869559" y="1531909"/>
                  </a:lnTo>
                  <a:lnTo>
                    <a:pt x="2865620" y="1579434"/>
                  </a:lnTo>
                  <a:lnTo>
                    <a:pt x="2860150" y="1626509"/>
                  </a:lnTo>
                  <a:lnTo>
                    <a:pt x="2853174" y="1673108"/>
                  </a:lnTo>
                  <a:lnTo>
                    <a:pt x="2844716" y="1719206"/>
                  </a:lnTo>
                  <a:lnTo>
                    <a:pt x="2834802" y="1764778"/>
                  </a:lnTo>
                  <a:lnTo>
                    <a:pt x="2823456" y="1809800"/>
                  </a:lnTo>
                  <a:lnTo>
                    <a:pt x="2810705" y="1854245"/>
                  </a:lnTo>
                  <a:lnTo>
                    <a:pt x="2796573" y="1898089"/>
                  </a:lnTo>
                  <a:lnTo>
                    <a:pt x="2781085" y="1941307"/>
                  </a:lnTo>
                  <a:lnTo>
                    <a:pt x="2764266" y="1983873"/>
                  </a:lnTo>
                  <a:lnTo>
                    <a:pt x="2746142" y="2025762"/>
                  </a:lnTo>
                  <a:lnTo>
                    <a:pt x="2726738" y="2066950"/>
                  </a:lnTo>
                  <a:lnTo>
                    <a:pt x="2706078" y="2107411"/>
                  </a:lnTo>
                  <a:lnTo>
                    <a:pt x="2684189" y="2147120"/>
                  </a:lnTo>
                  <a:lnTo>
                    <a:pt x="2661094" y="2186052"/>
                  </a:lnTo>
                  <a:lnTo>
                    <a:pt x="2636820" y="2224181"/>
                  </a:lnTo>
                  <a:lnTo>
                    <a:pt x="2611392" y="2261484"/>
                  </a:lnTo>
                  <a:lnTo>
                    <a:pt x="2584834" y="2297933"/>
                  </a:lnTo>
                  <a:lnTo>
                    <a:pt x="2557172" y="2333506"/>
                  </a:lnTo>
                  <a:lnTo>
                    <a:pt x="2528430" y="2368175"/>
                  </a:lnTo>
                  <a:lnTo>
                    <a:pt x="2498635" y="2401917"/>
                  </a:lnTo>
                  <a:lnTo>
                    <a:pt x="2467810" y="2434705"/>
                  </a:lnTo>
                  <a:lnTo>
                    <a:pt x="2435982" y="2466516"/>
                  </a:lnTo>
                  <a:lnTo>
                    <a:pt x="2403176" y="2497323"/>
                  </a:lnTo>
                  <a:lnTo>
                    <a:pt x="2369416" y="2527102"/>
                  </a:lnTo>
                  <a:lnTo>
                    <a:pt x="2334728" y="2555827"/>
                  </a:lnTo>
                  <a:lnTo>
                    <a:pt x="2299136" y="2583474"/>
                  </a:lnTo>
                  <a:lnTo>
                    <a:pt x="2262667" y="2610017"/>
                  </a:lnTo>
                  <a:lnTo>
                    <a:pt x="2225344" y="2635432"/>
                  </a:lnTo>
                  <a:lnTo>
                    <a:pt x="2187194" y="2659692"/>
                  </a:lnTo>
                  <a:lnTo>
                    <a:pt x="2148242" y="2682773"/>
                  </a:lnTo>
                  <a:lnTo>
                    <a:pt x="2108512" y="2704650"/>
                  </a:lnTo>
                  <a:lnTo>
                    <a:pt x="2068030" y="2725298"/>
                  </a:lnTo>
                  <a:lnTo>
                    <a:pt x="2026820" y="2744691"/>
                  </a:lnTo>
                  <a:lnTo>
                    <a:pt x="1984909" y="2762805"/>
                  </a:lnTo>
                  <a:lnTo>
                    <a:pt x="1942321" y="2779614"/>
                  </a:lnTo>
                  <a:lnTo>
                    <a:pt x="1899081" y="2795093"/>
                  </a:lnTo>
                  <a:lnTo>
                    <a:pt x="1855214" y="2809217"/>
                  </a:lnTo>
                  <a:lnTo>
                    <a:pt x="1810747" y="2821961"/>
                  </a:lnTo>
                  <a:lnTo>
                    <a:pt x="1765702" y="2833300"/>
                  </a:lnTo>
                  <a:lnTo>
                    <a:pt x="1720107" y="2843208"/>
                  </a:lnTo>
                  <a:lnTo>
                    <a:pt x="1673986" y="2851661"/>
                  </a:lnTo>
                  <a:lnTo>
                    <a:pt x="1627364" y="2858634"/>
                  </a:lnTo>
                  <a:lnTo>
                    <a:pt x="1580266" y="2864101"/>
                  </a:lnTo>
                  <a:lnTo>
                    <a:pt x="1532717" y="2868037"/>
                  </a:lnTo>
                  <a:lnTo>
                    <a:pt x="1484744" y="2870417"/>
                  </a:lnTo>
                  <a:lnTo>
                    <a:pt x="1436370" y="2871216"/>
                  </a:lnTo>
                  <a:lnTo>
                    <a:pt x="1387995" y="2870417"/>
                  </a:lnTo>
                  <a:lnTo>
                    <a:pt x="1340022" y="2868037"/>
                  </a:lnTo>
                  <a:lnTo>
                    <a:pt x="1292473" y="2864101"/>
                  </a:lnTo>
                  <a:lnTo>
                    <a:pt x="1245375" y="2858634"/>
                  </a:lnTo>
                  <a:lnTo>
                    <a:pt x="1198753" y="2851661"/>
                  </a:lnTo>
                  <a:lnTo>
                    <a:pt x="1152632" y="2843208"/>
                  </a:lnTo>
                  <a:lnTo>
                    <a:pt x="1107037" y="2833300"/>
                  </a:lnTo>
                  <a:lnTo>
                    <a:pt x="1061992" y="2821961"/>
                  </a:lnTo>
                  <a:lnTo>
                    <a:pt x="1017525" y="2809217"/>
                  </a:lnTo>
                  <a:lnTo>
                    <a:pt x="973658" y="2795093"/>
                  </a:lnTo>
                  <a:lnTo>
                    <a:pt x="930418" y="2779614"/>
                  </a:lnTo>
                  <a:lnTo>
                    <a:pt x="887830" y="2762805"/>
                  </a:lnTo>
                  <a:lnTo>
                    <a:pt x="845919" y="2744691"/>
                  </a:lnTo>
                  <a:lnTo>
                    <a:pt x="804709" y="2725298"/>
                  </a:lnTo>
                  <a:lnTo>
                    <a:pt x="764227" y="2704650"/>
                  </a:lnTo>
                  <a:lnTo>
                    <a:pt x="724497" y="2682773"/>
                  </a:lnTo>
                  <a:lnTo>
                    <a:pt x="685545" y="2659692"/>
                  </a:lnTo>
                  <a:lnTo>
                    <a:pt x="647395" y="2635432"/>
                  </a:lnTo>
                  <a:lnTo>
                    <a:pt x="610072" y="2610017"/>
                  </a:lnTo>
                  <a:lnTo>
                    <a:pt x="573603" y="2583474"/>
                  </a:lnTo>
                  <a:lnTo>
                    <a:pt x="538011" y="2555827"/>
                  </a:lnTo>
                  <a:lnTo>
                    <a:pt x="503323" y="2527102"/>
                  </a:lnTo>
                  <a:lnTo>
                    <a:pt x="469563" y="2497323"/>
                  </a:lnTo>
                  <a:lnTo>
                    <a:pt x="436757" y="2466516"/>
                  </a:lnTo>
                  <a:lnTo>
                    <a:pt x="404929" y="2434705"/>
                  </a:lnTo>
                  <a:lnTo>
                    <a:pt x="374104" y="2401917"/>
                  </a:lnTo>
                  <a:lnTo>
                    <a:pt x="344309" y="2368175"/>
                  </a:lnTo>
                  <a:lnTo>
                    <a:pt x="315567" y="2333506"/>
                  </a:lnTo>
                  <a:lnTo>
                    <a:pt x="287905" y="2297933"/>
                  </a:lnTo>
                  <a:lnTo>
                    <a:pt x="261347" y="2261484"/>
                  </a:lnTo>
                  <a:lnTo>
                    <a:pt x="235919" y="2224181"/>
                  </a:lnTo>
                  <a:lnTo>
                    <a:pt x="211645" y="2186052"/>
                  </a:lnTo>
                  <a:lnTo>
                    <a:pt x="188550" y="2147120"/>
                  </a:lnTo>
                  <a:lnTo>
                    <a:pt x="166661" y="2107411"/>
                  </a:lnTo>
                  <a:lnTo>
                    <a:pt x="146001" y="2066950"/>
                  </a:lnTo>
                  <a:lnTo>
                    <a:pt x="126597" y="2025762"/>
                  </a:lnTo>
                  <a:lnTo>
                    <a:pt x="108473" y="1983873"/>
                  </a:lnTo>
                  <a:lnTo>
                    <a:pt x="91654" y="1941307"/>
                  </a:lnTo>
                  <a:lnTo>
                    <a:pt x="76166" y="1898089"/>
                  </a:lnTo>
                  <a:lnTo>
                    <a:pt x="62034" y="1854245"/>
                  </a:lnTo>
                  <a:lnTo>
                    <a:pt x="49283" y="1809800"/>
                  </a:lnTo>
                  <a:lnTo>
                    <a:pt x="37937" y="1764778"/>
                  </a:lnTo>
                  <a:lnTo>
                    <a:pt x="28023" y="1719206"/>
                  </a:lnTo>
                  <a:lnTo>
                    <a:pt x="19565" y="1673108"/>
                  </a:lnTo>
                  <a:lnTo>
                    <a:pt x="12589" y="1626509"/>
                  </a:lnTo>
                  <a:lnTo>
                    <a:pt x="7119" y="1579434"/>
                  </a:lnTo>
                  <a:lnTo>
                    <a:pt x="3180" y="1531909"/>
                  </a:lnTo>
                  <a:lnTo>
                    <a:pt x="799" y="1483958"/>
                  </a:lnTo>
                  <a:lnTo>
                    <a:pt x="0" y="1435608"/>
                  </a:lnTo>
                  <a:close/>
                </a:path>
              </a:pathLst>
            </a:custGeom>
            <a:ln w="12700">
              <a:solidFill>
                <a:srgbClr val="B17C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1072896" y="2785872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60">
                <a:moveTo>
                  <a:pt x="208025" y="0"/>
                </a:moveTo>
                <a:lnTo>
                  <a:pt x="160329" y="5491"/>
                </a:lnTo>
                <a:lnTo>
                  <a:pt x="116543" y="21136"/>
                </a:lnTo>
                <a:lnTo>
                  <a:pt x="77918" y="45686"/>
                </a:lnTo>
                <a:lnTo>
                  <a:pt x="45702" y="77897"/>
                </a:lnTo>
                <a:lnTo>
                  <a:pt x="21144" y="116521"/>
                </a:lnTo>
                <a:lnTo>
                  <a:pt x="5494" y="160313"/>
                </a:lnTo>
                <a:lnTo>
                  <a:pt x="0" y="208025"/>
                </a:lnTo>
                <a:lnTo>
                  <a:pt x="5494" y="255738"/>
                </a:lnTo>
                <a:lnTo>
                  <a:pt x="21144" y="299530"/>
                </a:lnTo>
                <a:lnTo>
                  <a:pt x="45702" y="338154"/>
                </a:lnTo>
                <a:lnTo>
                  <a:pt x="77918" y="370365"/>
                </a:lnTo>
                <a:lnTo>
                  <a:pt x="116543" y="394915"/>
                </a:lnTo>
                <a:lnTo>
                  <a:pt x="160329" y="410560"/>
                </a:lnTo>
                <a:lnTo>
                  <a:pt x="208025" y="416051"/>
                </a:lnTo>
                <a:lnTo>
                  <a:pt x="255738" y="410560"/>
                </a:lnTo>
                <a:lnTo>
                  <a:pt x="299530" y="394915"/>
                </a:lnTo>
                <a:lnTo>
                  <a:pt x="338154" y="370365"/>
                </a:lnTo>
                <a:lnTo>
                  <a:pt x="370365" y="338154"/>
                </a:lnTo>
                <a:lnTo>
                  <a:pt x="394915" y="299530"/>
                </a:lnTo>
                <a:lnTo>
                  <a:pt x="410560" y="255738"/>
                </a:lnTo>
                <a:lnTo>
                  <a:pt x="416051" y="208025"/>
                </a:lnTo>
                <a:lnTo>
                  <a:pt x="410560" y="160313"/>
                </a:lnTo>
                <a:lnTo>
                  <a:pt x="394915" y="116521"/>
                </a:lnTo>
                <a:lnTo>
                  <a:pt x="370365" y="77897"/>
                </a:lnTo>
                <a:lnTo>
                  <a:pt x="338154" y="45686"/>
                </a:lnTo>
                <a:lnTo>
                  <a:pt x="299530" y="21136"/>
                </a:lnTo>
                <a:lnTo>
                  <a:pt x="255738" y="5491"/>
                </a:lnTo>
                <a:lnTo>
                  <a:pt x="208025" y="0"/>
                </a:lnTo>
                <a:close/>
              </a:path>
            </a:pathLst>
          </a:custGeom>
          <a:solidFill>
            <a:srgbClr val="583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32103" y="2825877"/>
            <a:ext cx="9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6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44440" y="2766060"/>
            <a:ext cx="414655" cy="416559"/>
          </a:xfrm>
          <a:custGeom>
            <a:avLst/>
            <a:gdLst/>
            <a:ahLst/>
            <a:cxnLst/>
            <a:rect l="l" t="t" r="r" b="b"/>
            <a:pathLst>
              <a:path w="414654" h="416560">
                <a:moveTo>
                  <a:pt x="207263" y="0"/>
                </a:moveTo>
                <a:lnTo>
                  <a:pt x="159753" y="5491"/>
                </a:lnTo>
                <a:lnTo>
                  <a:pt x="116132" y="21136"/>
                </a:lnTo>
                <a:lnTo>
                  <a:pt x="77648" y="45686"/>
                </a:lnTo>
                <a:lnTo>
                  <a:pt x="45546" y="77897"/>
                </a:lnTo>
                <a:lnTo>
                  <a:pt x="21073" y="116521"/>
                </a:lnTo>
                <a:lnTo>
                  <a:pt x="5476" y="160313"/>
                </a:lnTo>
                <a:lnTo>
                  <a:pt x="0" y="208025"/>
                </a:lnTo>
                <a:lnTo>
                  <a:pt x="5476" y="255738"/>
                </a:lnTo>
                <a:lnTo>
                  <a:pt x="21073" y="299530"/>
                </a:lnTo>
                <a:lnTo>
                  <a:pt x="45546" y="338154"/>
                </a:lnTo>
                <a:lnTo>
                  <a:pt x="77648" y="370365"/>
                </a:lnTo>
                <a:lnTo>
                  <a:pt x="116132" y="394915"/>
                </a:lnTo>
                <a:lnTo>
                  <a:pt x="159753" y="410560"/>
                </a:lnTo>
                <a:lnTo>
                  <a:pt x="207263" y="416051"/>
                </a:lnTo>
                <a:lnTo>
                  <a:pt x="254774" y="410560"/>
                </a:lnTo>
                <a:lnTo>
                  <a:pt x="298395" y="394915"/>
                </a:lnTo>
                <a:lnTo>
                  <a:pt x="336879" y="370365"/>
                </a:lnTo>
                <a:lnTo>
                  <a:pt x="368981" y="338154"/>
                </a:lnTo>
                <a:lnTo>
                  <a:pt x="393454" y="299530"/>
                </a:lnTo>
                <a:lnTo>
                  <a:pt x="409051" y="255738"/>
                </a:lnTo>
                <a:lnTo>
                  <a:pt x="414527" y="208025"/>
                </a:lnTo>
                <a:lnTo>
                  <a:pt x="409051" y="160313"/>
                </a:lnTo>
                <a:lnTo>
                  <a:pt x="393454" y="116521"/>
                </a:lnTo>
                <a:lnTo>
                  <a:pt x="368981" y="77897"/>
                </a:lnTo>
                <a:lnTo>
                  <a:pt x="336879" y="45686"/>
                </a:lnTo>
                <a:lnTo>
                  <a:pt x="298395" y="21136"/>
                </a:lnTo>
                <a:lnTo>
                  <a:pt x="254774" y="5491"/>
                </a:lnTo>
                <a:lnTo>
                  <a:pt x="207263" y="0"/>
                </a:lnTo>
                <a:close/>
              </a:path>
            </a:pathLst>
          </a:custGeom>
          <a:solidFill>
            <a:srgbClr val="583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74107" y="2806953"/>
            <a:ext cx="15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72728" y="2746248"/>
            <a:ext cx="416559" cy="416559"/>
          </a:xfrm>
          <a:custGeom>
            <a:avLst/>
            <a:gdLst/>
            <a:ahLst/>
            <a:cxnLst/>
            <a:rect l="l" t="t" r="r" b="b"/>
            <a:pathLst>
              <a:path w="416559" h="416560">
                <a:moveTo>
                  <a:pt x="208025" y="0"/>
                </a:moveTo>
                <a:lnTo>
                  <a:pt x="160313" y="5491"/>
                </a:lnTo>
                <a:lnTo>
                  <a:pt x="116521" y="21136"/>
                </a:lnTo>
                <a:lnTo>
                  <a:pt x="77897" y="45686"/>
                </a:lnTo>
                <a:lnTo>
                  <a:pt x="45686" y="77897"/>
                </a:lnTo>
                <a:lnTo>
                  <a:pt x="21136" y="116521"/>
                </a:lnTo>
                <a:lnTo>
                  <a:pt x="5491" y="160313"/>
                </a:lnTo>
                <a:lnTo>
                  <a:pt x="0" y="208025"/>
                </a:lnTo>
                <a:lnTo>
                  <a:pt x="5491" y="255738"/>
                </a:lnTo>
                <a:lnTo>
                  <a:pt x="21136" y="299530"/>
                </a:lnTo>
                <a:lnTo>
                  <a:pt x="45686" y="338154"/>
                </a:lnTo>
                <a:lnTo>
                  <a:pt x="77897" y="370365"/>
                </a:lnTo>
                <a:lnTo>
                  <a:pt x="116521" y="394915"/>
                </a:lnTo>
                <a:lnTo>
                  <a:pt x="160313" y="410560"/>
                </a:lnTo>
                <a:lnTo>
                  <a:pt x="208025" y="416051"/>
                </a:lnTo>
                <a:lnTo>
                  <a:pt x="255738" y="410560"/>
                </a:lnTo>
                <a:lnTo>
                  <a:pt x="299530" y="394915"/>
                </a:lnTo>
                <a:lnTo>
                  <a:pt x="338154" y="370365"/>
                </a:lnTo>
                <a:lnTo>
                  <a:pt x="370365" y="338154"/>
                </a:lnTo>
                <a:lnTo>
                  <a:pt x="394915" y="299530"/>
                </a:lnTo>
                <a:lnTo>
                  <a:pt x="410560" y="255738"/>
                </a:lnTo>
                <a:lnTo>
                  <a:pt x="416051" y="208025"/>
                </a:lnTo>
                <a:lnTo>
                  <a:pt x="410560" y="160313"/>
                </a:lnTo>
                <a:lnTo>
                  <a:pt x="394915" y="116521"/>
                </a:lnTo>
                <a:lnTo>
                  <a:pt x="370365" y="77897"/>
                </a:lnTo>
                <a:lnTo>
                  <a:pt x="338154" y="45686"/>
                </a:lnTo>
                <a:lnTo>
                  <a:pt x="299530" y="21136"/>
                </a:lnTo>
                <a:lnTo>
                  <a:pt x="255738" y="5491"/>
                </a:lnTo>
                <a:lnTo>
                  <a:pt x="208025" y="0"/>
                </a:lnTo>
                <a:close/>
              </a:path>
            </a:pathLst>
          </a:custGeom>
          <a:solidFill>
            <a:srgbClr val="583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02014" y="2785948"/>
            <a:ext cx="160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8953" y="3994277"/>
            <a:ext cx="250189" cy="25019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3336" y="3994277"/>
            <a:ext cx="248666" cy="25019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97355" y="3526383"/>
            <a:ext cx="2101850" cy="632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lang="en-US" sz="1400" spc="45" dirty="0">
                <a:solidFill>
                  <a:srgbClr val="585858"/>
                </a:solidFill>
                <a:latin typeface="Lucida Sans Unicode"/>
                <a:cs typeface="Lucida Sans Unicode"/>
              </a:rPr>
              <a:t>Have no right modules and rules</a:t>
            </a:r>
            <a:endParaRPr lang="en-US" sz="1400" dirty="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13450" y="6441973"/>
            <a:ext cx="153035" cy="3092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spc="-10" dirty="0">
                <a:latin typeface="Lucida Sans Unicode"/>
                <a:cs typeface="Lucida Sans Unicode"/>
              </a:rPr>
              <a:t>5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95442" y="3340709"/>
            <a:ext cx="2008505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50000"/>
              </a:lnSpc>
              <a:spcBef>
                <a:spcPts val="100"/>
              </a:spcBef>
            </a:pPr>
            <a:r>
              <a:rPr lang="en-US" sz="14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Difficult to obtain additional</a:t>
            </a:r>
          </a:p>
          <a:p>
            <a:pPr marL="12700" marR="5080" indent="-635" algn="ctr">
              <a:lnSpc>
                <a:spcPct val="150000"/>
              </a:lnSpc>
              <a:spcBef>
                <a:spcPts val="100"/>
              </a:spcBef>
            </a:pPr>
            <a:r>
              <a:rPr lang="en-US" sz="1400" spc="60" dirty="0">
                <a:solidFill>
                  <a:srgbClr val="585858"/>
                </a:solidFill>
                <a:latin typeface="Lucida Sans Unicode"/>
                <a:cs typeface="Lucida Sans Unicode"/>
              </a:rPr>
              <a:t>reference materials that are suitable in the market</a:t>
            </a:r>
            <a:endParaRPr lang="en-US" sz="1400" dirty="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22181" y="3462629"/>
            <a:ext cx="21983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50000"/>
              </a:lnSpc>
              <a:spcBef>
                <a:spcPts val="100"/>
              </a:spcBef>
            </a:pPr>
            <a:r>
              <a:rPr lang="en-US" sz="1400" spc="55" dirty="0">
                <a:solidFill>
                  <a:srgbClr val="585858"/>
                </a:solidFill>
                <a:latin typeface="Lucida Sans Unicode"/>
                <a:cs typeface="Lucida Sans Unicode"/>
              </a:rPr>
              <a:t>Struggles to provide</a:t>
            </a:r>
          </a:p>
          <a:p>
            <a:pPr marL="12700" marR="5080" indent="2540" algn="ctr">
              <a:lnSpc>
                <a:spcPct val="150000"/>
              </a:lnSpc>
              <a:spcBef>
                <a:spcPts val="100"/>
              </a:spcBef>
            </a:pPr>
            <a:r>
              <a:rPr lang="en-US" sz="1400" spc="55" dirty="0">
                <a:solidFill>
                  <a:srgbClr val="585858"/>
                </a:solidFill>
                <a:latin typeface="Lucida Sans Unicode"/>
                <a:cs typeface="Lucida Sans Unicode"/>
              </a:rPr>
              <a:t>sufficient hands-on practice and </a:t>
            </a:r>
            <a:r>
              <a:rPr lang="en-US" sz="1400" spc="55" dirty="0" err="1">
                <a:solidFill>
                  <a:srgbClr val="585858"/>
                </a:solidFill>
                <a:latin typeface="Lucida Sans Unicode"/>
                <a:cs typeface="Lucida Sans Unicode"/>
              </a:rPr>
              <a:t>personalised</a:t>
            </a:r>
            <a:r>
              <a:rPr lang="en-US" sz="1400" spc="55" dirty="0">
                <a:solidFill>
                  <a:srgbClr val="585858"/>
                </a:solidFill>
                <a:latin typeface="Lucida Sans Unicode"/>
                <a:cs typeface="Lucida Sans Unicode"/>
              </a:rPr>
              <a:t> feedback </a:t>
            </a:r>
            <a:endParaRPr lang="en-US" sz="1400" dirty="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17622" y="715771"/>
            <a:ext cx="6617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0" dirty="0"/>
              <a:t>PROBLEM</a:t>
            </a:r>
            <a:r>
              <a:rPr sz="4400" spc="-345" dirty="0"/>
              <a:t> </a:t>
            </a:r>
            <a:r>
              <a:rPr sz="4400" spc="55" dirty="0"/>
              <a:t>BACKGROUND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20330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22019"/>
            <a:ext cx="12186285" cy="5935980"/>
            <a:chOff x="0" y="922019"/>
            <a:chExt cx="12186285" cy="5935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720595"/>
              <a:ext cx="622300" cy="3095625"/>
            </a:xfrm>
            <a:custGeom>
              <a:avLst/>
              <a:gdLst/>
              <a:ahLst/>
              <a:cxnLst/>
              <a:rect l="l" t="t" r="r" b="b"/>
              <a:pathLst>
                <a:path w="622300" h="3095625">
                  <a:moveTo>
                    <a:pt x="621792" y="0"/>
                  </a:moveTo>
                  <a:lnTo>
                    <a:pt x="0" y="0"/>
                  </a:lnTo>
                  <a:lnTo>
                    <a:pt x="0" y="3095243"/>
                  </a:lnTo>
                  <a:lnTo>
                    <a:pt x="621792" y="3095243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C0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7747" y="6400798"/>
              <a:ext cx="1066800" cy="3627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8343" y="922019"/>
              <a:ext cx="2906268" cy="427786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91888" y="1272920"/>
            <a:ext cx="2687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40" dirty="0">
                <a:solidFill>
                  <a:srgbClr val="404040"/>
                </a:solidFill>
              </a:rPr>
              <a:t>P</a:t>
            </a:r>
            <a:r>
              <a:rPr sz="3200" spc="10" dirty="0">
                <a:solidFill>
                  <a:srgbClr val="404040"/>
                </a:solidFill>
              </a:rPr>
              <a:t>R</a:t>
            </a:r>
            <a:r>
              <a:rPr sz="3200" spc="595" dirty="0">
                <a:solidFill>
                  <a:srgbClr val="404040"/>
                </a:solidFill>
              </a:rPr>
              <a:t>O</a:t>
            </a:r>
            <a:r>
              <a:rPr sz="3200" spc="240" dirty="0">
                <a:solidFill>
                  <a:srgbClr val="404040"/>
                </a:solidFill>
              </a:rPr>
              <a:t>J</a:t>
            </a:r>
            <a:r>
              <a:rPr sz="3200" spc="-5" dirty="0">
                <a:solidFill>
                  <a:srgbClr val="404040"/>
                </a:solidFill>
              </a:rPr>
              <a:t>ECT</a:t>
            </a:r>
            <a:r>
              <a:rPr sz="3200" spc="-210" dirty="0">
                <a:solidFill>
                  <a:srgbClr val="404040"/>
                </a:solidFill>
              </a:rPr>
              <a:t> </a:t>
            </a:r>
            <a:r>
              <a:rPr sz="3200" spc="30" dirty="0">
                <a:solidFill>
                  <a:srgbClr val="404040"/>
                </a:solidFill>
              </a:rPr>
              <a:t>A</a:t>
            </a:r>
            <a:r>
              <a:rPr sz="3200" spc="-5" dirty="0">
                <a:solidFill>
                  <a:srgbClr val="404040"/>
                </a:solidFill>
              </a:rPr>
              <a:t>IM</a:t>
            </a:r>
            <a:endParaRPr sz="32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6</a:t>
            </a:fld>
            <a:endParaRPr spc="-40" dirty="0"/>
          </a:p>
        </p:txBody>
      </p:sp>
      <p:sp>
        <p:nvSpPr>
          <p:cNvPr id="8" name="object 8"/>
          <p:cNvSpPr txBox="1"/>
          <p:nvPr/>
        </p:nvSpPr>
        <p:spPr>
          <a:xfrm>
            <a:off x="217180" y="2125486"/>
            <a:ext cx="382270" cy="2250440"/>
          </a:xfrm>
          <a:prstGeom prst="rect">
            <a:avLst/>
          </a:prstGeom>
        </p:spPr>
        <p:txBody>
          <a:bodyPr vert="vert270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ick</a:t>
            </a:r>
            <a:r>
              <a:rPr sz="20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0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0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TITLE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0941" y="2615565"/>
            <a:ext cx="606171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85858"/>
                </a:solidFill>
                <a:latin typeface="Lucida Sans Unicode"/>
                <a:cs typeface="Lucida Sans Unicode"/>
              </a:rPr>
              <a:t>The</a:t>
            </a:r>
            <a:r>
              <a:rPr sz="2400" spc="7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2400" spc="105" dirty="0">
                <a:solidFill>
                  <a:srgbClr val="585858"/>
                </a:solidFill>
                <a:latin typeface="Lucida Sans Unicode"/>
                <a:cs typeface="Lucida Sans Unicode"/>
              </a:rPr>
              <a:t>aim</a:t>
            </a:r>
            <a:r>
              <a:rPr sz="2400" spc="75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Lucida Sans Unicode"/>
                <a:cs typeface="Lucida Sans Unicode"/>
              </a:rPr>
              <a:t>of</a:t>
            </a:r>
            <a:r>
              <a:rPr sz="2400" spc="7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2400" spc="40" dirty="0">
                <a:solidFill>
                  <a:srgbClr val="585858"/>
                </a:solidFill>
                <a:latin typeface="Lucida Sans Unicode"/>
                <a:cs typeface="Lucida Sans Unicode"/>
              </a:rPr>
              <a:t>the </a:t>
            </a:r>
            <a:r>
              <a:rPr sz="2400" spc="15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2400" spc="25" dirty="0">
                <a:solidFill>
                  <a:srgbClr val="585858"/>
                </a:solidFill>
                <a:latin typeface="Lucida Sans Unicode"/>
                <a:cs typeface="Lucida Sans Unicode"/>
              </a:rPr>
              <a:t>project </a:t>
            </a:r>
            <a:r>
              <a:rPr sz="2400" spc="16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2400" spc="-30" dirty="0">
                <a:solidFill>
                  <a:srgbClr val="585858"/>
                </a:solidFill>
                <a:latin typeface="Lucida Sans Unicode"/>
                <a:cs typeface="Lucida Sans Unicode"/>
              </a:rPr>
              <a:t>is</a:t>
            </a:r>
            <a:r>
              <a:rPr sz="2400" spc="745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2400" spc="10" dirty="0">
                <a:solidFill>
                  <a:srgbClr val="585858"/>
                </a:solidFill>
                <a:latin typeface="Lucida Sans Unicode"/>
                <a:cs typeface="Lucida Sans Unicode"/>
              </a:rPr>
              <a:t>to </a:t>
            </a:r>
            <a:r>
              <a:rPr sz="2400" spc="17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sz="2400" spc="55" dirty="0">
                <a:solidFill>
                  <a:srgbClr val="585858"/>
                </a:solidFill>
                <a:latin typeface="Lucida Sans Unicode"/>
                <a:cs typeface="Lucida Sans Unicode"/>
              </a:rPr>
              <a:t>develop </a:t>
            </a:r>
            <a:r>
              <a:rPr sz="2400" spc="130" dirty="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220" dirty="0">
                <a:solidFill>
                  <a:srgbClr val="585858"/>
                </a:solidFill>
                <a:latin typeface="Lucida Sans Unicode"/>
                <a:cs typeface="Lucida Sans Unicode"/>
              </a:rPr>
              <a:t>a game-based learning application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400" spc="220" dirty="0">
                <a:solidFill>
                  <a:srgbClr val="585858"/>
                </a:solidFill>
                <a:latin typeface="Lucida Sans Unicode"/>
                <a:cs typeface="Lucida Sans Unicode"/>
              </a:rPr>
              <a:t>to foster creativity and intelligence among individuals</a:t>
            </a:r>
            <a:endParaRPr lang="en-US"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07050" cy="6858000"/>
          </a:xfrm>
          <a:custGeom>
            <a:avLst/>
            <a:gdLst/>
            <a:ahLst/>
            <a:cxnLst/>
            <a:rect l="l" t="t" r="r" b="b"/>
            <a:pathLst>
              <a:path w="5607050" h="6858000">
                <a:moveTo>
                  <a:pt x="5606796" y="0"/>
                </a:moveTo>
                <a:lnTo>
                  <a:pt x="2803398" y="0"/>
                </a:lnTo>
                <a:lnTo>
                  <a:pt x="0" y="3429000"/>
                </a:lnTo>
                <a:lnTo>
                  <a:pt x="0" y="6857999"/>
                </a:lnTo>
                <a:lnTo>
                  <a:pt x="5606796" y="0"/>
                </a:lnTo>
                <a:close/>
              </a:path>
            </a:pathLst>
          </a:custGeom>
          <a:solidFill>
            <a:srgbClr val="BEBEBE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747" y="6400798"/>
            <a:ext cx="1066800" cy="36271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91183" y="1592580"/>
            <a:ext cx="10010140" cy="4180840"/>
            <a:chOff x="1091183" y="1592580"/>
            <a:chExt cx="10010140" cy="41808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183" y="1735836"/>
              <a:ext cx="10009632" cy="1182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43772" y="1592580"/>
              <a:ext cx="1322831" cy="14569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83979" y="1734312"/>
              <a:ext cx="1051560" cy="1183005"/>
            </a:xfrm>
            <a:custGeom>
              <a:avLst/>
              <a:gdLst/>
              <a:ahLst/>
              <a:cxnLst/>
              <a:rect l="l" t="t" r="r" b="b"/>
              <a:pathLst>
                <a:path w="1051559" h="1183005">
                  <a:moveTo>
                    <a:pt x="1051559" y="0"/>
                  </a:moveTo>
                  <a:lnTo>
                    <a:pt x="0" y="0"/>
                  </a:lnTo>
                  <a:lnTo>
                    <a:pt x="0" y="1182624"/>
                  </a:lnTo>
                  <a:lnTo>
                    <a:pt x="1051559" y="1182624"/>
                  </a:lnTo>
                  <a:lnTo>
                    <a:pt x="10515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1183" y="3086100"/>
              <a:ext cx="10009632" cy="12146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0823" y="2955036"/>
              <a:ext cx="1322831" cy="147065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61031" y="3096768"/>
              <a:ext cx="1051560" cy="1196340"/>
            </a:xfrm>
            <a:custGeom>
              <a:avLst/>
              <a:gdLst/>
              <a:ahLst/>
              <a:cxnLst/>
              <a:rect l="l" t="t" r="r" b="b"/>
              <a:pathLst>
                <a:path w="1051560" h="1196339">
                  <a:moveTo>
                    <a:pt x="1051559" y="0"/>
                  </a:moveTo>
                  <a:lnTo>
                    <a:pt x="0" y="0"/>
                  </a:lnTo>
                  <a:lnTo>
                    <a:pt x="0" y="1196340"/>
                  </a:lnTo>
                  <a:lnTo>
                    <a:pt x="1051559" y="1196340"/>
                  </a:lnTo>
                  <a:lnTo>
                    <a:pt x="10515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1183" y="4430268"/>
              <a:ext cx="10009632" cy="12222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06255" y="4296130"/>
              <a:ext cx="1322831" cy="14767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046464" y="4437887"/>
              <a:ext cx="1051560" cy="1202690"/>
            </a:xfrm>
            <a:custGeom>
              <a:avLst/>
              <a:gdLst/>
              <a:ahLst/>
              <a:cxnLst/>
              <a:rect l="l" t="t" r="r" b="b"/>
              <a:pathLst>
                <a:path w="1051559" h="1202689">
                  <a:moveTo>
                    <a:pt x="1051559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1051559" y="1202436"/>
                  </a:lnTo>
                  <a:lnTo>
                    <a:pt x="10515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316336" y="2012391"/>
            <a:ext cx="546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FFFFFF"/>
                </a:solidFill>
                <a:latin typeface="Leelawadee UI"/>
                <a:cs typeface="Leelawadee UI"/>
              </a:rPr>
              <a:t>01</a:t>
            </a:r>
            <a:endParaRPr sz="3600">
              <a:latin typeface="Leelawadee UI"/>
              <a:cs typeface="Leelawade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02461" y="3382467"/>
            <a:ext cx="546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FFFFFF"/>
                </a:solidFill>
                <a:latin typeface="Leelawadee UI"/>
                <a:cs typeface="Leelawadee UI"/>
              </a:rPr>
              <a:t>02</a:t>
            </a:r>
            <a:endParaRPr sz="3600">
              <a:latin typeface="Leelawadee UI"/>
              <a:cs typeface="Leelawade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93857" y="4777232"/>
            <a:ext cx="546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FFFF"/>
                </a:solidFill>
                <a:latin typeface="Leelawadee UI"/>
                <a:cs typeface="Leelawadee UI"/>
              </a:rPr>
              <a:t>03</a:t>
            </a:r>
            <a:endParaRPr sz="3600">
              <a:latin typeface="Leelawadee UI"/>
              <a:cs typeface="Leelawade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49196" y="1749552"/>
            <a:ext cx="6513195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5" dirty="0">
                <a:solidFill>
                  <a:srgbClr val="FFFFFF"/>
                </a:solidFill>
                <a:latin typeface="Tahoma"/>
                <a:cs typeface="Tahoma"/>
              </a:rPr>
              <a:t>To Incorporate various game-based challenges that cover Topic one Form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spc="-5" dirty="0">
                <a:solidFill>
                  <a:srgbClr val="FFFFFF"/>
                </a:solidFill>
                <a:latin typeface="Tahoma"/>
                <a:cs typeface="Tahoma"/>
              </a:rPr>
              <a:t>one of computational thinking concepts from basic to advanced levels.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9907" y="4574293"/>
            <a:ext cx="7486904" cy="65081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8255">
              <a:lnSpc>
                <a:spcPct val="100000"/>
              </a:lnSpc>
              <a:spcBef>
                <a:spcPts val="755"/>
              </a:spcBef>
            </a:pPr>
            <a:r>
              <a:rPr lang="en-US" b="1" spc="-5" dirty="0">
                <a:solidFill>
                  <a:srgbClr val="FFFFFF"/>
                </a:solidFill>
                <a:latin typeface="Tahoma"/>
                <a:cs typeface="Tahoma"/>
              </a:rPr>
              <a:t>To track progress and adapt the difficulty of challenges to match student skill levels and providing a tailored learning experience.</a:t>
            </a:r>
            <a:endParaRPr lang="en-US" dirty="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5395" y="2117598"/>
            <a:ext cx="11303000" cy="3140710"/>
            <a:chOff x="445395" y="2117598"/>
            <a:chExt cx="11303000" cy="314071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00972" y="2117598"/>
              <a:ext cx="417575" cy="41528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361931" y="4873752"/>
              <a:ext cx="386080" cy="384175"/>
            </a:xfrm>
            <a:custGeom>
              <a:avLst/>
              <a:gdLst/>
              <a:ahLst/>
              <a:cxnLst/>
              <a:rect l="l" t="t" r="r" b="b"/>
              <a:pathLst>
                <a:path w="386079" h="384175">
                  <a:moveTo>
                    <a:pt x="192024" y="0"/>
                  </a:moveTo>
                  <a:lnTo>
                    <a:pt x="148316" y="5045"/>
                  </a:lnTo>
                  <a:lnTo>
                    <a:pt x="108024" y="19429"/>
                  </a:lnTo>
                  <a:lnTo>
                    <a:pt x="72352" y="42027"/>
                  </a:lnTo>
                  <a:lnTo>
                    <a:pt x="42507" y="71712"/>
                  </a:lnTo>
                  <a:lnTo>
                    <a:pt x="19696" y="107357"/>
                  </a:lnTo>
                  <a:lnTo>
                    <a:pt x="5125" y="147836"/>
                  </a:lnTo>
                  <a:lnTo>
                    <a:pt x="0" y="192024"/>
                  </a:lnTo>
                  <a:lnTo>
                    <a:pt x="5125" y="236211"/>
                  </a:lnTo>
                  <a:lnTo>
                    <a:pt x="19696" y="276690"/>
                  </a:lnTo>
                  <a:lnTo>
                    <a:pt x="42507" y="312335"/>
                  </a:lnTo>
                  <a:lnTo>
                    <a:pt x="72352" y="342020"/>
                  </a:lnTo>
                  <a:lnTo>
                    <a:pt x="108024" y="364618"/>
                  </a:lnTo>
                  <a:lnTo>
                    <a:pt x="148316" y="379002"/>
                  </a:lnTo>
                  <a:lnTo>
                    <a:pt x="192024" y="384048"/>
                  </a:lnTo>
                  <a:lnTo>
                    <a:pt x="236295" y="379002"/>
                  </a:lnTo>
                  <a:lnTo>
                    <a:pt x="276992" y="364618"/>
                  </a:lnTo>
                  <a:lnTo>
                    <a:pt x="301032" y="349504"/>
                  </a:lnTo>
                  <a:lnTo>
                    <a:pt x="177038" y="349504"/>
                  </a:lnTo>
                  <a:lnTo>
                    <a:pt x="165010" y="341191"/>
                  </a:lnTo>
                  <a:lnTo>
                    <a:pt x="163257" y="339090"/>
                  </a:lnTo>
                  <a:lnTo>
                    <a:pt x="125984" y="339090"/>
                  </a:lnTo>
                  <a:lnTo>
                    <a:pt x="100482" y="324542"/>
                  </a:lnTo>
                  <a:lnTo>
                    <a:pt x="78184" y="306054"/>
                  </a:lnTo>
                  <a:lnTo>
                    <a:pt x="59529" y="284208"/>
                  </a:lnTo>
                  <a:lnTo>
                    <a:pt x="44958" y="259587"/>
                  </a:lnTo>
                  <a:lnTo>
                    <a:pt x="136512" y="259587"/>
                  </a:lnTo>
                  <a:lnTo>
                    <a:pt x="127508" y="258064"/>
                  </a:lnTo>
                  <a:lnTo>
                    <a:pt x="125449" y="249047"/>
                  </a:lnTo>
                  <a:lnTo>
                    <a:pt x="94488" y="249047"/>
                  </a:lnTo>
                  <a:lnTo>
                    <a:pt x="73745" y="240353"/>
                  </a:lnTo>
                  <a:lnTo>
                    <a:pt x="56657" y="230266"/>
                  </a:lnTo>
                  <a:lnTo>
                    <a:pt x="43499" y="219061"/>
                  </a:lnTo>
                  <a:lnTo>
                    <a:pt x="34544" y="207010"/>
                  </a:lnTo>
                  <a:lnTo>
                    <a:pt x="383832" y="207010"/>
                  </a:lnTo>
                  <a:lnTo>
                    <a:pt x="385572" y="192024"/>
                  </a:lnTo>
                  <a:lnTo>
                    <a:pt x="383832" y="177037"/>
                  </a:lnTo>
                  <a:lnTo>
                    <a:pt x="34544" y="177037"/>
                  </a:lnTo>
                  <a:lnTo>
                    <a:pt x="43499" y="164986"/>
                  </a:lnTo>
                  <a:lnTo>
                    <a:pt x="56657" y="153781"/>
                  </a:lnTo>
                  <a:lnTo>
                    <a:pt x="73745" y="143694"/>
                  </a:lnTo>
                  <a:lnTo>
                    <a:pt x="94488" y="135000"/>
                  </a:lnTo>
                  <a:lnTo>
                    <a:pt x="125449" y="135000"/>
                  </a:lnTo>
                  <a:lnTo>
                    <a:pt x="127508" y="125984"/>
                  </a:lnTo>
                  <a:lnTo>
                    <a:pt x="135621" y="124460"/>
                  </a:lnTo>
                  <a:lnTo>
                    <a:pt x="44958" y="124460"/>
                  </a:lnTo>
                  <a:lnTo>
                    <a:pt x="59529" y="98982"/>
                  </a:lnTo>
                  <a:lnTo>
                    <a:pt x="78184" y="76850"/>
                  </a:lnTo>
                  <a:lnTo>
                    <a:pt x="100482" y="58648"/>
                  </a:lnTo>
                  <a:lnTo>
                    <a:pt x="125984" y="44958"/>
                  </a:lnTo>
                  <a:lnTo>
                    <a:pt x="162749" y="44958"/>
                  </a:lnTo>
                  <a:lnTo>
                    <a:pt x="165010" y="42189"/>
                  </a:lnTo>
                  <a:lnTo>
                    <a:pt x="177038" y="33020"/>
                  </a:lnTo>
                  <a:lnTo>
                    <a:pt x="298608" y="33020"/>
                  </a:lnTo>
                  <a:lnTo>
                    <a:pt x="276992" y="19429"/>
                  </a:lnTo>
                  <a:lnTo>
                    <a:pt x="236295" y="5045"/>
                  </a:lnTo>
                  <a:lnTo>
                    <a:pt x="192024" y="0"/>
                  </a:lnTo>
                  <a:close/>
                </a:path>
                <a:path w="386079" h="384175">
                  <a:moveTo>
                    <a:pt x="249047" y="289560"/>
                  </a:moveTo>
                  <a:lnTo>
                    <a:pt x="136525" y="289560"/>
                  </a:lnTo>
                  <a:lnTo>
                    <a:pt x="146051" y="291486"/>
                  </a:lnTo>
                  <a:lnTo>
                    <a:pt x="156257" y="292877"/>
                  </a:lnTo>
                  <a:lnTo>
                    <a:pt x="166725" y="293721"/>
                  </a:lnTo>
                  <a:lnTo>
                    <a:pt x="177038" y="294005"/>
                  </a:lnTo>
                  <a:lnTo>
                    <a:pt x="177038" y="349504"/>
                  </a:lnTo>
                  <a:lnTo>
                    <a:pt x="207010" y="349504"/>
                  </a:lnTo>
                  <a:lnTo>
                    <a:pt x="207010" y="294005"/>
                  </a:lnTo>
                  <a:lnTo>
                    <a:pt x="218007" y="293721"/>
                  </a:lnTo>
                  <a:lnTo>
                    <a:pt x="228600" y="292877"/>
                  </a:lnTo>
                  <a:lnTo>
                    <a:pt x="238906" y="291486"/>
                  </a:lnTo>
                  <a:lnTo>
                    <a:pt x="249047" y="289560"/>
                  </a:lnTo>
                  <a:close/>
                </a:path>
                <a:path w="386079" h="384175">
                  <a:moveTo>
                    <a:pt x="281604" y="289560"/>
                  </a:moveTo>
                  <a:lnTo>
                    <a:pt x="249047" y="289560"/>
                  </a:lnTo>
                  <a:lnTo>
                    <a:pt x="240353" y="310516"/>
                  </a:lnTo>
                  <a:lnTo>
                    <a:pt x="230266" y="327961"/>
                  </a:lnTo>
                  <a:lnTo>
                    <a:pt x="219061" y="341191"/>
                  </a:lnTo>
                  <a:lnTo>
                    <a:pt x="207010" y="349504"/>
                  </a:lnTo>
                  <a:lnTo>
                    <a:pt x="301032" y="349504"/>
                  </a:lnTo>
                  <a:lnTo>
                    <a:pt x="312935" y="342020"/>
                  </a:lnTo>
                  <a:lnTo>
                    <a:pt x="315897" y="339090"/>
                  </a:lnTo>
                  <a:lnTo>
                    <a:pt x="259588" y="339090"/>
                  </a:lnTo>
                  <a:lnTo>
                    <a:pt x="262509" y="334518"/>
                  </a:lnTo>
                  <a:lnTo>
                    <a:pt x="280220" y="293721"/>
                  </a:lnTo>
                  <a:lnTo>
                    <a:pt x="281604" y="289560"/>
                  </a:lnTo>
                  <a:close/>
                </a:path>
                <a:path w="386079" h="384175">
                  <a:moveTo>
                    <a:pt x="136512" y="259587"/>
                  </a:moveTo>
                  <a:lnTo>
                    <a:pt x="44958" y="259587"/>
                  </a:lnTo>
                  <a:lnTo>
                    <a:pt x="49529" y="262509"/>
                  </a:lnTo>
                  <a:lnTo>
                    <a:pt x="55499" y="264033"/>
                  </a:lnTo>
                  <a:lnTo>
                    <a:pt x="60071" y="267081"/>
                  </a:lnTo>
                  <a:lnTo>
                    <a:pt x="70191" y="271535"/>
                  </a:lnTo>
                  <a:lnTo>
                    <a:pt x="80454" y="275859"/>
                  </a:lnTo>
                  <a:lnTo>
                    <a:pt x="91003" y="279921"/>
                  </a:lnTo>
                  <a:lnTo>
                    <a:pt x="101981" y="283591"/>
                  </a:lnTo>
                  <a:lnTo>
                    <a:pt x="104804" y="294005"/>
                  </a:lnTo>
                  <a:lnTo>
                    <a:pt x="120015" y="330073"/>
                  </a:lnTo>
                  <a:lnTo>
                    <a:pt x="123063" y="334518"/>
                  </a:lnTo>
                  <a:lnTo>
                    <a:pt x="125984" y="339090"/>
                  </a:lnTo>
                  <a:lnTo>
                    <a:pt x="163257" y="339090"/>
                  </a:lnTo>
                  <a:lnTo>
                    <a:pt x="153971" y="327961"/>
                  </a:lnTo>
                  <a:lnTo>
                    <a:pt x="144337" y="310516"/>
                  </a:lnTo>
                  <a:lnTo>
                    <a:pt x="136525" y="289560"/>
                  </a:lnTo>
                  <a:lnTo>
                    <a:pt x="281604" y="289560"/>
                  </a:lnTo>
                  <a:lnTo>
                    <a:pt x="283591" y="283591"/>
                  </a:lnTo>
                  <a:lnTo>
                    <a:pt x="324103" y="267081"/>
                  </a:lnTo>
                  <a:lnTo>
                    <a:pt x="330073" y="264033"/>
                  </a:lnTo>
                  <a:lnTo>
                    <a:pt x="177038" y="264033"/>
                  </a:lnTo>
                  <a:lnTo>
                    <a:pt x="163798" y="262868"/>
                  </a:lnTo>
                  <a:lnTo>
                    <a:pt x="151130" y="261572"/>
                  </a:lnTo>
                  <a:lnTo>
                    <a:pt x="139033" y="260014"/>
                  </a:lnTo>
                  <a:lnTo>
                    <a:pt x="136512" y="259587"/>
                  </a:lnTo>
                  <a:close/>
                </a:path>
                <a:path w="386079" h="384175">
                  <a:moveTo>
                    <a:pt x="372009" y="259587"/>
                  </a:moveTo>
                  <a:lnTo>
                    <a:pt x="340614" y="259587"/>
                  </a:lnTo>
                  <a:lnTo>
                    <a:pt x="326042" y="284208"/>
                  </a:lnTo>
                  <a:lnTo>
                    <a:pt x="307387" y="306054"/>
                  </a:lnTo>
                  <a:lnTo>
                    <a:pt x="285089" y="324542"/>
                  </a:lnTo>
                  <a:lnTo>
                    <a:pt x="259588" y="339090"/>
                  </a:lnTo>
                  <a:lnTo>
                    <a:pt x="315897" y="339090"/>
                  </a:lnTo>
                  <a:lnTo>
                    <a:pt x="342944" y="312335"/>
                  </a:lnTo>
                  <a:lnTo>
                    <a:pt x="365839" y="276690"/>
                  </a:lnTo>
                  <a:lnTo>
                    <a:pt x="372009" y="259587"/>
                  </a:lnTo>
                  <a:close/>
                </a:path>
                <a:path w="386079" h="384175">
                  <a:moveTo>
                    <a:pt x="207010" y="207010"/>
                  </a:moveTo>
                  <a:lnTo>
                    <a:pt x="177038" y="207010"/>
                  </a:lnTo>
                  <a:lnTo>
                    <a:pt x="177038" y="264033"/>
                  </a:lnTo>
                  <a:lnTo>
                    <a:pt x="207010" y="264033"/>
                  </a:lnTo>
                  <a:lnTo>
                    <a:pt x="207010" y="207010"/>
                  </a:lnTo>
                  <a:close/>
                </a:path>
                <a:path w="386079" h="384175">
                  <a:moveTo>
                    <a:pt x="295528" y="207010"/>
                  </a:moveTo>
                  <a:lnTo>
                    <a:pt x="264033" y="207010"/>
                  </a:lnTo>
                  <a:lnTo>
                    <a:pt x="263511" y="220273"/>
                  </a:lnTo>
                  <a:lnTo>
                    <a:pt x="262143" y="233108"/>
                  </a:lnTo>
                  <a:lnTo>
                    <a:pt x="233680" y="261572"/>
                  </a:lnTo>
                  <a:lnTo>
                    <a:pt x="207010" y="264033"/>
                  </a:lnTo>
                  <a:lnTo>
                    <a:pt x="330073" y="264033"/>
                  </a:lnTo>
                  <a:lnTo>
                    <a:pt x="334518" y="262509"/>
                  </a:lnTo>
                  <a:lnTo>
                    <a:pt x="340614" y="259587"/>
                  </a:lnTo>
                  <a:lnTo>
                    <a:pt x="372009" y="259587"/>
                  </a:lnTo>
                  <a:lnTo>
                    <a:pt x="375811" y="249047"/>
                  </a:lnTo>
                  <a:lnTo>
                    <a:pt x="291084" y="249047"/>
                  </a:lnTo>
                  <a:lnTo>
                    <a:pt x="292207" y="238692"/>
                  </a:lnTo>
                  <a:lnTo>
                    <a:pt x="294405" y="217364"/>
                  </a:lnTo>
                  <a:lnTo>
                    <a:pt x="295528" y="207010"/>
                  </a:lnTo>
                  <a:close/>
                </a:path>
                <a:path w="386079" h="384175">
                  <a:moveTo>
                    <a:pt x="120015" y="207010"/>
                  </a:moveTo>
                  <a:lnTo>
                    <a:pt x="90043" y="207010"/>
                  </a:lnTo>
                  <a:lnTo>
                    <a:pt x="90326" y="217364"/>
                  </a:lnTo>
                  <a:lnTo>
                    <a:pt x="91170" y="228028"/>
                  </a:lnTo>
                  <a:lnTo>
                    <a:pt x="92561" y="238692"/>
                  </a:lnTo>
                  <a:lnTo>
                    <a:pt x="94488" y="249047"/>
                  </a:lnTo>
                  <a:lnTo>
                    <a:pt x="125449" y="249047"/>
                  </a:lnTo>
                  <a:lnTo>
                    <a:pt x="124676" y="245657"/>
                  </a:lnTo>
                  <a:lnTo>
                    <a:pt x="122666" y="233108"/>
                  </a:lnTo>
                  <a:lnTo>
                    <a:pt x="121203" y="220273"/>
                  </a:lnTo>
                  <a:lnTo>
                    <a:pt x="120015" y="207010"/>
                  </a:lnTo>
                  <a:close/>
                </a:path>
                <a:path w="386079" h="384175">
                  <a:moveTo>
                    <a:pt x="383832" y="207010"/>
                  </a:moveTo>
                  <a:lnTo>
                    <a:pt x="351027" y="207010"/>
                  </a:lnTo>
                  <a:lnTo>
                    <a:pt x="341858" y="219061"/>
                  </a:lnTo>
                  <a:lnTo>
                    <a:pt x="328342" y="230266"/>
                  </a:lnTo>
                  <a:lnTo>
                    <a:pt x="311183" y="240353"/>
                  </a:lnTo>
                  <a:lnTo>
                    <a:pt x="291084" y="249047"/>
                  </a:lnTo>
                  <a:lnTo>
                    <a:pt x="375811" y="249047"/>
                  </a:lnTo>
                  <a:lnTo>
                    <a:pt x="380442" y="236211"/>
                  </a:lnTo>
                  <a:lnTo>
                    <a:pt x="383832" y="207010"/>
                  </a:lnTo>
                  <a:close/>
                </a:path>
                <a:path w="386079" h="384175">
                  <a:moveTo>
                    <a:pt x="125449" y="135000"/>
                  </a:moveTo>
                  <a:lnTo>
                    <a:pt x="94488" y="135000"/>
                  </a:lnTo>
                  <a:lnTo>
                    <a:pt x="92561" y="145141"/>
                  </a:lnTo>
                  <a:lnTo>
                    <a:pt x="91170" y="155448"/>
                  </a:lnTo>
                  <a:lnTo>
                    <a:pt x="90326" y="166040"/>
                  </a:lnTo>
                  <a:lnTo>
                    <a:pt x="90043" y="177037"/>
                  </a:lnTo>
                  <a:lnTo>
                    <a:pt x="120015" y="177037"/>
                  </a:lnTo>
                  <a:lnTo>
                    <a:pt x="121203" y="163774"/>
                  </a:lnTo>
                  <a:lnTo>
                    <a:pt x="122666" y="150939"/>
                  </a:lnTo>
                  <a:lnTo>
                    <a:pt x="124676" y="138390"/>
                  </a:lnTo>
                  <a:lnTo>
                    <a:pt x="125449" y="135000"/>
                  </a:lnTo>
                  <a:close/>
                </a:path>
                <a:path w="386079" h="384175">
                  <a:moveTo>
                    <a:pt x="207010" y="120015"/>
                  </a:moveTo>
                  <a:lnTo>
                    <a:pt x="177038" y="120015"/>
                  </a:lnTo>
                  <a:lnTo>
                    <a:pt x="177038" y="177037"/>
                  </a:lnTo>
                  <a:lnTo>
                    <a:pt x="207010" y="177037"/>
                  </a:lnTo>
                  <a:lnTo>
                    <a:pt x="207010" y="120015"/>
                  </a:lnTo>
                  <a:close/>
                </a:path>
                <a:path w="386079" h="384175">
                  <a:moveTo>
                    <a:pt x="332295" y="120015"/>
                  </a:moveTo>
                  <a:lnTo>
                    <a:pt x="207010" y="120015"/>
                  </a:lnTo>
                  <a:lnTo>
                    <a:pt x="220487" y="120536"/>
                  </a:lnTo>
                  <a:lnTo>
                    <a:pt x="233680" y="121904"/>
                  </a:lnTo>
                  <a:lnTo>
                    <a:pt x="262143" y="150939"/>
                  </a:lnTo>
                  <a:lnTo>
                    <a:pt x="264033" y="177037"/>
                  </a:lnTo>
                  <a:lnTo>
                    <a:pt x="295528" y="177037"/>
                  </a:lnTo>
                  <a:lnTo>
                    <a:pt x="293306" y="155448"/>
                  </a:lnTo>
                  <a:lnTo>
                    <a:pt x="292207" y="145141"/>
                  </a:lnTo>
                  <a:lnTo>
                    <a:pt x="291084" y="135000"/>
                  </a:lnTo>
                  <a:lnTo>
                    <a:pt x="375811" y="135000"/>
                  </a:lnTo>
                  <a:lnTo>
                    <a:pt x="372009" y="124460"/>
                  </a:lnTo>
                  <a:lnTo>
                    <a:pt x="340614" y="124460"/>
                  </a:lnTo>
                  <a:lnTo>
                    <a:pt x="334518" y="121539"/>
                  </a:lnTo>
                  <a:lnTo>
                    <a:pt x="332295" y="120015"/>
                  </a:lnTo>
                  <a:close/>
                </a:path>
                <a:path w="386079" h="384175">
                  <a:moveTo>
                    <a:pt x="375811" y="135000"/>
                  </a:moveTo>
                  <a:lnTo>
                    <a:pt x="291084" y="135000"/>
                  </a:lnTo>
                  <a:lnTo>
                    <a:pt x="311183" y="143694"/>
                  </a:lnTo>
                  <a:lnTo>
                    <a:pt x="328342" y="153781"/>
                  </a:lnTo>
                  <a:lnTo>
                    <a:pt x="341858" y="164986"/>
                  </a:lnTo>
                  <a:lnTo>
                    <a:pt x="351027" y="177037"/>
                  </a:lnTo>
                  <a:lnTo>
                    <a:pt x="383832" y="177037"/>
                  </a:lnTo>
                  <a:lnTo>
                    <a:pt x="380442" y="147836"/>
                  </a:lnTo>
                  <a:lnTo>
                    <a:pt x="375811" y="135000"/>
                  </a:lnTo>
                  <a:close/>
                </a:path>
                <a:path w="386079" h="384175">
                  <a:moveTo>
                    <a:pt x="162749" y="44958"/>
                  </a:moveTo>
                  <a:lnTo>
                    <a:pt x="125984" y="44958"/>
                  </a:lnTo>
                  <a:lnTo>
                    <a:pt x="123063" y="49530"/>
                  </a:lnTo>
                  <a:lnTo>
                    <a:pt x="120015" y="53975"/>
                  </a:lnTo>
                  <a:lnTo>
                    <a:pt x="104769" y="89501"/>
                  </a:lnTo>
                  <a:lnTo>
                    <a:pt x="101981" y="100456"/>
                  </a:lnTo>
                  <a:lnTo>
                    <a:pt x="91003" y="103889"/>
                  </a:lnTo>
                  <a:lnTo>
                    <a:pt x="80454" y="107442"/>
                  </a:lnTo>
                  <a:lnTo>
                    <a:pt x="70191" y="111279"/>
                  </a:lnTo>
                  <a:lnTo>
                    <a:pt x="60071" y="115570"/>
                  </a:lnTo>
                  <a:lnTo>
                    <a:pt x="55499" y="118491"/>
                  </a:lnTo>
                  <a:lnTo>
                    <a:pt x="49529" y="121539"/>
                  </a:lnTo>
                  <a:lnTo>
                    <a:pt x="44958" y="124460"/>
                  </a:lnTo>
                  <a:lnTo>
                    <a:pt x="135621" y="124460"/>
                  </a:lnTo>
                  <a:lnTo>
                    <a:pt x="139033" y="123819"/>
                  </a:lnTo>
                  <a:lnTo>
                    <a:pt x="151129" y="121904"/>
                  </a:lnTo>
                  <a:lnTo>
                    <a:pt x="163798" y="120536"/>
                  </a:lnTo>
                  <a:lnTo>
                    <a:pt x="177038" y="120015"/>
                  </a:lnTo>
                  <a:lnTo>
                    <a:pt x="332295" y="120015"/>
                  </a:lnTo>
                  <a:lnTo>
                    <a:pt x="330073" y="118491"/>
                  </a:lnTo>
                  <a:lnTo>
                    <a:pt x="294546" y="103889"/>
                  </a:lnTo>
                  <a:lnTo>
                    <a:pt x="283591" y="100456"/>
                  </a:lnTo>
                  <a:lnTo>
                    <a:pt x="281244" y="92964"/>
                  </a:lnTo>
                  <a:lnTo>
                    <a:pt x="136525" y="92964"/>
                  </a:lnTo>
                  <a:lnTo>
                    <a:pt x="144337" y="72864"/>
                  </a:lnTo>
                  <a:lnTo>
                    <a:pt x="153971" y="55705"/>
                  </a:lnTo>
                  <a:lnTo>
                    <a:pt x="162749" y="44958"/>
                  </a:lnTo>
                  <a:close/>
                </a:path>
                <a:path w="386079" h="384175">
                  <a:moveTo>
                    <a:pt x="315897" y="44958"/>
                  </a:moveTo>
                  <a:lnTo>
                    <a:pt x="259588" y="44958"/>
                  </a:lnTo>
                  <a:lnTo>
                    <a:pt x="285089" y="58648"/>
                  </a:lnTo>
                  <a:lnTo>
                    <a:pt x="307387" y="76850"/>
                  </a:lnTo>
                  <a:lnTo>
                    <a:pt x="326042" y="98982"/>
                  </a:lnTo>
                  <a:lnTo>
                    <a:pt x="340614" y="124460"/>
                  </a:lnTo>
                  <a:lnTo>
                    <a:pt x="372009" y="124460"/>
                  </a:lnTo>
                  <a:lnTo>
                    <a:pt x="365839" y="107357"/>
                  </a:lnTo>
                  <a:lnTo>
                    <a:pt x="342944" y="71712"/>
                  </a:lnTo>
                  <a:lnTo>
                    <a:pt x="315897" y="44958"/>
                  </a:lnTo>
                  <a:close/>
                </a:path>
                <a:path w="386079" h="384175">
                  <a:moveTo>
                    <a:pt x="207010" y="33020"/>
                  </a:moveTo>
                  <a:lnTo>
                    <a:pt x="177038" y="33020"/>
                  </a:lnTo>
                  <a:lnTo>
                    <a:pt x="177038" y="90043"/>
                  </a:lnTo>
                  <a:lnTo>
                    <a:pt x="166725" y="90302"/>
                  </a:lnTo>
                  <a:lnTo>
                    <a:pt x="156257" y="90979"/>
                  </a:lnTo>
                  <a:lnTo>
                    <a:pt x="146051" y="91918"/>
                  </a:lnTo>
                  <a:lnTo>
                    <a:pt x="136525" y="92964"/>
                  </a:lnTo>
                  <a:lnTo>
                    <a:pt x="249047" y="92964"/>
                  </a:lnTo>
                  <a:lnTo>
                    <a:pt x="238906" y="91918"/>
                  </a:lnTo>
                  <a:lnTo>
                    <a:pt x="228600" y="90979"/>
                  </a:lnTo>
                  <a:lnTo>
                    <a:pt x="218007" y="90302"/>
                  </a:lnTo>
                  <a:lnTo>
                    <a:pt x="207010" y="90043"/>
                  </a:lnTo>
                  <a:lnTo>
                    <a:pt x="207010" y="33020"/>
                  </a:lnTo>
                  <a:close/>
                </a:path>
                <a:path w="386079" h="384175">
                  <a:moveTo>
                    <a:pt x="298608" y="33020"/>
                  </a:moveTo>
                  <a:lnTo>
                    <a:pt x="207010" y="33020"/>
                  </a:lnTo>
                  <a:lnTo>
                    <a:pt x="219061" y="42189"/>
                  </a:lnTo>
                  <a:lnTo>
                    <a:pt x="230266" y="55705"/>
                  </a:lnTo>
                  <a:lnTo>
                    <a:pt x="240353" y="72864"/>
                  </a:lnTo>
                  <a:lnTo>
                    <a:pt x="249047" y="92964"/>
                  </a:lnTo>
                  <a:lnTo>
                    <a:pt x="281244" y="92964"/>
                  </a:lnTo>
                  <a:lnTo>
                    <a:pt x="265557" y="53975"/>
                  </a:lnTo>
                  <a:lnTo>
                    <a:pt x="262509" y="49530"/>
                  </a:lnTo>
                  <a:lnTo>
                    <a:pt x="259588" y="44958"/>
                  </a:lnTo>
                  <a:lnTo>
                    <a:pt x="315897" y="44958"/>
                  </a:lnTo>
                  <a:lnTo>
                    <a:pt x="312935" y="42027"/>
                  </a:lnTo>
                  <a:lnTo>
                    <a:pt x="298608" y="33020"/>
                  </a:lnTo>
                  <a:close/>
                </a:path>
              </a:pathLst>
            </a:custGeom>
            <a:solidFill>
              <a:srgbClr val="7E5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62784" y="3592067"/>
              <a:ext cx="376555" cy="302260"/>
            </a:xfrm>
            <a:custGeom>
              <a:avLst/>
              <a:gdLst/>
              <a:ahLst/>
              <a:cxnLst/>
              <a:rect l="l" t="t" r="r" b="b"/>
              <a:pathLst>
                <a:path w="376555" h="302260">
                  <a:moveTo>
                    <a:pt x="309372" y="247777"/>
                  </a:moveTo>
                  <a:lnTo>
                    <a:pt x="304927" y="225691"/>
                  </a:lnTo>
                  <a:lnTo>
                    <a:pt x="292900" y="208064"/>
                  </a:lnTo>
                  <a:lnTo>
                    <a:pt x="275234" y="196380"/>
                  </a:lnTo>
                  <a:lnTo>
                    <a:pt x="253873" y="192151"/>
                  </a:lnTo>
                  <a:lnTo>
                    <a:pt x="244386" y="193040"/>
                  </a:lnTo>
                  <a:lnTo>
                    <a:pt x="235216" y="195554"/>
                  </a:lnTo>
                  <a:lnTo>
                    <a:pt x="226631" y="199555"/>
                  </a:lnTo>
                  <a:lnTo>
                    <a:pt x="218948" y="204851"/>
                  </a:lnTo>
                  <a:lnTo>
                    <a:pt x="218376" y="195364"/>
                  </a:lnTo>
                  <a:lnTo>
                    <a:pt x="196024" y="145630"/>
                  </a:lnTo>
                  <a:lnTo>
                    <a:pt x="151180" y="116776"/>
                  </a:lnTo>
                  <a:lnTo>
                    <a:pt x="123698" y="112776"/>
                  </a:lnTo>
                  <a:lnTo>
                    <a:pt x="110998" y="112776"/>
                  </a:lnTo>
                  <a:lnTo>
                    <a:pt x="73418" y="126530"/>
                  </a:lnTo>
                  <a:lnTo>
                    <a:pt x="34201" y="174701"/>
                  </a:lnTo>
                  <a:lnTo>
                    <a:pt x="28575" y="206502"/>
                  </a:lnTo>
                  <a:lnTo>
                    <a:pt x="28854" y="213652"/>
                  </a:lnTo>
                  <a:lnTo>
                    <a:pt x="29730" y="220789"/>
                  </a:lnTo>
                  <a:lnTo>
                    <a:pt x="31191" y="227939"/>
                  </a:lnTo>
                  <a:lnTo>
                    <a:pt x="33274" y="235077"/>
                  </a:lnTo>
                  <a:lnTo>
                    <a:pt x="20726" y="237604"/>
                  </a:lnTo>
                  <a:lnTo>
                    <a:pt x="10109" y="244576"/>
                  </a:lnTo>
                  <a:lnTo>
                    <a:pt x="2743" y="255117"/>
                  </a:lnTo>
                  <a:lnTo>
                    <a:pt x="0" y="268351"/>
                  </a:lnTo>
                  <a:lnTo>
                    <a:pt x="2743" y="281609"/>
                  </a:lnTo>
                  <a:lnTo>
                    <a:pt x="10109" y="292201"/>
                  </a:lnTo>
                  <a:lnTo>
                    <a:pt x="20726" y="299212"/>
                  </a:lnTo>
                  <a:lnTo>
                    <a:pt x="33274" y="301752"/>
                  </a:lnTo>
                  <a:lnTo>
                    <a:pt x="253873" y="301752"/>
                  </a:lnTo>
                  <a:lnTo>
                    <a:pt x="275234" y="297561"/>
                  </a:lnTo>
                  <a:lnTo>
                    <a:pt x="292900" y="286054"/>
                  </a:lnTo>
                  <a:lnTo>
                    <a:pt x="304927" y="268909"/>
                  </a:lnTo>
                  <a:lnTo>
                    <a:pt x="309372" y="247777"/>
                  </a:lnTo>
                  <a:close/>
                </a:path>
                <a:path w="376555" h="302260">
                  <a:moveTo>
                    <a:pt x="376428" y="138811"/>
                  </a:moveTo>
                  <a:lnTo>
                    <a:pt x="374192" y="127635"/>
                  </a:lnTo>
                  <a:lnTo>
                    <a:pt x="368084" y="118516"/>
                  </a:lnTo>
                  <a:lnTo>
                    <a:pt x="359003" y="112369"/>
                  </a:lnTo>
                  <a:lnTo>
                    <a:pt x="347853" y="110109"/>
                  </a:lnTo>
                  <a:lnTo>
                    <a:pt x="349681" y="103873"/>
                  </a:lnTo>
                  <a:lnTo>
                    <a:pt x="350621" y="97345"/>
                  </a:lnTo>
                  <a:lnTo>
                    <a:pt x="350977" y="90830"/>
                  </a:lnTo>
                  <a:lnTo>
                    <a:pt x="351028" y="84582"/>
                  </a:lnTo>
                  <a:lnTo>
                    <a:pt x="344601" y="51866"/>
                  </a:lnTo>
                  <a:lnTo>
                    <a:pt x="327037" y="24955"/>
                  </a:lnTo>
                  <a:lnTo>
                    <a:pt x="300824" y="6718"/>
                  </a:lnTo>
                  <a:lnTo>
                    <a:pt x="268478" y="0"/>
                  </a:lnTo>
                  <a:lnTo>
                    <a:pt x="236156" y="6464"/>
                  </a:lnTo>
                  <a:lnTo>
                    <a:pt x="209765" y="24130"/>
                  </a:lnTo>
                  <a:lnTo>
                    <a:pt x="191706" y="50482"/>
                  </a:lnTo>
                  <a:lnTo>
                    <a:pt x="184404" y="82931"/>
                  </a:lnTo>
                  <a:lnTo>
                    <a:pt x="177876" y="78511"/>
                  </a:lnTo>
                  <a:lnTo>
                    <a:pt x="170472" y="74968"/>
                  </a:lnTo>
                  <a:lnTo>
                    <a:pt x="162483" y="72618"/>
                  </a:lnTo>
                  <a:lnTo>
                    <a:pt x="154178" y="71755"/>
                  </a:lnTo>
                  <a:lnTo>
                    <a:pt x="138506" y="74066"/>
                  </a:lnTo>
                  <a:lnTo>
                    <a:pt x="125234" y="80568"/>
                  </a:lnTo>
                  <a:lnTo>
                    <a:pt x="114935" y="90678"/>
                  </a:lnTo>
                  <a:lnTo>
                    <a:pt x="108204" y="103759"/>
                  </a:lnTo>
                  <a:lnTo>
                    <a:pt x="114554" y="103759"/>
                  </a:lnTo>
                  <a:lnTo>
                    <a:pt x="119253" y="102108"/>
                  </a:lnTo>
                  <a:lnTo>
                    <a:pt x="125603" y="102108"/>
                  </a:lnTo>
                  <a:lnTo>
                    <a:pt x="165112" y="110096"/>
                  </a:lnTo>
                  <a:lnTo>
                    <a:pt x="198628" y="132461"/>
                  </a:lnTo>
                  <a:lnTo>
                    <a:pt x="222504" y="169164"/>
                  </a:lnTo>
                  <a:lnTo>
                    <a:pt x="347853" y="169164"/>
                  </a:lnTo>
                  <a:lnTo>
                    <a:pt x="359003" y="166674"/>
                  </a:lnTo>
                  <a:lnTo>
                    <a:pt x="368084" y="159994"/>
                  </a:lnTo>
                  <a:lnTo>
                    <a:pt x="374192" y="150304"/>
                  </a:lnTo>
                  <a:lnTo>
                    <a:pt x="376428" y="138811"/>
                  </a:lnTo>
                  <a:close/>
                </a:path>
              </a:pathLst>
            </a:custGeom>
            <a:solidFill>
              <a:srgbClr val="B09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389" y="2248661"/>
              <a:ext cx="11303000" cy="2837180"/>
            </a:xfrm>
            <a:custGeom>
              <a:avLst/>
              <a:gdLst/>
              <a:ahLst/>
              <a:cxnLst/>
              <a:rect l="l" t="t" r="r" b="b"/>
              <a:pathLst>
                <a:path w="11303000" h="2837179">
                  <a:moveTo>
                    <a:pt x="19443" y="686054"/>
                  </a:moveTo>
                  <a:lnTo>
                    <a:pt x="19062" y="671576"/>
                  </a:lnTo>
                  <a:lnTo>
                    <a:pt x="19050" y="671398"/>
                  </a:lnTo>
                  <a:lnTo>
                    <a:pt x="19138" y="667512"/>
                  </a:lnTo>
                  <a:lnTo>
                    <a:pt x="101" y="667004"/>
                  </a:lnTo>
                  <a:lnTo>
                    <a:pt x="0" y="671576"/>
                  </a:lnTo>
                  <a:lnTo>
                    <a:pt x="393" y="686562"/>
                  </a:lnTo>
                  <a:lnTo>
                    <a:pt x="19443" y="686054"/>
                  </a:lnTo>
                  <a:close/>
                </a:path>
                <a:path w="11303000" h="2837179">
                  <a:moveTo>
                    <a:pt x="20523" y="629920"/>
                  </a:moveTo>
                  <a:lnTo>
                    <a:pt x="1524" y="628396"/>
                  </a:lnTo>
                  <a:lnTo>
                    <a:pt x="774" y="638302"/>
                  </a:lnTo>
                  <a:lnTo>
                    <a:pt x="546" y="647954"/>
                  </a:lnTo>
                  <a:lnTo>
                    <a:pt x="19583" y="648462"/>
                  </a:lnTo>
                  <a:lnTo>
                    <a:pt x="19799" y="639445"/>
                  </a:lnTo>
                  <a:lnTo>
                    <a:pt x="19799" y="639292"/>
                  </a:lnTo>
                  <a:lnTo>
                    <a:pt x="19824" y="638937"/>
                  </a:lnTo>
                  <a:lnTo>
                    <a:pt x="20523" y="629920"/>
                  </a:lnTo>
                  <a:close/>
                </a:path>
                <a:path w="11303000" h="2837179">
                  <a:moveTo>
                    <a:pt x="21386" y="723646"/>
                  </a:moveTo>
                  <a:lnTo>
                    <a:pt x="19989" y="704596"/>
                  </a:lnTo>
                  <a:lnTo>
                    <a:pt x="990" y="705993"/>
                  </a:lnTo>
                  <a:lnTo>
                    <a:pt x="2387" y="725043"/>
                  </a:lnTo>
                  <a:lnTo>
                    <a:pt x="21386" y="723646"/>
                  </a:lnTo>
                  <a:close/>
                </a:path>
                <a:path w="11303000" h="2837179">
                  <a:moveTo>
                    <a:pt x="22263" y="607314"/>
                  </a:moveTo>
                  <a:lnTo>
                    <a:pt x="22212" y="607695"/>
                  </a:lnTo>
                  <a:lnTo>
                    <a:pt x="22263" y="607314"/>
                  </a:lnTo>
                  <a:close/>
                </a:path>
                <a:path w="11303000" h="2837179">
                  <a:moveTo>
                    <a:pt x="24142" y="592455"/>
                  </a:moveTo>
                  <a:lnTo>
                    <a:pt x="5245" y="590042"/>
                  </a:lnTo>
                  <a:lnTo>
                    <a:pt x="3289" y="605536"/>
                  </a:lnTo>
                  <a:lnTo>
                    <a:pt x="2984" y="609473"/>
                  </a:lnTo>
                  <a:lnTo>
                    <a:pt x="21983" y="610870"/>
                  </a:lnTo>
                  <a:lnTo>
                    <a:pt x="22212" y="607695"/>
                  </a:lnTo>
                  <a:lnTo>
                    <a:pt x="24142" y="592455"/>
                  </a:lnTo>
                  <a:close/>
                </a:path>
                <a:path w="11303000" h="2837179">
                  <a:moveTo>
                    <a:pt x="25577" y="760984"/>
                  </a:moveTo>
                  <a:lnTo>
                    <a:pt x="23139" y="742061"/>
                  </a:lnTo>
                  <a:lnTo>
                    <a:pt x="4241" y="744474"/>
                  </a:lnTo>
                  <a:lnTo>
                    <a:pt x="6680" y="763397"/>
                  </a:lnTo>
                  <a:lnTo>
                    <a:pt x="25577" y="760984"/>
                  </a:lnTo>
                  <a:close/>
                </a:path>
                <a:path w="11303000" h="2837179">
                  <a:moveTo>
                    <a:pt x="29959" y="555371"/>
                  </a:moveTo>
                  <a:lnTo>
                    <a:pt x="11214" y="551942"/>
                  </a:lnTo>
                  <a:lnTo>
                    <a:pt x="7835" y="570738"/>
                  </a:lnTo>
                  <a:lnTo>
                    <a:pt x="26581" y="574040"/>
                  </a:lnTo>
                  <a:lnTo>
                    <a:pt x="29959" y="555371"/>
                  </a:lnTo>
                  <a:close/>
                </a:path>
                <a:path w="11303000" h="2837179">
                  <a:moveTo>
                    <a:pt x="31838" y="797560"/>
                  </a:moveTo>
                  <a:lnTo>
                    <a:pt x="31762" y="797306"/>
                  </a:lnTo>
                  <a:lnTo>
                    <a:pt x="31724" y="797166"/>
                  </a:lnTo>
                  <a:lnTo>
                    <a:pt x="31699" y="797013"/>
                  </a:lnTo>
                  <a:lnTo>
                    <a:pt x="31661" y="796798"/>
                  </a:lnTo>
                  <a:lnTo>
                    <a:pt x="28575" y="779272"/>
                  </a:lnTo>
                  <a:lnTo>
                    <a:pt x="9817" y="782574"/>
                  </a:lnTo>
                  <a:lnTo>
                    <a:pt x="13042" y="800862"/>
                  </a:lnTo>
                  <a:lnTo>
                    <a:pt x="13271" y="801878"/>
                  </a:lnTo>
                  <a:lnTo>
                    <a:pt x="31838" y="797560"/>
                  </a:lnTo>
                  <a:close/>
                </a:path>
                <a:path w="11303000" h="2837179">
                  <a:moveTo>
                    <a:pt x="37960" y="518541"/>
                  </a:moveTo>
                  <a:lnTo>
                    <a:pt x="19392" y="514223"/>
                  </a:lnTo>
                  <a:lnTo>
                    <a:pt x="15113" y="532765"/>
                  </a:lnTo>
                  <a:lnTo>
                    <a:pt x="33680" y="537083"/>
                  </a:lnTo>
                  <a:lnTo>
                    <a:pt x="37960" y="518541"/>
                  </a:lnTo>
                  <a:close/>
                </a:path>
                <a:path w="11303000" h="2837179">
                  <a:moveTo>
                    <a:pt x="40627" y="834136"/>
                  </a:moveTo>
                  <a:lnTo>
                    <a:pt x="38735" y="827532"/>
                  </a:lnTo>
                  <a:lnTo>
                    <a:pt x="38595" y="827024"/>
                  </a:lnTo>
                  <a:lnTo>
                    <a:pt x="38709" y="827532"/>
                  </a:lnTo>
                  <a:lnTo>
                    <a:pt x="36106" y="816102"/>
                  </a:lnTo>
                  <a:lnTo>
                    <a:pt x="17538" y="820420"/>
                  </a:lnTo>
                  <a:lnTo>
                    <a:pt x="20205" y="831977"/>
                  </a:lnTo>
                  <a:lnTo>
                    <a:pt x="22313" y="839343"/>
                  </a:lnTo>
                  <a:lnTo>
                    <a:pt x="40627" y="834136"/>
                  </a:lnTo>
                  <a:close/>
                </a:path>
                <a:path w="11303000" h="2837179">
                  <a:moveTo>
                    <a:pt x="48120" y="482854"/>
                  </a:moveTo>
                  <a:lnTo>
                    <a:pt x="30073" y="476758"/>
                  </a:lnTo>
                  <a:lnTo>
                    <a:pt x="28905" y="480187"/>
                  </a:lnTo>
                  <a:lnTo>
                    <a:pt x="24561" y="495427"/>
                  </a:lnTo>
                  <a:lnTo>
                    <a:pt x="42887" y="500634"/>
                  </a:lnTo>
                  <a:lnTo>
                    <a:pt x="47053" y="486029"/>
                  </a:lnTo>
                  <a:lnTo>
                    <a:pt x="47167" y="485648"/>
                  </a:lnTo>
                  <a:lnTo>
                    <a:pt x="47028" y="486029"/>
                  </a:lnTo>
                  <a:lnTo>
                    <a:pt x="48120" y="482854"/>
                  </a:lnTo>
                  <a:close/>
                </a:path>
                <a:path w="11303000" h="2837179">
                  <a:moveTo>
                    <a:pt x="51600" y="870204"/>
                  </a:moveTo>
                  <a:lnTo>
                    <a:pt x="47028" y="856615"/>
                  </a:lnTo>
                  <a:lnTo>
                    <a:pt x="47167" y="856996"/>
                  </a:lnTo>
                  <a:lnTo>
                    <a:pt x="47053" y="856615"/>
                  </a:lnTo>
                  <a:lnTo>
                    <a:pt x="45859" y="852424"/>
                  </a:lnTo>
                  <a:lnTo>
                    <a:pt x="27546" y="857631"/>
                  </a:lnTo>
                  <a:lnTo>
                    <a:pt x="28905" y="862457"/>
                  </a:lnTo>
                  <a:lnTo>
                    <a:pt x="33540" y="876173"/>
                  </a:lnTo>
                  <a:lnTo>
                    <a:pt x="51600" y="870204"/>
                  </a:lnTo>
                  <a:close/>
                </a:path>
                <a:path w="11303000" h="2837179">
                  <a:moveTo>
                    <a:pt x="60617" y="447294"/>
                  </a:moveTo>
                  <a:lnTo>
                    <a:pt x="42887" y="440309"/>
                  </a:lnTo>
                  <a:lnTo>
                    <a:pt x="38963" y="450342"/>
                  </a:lnTo>
                  <a:lnTo>
                    <a:pt x="36144" y="458724"/>
                  </a:lnTo>
                  <a:lnTo>
                    <a:pt x="54203" y="464693"/>
                  </a:lnTo>
                  <a:lnTo>
                    <a:pt x="56934" y="456565"/>
                  </a:lnTo>
                  <a:lnTo>
                    <a:pt x="56769" y="457073"/>
                  </a:lnTo>
                  <a:lnTo>
                    <a:pt x="56959" y="456565"/>
                  </a:lnTo>
                  <a:lnTo>
                    <a:pt x="60617" y="447294"/>
                  </a:lnTo>
                  <a:close/>
                </a:path>
                <a:path w="11303000" h="2837179">
                  <a:moveTo>
                    <a:pt x="64643" y="905383"/>
                  </a:moveTo>
                  <a:lnTo>
                    <a:pt x="57607" y="887730"/>
                  </a:lnTo>
                  <a:lnTo>
                    <a:pt x="39903" y="894715"/>
                  </a:lnTo>
                  <a:lnTo>
                    <a:pt x="46939" y="912368"/>
                  </a:lnTo>
                  <a:lnTo>
                    <a:pt x="64643" y="905383"/>
                  </a:lnTo>
                  <a:close/>
                </a:path>
                <a:path w="11303000" h="2837179">
                  <a:moveTo>
                    <a:pt x="75234" y="412750"/>
                  </a:moveTo>
                  <a:lnTo>
                    <a:pt x="57899" y="404749"/>
                  </a:lnTo>
                  <a:lnTo>
                    <a:pt x="50469" y="421132"/>
                  </a:lnTo>
                  <a:lnTo>
                    <a:pt x="49872" y="422656"/>
                  </a:lnTo>
                  <a:lnTo>
                    <a:pt x="67589" y="429641"/>
                  </a:lnTo>
                  <a:lnTo>
                    <a:pt x="67919" y="428752"/>
                  </a:lnTo>
                  <a:lnTo>
                    <a:pt x="67970" y="428599"/>
                  </a:lnTo>
                  <a:lnTo>
                    <a:pt x="68135" y="428244"/>
                  </a:lnTo>
                  <a:lnTo>
                    <a:pt x="75234" y="412750"/>
                  </a:lnTo>
                  <a:close/>
                </a:path>
                <a:path w="11303000" h="2837179">
                  <a:moveTo>
                    <a:pt x="79768" y="939800"/>
                  </a:moveTo>
                  <a:lnTo>
                    <a:pt x="71907" y="922528"/>
                  </a:lnTo>
                  <a:lnTo>
                    <a:pt x="54559" y="930402"/>
                  </a:lnTo>
                  <a:lnTo>
                    <a:pt x="62407" y="947674"/>
                  </a:lnTo>
                  <a:lnTo>
                    <a:pt x="79768" y="939800"/>
                  </a:lnTo>
                  <a:close/>
                </a:path>
                <a:path w="11303000" h="2837179">
                  <a:moveTo>
                    <a:pt x="91821" y="378841"/>
                  </a:moveTo>
                  <a:lnTo>
                    <a:pt x="74841" y="370205"/>
                  </a:lnTo>
                  <a:lnTo>
                    <a:pt x="66205" y="387223"/>
                  </a:lnTo>
                  <a:lnTo>
                    <a:pt x="83185" y="395859"/>
                  </a:lnTo>
                  <a:lnTo>
                    <a:pt x="91821" y="378841"/>
                  </a:lnTo>
                  <a:close/>
                </a:path>
                <a:path w="11303000" h="2837179">
                  <a:moveTo>
                    <a:pt x="96761" y="972820"/>
                  </a:moveTo>
                  <a:lnTo>
                    <a:pt x="94449" y="968883"/>
                  </a:lnTo>
                  <a:lnTo>
                    <a:pt x="94157" y="968375"/>
                  </a:lnTo>
                  <a:lnTo>
                    <a:pt x="94411" y="968883"/>
                  </a:lnTo>
                  <a:lnTo>
                    <a:pt x="88125" y="956437"/>
                  </a:lnTo>
                  <a:lnTo>
                    <a:pt x="71145" y="965073"/>
                  </a:lnTo>
                  <a:lnTo>
                    <a:pt x="77546" y="977773"/>
                  </a:lnTo>
                  <a:lnTo>
                    <a:pt x="80276" y="982472"/>
                  </a:lnTo>
                  <a:lnTo>
                    <a:pt x="96761" y="972820"/>
                  </a:lnTo>
                  <a:close/>
                </a:path>
                <a:path w="11303000" h="2837179">
                  <a:moveTo>
                    <a:pt x="110172" y="346583"/>
                  </a:moveTo>
                  <a:lnTo>
                    <a:pt x="94132" y="336296"/>
                  </a:lnTo>
                  <a:lnTo>
                    <a:pt x="93014" y="338074"/>
                  </a:lnTo>
                  <a:lnTo>
                    <a:pt x="84328" y="353187"/>
                  </a:lnTo>
                  <a:lnTo>
                    <a:pt x="100838" y="362585"/>
                  </a:lnTo>
                  <a:lnTo>
                    <a:pt x="109181" y="348107"/>
                  </a:lnTo>
                  <a:lnTo>
                    <a:pt x="109308" y="347891"/>
                  </a:lnTo>
                  <a:lnTo>
                    <a:pt x="110172" y="346583"/>
                  </a:lnTo>
                  <a:close/>
                </a:path>
                <a:path w="11303000" h="2837179">
                  <a:moveTo>
                    <a:pt x="116116" y="1005205"/>
                  </a:moveTo>
                  <a:lnTo>
                    <a:pt x="109512" y="994918"/>
                  </a:lnTo>
                  <a:lnTo>
                    <a:pt x="109410" y="994791"/>
                  </a:lnTo>
                  <a:lnTo>
                    <a:pt x="109270" y="994537"/>
                  </a:lnTo>
                  <a:lnTo>
                    <a:pt x="106299" y="989330"/>
                  </a:lnTo>
                  <a:lnTo>
                    <a:pt x="89814" y="998855"/>
                  </a:lnTo>
                  <a:lnTo>
                    <a:pt x="93116" y="1004570"/>
                  </a:lnTo>
                  <a:lnTo>
                    <a:pt x="100076" y="1015492"/>
                  </a:lnTo>
                  <a:lnTo>
                    <a:pt x="116116" y="1005205"/>
                  </a:lnTo>
                  <a:close/>
                </a:path>
                <a:path w="11303000" h="2837179">
                  <a:moveTo>
                    <a:pt x="130860" y="315214"/>
                  </a:moveTo>
                  <a:lnTo>
                    <a:pt x="115366" y="304038"/>
                  </a:lnTo>
                  <a:lnTo>
                    <a:pt x="109740" y="311912"/>
                  </a:lnTo>
                  <a:lnTo>
                    <a:pt x="104419" y="320294"/>
                  </a:lnTo>
                  <a:lnTo>
                    <a:pt x="120459" y="330581"/>
                  </a:lnTo>
                  <a:lnTo>
                    <a:pt x="125399" y="322834"/>
                  </a:lnTo>
                  <a:lnTo>
                    <a:pt x="125514" y="322643"/>
                  </a:lnTo>
                  <a:lnTo>
                    <a:pt x="130860" y="315214"/>
                  </a:lnTo>
                  <a:close/>
                </a:path>
                <a:path w="11303000" h="2837179">
                  <a:moveTo>
                    <a:pt x="137210" y="1036320"/>
                  </a:moveTo>
                  <a:lnTo>
                    <a:pt x="126187" y="1020826"/>
                  </a:lnTo>
                  <a:lnTo>
                    <a:pt x="110642" y="1031875"/>
                  </a:lnTo>
                  <a:lnTo>
                    <a:pt x="121666" y="1047369"/>
                  </a:lnTo>
                  <a:lnTo>
                    <a:pt x="137210" y="1036320"/>
                  </a:lnTo>
                  <a:close/>
                </a:path>
                <a:path w="11303000" h="2837179">
                  <a:moveTo>
                    <a:pt x="153365" y="284988"/>
                  </a:moveTo>
                  <a:lnTo>
                    <a:pt x="138353" y="273177"/>
                  </a:lnTo>
                  <a:lnTo>
                    <a:pt x="127723" y="286766"/>
                  </a:lnTo>
                  <a:lnTo>
                    <a:pt x="126441" y="288544"/>
                  </a:lnTo>
                  <a:lnTo>
                    <a:pt x="141935" y="299720"/>
                  </a:lnTo>
                  <a:lnTo>
                    <a:pt x="142913" y="298323"/>
                  </a:lnTo>
                  <a:lnTo>
                    <a:pt x="143103" y="298069"/>
                  </a:lnTo>
                  <a:lnTo>
                    <a:pt x="142849" y="298323"/>
                  </a:lnTo>
                  <a:lnTo>
                    <a:pt x="153365" y="284988"/>
                  </a:lnTo>
                  <a:close/>
                </a:path>
                <a:path w="11303000" h="2837179">
                  <a:moveTo>
                    <a:pt x="160045" y="1066292"/>
                  </a:moveTo>
                  <a:lnTo>
                    <a:pt x="148285" y="1051306"/>
                  </a:lnTo>
                  <a:lnTo>
                    <a:pt x="133299" y="1062990"/>
                  </a:lnTo>
                  <a:lnTo>
                    <a:pt x="145059" y="1077976"/>
                  </a:lnTo>
                  <a:lnTo>
                    <a:pt x="160045" y="1066292"/>
                  </a:lnTo>
                  <a:close/>
                </a:path>
                <a:path w="11303000" h="2837179">
                  <a:moveTo>
                    <a:pt x="177495" y="256032"/>
                  </a:moveTo>
                  <a:lnTo>
                    <a:pt x="163093" y="243586"/>
                  </a:lnTo>
                  <a:lnTo>
                    <a:pt x="150622" y="258064"/>
                  </a:lnTo>
                  <a:lnTo>
                    <a:pt x="165011" y="270510"/>
                  </a:lnTo>
                  <a:lnTo>
                    <a:pt x="177495" y="256032"/>
                  </a:lnTo>
                  <a:close/>
                </a:path>
                <a:path w="11303000" h="2837179">
                  <a:moveTo>
                    <a:pt x="184505" y="1094232"/>
                  </a:moveTo>
                  <a:lnTo>
                    <a:pt x="180924" y="1090549"/>
                  </a:lnTo>
                  <a:lnTo>
                    <a:pt x="181216" y="1090803"/>
                  </a:lnTo>
                  <a:lnTo>
                    <a:pt x="180987" y="1090549"/>
                  </a:lnTo>
                  <a:lnTo>
                    <a:pt x="172135" y="1080389"/>
                  </a:lnTo>
                  <a:lnTo>
                    <a:pt x="157746" y="1092835"/>
                  </a:lnTo>
                  <a:lnTo>
                    <a:pt x="166966" y="1103503"/>
                  </a:lnTo>
                  <a:lnTo>
                    <a:pt x="170700" y="1107440"/>
                  </a:lnTo>
                  <a:lnTo>
                    <a:pt x="184505" y="1094232"/>
                  </a:lnTo>
                  <a:close/>
                </a:path>
                <a:path w="11303000" h="2837179">
                  <a:moveTo>
                    <a:pt x="203009" y="229108"/>
                  </a:moveTo>
                  <a:lnTo>
                    <a:pt x="189877" y="215265"/>
                  </a:lnTo>
                  <a:lnTo>
                    <a:pt x="188239" y="216789"/>
                  </a:lnTo>
                  <a:lnTo>
                    <a:pt x="176339" y="229362"/>
                  </a:lnTo>
                  <a:lnTo>
                    <a:pt x="190131" y="242443"/>
                  </a:lnTo>
                  <a:lnTo>
                    <a:pt x="201879" y="230124"/>
                  </a:lnTo>
                  <a:lnTo>
                    <a:pt x="201549" y="230505"/>
                  </a:lnTo>
                  <a:lnTo>
                    <a:pt x="201942" y="230124"/>
                  </a:lnTo>
                  <a:lnTo>
                    <a:pt x="203009" y="229108"/>
                  </a:lnTo>
                  <a:close/>
                </a:path>
                <a:path w="11303000" h="2837179">
                  <a:moveTo>
                    <a:pt x="210896" y="1121156"/>
                  </a:moveTo>
                  <a:lnTo>
                    <a:pt x="201942" y="1112520"/>
                  </a:lnTo>
                  <a:lnTo>
                    <a:pt x="201549" y="1112139"/>
                  </a:lnTo>
                  <a:lnTo>
                    <a:pt x="201879" y="1112520"/>
                  </a:lnTo>
                  <a:lnTo>
                    <a:pt x="197637" y="1108075"/>
                  </a:lnTo>
                  <a:lnTo>
                    <a:pt x="183845" y="1121156"/>
                  </a:lnTo>
                  <a:lnTo>
                    <a:pt x="188239" y="1125855"/>
                  </a:lnTo>
                  <a:lnTo>
                    <a:pt x="197751" y="1134872"/>
                  </a:lnTo>
                  <a:lnTo>
                    <a:pt x="210896" y="1121156"/>
                  </a:lnTo>
                  <a:close/>
                </a:path>
                <a:path w="11303000" h="2837179">
                  <a:moveTo>
                    <a:pt x="230581" y="203454"/>
                  </a:moveTo>
                  <a:lnTo>
                    <a:pt x="218097" y="188976"/>
                  </a:lnTo>
                  <a:lnTo>
                    <a:pt x="210566" y="195580"/>
                  </a:lnTo>
                  <a:lnTo>
                    <a:pt x="203669" y="202057"/>
                  </a:lnTo>
                  <a:lnTo>
                    <a:pt x="216801" y="215900"/>
                  </a:lnTo>
                  <a:lnTo>
                    <a:pt x="223266" y="209804"/>
                  </a:lnTo>
                  <a:lnTo>
                    <a:pt x="223545" y="209550"/>
                  </a:lnTo>
                  <a:lnTo>
                    <a:pt x="223215" y="209804"/>
                  </a:lnTo>
                  <a:lnTo>
                    <a:pt x="230581" y="203454"/>
                  </a:lnTo>
                  <a:close/>
                </a:path>
                <a:path w="11303000" h="2837179">
                  <a:moveTo>
                    <a:pt x="238798" y="1146302"/>
                  </a:moveTo>
                  <a:lnTo>
                    <a:pt x="224409" y="1133856"/>
                  </a:lnTo>
                  <a:lnTo>
                    <a:pt x="211924" y="1148334"/>
                  </a:lnTo>
                  <a:lnTo>
                    <a:pt x="226326" y="1160780"/>
                  </a:lnTo>
                  <a:lnTo>
                    <a:pt x="238798" y="1146302"/>
                  </a:lnTo>
                  <a:close/>
                </a:path>
                <a:path w="11303000" h="2837179">
                  <a:moveTo>
                    <a:pt x="259549" y="179451"/>
                  </a:moveTo>
                  <a:lnTo>
                    <a:pt x="247815" y="164465"/>
                  </a:lnTo>
                  <a:lnTo>
                    <a:pt x="233883" y="175387"/>
                  </a:lnTo>
                  <a:lnTo>
                    <a:pt x="232486" y="176530"/>
                  </a:lnTo>
                  <a:lnTo>
                    <a:pt x="244970" y="190881"/>
                  </a:lnTo>
                  <a:lnTo>
                    <a:pt x="246176" y="189865"/>
                  </a:lnTo>
                  <a:lnTo>
                    <a:pt x="245795" y="190246"/>
                  </a:lnTo>
                  <a:lnTo>
                    <a:pt x="246278" y="189865"/>
                  </a:lnTo>
                  <a:lnTo>
                    <a:pt x="259549" y="179451"/>
                  </a:lnTo>
                  <a:close/>
                </a:path>
                <a:path w="11303000" h="2837179">
                  <a:moveTo>
                    <a:pt x="268122" y="1169924"/>
                  </a:moveTo>
                  <a:lnTo>
                    <a:pt x="253123" y="1158113"/>
                  </a:lnTo>
                  <a:lnTo>
                    <a:pt x="241388" y="1173226"/>
                  </a:lnTo>
                  <a:lnTo>
                    <a:pt x="256400" y="1184910"/>
                  </a:lnTo>
                  <a:lnTo>
                    <a:pt x="268122" y="1169924"/>
                  </a:lnTo>
                  <a:close/>
                </a:path>
                <a:path w="11303000" h="2837179">
                  <a:moveTo>
                    <a:pt x="289902" y="157099"/>
                  </a:moveTo>
                  <a:lnTo>
                    <a:pt x="278853" y="141605"/>
                  </a:lnTo>
                  <a:lnTo>
                    <a:pt x="263334" y="152654"/>
                  </a:lnTo>
                  <a:lnTo>
                    <a:pt x="274383" y="168148"/>
                  </a:lnTo>
                  <a:lnTo>
                    <a:pt x="289902" y="157099"/>
                  </a:lnTo>
                  <a:close/>
                </a:path>
                <a:path w="11303000" h="2837179">
                  <a:moveTo>
                    <a:pt x="298488" y="1191387"/>
                  </a:moveTo>
                  <a:lnTo>
                    <a:pt x="293839" y="1188466"/>
                  </a:lnTo>
                  <a:lnTo>
                    <a:pt x="294246" y="1188720"/>
                  </a:lnTo>
                  <a:lnTo>
                    <a:pt x="293890" y="1188466"/>
                  </a:lnTo>
                  <a:lnTo>
                    <a:pt x="283248" y="1180846"/>
                  </a:lnTo>
                  <a:lnTo>
                    <a:pt x="272161" y="1196340"/>
                  </a:lnTo>
                  <a:lnTo>
                    <a:pt x="283362" y="1204341"/>
                  </a:lnTo>
                  <a:lnTo>
                    <a:pt x="288213" y="1207389"/>
                  </a:lnTo>
                  <a:lnTo>
                    <a:pt x="298488" y="1191387"/>
                  </a:lnTo>
                  <a:close/>
                </a:path>
                <a:path w="11303000" h="2837179">
                  <a:moveTo>
                    <a:pt x="321144" y="136906"/>
                  </a:moveTo>
                  <a:lnTo>
                    <a:pt x="311594" y="120396"/>
                  </a:lnTo>
                  <a:lnTo>
                    <a:pt x="309460" y="121666"/>
                  </a:lnTo>
                  <a:lnTo>
                    <a:pt x="295135" y="130810"/>
                  </a:lnTo>
                  <a:lnTo>
                    <a:pt x="305409" y="146939"/>
                  </a:lnTo>
                  <a:lnTo>
                    <a:pt x="319557" y="137795"/>
                  </a:lnTo>
                  <a:lnTo>
                    <a:pt x="319189" y="138049"/>
                  </a:lnTo>
                  <a:lnTo>
                    <a:pt x="319620" y="137795"/>
                  </a:lnTo>
                  <a:lnTo>
                    <a:pt x="321144" y="136906"/>
                  </a:lnTo>
                  <a:close/>
                </a:path>
                <a:path w="11303000" h="2837179">
                  <a:moveTo>
                    <a:pt x="330504" y="1211199"/>
                  </a:moveTo>
                  <a:lnTo>
                    <a:pt x="319608" y="1204849"/>
                  </a:lnTo>
                  <a:lnTo>
                    <a:pt x="319176" y="1204595"/>
                  </a:lnTo>
                  <a:lnTo>
                    <a:pt x="319557" y="1204849"/>
                  </a:lnTo>
                  <a:lnTo>
                    <a:pt x="314528" y="1201674"/>
                  </a:lnTo>
                  <a:lnTo>
                    <a:pt x="304253" y="1217676"/>
                  </a:lnTo>
                  <a:lnTo>
                    <a:pt x="309473" y="1221105"/>
                  </a:lnTo>
                  <a:lnTo>
                    <a:pt x="321005" y="1227709"/>
                  </a:lnTo>
                  <a:lnTo>
                    <a:pt x="330504" y="1211199"/>
                  </a:lnTo>
                  <a:close/>
                </a:path>
                <a:path w="11303000" h="2837179">
                  <a:moveTo>
                    <a:pt x="353910" y="118618"/>
                  </a:moveTo>
                  <a:lnTo>
                    <a:pt x="345274" y="101600"/>
                  </a:lnTo>
                  <a:lnTo>
                    <a:pt x="336346" y="106172"/>
                  </a:lnTo>
                  <a:lnTo>
                    <a:pt x="328079" y="110871"/>
                  </a:lnTo>
                  <a:lnTo>
                    <a:pt x="337629" y="127381"/>
                  </a:lnTo>
                  <a:lnTo>
                    <a:pt x="345224" y="122936"/>
                  </a:lnTo>
                  <a:lnTo>
                    <a:pt x="345732" y="122682"/>
                  </a:lnTo>
                  <a:lnTo>
                    <a:pt x="353910" y="118618"/>
                  </a:lnTo>
                  <a:close/>
                </a:path>
                <a:path w="11303000" h="2837179">
                  <a:moveTo>
                    <a:pt x="363601" y="1229106"/>
                  </a:moveTo>
                  <a:lnTo>
                    <a:pt x="346646" y="1220343"/>
                  </a:lnTo>
                  <a:lnTo>
                    <a:pt x="337959" y="1237361"/>
                  </a:lnTo>
                  <a:lnTo>
                    <a:pt x="354914" y="1245997"/>
                  </a:lnTo>
                  <a:lnTo>
                    <a:pt x="363601" y="1229106"/>
                  </a:lnTo>
                  <a:close/>
                </a:path>
                <a:path w="11303000" h="2837179">
                  <a:moveTo>
                    <a:pt x="387807" y="102235"/>
                  </a:moveTo>
                  <a:lnTo>
                    <a:pt x="379971" y="84836"/>
                  </a:lnTo>
                  <a:lnTo>
                    <a:pt x="364121" y="91948"/>
                  </a:lnTo>
                  <a:lnTo>
                    <a:pt x="362254" y="92964"/>
                  </a:lnTo>
                  <a:lnTo>
                    <a:pt x="370890" y="109982"/>
                  </a:lnTo>
                  <a:lnTo>
                    <a:pt x="372313" y="109220"/>
                  </a:lnTo>
                  <a:lnTo>
                    <a:pt x="372554" y="109093"/>
                  </a:lnTo>
                  <a:lnTo>
                    <a:pt x="372148" y="109220"/>
                  </a:lnTo>
                  <a:lnTo>
                    <a:pt x="387807" y="102235"/>
                  </a:lnTo>
                  <a:close/>
                </a:path>
                <a:path w="11303000" h="2837179">
                  <a:moveTo>
                    <a:pt x="397687" y="1244981"/>
                  </a:moveTo>
                  <a:lnTo>
                    <a:pt x="380314" y="1237234"/>
                  </a:lnTo>
                  <a:lnTo>
                    <a:pt x="372478" y="1254506"/>
                  </a:lnTo>
                  <a:lnTo>
                    <a:pt x="389839" y="1262380"/>
                  </a:lnTo>
                  <a:lnTo>
                    <a:pt x="397687" y="1244981"/>
                  </a:lnTo>
                  <a:close/>
                </a:path>
                <a:path w="11303000" h="2837179">
                  <a:moveTo>
                    <a:pt x="422579" y="87757"/>
                  </a:moveTo>
                  <a:lnTo>
                    <a:pt x="415531" y="69977"/>
                  </a:lnTo>
                  <a:lnTo>
                    <a:pt x="397827" y="77089"/>
                  </a:lnTo>
                  <a:lnTo>
                    <a:pt x="404888" y="94742"/>
                  </a:lnTo>
                  <a:lnTo>
                    <a:pt x="422579" y="87757"/>
                  </a:lnTo>
                  <a:close/>
                </a:path>
                <a:path w="11303000" h="2837179">
                  <a:moveTo>
                    <a:pt x="432269" y="1258570"/>
                  </a:moveTo>
                  <a:lnTo>
                    <a:pt x="428040" y="1257173"/>
                  </a:lnTo>
                  <a:lnTo>
                    <a:pt x="428498" y="1257300"/>
                  </a:lnTo>
                  <a:lnTo>
                    <a:pt x="428167" y="1257173"/>
                  </a:lnTo>
                  <a:lnTo>
                    <a:pt x="414921" y="1251966"/>
                  </a:lnTo>
                  <a:lnTo>
                    <a:pt x="407936" y="1269619"/>
                  </a:lnTo>
                  <a:lnTo>
                    <a:pt x="421741" y="1275080"/>
                  </a:lnTo>
                  <a:lnTo>
                    <a:pt x="426199" y="1276604"/>
                  </a:lnTo>
                  <a:lnTo>
                    <a:pt x="432269" y="1258570"/>
                  </a:lnTo>
                  <a:close/>
                </a:path>
                <a:path w="11303000" h="2837179">
                  <a:moveTo>
                    <a:pt x="457657" y="75565"/>
                  </a:moveTo>
                  <a:lnTo>
                    <a:pt x="452437" y="57277"/>
                  </a:lnTo>
                  <a:lnTo>
                    <a:pt x="451612" y="57531"/>
                  </a:lnTo>
                  <a:lnTo>
                    <a:pt x="433946" y="63373"/>
                  </a:lnTo>
                  <a:lnTo>
                    <a:pt x="440029" y="81534"/>
                  </a:lnTo>
                  <a:lnTo>
                    <a:pt x="457098" y="75692"/>
                  </a:lnTo>
                  <a:lnTo>
                    <a:pt x="457657" y="75565"/>
                  </a:lnTo>
                  <a:close/>
                </a:path>
                <a:path w="11303000" h="2837179">
                  <a:moveTo>
                    <a:pt x="468109" y="1270000"/>
                  </a:moveTo>
                  <a:lnTo>
                    <a:pt x="457504" y="1267079"/>
                  </a:lnTo>
                  <a:lnTo>
                    <a:pt x="457339" y="1267040"/>
                  </a:lnTo>
                  <a:lnTo>
                    <a:pt x="457098" y="1266952"/>
                  </a:lnTo>
                  <a:lnTo>
                    <a:pt x="450329" y="1264666"/>
                  </a:lnTo>
                  <a:lnTo>
                    <a:pt x="444246" y="1282700"/>
                  </a:lnTo>
                  <a:lnTo>
                    <a:pt x="451612" y="1285113"/>
                  </a:lnTo>
                  <a:lnTo>
                    <a:pt x="462889" y="1288415"/>
                  </a:lnTo>
                  <a:lnTo>
                    <a:pt x="468109" y="1270000"/>
                  </a:lnTo>
                  <a:close/>
                </a:path>
                <a:path w="11303000" h="2837179">
                  <a:moveTo>
                    <a:pt x="493928" y="65659"/>
                  </a:moveTo>
                  <a:lnTo>
                    <a:pt x="489648" y="46990"/>
                  </a:lnTo>
                  <a:lnTo>
                    <a:pt x="482155" y="48768"/>
                  </a:lnTo>
                  <a:lnTo>
                    <a:pt x="470763" y="52070"/>
                  </a:lnTo>
                  <a:lnTo>
                    <a:pt x="475983" y="70358"/>
                  </a:lnTo>
                  <a:lnTo>
                    <a:pt x="486689" y="67310"/>
                  </a:lnTo>
                  <a:lnTo>
                    <a:pt x="487222" y="67183"/>
                  </a:lnTo>
                  <a:lnTo>
                    <a:pt x="493928" y="65659"/>
                  </a:lnTo>
                  <a:close/>
                </a:path>
                <a:path w="11303000" h="2837179">
                  <a:moveTo>
                    <a:pt x="504520" y="1279525"/>
                  </a:moveTo>
                  <a:lnTo>
                    <a:pt x="487210" y="1275461"/>
                  </a:lnTo>
                  <a:lnTo>
                    <a:pt x="487045" y="1275435"/>
                  </a:lnTo>
                  <a:lnTo>
                    <a:pt x="486435" y="1275334"/>
                  </a:lnTo>
                  <a:lnTo>
                    <a:pt x="481215" y="1293634"/>
                  </a:lnTo>
                  <a:lnTo>
                    <a:pt x="482155" y="1293876"/>
                  </a:lnTo>
                  <a:lnTo>
                    <a:pt x="500240" y="1298067"/>
                  </a:lnTo>
                  <a:lnTo>
                    <a:pt x="504520" y="1279525"/>
                  </a:lnTo>
                  <a:close/>
                </a:path>
                <a:path w="11303000" h="2837179">
                  <a:moveTo>
                    <a:pt x="530720" y="57912"/>
                  </a:moveTo>
                  <a:lnTo>
                    <a:pt x="527405" y="39116"/>
                  </a:lnTo>
                  <a:lnTo>
                    <a:pt x="513207" y="41656"/>
                  </a:lnTo>
                  <a:lnTo>
                    <a:pt x="508215" y="42799"/>
                  </a:lnTo>
                  <a:lnTo>
                    <a:pt x="512495" y="61341"/>
                  </a:lnTo>
                  <a:lnTo>
                    <a:pt x="516775" y="60325"/>
                  </a:lnTo>
                  <a:lnTo>
                    <a:pt x="517499" y="60198"/>
                  </a:lnTo>
                  <a:lnTo>
                    <a:pt x="530720" y="57912"/>
                  </a:lnTo>
                  <a:close/>
                </a:path>
                <a:path w="11303000" h="2837179">
                  <a:moveTo>
                    <a:pt x="541426" y="1286637"/>
                  </a:moveTo>
                  <a:lnTo>
                    <a:pt x="522668" y="1283335"/>
                  </a:lnTo>
                  <a:lnTo>
                    <a:pt x="519341" y="1302131"/>
                  </a:lnTo>
                  <a:lnTo>
                    <a:pt x="538099" y="1305445"/>
                  </a:lnTo>
                  <a:lnTo>
                    <a:pt x="541426" y="1286637"/>
                  </a:lnTo>
                  <a:close/>
                </a:path>
                <a:path w="11303000" h="2837179">
                  <a:moveTo>
                    <a:pt x="567944" y="52197"/>
                  </a:moveTo>
                  <a:lnTo>
                    <a:pt x="565492" y="33401"/>
                  </a:lnTo>
                  <a:lnTo>
                    <a:pt x="546608" y="35814"/>
                  </a:lnTo>
                  <a:lnTo>
                    <a:pt x="549059" y="54737"/>
                  </a:lnTo>
                  <a:lnTo>
                    <a:pt x="567944" y="52197"/>
                  </a:lnTo>
                  <a:close/>
                </a:path>
                <a:path w="11303000" h="2837179">
                  <a:moveTo>
                    <a:pt x="578713" y="1291844"/>
                  </a:moveTo>
                  <a:lnTo>
                    <a:pt x="559828" y="1289304"/>
                  </a:lnTo>
                  <a:lnTo>
                    <a:pt x="557390" y="1308227"/>
                  </a:lnTo>
                  <a:lnTo>
                    <a:pt x="576275" y="1310640"/>
                  </a:lnTo>
                  <a:lnTo>
                    <a:pt x="578713" y="1291844"/>
                  </a:lnTo>
                  <a:close/>
                </a:path>
                <a:path w="11303000" h="2837179">
                  <a:moveTo>
                    <a:pt x="605167" y="49530"/>
                  </a:moveTo>
                  <a:lnTo>
                    <a:pt x="604215" y="30480"/>
                  </a:lnTo>
                  <a:lnTo>
                    <a:pt x="585190" y="31496"/>
                  </a:lnTo>
                  <a:lnTo>
                    <a:pt x="586143" y="50419"/>
                  </a:lnTo>
                  <a:lnTo>
                    <a:pt x="605167" y="49530"/>
                  </a:lnTo>
                  <a:close/>
                </a:path>
                <a:path w="11303000" h="2837179">
                  <a:moveTo>
                    <a:pt x="672084" y="1303921"/>
                  </a:moveTo>
                  <a:lnTo>
                    <a:pt x="650621" y="1292745"/>
                  </a:lnTo>
                  <a:lnTo>
                    <a:pt x="596519" y="1264539"/>
                  </a:lnTo>
                  <a:lnTo>
                    <a:pt x="595274" y="1340739"/>
                  </a:lnTo>
                  <a:lnTo>
                    <a:pt x="654596" y="1312291"/>
                  </a:lnTo>
                  <a:lnTo>
                    <a:pt x="672084" y="1303921"/>
                  </a:lnTo>
                  <a:close/>
                </a:path>
                <a:path w="11303000" h="2837179">
                  <a:moveTo>
                    <a:pt x="680821" y="36830"/>
                  </a:moveTo>
                  <a:lnTo>
                    <a:pt x="656386" y="2527"/>
                  </a:lnTo>
                  <a:lnTo>
                    <a:pt x="641477" y="0"/>
                  </a:lnTo>
                  <a:lnTo>
                    <a:pt x="626757" y="3517"/>
                  </a:lnTo>
                  <a:lnTo>
                    <a:pt x="614921" y="12065"/>
                  </a:lnTo>
                  <a:lnTo>
                    <a:pt x="607161" y="24434"/>
                  </a:lnTo>
                  <a:lnTo>
                    <a:pt x="604672" y="39370"/>
                  </a:lnTo>
                  <a:lnTo>
                    <a:pt x="608152" y="54114"/>
                  </a:lnTo>
                  <a:lnTo>
                    <a:pt x="616712" y="65938"/>
                  </a:lnTo>
                  <a:lnTo>
                    <a:pt x="629094" y="73685"/>
                  </a:lnTo>
                  <a:lnTo>
                    <a:pt x="644017" y="76200"/>
                  </a:lnTo>
                  <a:lnTo>
                    <a:pt x="658736" y="72694"/>
                  </a:lnTo>
                  <a:lnTo>
                    <a:pt x="670560" y="64135"/>
                  </a:lnTo>
                  <a:lnTo>
                    <a:pt x="678319" y="51777"/>
                  </a:lnTo>
                  <a:lnTo>
                    <a:pt x="678865" y="48514"/>
                  </a:lnTo>
                  <a:lnTo>
                    <a:pt x="680821" y="36830"/>
                  </a:lnTo>
                  <a:close/>
                </a:path>
                <a:path w="11303000" h="2837179">
                  <a:moveTo>
                    <a:pt x="10726420" y="2807716"/>
                  </a:moveTo>
                  <a:lnTo>
                    <a:pt x="10725404" y="2788666"/>
                  </a:lnTo>
                  <a:lnTo>
                    <a:pt x="10716260" y="2789161"/>
                  </a:lnTo>
                  <a:lnTo>
                    <a:pt x="10715752" y="2760980"/>
                  </a:lnTo>
                  <a:lnTo>
                    <a:pt x="10640314" y="2800477"/>
                  </a:lnTo>
                  <a:lnTo>
                    <a:pt x="10717149" y="2837180"/>
                  </a:lnTo>
                  <a:lnTo>
                    <a:pt x="10716616" y="2808732"/>
                  </a:lnTo>
                  <a:lnTo>
                    <a:pt x="10716616" y="2808249"/>
                  </a:lnTo>
                  <a:lnTo>
                    <a:pt x="10726420" y="2807716"/>
                  </a:lnTo>
                  <a:close/>
                </a:path>
                <a:path w="11303000" h="2837179">
                  <a:moveTo>
                    <a:pt x="10726674" y="1544828"/>
                  </a:moveTo>
                  <a:lnTo>
                    <a:pt x="10707624" y="1543812"/>
                  </a:lnTo>
                  <a:lnTo>
                    <a:pt x="10707205" y="1552549"/>
                  </a:lnTo>
                  <a:lnTo>
                    <a:pt x="10705402" y="1541907"/>
                  </a:lnTo>
                  <a:lnTo>
                    <a:pt x="10704716" y="1537817"/>
                  </a:lnTo>
                  <a:lnTo>
                    <a:pt x="10696969" y="1525447"/>
                  </a:lnTo>
                  <a:lnTo>
                    <a:pt x="10685145" y="1516862"/>
                  </a:lnTo>
                  <a:lnTo>
                    <a:pt x="10670413" y="1513332"/>
                  </a:lnTo>
                  <a:lnTo>
                    <a:pt x="10655516" y="1515808"/>
                  </a:lnTo>
                  <a:lnTo>
                    <a:pt x="10643146" y="1523555"/>
                  </a:lnTo>
                  <a:lnTo>
                    <a:pt x="10634561" y="1535417"/>
                  </a:lnTo>
                  <a:lnTo>
                    <a:pt x="10631043" y="1550162"/>
                  </a:lnTo>
                  <a:lnTo>
                    <a:pt x="10633507" y="1565059"/>
                  </a:lnTo>
                  <a:lnTo>
                    <a:pt x="10641254" y="1577428"/>
                  </a:lnTo>
                  <a:lnTo>
                    <a:pt x="10653116" y="1586014"/>
                  </a:lnTo>
                  <a:lnTo>
                    <a:pt x="10667873" y="1589532"/>
                  </a:lnTo>
                  <a:lnTo>
                    <a:pt x="10682757" y="1587017"/>
                  </a:lnTo>
                  <a:lnTo>
                    <a:pt x="10695127" y="1579270"/>
                  </a:lnTo>
                  <a:lnTo>
                    <a:pt x="10703712" y="1567446"/>
                  </a:lnTo>
                  <a:lnTo>
                    <a:pt x="10705046" y="1561846"/>
                  </a:lnTo>
                  <a:lnTo>
                    <a:pt x="10707192" y="1552879"/>
                  </a:lnTo>
                  <a:lnTo>
                    <a:pt x="10706735" y="1562862"/>
                  </a:lnTo>
                  <a:lnTo>
                    <a:pt x="10725785" y="1563878"/>
                  </a:lnTo>
                  <a:lnTo>
                    <a:pt x="10726674" y="1544828"/>
                  </a:lnTo>
                  <a:close/>
                </a:path>
                <a:path w="11303000" h="2837179">
                  <a:moveTo>
                    <a:pt x="10764901" y="2803398"/>
                  </a:moveTo>
                  <a:lnTo>
                    <a:pt x="10762488" y="2784475"/>
                  </a:lnTo>
                  <a:lnTo>
                    <a:pt x="10743692" y="2786888"/>
                  </a:lnTo>
                  <a:lnTo>
                    <a:pt x="10746105" y="2805811"/>
                  </a:lnTo>
                  <a:lnTo>
                    <a:pt x="10764901" y="2803398"/>
                  </a:lnTo>
                  <a:close/>
                </a:path>
                <a:path w="11303000" h="2837179">
                  <a:moveTo>
                    <a:pt x="10765282" y="1549146"/>
                  </a:moveTo>
                  <a:lnTo>
                    <a:pt x="10746359" y="1546733"/>
                  </a:lnTo>
                  <a:lnTo>
                    <a:pt x="10743946" y="1565656"/>
                  </a:lnTo>
                  <a:lnTo>
                    <a:pt x="10762869" y="1568069"/>
                  </a:lnTo>
                  <a:lnTo>
                    <a:pt x="10765282" y="1549146"/>
                  </a:lnTo>
                  <a:close/>
                </a:path>
                <a:path w="11303000" h="2837179">
                  <a:moveTo>
                    <a:pt x="10803382" y="2796286"/>
                  </a:moveTo>
                  <a:lnTo>
                    <a:pt x="10799382" y="2779141"/>
                  </a:lnTo>
                  <a:lnTo>
                    <a:pt x="10799064" y="2777744"/>
                  </a:lnTo>
                  <a:lnTo>
                    <a:pt x="10792714" y="2779141"/>
                  </a:lnTo>
                  <a:lnTo>
                    <a:pt x="10793222" y="2779014"/>
                  </a:lnTo>
                  <a:lnTo>
                    <a:pt x="10780776" y="2781300"/>
                  </a:lnTo>
                  <a:lnTo>
                    <a:pt x="10784205" y="2799969"/>
                  </a:lnTo>
                  <a:lnTo>
                    <a:pt x="10796778" y="2797810"/>
                  </a:lnTo>
                  <a:lnTo>
                    <a:pt x="10803382" y="2796286"/>
                  </a:lnTo>
                  <a:close/>
                </a:path>
                <a:path w="11303000" h="2837179">
                  <a:moveTo>
                    <a:pt x="10803636" y="1556385"/>
                  </a:moveTo>
                  <a:lnTo>
                    <a:pt x="10796905" y="1554734"/>
                  </a:lnTo>
                  <a:lnTo>
                    <a:pt x="10784459" y="1552575"/>
                  </a:lnTo>
                  <a:lnTo>
                    <a:pt x="10781157" y="1571371"/>
                  </a:lnTo>
                  <a:lnTo>
                    <a:pt x="10793349" y="1573530"/>
                  </a:lnTo>
                  <a:lnTo>
                    <a:pt x="10799318" y="1574927"/>
                  </a:lnTo>
                  <a:lnTo>
                    <a:pt x="10799661" y="1573403"/>
                  </a:lnTo>
                  <a:lnTo>
                    <a:pt x="10803636" y="1556385"/>
                  </a:lnTo>
                  <a:close/>
                </a:path>
                <a:path w="11303000" h="2837179">
                  <a:moveTo>
                    <a:pt x="10840720" y="2786888"/>
                  </a:moveTo>
                  <a:lnTo>
                    <a:pt x="10836554" y="2772156"/>
                  </a:lnTo>
                  <a:lnTo>
                    <a:pt x="10835513" y="2768473"/>
                  </a:lnTo>
                  <a:lnTo>
                    <a:pt x="10822661" y="2772219"/>
                  </a:lnTo>
                  <a:lnTo>
                    <a:pt x="10822940" y="2772156"/>
                  </a:lnTo>
                  <a:lnTo>
                    <a:pt x="10822432" y="2772283"/>
                  </a:lnTo>
                  <a:lnTo>
                    <a:pt x="10822661" y="2772219"/>
                  </a:lnTo>
                  <a:lnTo>
                    <a:pt x="10822343" y="2772283"/>
                  </a:lnTo>
                  <a:lnTo>
                    <a:pt x="10817606" y="2773299"/>
                  </a:lnTo>
                  <a:lnTo>
                    <a:pt x="10821924" y="2791968"/>
                  </a:lnTo>
                  <a:lnTo>
                    <a:pt x="10827385" y="2790571"/>
                  </a:lnTo>
                  <a:lnTo>
                    <a:pt x="10840720" y="2786888"/>
                  </a:lnTo>
                  <a:close/>
                </a:path>
                <a:path w="11303000" h="2837179">
                  <a:moveTo>
                    <a:pt x="10840974" y="1565783"/>
                  </a:moveTo>
                  <a:lnTo>
                    <a:pt x="10827512" y="1561973"/>
                  </a:lnTo>
                  <a:lnTo>
                    <a:pt x="10822178" y="1560703"/>
                  </a:lnTo>
                  <a:lnTo>
                    <a:pt x="10817860" y="1579245"/>
                  </a:lnTo>
                  <a:lnTo>
                    <a:pt x="10822940" y="1580388"/>
                  </a:lnTo>
                  <a:lnTo>
                    <a:pt x="10822559" y="1580261"/>
                  </a:lnTo>
                  <a:lnTo>
                    <a:pt x="10835894" y="1584071"/>
                  </a:lnTo>
                  <a:lnTo>
                    <a:pt x="10836948" y="1580261"/>
                  </a:lnTo>
                  <a:lnTo>
                    <a:pt x="10840974" y="1565783"/>
                  </a:lnTo>
                  <a:close/>
                </a:path>
                <a:path w="11303000" h="2837179">
                  <a:moveTo>
                    <a:pt x="10877550" y="2775331"/>
                  </a:moveTo>
                  <a:lnTo>
                    <a:pt x="10871454" y="2757297"/>
                  </a:lnTo>
                  <a:lnTo>
                    <a:pt x="10853420" y="2763393"/>
                  </a:lnTo>
                  <a:lnTo>
                    <a:pt x="10859516" y="2781427"/>
                  </a:lnTo>
                  <a:lnTo>
                    <a:pt x="10877550" y="2775331"/>
                  </a:lnTo>
                  <a:close/>
                </a:path>
                <a:path w="11303000" h="2837179">
                  <a:moveTo>
                    <a:pt x="10877804" y="1577340"/>
                  </a:moveTo>
                  <a:lnTo>
                    <a:pt x="10859770" y="1571117"/>
                  </a:lnTo>
                  <a:lnTo>
                    <a:pt x="10853674" y="1589278"/>
                  </a:lnTo>
                  <a:lnTo>
                    <a:pt x="10871708" y="1595374"/>
                  </a:lnTo>
                  <a:lnTo>
                    <a:pt x="10877804" y="1577340"/>
                  </a:lnTo>
                  <a:close/>
                </a:path>
                <a:path w="11303000" h="2837179">
                  <a:moveTo>
                    <a:pt x="10913618" y="2761615"/>
                  </a:moveTo>
                  <a:lnTo>
                    <a:pt x="10906506" y="2743835"/>
                  </a:lnTo>
                  <a:lnTo>
                    <a:pt x="10888853" y="2750947"/>
                  </a:lnTo>
                  <a:lnTo>
                    <a:pt x="10895838" y="2768600"/>
                  </a:lnTo>
                  <a:lnTo>
                    <a:pt x="10913618" y="2761615"/>
                  </a:lnTo>
                  <a:close/>
                </a:path>
                <a:path w="11303000" h="2837179">
                  <a:moveTo>
                    <a:pt x="10913872" y="1591056"/>
                  </a:moveTo>
                  <a:lnTo>
                    <a:pt x="10896219" y="1584071"/>
                  </a:lnTo>
                  <a:lnTo>
                    <a:pt x="10889107" y="1601724"/>
                  </a:lnTo>
                  <a:lnTo>
                    <a:pt x="10906887" y="1608709"/>
                  </a:lnTo>
                  <a:lnTo>
                    <a:pt x="10913872" y="1591056"/>
                  </a:lnTo>
                  <a:close/>
                </a:path>
                <a:path w="11303000" h="2837179">
                  <a:moveTo>
                    <a:pt x="10949051" y="2745359"/>
                  </a:moveTo>
                  <a:lnTo>
                    <a:pt x="10940415" y="2728468"/>
                  </a:lnTo>
                  <a:lnTo>
                    <a:pt x="10935843" y="2730754"/>
                  </a:lnTo>
                  <a:lnTo>
                    <a:pt x="10935272" y="2731008"/>
                  </a:lnTo>
                  <a:lnTo>
                    <a:pt x="10923524" y="2736342"/>
                  </a:lnTo>
                  <a:lnTo>
                    <a:pt x="10931398" y="2753741"/>
                  </a:lnTo>
                  <a:lnTo>
                    <a:pt x="10943844" y="2748026"/>
                  </a:lnTo>
                  <a:lnTo>
                    <a:pt x="10949051" y="2745359"/>
                  </a:lnTo>
                  <a:close/>
                </a:path>
                <a:path w="11303000" h="2837179">
                  <a:moveTo>
                    <a:pt x="10949305" y="1607312"/>
                  </a:moveTo>
                  <a:lnTo>
                    <a:pt x="10943844" y="1604518"/>
                  </a:lnTo>
                  <a:lnTo>
                    <a:pt x="10931652" y="1598930"/>
                  </a:lnTo>
                  <a:lnTo>
                    <a:pt x="10923905" y="1616329"/>
                  </a:lnTo>
                  <a:lnTo>
                    <a:pt x="10935843" y="1621790"/>
                  </a:lnTo>
                  <a:lnTo>
                    <a:pt x="10940669" y="1624203"/>
                  </a:lnTo>
                  <a:lnTo>
                    <a:pt x="10942028" y="1621536"/>
                  </a:lnTo>
                  <a:lnTo>
                    <a:pt x="10949305" y="1607312"/>
                  </a:lnTo>
                  <a:close/>
                </a:path>
                <a:path w="11303000" h="2837179">
                  <a:moveTo>
                    <a:pt x="10983087" y="2727198"/>
                  </a:moveTo>
                  <a:lnTo>
                    <a:pt x="10973562" y="2710688"/>
                  </a:lnTo>
                  <a:lnTo>
                    <a:pt x="10961878" y="2717419"/>
                  </a:lnTo>
                  <a:lnTo>
                    <a:pt x="10962259" y="2717165"/>
                  </a:lnTo>
                  <a:lnTo>
                    <a:pt x="10961764" y="2717419"/>
                  </a:lnTo>
                  <a:lnTo>
                    <a:pt x="10957306" y="2719705"/>
                  </a:lnTo>
                  <a:lnTo>
                    <a:pt x="10966069" y="2736723"/>
                  </a:lnTo>
                  <a:lnTo>
                    <a:pt x="10971149" y="2734056"/>
                  </a:lnTo>
                  <a:lnTo>
                    <a:pt x="10983087" y="2727198"/>
                  </a:lnTo>
                  <a:close/>
                </a:path>
                <a:path w="11303000" h="2837179">
                  <a:moveTo>
                    <a:pt x="10983341" y="1625473"/>
                  </a:moveTo>
                  <a:lnTo>
                    <a:pt x="10971149" y="1618488"/>
                  </a:lnTo>
                  <a:lnTo>
                    <a:pt x="10966323" y="1615948"/>
                  </a:lnTo>
                  <a:lnTo>
                    <a:pt x="10957560" y="1632966"/>
                  </a:lnTo>
                  <a:lnTo>
                    <a:pt x="10962259" y="1635379"/>
                  </a:lnTo>
                  <a:lnTo>
                    <a:pt x="10961878" y="1635125"/>
                  </a:lnTo>
                  <a:lnTo>
                    <a:pt x="10973816" y="1641983"/>
                  </a:lnTo>
                  <a:lnTo>
                    <a:pt x="10977766" y="1635125"/>
                  </a:lnTo>
                  <a:lnTo>
                    <a:pt x="10983341" y="1625473"/>
                  </a:lnTo>
                  <a:close/>
                </a:path>
                <a:path w="11303000" h="2837179">
                  <a:moveTo>
                    <a:pt x="11015980" y="2707132"/>
                  </a:moveTo>
                  <a:lnTo>
                    <a:pt x="11005693" y="2691003"/>
                  </a:lnTo>
                  <a:lnTo>
                    <a:pt x="10989564" y="2701290"/>
                  </a:lnTo>
                  <a:lnTo>
                    <a:pt x="10999851" y="2717419"/>
                  </a:lnTo>
                  <a:lnTo>
                    <a:pt x="11015980" y="2707132"/>
                  </a:lnTo>
                  <a:close/>
                </a:path>
                <a:path w="11303000" h="2837179">
                  <a:moveTo>
                    <a:pt x="11016234" y="1645666"/>
                  </a:moveTo>
                  <a:lnTo>
                    <a:pt x="11000232" y="1635379"/>
                  </a:lnTo>
                  <a:lnTo>
                    <a:pt x="10989945" y="1651381"/>
                  </a:lnTo>
                  <a:lnTo>
                    <a:pt x="11005947" y="1661668"/>
                  </a:lnTo>
                  <a:lnTo>
                    <a:pt x="11016234" y="1645666"/>
                  </a:lnTo>
                  <a:close/>
                </a:path>
                <a:path w="11303000" h="2837179">
                  <a:moveTo>
                    <a:pt x="11047603" y="2685034"/>
                  </a:moveTo>
                  <a:lnTo>
                    <a:pt x="11036554" y="2669540"/>
                  </a:lnTo>
                  <a:lnTo>
                    <a:pt x="11021060" y="2680589"/>
                  </a:lnTo>
                  <a:lnTo>
                    <a:pt x="11032109" y="2696083"/>
                  </a:lnTo>
                  <a:lnTo>
                    <a:pt x="11047603" y="2685034"/>
                  </a:lnTo>
                  <a:close/>
                </a:path>
                <a:path w="11303000" h="2837179">
                  <a:moveTo>
                    <a:pt x="11047857" y="1667637"/>
                  </a:moveTo>
                  <a:lnTo>
                    <a:pt x="11032363" y="1656588"/>
                  </a:lnTo>
                  <a:lnTo>
                    <a:pt x="11021314" y="1672082"/>
                  </a:lnTo>
                  <a:lnTo>
                    <a:pt x="11036808" y="1683131"/>
                  </a:lnTo>
                  <a:lnTo>
                    <a:pt x="11047857" y="1667637"/>
                  </a:lnTo>
                  <a:close/>
                </a:path>
                <a:path w="11303000" h="2837179">
                  <a:moveTo>
                    <a:pt x="11078083" y="2660777"/>
                  </a:moveTo>
                  <a:lnTo>
                    <a:pt x="11069676" y="2650998"/>
                  </a:lnTo>
                  <a:lnTo>
                    <a:pt x="11065637" y="2646299"/>
                  </a:lnTo>
                  <a:lnTo>
                    <a:pt x="11059922" y="2651252"/>
                  </a:lnTo>
                  <a:lnTo>
                    <a:pt x="11060303" y="2650998"/>
                  </a:lnTo>
                  <a:lnTo>
                    <a:pt x="11051159" y="2658110"/>
                  </a:lnTo>
                  <a:lnTo>
                    <a:pt x="11062970" y="2673096"/>
                  </a:lnTo>
                  <a:lnTo>
                    <a:pt x="11072241" y="2665730"/>
                  </a:lnTo>
                  <a:lnTo>
                    <a:pt x="11078083" y="2660777"/>
                  </a:lnTo>
                  <a:close/>
                </a:path>
                <a:path w="11303000" h="2837179">
                  <a:moveTo>
                    <a:pt x="11078337" y="1692021"/>
                  </a:moveTo>
                  <a:lnTo>
                    <a:pt x="11072241" y="1686814"/>
                  </a:lnTo>
                  <a:lnTo>
                    <a:pt x="11063224" y="1679702"/>
                  </a:lnTo>
                  <a:lnTo>
                    <a:pt x="11051413" y="1694688"/>
                  </a:lnTo>
                  <a:lnTo>
                    <a:pt x="11060303" y="1701546"/>
                  </a:lnTo>
                  <a:lnTo>
                    <a:pt x="11059922" y="1701292"/>
                  </a:lnTo>
                  <a:lnTo>
                    <a:pt x="11060214" y="1701546"/>
                  </a:lnTo>
                  <a:lnTo>
                    <a:pt x="11065764" y="1706372"/>
                  </a:lnTo>
                  <a:lnTo>
                    <a:pt x="11078337" y="1692021"/>
                  </a:lnTo>
                  <a:close/>
                </a:path>
                <a:path w="11303000" h="2837179">
                  <a:moveTo>
                    <a:pt x="11106658" y="2634869"/>
                  </a:moveTo>
                  <a:lnTo>
                    <a:pt x="11103864" y="2631948"/>
                  </a:lnTo>
                  <a:lnTo>
                    <a:pt x="11093577" y="2621153"/>
                  </a:lnTo>
                  <a:lnTo>
                    <a:pt x="11082274" y="2631948"/>
                  </a:lnTo>
                  <a:lnTo>
                    <a:pt x="11082528" y="2631567"/>
                  </a:lnTo>
                  <a:lnTo>
                    <a:pt x="11079988" y="2633853"/>
                  </a:lnTo>
                  <a:lnTo>
                    <a:pt x="11092434" y="2648204"/>
                  </a:lnTo>
                  <a:lnTo>
                    <a:pt x="11095228" y="2645791"/>
                  </a:lnTo>
                  <a:lnTo>
                    <a:pt x="11106658" y="2634869"/>
                  </a:lnTo>
                  <a:close/>
                </a:path>
                <a:path w="11303000" h="2837179">
                  <a:moveTo>
                    <a:pt x="11106912" y="1717802"/>
                  </a:moveTo>
                  <a:lnTo>
                    <a:pt x="11095228" y="1706626"/>
                  </a:lnTo>
                  <a:lnTo>
                    <a:pt x="11092688" y="1704467"/>
                  </a:lnTo>
                  <a:lnTo>
                    <a:pt x="11080242" y="1718945"/>
                  </a:lnTo>
                  <a:lnTo>
                    <a:pt x="11082528" y="1720977"/>
                  </a:lnTo>
                  <a:lnTo>
                    <a:pt x="11082274" y="1720596"/>
                  </a:lnTo>
                  <a:lnTo>
                    <a:pt x="11093704" y="1731645"/>
                  </a:lnTo>
                  <a:lnTo>
                    <a:pt x="11104245" y="1720596"/>
                  </a:lnTo>
                  <a:lnTo>
                    <a:pt x="11106912" y="1717802"/>
                  </a:lnTo>
                  <a:close/>
                </a:path>
                <a:path w="11303000" h="2837179">
                  <a:moveTo>
                    <a:pt x="11133709" y="2607437"/>
                  </a:moveTo>
                  <a:lnTo>
                    <a:pt x="11119993" y="2594356"/>
                  </a:lnTo>
                  <a:lnTo>
                    <a:pt x="11106785" y="2608072"/>
                  </a:lnTo>
                  <a:lnTo>
                    <a:pt x="11120628" y="2621280"/>
                  </a:lnTo>
                  <a:lnTo>
                    <a:pt x="11133709" y="2607437"/>
                  </a:lnTo>
                  <a:close/>
                </a:path>
                <a:path w="11303000" h="2837179">
                  <a:moveTo>
                    <a:pt x="11133963" y="1745361"/>
                  </a:moveTo>
                  <a:lnTo>
                    <a:pt x="11120882" y="1731518"/>
                  </a:lnTo>
                  <a:lnTo>
                    <a:pt x="11107039" y="1744599"/>
                  </a:lnTo>
                  <a:lnTo>
                    <a:pt x="11120120" y="1758442"/>
                  </a:lnTo>
                  <a:lnTo>
                    <a:pt x="11133963" y="1745361"/>
                  </a:lnTo>
                  <a:close/>
                </a:path>
                <a:path w="11303000" h="2837179">
                  <a:moveTo>
                    <a:pt x="11159363" y="2578100"/>
                  </a:moveTo>
                  <a:lnTo>
                    <a:pt x="11144377" y="2566416"/>
                  </a:lnTo>
                  <a:lnTo>
                    <a:pt x="11143234" y="2567940"/>
                  </a:lnTo>
                  <a:lnTo>
                    <a:pt x="11143488" y="2567559"/>
                  </a:lnTo>
                  <a:lnTo>
                    <a:pt x="11143158" y="2567940"/>
                  </a:lnTo>
                  <a:lnTo>
                    <a:pt x="11132312" y="2580513"/>
                  </a:lnTo>
                  <a:lnTo>
                    <a:pt x="11146663" y="2592959"/>
                  </a:lnTo>
                  <a:lnTo>
                    <a:pt x="11158093" y="2579751"/>
                  </a:lnTo>
                  <a:lnTo>
                    <a:pt x="11159363" y="2578100"/>
                  </a:lnTo>
                  <a:close/>
                </a:path>
                <a:path w="11303000" h="2837179">
                  <a:moveTo>
                    <a:pt x="11159617" y="1774698"/>
                  </a:moveTo>
                  <a:lnTo>
                    <a:pt x="11158093" y="1772793"/>
                  </a:lnTo>
                  <a:lnTo>
                    <a:pt x="11146917" y="1759839"/>
                  </a:lnTo>
                  <a:lnTo>
                    <a:pt x="11132566" y="1772285"/>
                  </a:lnTo>
                  <a:lnTo>
                    <a:pt x="11143488" y="1784985"/>
                  </a:lnTo>
                  <a:lnTo>
                    <a:pt x="11143234" y="1784604"/>
                  </a:lnTo>
                  <a:lnTo>
                    <a:pt x="11144631" y="1786382"/>
                  </a:lnTo>
                  <a:lnTo>
                    <a:pt x="11146904" y="1784604"/>
                  </a:lnTo>
                  <a:lnTo>
                    <a:pt x="11159617" y="1774698"/>
                  </a:lnTo>
                  <a:close/>
                </a:path>
                <a:path w="11303000" h="2837179">
                  <a:moveTo>
                    <a:pt x="11182731" y="2547493"/>
                  </a:moveTo>
                  <a:lnTo>
                    <a:pt x="11178273" y="2544318"/>
                  </a:lnTo>
                  <a:lnTo>
                    <a:pt x="11167237" y="2536444"/>
                  </a:lnTo>
                  <a:lnTo>
                    <a:pt x="11161395" y="2544572"/>
                  </a:lnTo>
                  <a:lnTo>
                    <a:pt x="11161649" y="2544318"/>
                  </a:lnTo>
                  <a:lnTo>
                    <a:pt x="11156188" y="2551303"/>
                  </a:lnTo>
                  <a:lnTo>
                    <a:pt x="11171174" y="2563114"/>
                  </a:lnTo>
                  <a:lnTo>
                    <a:pt x="11176889" y="2555875"/>
                  </a:lnTo>
                  <a:lnTo>
                    <a:pt x="11182731" y="2547493"/>
                  </a:lnTo>
                  <a:close/>
                </a:path>
                <a:path w="11303000" h="2837179">
                  <a:moveTo>
                    <a:pt x="11182985" y="1805305"/>
                  </a:moveTo>
                  <a:lnTo>
                    <a:pt x="11176889" y="1796669"/>
                  </a:lnTo>
                  <a:lnTo>
                    <a:pt x="11171301" y="1789684"/>
                  </a:lnTo>
                  <a:lnTo>
                    <a:pt x="11156315" y="1801495"/>
                  </a:lnTo>
                  <a:lnTo>
                    <a:pt x="11161649" y="1808226"/>
                  </a:lnTo>
                  <a:lnTo>
                    <a:pt x="11161395" y="1807972"/>
                  </a:lnTo>
                  <a:lnTo>
                    <a:pt x="11161573" y="1808226"/>
                  </a:lnTo>
                  <a:lnTo>
                    <a:pt x="11167491" y="1816354"/>
                  </a:lnTo>
                  <a:lnTo>
                    <a:pt x="11182985" y="1805305"/>
                  </a:lnTo>
                  <a:close/>
                </a:path>
                <a:path w="11303000" h="2837179">
                  <a:moveTo>
                    <a:pt x="11204448" y="2515616"/>
                  </a:moveTo>
                  <a:lnTo>
                    <a:pt x="11188446" y="2505329"/>
                  </a:lnTo>
                  <a:lnTo>
                    <a:pt x="11178832" y="2520175"/>
                  </a:lnTo>
                  <a:lnTo>
                    <a:pt x="11178667" y="2520442"/>
                  </a:lnTo>
                  <a:lnTo>
                    <a:pt x="11178832" y="2520175"/>
                  </a:lnTo>
                  <a:lnTo>
                    <a:pt x="11178642" y="2520442"/>
                  </a:lnTo>
                  <a:lnTo>
                    <a:pt x="11178286" y="2520950"/>
                  </a:lnTo>
                  <a:lnTo>
                    <a:pt x="11193780" y="2531999"/>
                  </a:lnTo>
                  <a:lnTo>
                    <a:pt x="11194542" y="2530983"/>
                  </a:lnTo>
                  <a:lnTo>
                    <a:pt x="11201578" y="2520061"/>
                  </a:lnTo>
                  <a:lnTo>
                    <a:pt x="11204448" y="2515616"/>
                  </a:lnTo>
                  <a:close/>
                </a:path>
                <a:path w="11303000" h="2837179">
                  <a:moveTo>
                    <a:pt x="11204575" y="1837309"/>
                  </a:moveTo>
                  <a:lnTo>
                    <a:pt x="11201171" y="1831975"/>
                  </a:lnTo>
                  <a:lnTo>
                    <a:pt x="11194542" y="1821561"/>
                  </a:lnTo>
                  <a:lnTo>
                    <a:pt x="11194034" y="1820799"/>
                  </a:lnTo>
                  <a:lnTo>
                    <a:pt x="11178540" y="1831848"/>
                  </a:lnTo>
                  <a:lnTo>
                    <a:pt x="11178921" y="1832483"/>
                  </a:lnTo>
                  <a:lnTo>
                    <a:pt x="11178667" y="1831975"/>
                  </a:lnTo>
                  <a:lnTo>
                    <a:pt x="11188573" y="1847596"/>
                  </a:lnTo>
                  <a:lnTo>
                    <a:pt x="11204575" y="1837309"/>
                  </a:lnTo>
                  <a:close/>
                </a:path>
                <a:path w="11303000" h="2837179">
                  <a:moveTo>
                    <a:pt x="11224133" y="2482342"/>
                  </a:moveTo>
                  <a:lnTo>
                    <a:pt x="11207623" y="2472944"/>
                  </a:lnTo>
                  <a:lnTo>
                    <a:pt x="11198098" y="2489454"/>
                  </a:lnTo>
                  <a:lnTo>
                    <a:pt x="11214735" y="2498979"/>
                  </a:lnTo>
                  <a:lnTo>
                    <a:pt x="11224133" y="2482342"/>
                  </a:lnTo>
                  <a:close/>
                </a:path>
                <a:path w="11303000" h="2837179">
                  <a:moveTo>
                    <a:pt x="11224260" y="1870456"/>
                  </a:moveTo>
                  <a:lnTo>
                    <a:pt x="11214735" y="1853946"/>
                  </a:lnTo>
                  <a:lnTo>
                    <a:pt x="11198225" y="1863344"/>
                  </a:lnTo>
                  <a:lnTo>
                    <a:pt x="11207750" y="1879854"/>
                  </a:lnTo>
                  <a:lnTo>
                    <a:pt x="11224260" y="1870456"/>
                  </a:lnTo>
                  <a:close/>
                </a:path>
                <a:path w="11303000" h="2837179">
                  <a:moveTo>
                    <a:pt x="11241913" y="2447671"/>
                  </a:moveTo>
                  <a:lnTo>
                    <a:pt x="11231245" y="2442845"/>
                  </a:lnTo>
                  <a:lnTo>
                    <a:pt x="11224514" y="2439797"/>
                  </a:lnTo>
                  <a:lnTo>
                    <a:pt x="11222990" y="2443226"/>
                  </a:lnTo>
                  <a:lnTo>
                    <a:pt x="11223244" y="2442845"/>
                  </a:lnTo>
                  <a:lnTo>
                    <a:pt x="11216259" y="2456434"/>
                  </a:lnTo>
                  <a:lnTo>
                    <a:pt x="11233150" y="2465197"/>
                  </a:lnTo>
                  <a:lnTo>
                    <a:pt x="11240262" y="2451354"/>
                  </a:lnTo>
                  <a:lnTo>
                    <a:pt x="11241913" y="2447671"/>
                  </a:lnTo>
                  <a:close/>
                </a:path>
                <a:path w="11303000" h="2837179">
                  <a:moveTo>
                    <a:pt x="11242040" y="1905127"/>
                  </a:moveTo>
                  <a:lnTo>
                    <a:pt x="11240262" y="1901190"/>
                  </a:lnTo>
                  <a:lnTo>
                    <a:pt x="11233277" y="1887728"/>
                  </a:lnTo>
                  <a:lnTo>
                    <a:pt x="11216386" y="1896364"/>
                  </a:lnTo>
                  <a:lnTo>
                    <a:pt x="11223244" y="1909699"/>
                  </a:lnTo>
                  <a:lnTo>
                    <a:pt x="11222990" y="1909318"/>
                  </a:lnTo>
                  <a:lnTo>
                    <a:pt x="11223155" y="1909699"/>
                  </a:lnTo>
                  <a:lnTo>
                    <a:pt x="11224641" y="1913001"/>
                  </a:lnTo>
                  <a:lnTo>
                    <a:pt x="11242040" y="1905127"/>
                  </a:lnTo>
                  <a:close/>
                </a:path>
                <a:path w="11303000" h="2837179">
                  <a:moveTo>
                    <a:pt x="11257153" y="2412365"/>
                  </a:moveTo>
                  <a:lnTo>
                    <a:pt x="11239500" y="2405380"/>
                  </a:lnTo>
                  <a:lnTo>
                    <a:pt x="11235309" y="2415921"/>
                  </a:lnTo>
                  <a:lnTo>
                    <a:pt x="11235436" y="2415540"/>
                  </a:lnTo>
                  <a:lnTo>
                    <a:pt x="11235258" y="2415921"/>
                  </a:lnTo>
                  <a:lnTo>
                    <a:pt x="11232388" y="2422525"/>
                  </a:lnTo>
                  <a:lnTo>
                    <a:pt x="11249660" y="2430272"/>
                  </a:lnTo>
                  <a:lnTo>
                    <a:pt x="11252962" y="2423160"/>
                  </a:lnTo>
                  <a:lnTo>
                    <a:pt x="11257153" y="2412365"/>
                  </a:lnTo>
                  <a:close/>
                </a:path>
                <a:path w="11303000" h="2837179">
                  <a:moveTo>
                    <a:pt x="11257407" y="1940560"/>
                  </a:moveTo>
                  <a:lnTo>
                    <a:pt x="11255807" y="1936496"/>
                  </a:lnTo>
                  <a:lnTo>
                    <a:pt x="11252962" y="1929257"/>
                  </a:lnTo>
                  <a:lnTo>
                    <a:pt x="11249914" y="1922526"/>
                  </a:lnTo>
                  <a:lnTo>
                    <a:pt x="11232515" y="1930400"/>
                  </a:lnTo>
                  <a:lnTo>
                    <a:pt x="11235436" y="1936877"/>
                  </a:lnTo>
                  <a:lnTo>
                    <a:pt x="11235309" y="1936496"/>
                  </a:lnTo>
                  <a:lnTo>
                    <a:pt x="11239627" y="1947545"/>
                  </a:lnTo>
                  <a:lnTo>
                    <a:pt x="11257407" y="1940560"/>
                  </a:lnTo>
                  <a:close/>
                </a:path>
                <a:path w="11303000" h="2837179">
                  <a:moveTo>
                    <a:pt x="11270488" y="2376043"/>
                  </a:moveTo>
                  <a:lnTo>
                    <a:pt x="11252454" y="2369947"/>
                  </a:lnTo>
                  <a:lnTo>
                    <a:pt x="11246358" y="2387981"/>
                  </a:lnTo>
                  <a:lnTo>
                    <a:pt x="11264392" y="2394077"/>
                  </a:lnTo>
                  <a:lnTo>
                    <a:pt x="11270488" y="2376043"/>
                  </a:lnTo>
                  <a:close/>
                </a:path>
                <a:path w="11303000" h="2837179">
                  <a:moveTo>
                    <a:pt x="11270615" y="1976755"/>
                  </a:moveTo>
                  <a:lnTo>
                    <a:pt x="11264519" y="1958721"/>
                  </a:lnTo>
                  <a:lnTo>
                    <a:pt x="11246358" y="1964817"/>
                  </a:lnTo>
                  <a:lnTo>
                    <a:pt x="11252454" y="1982851"/>
                  </a:lnTo>
                  <a:lnTo>
                    <a:pt x="11270615" y="1976755"/>
                  </a:lnTo>
                  <a:close/>
                </a:path>
                <a:path w="11303000" h="2837179">
                  <a:moveTo>
                    <a:pt x="11281537" y="2339213"/>
                  </a:moveTo>
                  <a:lnTo>
                    <a:pt x="11263249" y="2334006"/>
                  </a:lnTo>
                  <a:lnTo>
                    <a:pt x="11258042" y="2352294"/>
                  </a:lnTo>
                  <a:lnTo>
                    <a:pt x="11276330" y="2357501"/>
                  </a:lnTo>
                  <a:lnTo>
                    <a:pt x="11281537" y="2339213"/>
                  </a:lnTo>
                  <a:close/>
                </a:path>
                <a:path w="11303000" h="2837179">
                  <a:moveTo>
                    <a:pt x="11281664" y="2013712"/>
                  </a:moveTo>
                  <a:lnTo>
                    <a:pt x="11276457" y="1995297"/>
                  </a:lnTo>
                  <a:lnTo>
                    <a:pt x="11258169" y="2000631"/>
                  </a:lnTo>
                  <a:lnTo>
                    <a:pt x="11263376" y="2018919"/>
                  </a:lnTo>
                  <a:lnTo>
                    <a:pt x="11281664" y="2013712"/>
                  </a:lnTo>
                  <a:close/>
                </a:path>
                <a:path w="11303000" h="2837179">
                  <a:moveTo>
                    <a:pt x="11290427" y="2301113"/>
                  </a:moveTo>
                  <a:lnTo>
                    <a:pt x="11284636" y="2300097"/>
                  </a:lnTo>
                  <a:lnTo>
                    <a:pt x="11271631" y="2297811"/>
                  </a:lnTo>
                  <a:lnTo>
                    <a:pt x="11271123" y="2300478"/>
                  </a:lnTo>
                  <a:lnTo>
                    <a:pt x="11271250" y="2300097"/>
                  </a:lnTo>
                  <a:lnTo>
                    <a:pt x="11267567" y="2315972"/>
                  </a:lnTo>
                  <a:lnTo>
                    <a:pt x="11286236" y="2320163"/>
                  </a:lnTo>
                  <a:lnTo>
                    <a:pt x="11289919" y="2304161"/>
                  </a:lnTo>
                  <a:lnTo>
                    <a:pt x="11290427" y="2301113"/>
                  </a:lnTo>
                  <a:close/>
                </a:path>
                <a:path w="11303000" h="2837179">
                  <a:moveTo>
                    <a:pt x="11290427" y="2051685"/>
                  </a:moveTo>
                  <a:lnTo>
                    <a:pt x="11289919" y="2048510"/>
                  </a:lnTo>
                  <a:lnTo>
                    <a:pt x="11286236" y="2032635"/>
                  </a:lnTo>
                  <a:lnTo>
                    <a:pt x="11267694" y="2036953"/>
                  </a:lnTo>
                  <a:lnTo>
                    <a:pt x="11271250" y="2052447"/>
                  </a:lnTo>
                  <a:lnTo>
                    <a:pt x="11271123" y="2052066"/>
                  </a:lnTo>
                  <a:lnTo>
                    <a:pt x="11271199" y="2052447"/>
                  </a:lnTo>
                  <a:lnTo>
                    <a:pt x="11271758" y="2054987"/>
                  </a:lnTo>
                  <a:lnTo>
                    <a:pt x="11290427" y="2051685"/>
                  </a:lnTo>
                  <a:close/>
                </a:path>
                <a:path w="11303000" h="2837179">
                  <a:moveTo>
                    <a:pt x="11296650" y="2089785"/>
                  </a:moveTo>
                  <a:lnTo>
                    <a:pt x="11295710" y="2082292"/>
                  </a:lnTo>
                  <a:lnTo>
                    <a:pt x="11295380" y="2079625"/>
                  </a:lnTo>
                  <a:lnTo>
                    <a:pt x="11293729" y="2070481"/>
                  </a:lnTo>
                  <a:lnTo>
                    <a:pt x="11275060" y="2073783"/>
                  </a:lnTo>
                  <a:lnTo>
                    <a:pt x="11276584" y="2082800"/>
                  </a:lnTo>
                  <a:lnTo>
                    <a:pt x="11276584" y="2082292"/>
                  </a:lnTo>
                  <a:lnTo>
                    <a:pt x="11277854" y="2092198"/>
                  </a:lnTo>
                  <a:lnTo>
                    <a:pt x="11296650" y="2089785"/>
                  </a:lnTo>
                  <a:close/>
                </a:path>
                <a:path w="11303000" h="2837179">
                  <a:moveTo>
                    <a:pt x="11296777" y="2263013"/>
                  </a:moveTo>
                  <a:lnTo>
                    <a:pt x="11277854" y="2260727"/>
                  </a:lnTo>
                  <a:lnTo>
                    <a:pt x="11276584" y="2270252"/>
                  </a:lnTo>
                  <a:lnTo>
                    <a:pt x="11276711" y="2269744"/>
                  </a:lnTo>
                  <a:lnTo>
                    <a:pt x="11275060" y="2279015"/>
                  </a:lnTo>
                  <a:lnTo>
                    <a:pt x="11293729" y="2282444"/>
                  </a:lnTo>
                  <a:lnTo>
                    <a:pt x="11295507" y="2272919"/>
                  </a:lnTo>
                  <a:lnTo>
                    <a:pt x="11295913" y="2269744"/>
                  </a:lnTo>
                  <a:lnTo>
                    <a:pt x="11296777" y="2263013"/>
                  </a:lnTo>
                  <a:close/>
                </a:path>
                <a:path w="11303000" h="2837179">
                  <a:moveTo>
                    <a:pt x="11300714" y="2224659"/>
                  </a:moveTo>
                  <a:lnTo>
                    <a:pt x="11281664" y="2223262"/>
                  </a:lnTo>
                  <a:lnTo>
                    <a:pt x="11280521" y="2239518"/>
                  </a:lnTo>
                  <a:lnTo>
                    <a:pt x="11280521" y="2239010"/>
                  </a:lnTo>
                  <a:lnTo>
                    <a:pt x="11280445" y="2239518"/>
                  </a:lnTo>
                  <a:lnTo>
                    <a:pt x="11280140" y="2241804"/>
                  </a:lnTo>
                  <a:lnTo>
                    <a:pt x="11299063" y="2244217"/>
                  </a:lnTo>
                  <a:lnTo>
                    <a:pt x="11299444" y="2241169"/>
                  </a:lnTo>
                  <a:lnTo>
                    <a:pt x="11300714" y="2224659"/>
                  </a:lnTo>
                  <a:close/>
                </a:path>
                <a:path w="11303000" h="2837179">
                  <a:moveTo>
                    <a:pt x="11300714" y="2128139"/>
                  </a:moveTo>
                  <a:lnTo>
                    <a:pt x="11299558" y="2113026"/>
                  </a:lnTo>
                  <a:lnTo>
                    <a:pt x="11299444" y="2111375"/>
                  </a:lnTo>
                  <a:lnTo>
                    <a:pt x="11299063" y="2108708"/>
                  </a:lnTo>
                  <a:lnTo>
                    <a:pt x="11280267" y="2111121"/>
                  </a:lnTo>
                  <a:lnTo>
                    <a:pt x="11280521" y="2113534"/>
                  </a:lnTo>
                  <a:lnTo>
                    <a:pt x="11280521" y="2113026"/>
                  </a:lnTo>
                  <a:lnTo>
                    <a:pt x="11281664" y="2129536"/>
                  </a:lnTo>
                  <a:lnTo>
                    <a:pt x="11300714" y="2128139"/>
                  </a:lnTo>
                  <a:close/>
                </a:path>
                <a:path w="11303000" h="2837179">
                  <a:moveTo>
                    <a:pt x="11302492" y="2186178"/>
                  </a:moveTo>
                  <a:lnTo>
                    <a:pt x="11283442" y="2185670"/>
                  </a:lnTo>
                  <a:lnTo>
                    <a:pt x="11282934" y="2204720"/>
                  </a:lnTo>
                  <a:lnTo>
                    <a:pt x="11301984" y="2205228"/>
                  </a:lnTo>
                  <a:lnTo>
                    <a:pt x="11302492" y="2186178"/>
                  </a:lnTo>
                  <a:close/>
                </a:path>
                <a:path w="11303000" h="2837179">
                  <a:moveTo>
                    <a:pt x="11302492" y="2166620"/>
                  </a:moveTo>
                  <a:lnTo>
                    <a:pt x="11301984" y="2147570"/>
                  </a:lnTo>
                  <a:lnTo>
                    <a:pt x="11282934" y="2148078"/>
                  </a:lnTo>
                  <a:lnTo>
                    <a:pt x="11283442" y="2167128"/>
                  </a:lnTo>
                  <a:lnTo>
                    <a:pt x="11302492" y="2166620"/>
                  </a:lnTo>
                  <a:close/>
                </a:path>
              </a:pathLst>
            </a:custGeom>
            <a:solidFill>
              <a:srgbClr val="313131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350514" y="342391"/>
            <a:ext cx="5963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85" dirty="0">
                <a:solidFill>
                  <a:srgbClr val="404040"/>
                </a:solidFill>
              </a:rPr>
              <a:t>PROJECT</a:t>
            </a:r>
            <a:r>
              <a:rPr sz="4400" spc="-320" dirty="0">
                <a:solidFill>
                  <a:srgbClr val="404040"/>
                </a:solidFill>
              </a:rPr>
              <a:t> </a:t>
            </a:r>
            <a:r>
              <a:rPr sz="4400" spc="165" dirty="0">
                <a:solidFill>
                  <a:srgbClr val="404040"/>
                </a:solidFill>
              </a:rPr>
              <a:t>OBJECTIVES</a:t>
            </a:r>
            <a:endParaRPr sz="440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7</a:t>
            </a:fld>
            <a:endParaRPr spc="-40" dirty="0"/>
          </a:p>
        </p:txBody>
      </p:sp>
      <p:sp>
        <p:nvSpPr>
          <p:cNvPr id="27" name="object 27"/>
          <p:cNvSpPr txBox="1"/>
          <p:nvPr/>
        </p:nvSpPr>
        <p:spPr>
          <a:xfrm>
            <a:off x="3732086" y="3175395"/>
            <a:ext cx="5560060" cy="1308692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lang="en-US" b="1" spc="-5" dirty="0">
                <a:solidFill>
                  <a:srgbClr val="FFFFFF"/>
                </a:solidFill>
                <a:latin typeface="Tahoma"/>
                <a:cs typeface="Tahoma"/>
              </a:rPr>
              <a:t>To design a web-based application that provides the gaming features to apply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lang="en-US" b="1" spc="-5" dirty="0">
                <a:solidFill>
                  <a:srgbClr val="FFFFFF"/>
                </a:solidFill>
                <a:latin typeface="Tahoma"/>
                <a:cs typeface="Tahoma"/>
              </a:rPr>
              <a:t>computational thinking skills in real-time scenarios.</a:t>
            </a:r>
            <a:endParaRPr lang="en-US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6285" cy="6858000"/>
            <a:chOff x="0" y="0"/>
            <a:chExt cx="121862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18559"/>
              <a:ext cx="12185903" cy="3139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540250" cy="6126480"/>
            </a:xfrm>
            <a:custGeom>
              <a:avLst/>
              <a:gdLst/>
              <a:ahLst/>
              <a:cxnLst/>
              <a:rect l="l" t="t" r="r" b="b"/>
              <a:pathLst>
                <a:path w="4540250" h="6126480">
                  <a:moveTo>
                    <a:pt x="4539996" y="0"/>
                  </a:moveTo>
                  <a:lnTo>
                    <a:pt x="0" y="0"/>
                  </a:lnTo>
                  <a:lnTo>
                    <a:pt x="0" y="6126480"/>
                  </a:lnTo>
                  <a:lnTo>
                    <a:pt x="4539996" y="6126480"/>
                  </a:lnTo>
                  <a:lnTo>
                    <a:pt x="453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040" y="4717922"/>
              <a:ext cx="5167630" cy="149860"/>
            </a:xfrm>
            <a:custGeom>
              <a:avLst/>
              <a:gdLst/>
              <a:ahLst/>
              <a:cxnLst/>
              <a:rect l="l" t="t" r="r" b="b"/>
              <a:pathLst>
                <a:path w="5167630" h="149860">
                  <a:moveTo>
                    <a:pt x="5119154" y="0"/>
                  </a:moveTo>
                  <a:lnTo>
                    <a:pt x="116687" y="18033"/>
                  </a:lnTo>
                  <a:lnTo>
                    <a:pt x="50863" y="18033"/>
                  </a:lnTo>
                  <a:lnTo>
                    <a:pt x="31557" y="21207"/>
                  </a:lnTo>
                  <a:lnTo>
                    <a:pt x="15335" y="29987"/>
                  </a:lnTo>
                  <a:lnTo>
                    <a:pt x="4161" y="43269"/>
                  </a:lnTo>
                  <a:lnTo>
                    <a:pt x="0" y="59943"/>
                  </a:lnTo>
                  <a:lnTo>
                    <a:pt x="30757" y="97966"/>
                  </a:lnTo>
                  <a:lnTo>
                    <a:pt x="68810" y="123618"/>
                  </a:lnTo>
                  <a:lnTo>
                    <a:pt x="106865" y="139150"/>
                  </a:lnTo>
                  <a:lnTo>
                    <a:pt x="137629" y="146812"/>
                  </a:lnTo>
                  <a:lnTo>
                    <a:pt x="140614" y="149859"/>
                  </a:lnTo>
                  <a:lnTo>
                    <a:pt x="5020475" y="149859"/>
                  </a:lnTo>
                  <a:lnTo>
                    <a:pt x="5037499" y="146589"/>
                  </a:lnTo>
                  <a:lnTo>
                    <a:pt x="5078085" y="132651"/>
                  </a:lnTo>
                  <a:lnTo>
                    <a:pt x="5126506" y="101854"/>
                  </a:lnTo>
                  <a:lnTo>
                    <a:pt x="5167033" y="48006"/>
                  </a:lnTo>
                  <a:lnTo>
                    <a:pt x="5163356" y="29092"/>
                  </a:lnTo>
                  <a:lnTo>
                    <a:pt x="5153237" y="13858"/>
                  </a:lnTo>
                  <a:lnTo>
                    <a:pt x="5138047" y="3696"/>
                  </a:lnTo>
                  <a:lnTo>
                    <a:pt x="5119154" y="0"/>
                  </a:lnTo>
                  <a:close/>
                </a:path>
              </a:pathLst>
            </a:custGeom>
            <a:solidFill>
              <a:srgbClr val="5F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1536" y="2005202"/>
              <a:ext cx="4095750" cy="2657475"/>
            </a:xfrm>
            <a:custGeom>
              <a:avLst/>
              <a:gdLst/>
              <a:ahLst/>
              <a:cxnLst/>
              <a:rect l="l" t="t" r="r" b="b"/>
              <a:pathLst>
                <a:path w="4095750" h="2657475">
                  <a:moveTo>
                    <a:pt x="4002824" y="0"/>
                  </a:moveTo>
                  <a:lnTo>
                    <a:pt x="92735" y="0"/>
                  </a:lnTo>
                  <a:lnTo>
                    <a:pt x="56792" y="9900"/>
                  </a:lnTo>
                  <a:lnTo>
                    <a:pt x="27298" y="36623"/>
                  </a:lnTo>
                  <a:lnTo>
                    <a:pt x="7339" y="75705"/>
                  </a:lnTo>
                  <a:lnTo>
                    <a:pt x="0" y="122682"/>
                  </a:lnTo>
                  <a:lnTo>
                    <a:pt x="0" y="2534285"/>
                  </a:lnTo>
                  <a:lnTo>
                    <a:pt x="7339" y="2582493"/>
                  </a:lnTo>
                  <a:lnTo>
                    <a:pt x="27298" y="2621438"/>
                  </a:lnTo>
                  <a:lnTo>
                    <a:pt x="56792" y="2647477"/>
                  </a:lnTo>
                  <a:lnTo>
                    <a:pt x="92735" y="2656967"/>
                  </a:lnTo>
                  <a:lnTo>
                    <a:pt x="4002824" y="2656967"/>
                  </a:lnTo>
                  <a:lnTo>
                    <a:pt x="4038814" y="2647049"/>
                  </a:lnTo>
                  <a:lnTo>
                    <a:pt x="4068340" y="2620295"/>
                  </a:lnTo>
                  <a:lnTo>
                    <a:pt x="4088316" y="2581207"/>
                  </a:lnTo>
                  <a:lnTo>
                    <a:pt x="4095661" y="2534285"/>
                  </a:lnTo>
                  <a:lnTo>
                    <a:pt x="4095661" y="122682"/>
                  </a:lnTo>
                  <a:lnTo>
                    <a:pt x="4088316" y="74473"/>
                  </a:lnTo>
                  <a:lnTo>
                    <a:pt x="4068340" y="35528"/>
                  </a:lnTo>
                  <a:lnTo>
                    <a:pt x="4038814" y="9489"/>
                  </a:lnTo>
                  <a:lnTo>
                    <a:pt x="40028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6835" y="2169795"/>
              <a:ext cx="3737610" cy="2270125"/>
            </a:xfrm>
            <a:custGeom>
              <a:avLst/>
              <a:gdLst/>
              <a:ahLst/>
              <a:cxnLst/>
              <a:rect l="l" t="t" r="r" b="b"/>
              <a:pathLst>
                <a:path w="3737610" h="2270125">
                  <a:moveTo>
                    <a:pt x="3737483" y="0"/>
                  </a:moveTo>
                  <a:lnTo>
                    <a:pt x="0" y="0"/>
                  </a:lnTo>
                  <a:lnTo>
                    <a:pt x="0" y="2269871"/>
                  </a:lnTo>
                  <a:lnTo>
                    <a:pt x="3737483" y="2269871"/>
                  </a:lnTo>
                  <a:lnTo>
                    <a:pt x="373748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3084" y="4592828"/>
              <a:ext cx="5229860" cy="177800"/>
            </a:xfrm>
            <a:custGeom>
              <a:avLst/>
              <a:gdLst/>
              <a:ahLst/>
              <a:cxnLst/>
              <a:rect l="l" t="t" r="r" b="b"/>
              <a:pathLst>
                <a:path w="5229860" h="177800">
                  <a:moveTo>
                    <a:pt x="5097818" y="0"/>
                  </a:moveTo>
                  <a:lnTo>
                    <a:pt x="134620" y="0"/>
                  </a:lnTo>
                  <a:lnTo>
                    <a:pt x="82453" y="9969"/>
                  </a:lnTo>
                  <a:lnTo>
                    <a:pt x="40382" y="37274"/>
                  </a:lnTo>
                  <a:lnTo>
                    <a:pt x="11776" y="78009"/>
                  </a:lnTo>
                  <a:lnTo>
                    <a:pt x="0" y="128270"/>
                  </a:lnTo>
                  <a:lnTo>
                    <a:pt x="0" y="152146"/>
                  </a:lnTo>
                  <a:lnTo>
                    <a:pt x="6167" y="167592"/>
                  </a:lnTo>
                  <a:lnTo>
                    <a:pt x="17948" y="175228"/>
                  </a:lnTo>
                  <a:lnTo>
                    <a:pt x="31971" y="177292"/>
                  </a:lnTo>
                  <a:lnTo>
                    <a:pt x="44869" y="176022"/>
                  </a:lnTo>
                  <a:lnTo>
                    <a:pt x="53847" y="172974"/>
                  </a:lnTo>
                  <a:lnTo>
                    <a:pt x="5172621" y="172974"/>
                  </a:lnTo>
                  <a:lnTo>
                    <a:pt x="5211836" y="173170"/>
                  </a:lnTo>
                  <a:lnTo>
                    <a:pt x="5225770" y="167782"/>
                  </a:lnTo>
                  <a:lnTo>
                    <a:pt x="5229608" y="161276"/>
                  </a:lnTo>
                  <a:lnTo>
                    <a:pt x="5229517" y="131318"/>
                  </a:lnTo>
                  <a:lnTo>
                    <a:pt x="5219047" y="80581"/>
                  </a:lnTo>
                  <a:lnTo>
                    <a:pt x="5190623" y="38798"/>
                  </a:lnTo>
                  <a:lnTo>
                    <a:pt x="5148721" y="10445"/>
                  </a:lnTo>
                  <a:lnTo>
                    <a:pt x="509781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50636" y="4593335"/>
              <a:ext cx="734695" cy="83820"/>
            </a:xfrm>
            <a:custGeom>
              <a:avLst/>
              <a:gdLst/>
              <a:ahLst/>
              <a:cxnLst/>
              <a:rect l="l" t="t" r="r" b="b"/>
              <a:pathLst>
                <a:path w="734695" h="83820">
                  <a:moveTo>
                    <a:pt x="674756" y="80771"/>
                  </a:moveTo>
                  <a:lnTo>
                    <a:pt x="671708" y="80771"/>
                  </a:lnTo>
                  <a:lnTo>
                    <a:pt x="675645" y="81533"/>
                  </a:lnTo>
                  <a:lnTo>
                    <a:pt x="681360" y="81280"/>
                  </a:lnTo>
                  <a:lnTo>
                    <a:pt x="682757" y="81152"/>
                  </a:lnTo>
                  <a:lnTo>
                    <a:pt x="674756" y="80771"/>
                  </a:lnTo>
                  <a:close/>
                </a:path>
                <a:path w="734695" h="83820">
                  <a:moveTo>
                    <a:pt x="734446" y="0"/>
                  </a:moveTo>
                  <a:lnTo>
                    <a:pt x="728477" y="0"/>
                  </a:lnTo>
                  <a:lnTo>
                    <a:pt x="728477" y="3047"/>
                  </a:lnTo>
                  <a:lnTo>
                    <a:pt x="726789" y="38109"/>
                  </a:lnTo>
                  <a:lnTo>
                    <a:pt x="718016" y="60848"/>
                  </a:lnTo>
                  <a:lnTo>
                    <a:pt x="705171" y="73896"/>
                  </a:lnTo>
                  <a:lnTo>
                    <a:pt x="691266" y="79882"/>
                  </a:lnTo>
                  <a:lnTo>
                    <a:pt x="682757" y="81152"/>
                  </a:lnTo>
                  <a:lnTo>
                    <a:pt x="686567" y="81280"/>
                  </a:lnTo>
                  <a:lnTo>
                    <a:pt x="703139" y="77938"/>
                  </a:lnTo>
                  <a:lnTo>
                    <a:pt x="720270" y="66357"/>
                  </a:lnTo>
                  <a:lnTo>
                    <a:pt x="732520" y="41917"/>
                  </a:lnTo>
                  <a:lnTo>
                    <a:pt x="734446" y="0"/>
                  </a:lnTo>
                  <a:close/>
                </a:path>
                <a:path w="734695" h="83820">
                  <a:moveTo>
                    <a:pt x="1910" y="0"/>
                  </a:moveTo>
                  <a:lnTo>
                    <a:pt x="0" y="10989"/>
                  </a:lnTo>
                  <a:lnTo>
                    <a:pt x="53" y="36290"/>
                  </a:lnTo>
                  <a:lnTo>
                    <a:pt x="10751" y="64400"/>
                  </a:lnTo>
                  <a:lnTo>
                    <a:pt x="40772" y="83819"/>
                  </a:lnTo>
                  <a:lnTo>
                    <a:pt x="14202" y="63644"/>
                  </a:lnTo>
                  <a:lnTo>
                    <a:pt x="5276" y="36718"/>
                  </a:lnTo>
                  <a:lnTo>
                    <a:pt x="5875" y="13150"/>
                  </a:lnTo>
                  <a:lnTo>
                    <a:pt x="7879" y="3047"/>
                  </a:lnTo>
                  <a:lnTo>
                    <a:pt x="1910" y="0"/>
                  </a:lnTo>
                  <a:close/>
                </a:path>
                <a:path w="734695" h="83820">
                  <a:moveTo>
                    <a:pt x="37851" y="77850"/>
                  </a:moveTo>
                  <a:lnTo>
                    <a:pt x="40772" y="80771"/>
                  </a:lnTo>
                  <a:lnTo>
                    <a:pt x="43820" y="80771"/>
                  </a:lnTo>
                  <a:lnTo>
                    <a:pt x="37851" y="7785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0580" y="4669535"/>
              <a:ext cx="189230" cy="53340"/>
            </a:xfrm>
            <a:custGeom>
              <a:avLst/>
              <a:gdLst/>
              <a:ahLst/>
              <a:cxnLst/>
              <a:rect l="l" t="t" r="r" b="b"/>
              <a:pathLst>
                <a:path w="189230" h="53339">
                  <a:moveTo>
                    <a:pt x="182257" y="0"/>
                  </a:moveTo>
                  <a:lnTo>
                    <a:pt x="6718" y="0"/>
                  </a:lnTo>
                  <a:lnTo>
                    <a:pt x="0" y="6731"/>
                  </a:lnTo>
                  <a:lnTo>
                    <a:pt x="0" y="14986"/>
                  </a:lnTo>
                  <a:lnTo>
                    <a:pt x="0" y="46608"/>
                  </a:lnTo>
                  <a:lnTo>
                    <a:pt x="6718" y="53339"/>
                  </a:lnTo>
                  <a:lnTo>
                    <a:pt x="182257" y="53339"/>
                  </a:lnTo>
                  <a:lnTo>
                    <a:pt x="188975" y="46608"/>
                  </a:lnTo>
                  <a:lnTo>
                    <a:pt x="188975" y="6731"/>
                  </a:lnTo>
                  <a:lnTo>
                    <a:pt x="18225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3252" y="4683252"/>
              <a:ext cx="104139" cy="24765"/>
            </a:xfrm>
            <a:custGeom>
              <a:avLst/>
              <a:gdLst/>
              <a:ahLst/>
              <a:cxnLst/>
              <a:rect l="l" t="t" r="r" b="b"/>
              <a:pathLst>
                <a:path w="104140" h="24764">
                  <a:moveTo>
                    <a:pt x="100558" y="0"/>
                  </a:moveTo>
                  <a:lnTo>
                    <a:pt x="3073" y="0"/>
                  </a:lnTo>
                  <a:lnTo>
                    <a:pt x="0" y="3048"/>
                  </a:lnTo>
                  <a:lnTo>
                    <a:pt x="0" y="6858"/>
                  </a:lnTo>
                  <a:lnTo>
                    <a:pt x="0" y="21336"/>
                  </a:lnTo>
                  <a:lnTo>
                    <a:pt x="3073" y="24384"/>
                  </a:lnTo>
                  <a:lnTo>
                    <a:pt x="100558" y="24384"/>
                  </a:lnTo>
                  <a:lnTo>
                    <a:pt x="103631" y="21336"/>
                  </a:lnTo>
                  <a:lnTo>
                    <a:pt x="103631" y="3048"/>
                  </a:lnTo>
                  <a:lnTo>
                    <a:pt x="10055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5711" y="4669535"/>
              <a:ext cx="402590" cy="52069"/>
            </a:xfrm>
            <a:custGeom>
              <a:avLst/>
              <a:gdLst/>
              <a:ahLst/>
              <a:cxnLst/>
              <a:rect l="l" t="t" r="r" b="b"/>
              <a:pathLst>
                <a:path w="402589" h="52070">
                  <a:moveTo>
                    <a:pt x="395859" y="0"/>
                  </a:moveTo>
                  <a:lnTo>
                    <a:pt x="6476" y="0"/>
                  </a:lnTo>
                  <a:lnTo>
                    <a:pt x="0" y="6476"/>
                  </a:lnTo>
                  <a:lnTo>
                    <a:pt x="0" y="14605"/>
                  </a:lnTo>
                  <a:lnTo>
                    <a:pt x="0" y="45338"/>
                  </a:lnTo>
                  <a:lnTo>
                    <a:pt x="6476" y="51815"/>
                  </a:lnTo>
                  <a:lnTo>
                    <a:pt x="395859" y="51815"/>
                  </a:lnTo>
                  <a:lnTo>
                    <a:pt x="402336" y="45338"/>
                  </a:lnTo>
                  <a:lnTo>
                    <a:pt x="402336" y="6476"/>
                  </a:lnTo>
                  <a:lnTo>
                    <a:pt x="39585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1911" y="4681728"/>
              <a:ext cx="250190" cy="26034"/>
            </a:xfrm>
            <a:custGeom>
              <a:avLst/>
              <a:gdLst/>
              <a:ahLst/>
              <a:cxnLst/>
              <a:rect l="l" t="t" r="r" b="b"/>
              <a:pathLst>
                <a:path w="250189" h="26035">
                  <a:moveTo>
                    <a:pt x="246634" y="0"/>
                  </a:moveTo>
                  <a:lnTo>
                    <a:pt x="3301" y="0"/>
                  </a:lnTo>
                  <a:lnTo>
                    <a:pt x="0" y="3302"/>
                  </a:lnTo>
                  <a:lnTo>
                    <a:pt x="0" y="7239"/>
                  </a:lnTo>
                  <a:lnTo>
                    <a:pt x="0" y="22606"/>
                  </a:lnTo>
                  <a:lnTo>
                    <a:pt x="3301" y="25908"/>
                  </a:lnTo>
                  <a:lnTo>
                    <a:pt x="246634" y="25908"/>
                  </a:lnTo>
                  <a:lnTo>
                    <a:pt x="249936" y="22606"/>
                  </a:lnTo>
                  <a:lnTo>
                    <a:pt x="249936" y="3302"/>
                  </a:lnTo>
                  <a:lnTo>
                    <a:pt x="24663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1467" y="1990344"/>
              <a:ext cx="2493645" cy="2472055"/>
            </a:xfrm>
            <a:custGeom>
              <a:avLst/>
              <a:gdLst/>
              <a:ahLst/>
              <a:cxnLst/>
              <a:rect l="l" t="t" r="r" b="b"/>
              <a:pathLst>
                <a:path w="2493645" h="2472054">
                  <a:moveTo>
                    <a:pt x="1550796" y="0"/>
                  </a:moveTo>
                  <a:lnTo>
                    <a:pt x="0" y="2471928"/>
                  </a:lnTo>
                  <a:lnTo>
                    <a:pt x="2488184" y="2471928"/>
                  </a:lnTo>
                  <a:lnTo>
                    <a:pt x="2493264" y="6476"/>
                  </a:lnTo>
                  <a:lnTo>
                    <a:pt x="1550796" y="0"/>
                  </a:lnTo>
                  <a:close/>
                </a:path>
              </a:pathLst>
            </a:custGeom>
            <a:solidFill>
              <a:srgbClr val="999999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7747" y="6400798"/>
              <a:ext cx="1066800" cy="36271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135281" y="1454233"/>
            <a:ext cx="5565140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185420" algn="l"/>
              </a:tabLst>
            </a:pPr>
            <a:r>
              <a:rPr lang="en-US" spc="25" dirty="0">
                <a:solidFill>
                  <a:srgbClr val="585858"/>
                </a:solidFill>
                <a:latin typeface="Lucida Sans Unicode"/>
                <a:cs typeface="Lucida Sans Unicode"/>
              </a:rPr>
              <a:t>The application is intended for use as a web-based platform accessible via the majority of commonly used web browser.</a:t>
            </a:r>
          </a:p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tabLst>
                <a:tab pos="185420" algn="l"/>
              </a:tabLst>
            </a:pPr>
            <a:endParaRPr lang="en-US" spc="25" dirty="0">
              <a:solidFill>
                <a:srgbClr val="585858"/>
              </a:solidFill>
              <a:latin typeface="Lucida Sans Unicode"/>
              <a:cs typeface="Lucida Sans Unicode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185420" algn="l"/>
              </a:tabLst>
            </a:pPr>
            <a:r>
              <a:rPr lang="en-US" spc="25" dirty="0">
                <a:solidFill>
                  <a:srgbClr val="585858"/>
                </a:solidFill>
                <a:latin typeface="Lucida Sans Unicode"/>
                <a:cs typeface="Lucida Sans Unicode"/>
              </a:rPr>
              <a:t>The application includes one portal for each administrator and student.</a:t>
            </a: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185420" algn="l"/>
              </a:tabLst>
            </a:pPr>
            <a:endParaRPr lang="en-US" spc="25" dirty="0">
              <a:solidFill>
                <a:srgbClr val="585858"/>
              </a:solidFill>
              <a:latin typeface="Lucida Sans Unicode"/>
              <a:cs typeface="Lucida Sans Unicode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185420" algn="l"/>
              </a:tabLst>
            </a:pPr>
            <a:r>
              <a:rPr lang="en-US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The administrator can access </a:t>
            </a:r>
            <a:r>
              <a:rPr lang="en-US" spc="-40" dirty="0" err="1">
                <a:solidFill>
                  <a:srgbClr val="585858"/>
                </a:solidFill>
                <a:latin typeface="Lucida Sans Unicode"/>
                <a:cs typeface="Lucida Sans Unicode"/>
              </a:rPr>
              <a:t>CoTC</a:t>
            </a:r>
            <a:r>
              <a:rPr lang="en-US" spc="-40" dirty="0">
                <a:solidFill>
                  <a:srgbClr val="585858"/>
                </a:solidFill>
                <a:latin typeface="Lucida Sans Unicode"/>
                <a:cs typeface="Lucida Sans Unicode"/>
              </a:rPr>
              <a:t> to viewing accounts, create notes following the syllabus, new forum, new assessments, manage the challenges through the administer portal.</a:t>
            </a: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185420" algn="l"/>
              </a:tabLst>
            </a:pPr>
            <a:endParaRPr lang="en-US" spc="-40" dirty="0">
              <a:solidFill>
                <a:srgbClr val="585858"/>
              </a:solidFill>
              <a:latin typeface="Lucida Sans Unicode"/>
              <a:cs typeface="Lucida Sans Unicode"/>
            </a:endParaRPr>
          </a:p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"/>
              <a:tabLst>
                <a:tab pos="185420" algn="l"/>
              </a:tabLst>
            </a:pPr>
            <a:r>
              <a:rPr lang="en-US" spc="55" dirty="0">
                <a:solidFill>
                  <a:srgbClr val="585858"/>
                </a:solidFill>
                <a:latin typeface="Lucida Sans Unicode"/>
                <a:cs typeface="Lucida Sans Unicode"/>
              </a:rPr>
              <a:t>The student can view and </a:t>
            </a:r>
            <a:r>
              <a:rPr lang="en-US" spc="55" dirty="0" err="1">
                <a:solidFill>
                  <a:srgbClr val="585858"/>
                </a:solidFill>
                <a:latin typeface="Lucida Sans Unicode"/>
                <a:cs typeface="Lucida Sans Unicode"/>
              </a:rPr>
              <a:t>enrol</a:t>
            </a:r>
            <a:r>
              <a:rPr lang="en-US" spc="55" dirty="0">
                <a:solidFill>
                  <a:srgbClr val="585858"/>
                </a:solidFill>
                <a:latin typeface="Lucida Sans Unicode"/>
                <a:cs typeface="Lucida Sans Unicode"/>
              </a:rPr>
              <a:t> in a new challenge, view their result through the </a:t>
            </a:r>
            <a:r>
              <a:rPr lang="en-US" spc="55" dirty="0" err="1">
                <a:solidFill>
                  <a:srgbClr val="585858"/>
                </a:solidFill>
                <a:latin typeface="Lucida Sans Unicode"/>
                <a:cs typeface="Lucida Sans Unicode"/>
              </a:rPr>
              <a:t>CoTC</a:t>
            </a:r>
            <a:r>
              <a:rPr lang="en-US" spc="55" dirty="0">
                <a:solidFill>
                  <a:srgbClr val="585858"/>
                </a:solidFill>
                <a:latin typeface="Lucida Sans Unicode"/>
                <a:cs typeface="Lucida Sans Unicode"/>
              </a:rPr>
              <a:t> features in the student portal.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8</a:t>
            </a:fld>
            <a:endParaRPr spc="-40" dirty="0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705350" cy="2169795"/>
          </a:xfrm>
          <a:prstGeom prst="rect">
            <a:avLst/>
          </a:prstGeom>
        </p:spPr>
        <p:txBody>
          <a:bodyPr vert="horz" wrap="square" lIns="0" tIns="386715" rIns="0" bIns="0" rtlCol="0">
            <a:spAutoFit/>
          </a:bodyPr>
          <a:lstStyle/>
          <a:p>
            <a:pPr marL="1296035" algn="ctr">
              <a:lnSpc>
                <a:spcPct val="100000"/>
              </a:lnSpc>
              <a:spcBef>
                <a:spcPts val="3045"/>
              </a:spcBef>
            </a:pPr>
            <a:r>
              <a:rPr sz="4400" spc="185" dirty="0">
                <a:solidFill>
                  <a:srgbClr val="404040"/>
                </a:solidFill>
              </a:rPr>
              <a:t>PROJECT</a:t>
            </a:r>
            <a:r>
              <a:rPr sz="4400" spc="-295" dirty="0">
                <a:solidFill>
                  <a:srgbClr val="404040"/>
                </a:solidFill>
              </a:rPr>
              <a:t> </a:t>
            </a:r>
            <a:r>
              <a:rPr sz="4400" spc="325" dirty="0">
                <a:solidFill>
                  <a:srgbClr val="404040"/>
                </a:solidFill>
              </a:rPr>
              <a:t>SC</a:t>
            </a:r>
            <a:endParaRPr sz="4400"/>
          </a:p>
        </p:txBody>
      </p:sp>
      <p:sp>
        <p:nvSpPr>
          <p:cNvPr id="18" name="object 18"/>
          <p:cNvSpPr txBox="1"/>
          <p:nvPr/>
        </p:nvSpPr>
        <p:spPr>
          <a:xfrm>
            <a:off x="4677775" y="373761"/>
            <a:ext cx="1090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45" dirty="0">
                <a:solidFill>
                  <a:srgbClr val="404040"/>
                </a:solidFill>
                <a:latin typeface="Lucida Sans Unicode"/>
                <a:cs typeface="Lucida Sans Unicode"/>
              </a:rPr>
              <a:t>OPE</a:t>
            </a:r>
            <a:endParaRPr sz="4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0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455" y="6412991"/>
            <a:ext cx="1085215" cy="445134"/>
          </a:xfrm>
          <a:custGeom>
            <a:avLst/>
            <a:gdLst/>
            <a:ahLst/>
            <a:cxnLst/>
            <a:rect l="l" t="t" r="r" b="b"/>
            <a:pathLst>
              <a:path w="1085215" h="445134">
                <a:moveTo>
                  <a:pt x="830072" y="0"/>
                </a:moveTo>
                <a:lnTo>
                  <a:pt x="255016" y="0"/>
                </a:lnTo>
                <a:lnTo>
                  <a:pt x="218012" y="5284"/>
                </a:lnTo>
                <a:lnTo>
                  <a:pt x="160358" y="43320"/>
                </a:lnTo>
                <a:lnTo>
                  <a:pt x="118986" y="110092"/>
                </a:lnTo>
                <a:lnTo>
                  <a:pt x="102334" y="151294"/>
                </a:lnTo>
                <a:lnTo>
                  <a:pt x="87268" y="196130"/>
                </a:lnTo>
                <a:lnTo>
                  <a:pt x="72959" y="243415"/>
                </a:lnTo>
                <a:lnTo>
                  <a:pt x="58578" y="291967"/>
                </a:lnTo>
                <a:lnTo>
                  <a:pt x="43298" y="340601"/>
                </a:lnTo>
                <a:lnTo>
                  <a:pt x="26289" y="388134"/>
                </a:lnTo>
                <a:lnTo>
                  <a:pt x="0" y="445007"/>
                </a:lnTo>
                <a:lnTo>
                  <a:pt x="1085088" y="445007"/>
                </a:lnTo>
                <a:lnTo>
                  <a:pt x="1058799" y="388134"/>
                </a:lnTo>
                <a:lnTo>
                  <a:pt x="1041789" y="340601"/>
                </a:lnTo>
                <a:lnTo>
                  <a:pt x="1026509" y="291967"/>
                </a:lnTo>
                <a:lnTo>
                  <a:pt x="1012128" y="243415"/>
                </a:lnTo>
                <a:lnTo>
                  <a:pt x="997819" y="196130"/>
                </a:lnTo>
                <a:lnTo>
                  <a:pt x="982753" y="151294"/>
                </a:lnTo>
                <a:lnTo>
                  <a:pt x="966101" y="110092"/>
                </a:lnTo>
                <a:lnTo>
                  <a:pt x="947036" y="73706"/>
                </a:lnTo>
                <a:lnTo>
                  <a:pt x="898352" y="20118"/>
                </a:lnTo>
                <a:lnTo>
                  <a:pt x="867075" y="5284"/>
                </a:lnTo>
                <a:lnTo>
                  <a:pt x="8300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83300" y="0"/>
            <a:ext cx="9909175" cy="6858000"/>
            <a:chOff x="2283300" y="0"/>
            <a:chExt cx="9909175" cy="6858000"/>
          </a:xfrm>
        </p:grpSpPr>
        <p:sp>
          <p:nvSpPr>
            <p:cNvPr id="5" name="object 5"/>
            <p:cNvSpPr/>
            <p:nvPr/>
          </p:nvSpPr>
          <p:spPr>
            <a:xfrm>
              <a:off x="2283300" y="3505199"/>
              <a:ext cx="9909175" cy="3352800"/>
            </a:xfrm>
            <a:custGeom>
              <a:avLst/>
              <a:gdLst/>
              <a:ahLst/>
              <a:cxnLst/>
              <a:rect l="l" t="t" r="r" b="b"/>
              <a:pathLst>
                <a:path w="9909175" h="3352800">
                  <a:moveTo>
                    <a:pt x="6318345" y="88900"/>
                  </a:moveTo>
                  <a:lnTo>
                    <a:pt x="4132798" y="88900"/>
                  </a:lnTo>
                  <a:lnTo>
                    <a:pt x="3984218" y="127000"/>
                  </a:lnTo>
                  <a:lnTo>
                    <a:pt x="3934893" y="127000"/>
                  </a:lnTo>
                  <a:lnTo>
                    <a:pt x="3256911" y="304800"/>
                  </a:lnTo>
                  <a:lnTo>
                    <a:pt x="3209508" y="330200"/>
                  </a:lnTo>
                  <a:lnTo>
                    <a:pt x="3115167" y="355600"/>
                  </a:lnTo>
                  <a:lnTo>
                    <a:pt x="3068235" y="381000"/>
                  </a:lnTo>
                  <a:lnTo>
                    <a:pt x="2974863" y="406400"/>
                  </a:lnTo>
                  <a:lnTo>
                    <a:pt x="2928429" y="431800"/>
                  </a:lnTo>
                  <a:lnTo>
                    <a:pt x="2882168" y="444500"/>
                  </a:lnTo>
                  <a:lnTo>
                    <a:pt x="2836083" y="469900"/>
                  </a:lnTo>
                  <a:lnTo>
                    <a:pt x="2790177" y="482600"/>
                  </a:lnTo>
                  <a:lnTo>
                    <a:pt x="2744453" y="508000"/>
                  </a:lnTo>
                  <a:lnTo>
                    <a:pt x="2698914" y="520700"/>
                  </a:lnTo>
                  <a:lnTo>
                    <a:pt x="2608404" y="571500"/>
                  </a:lnTo>
                  <a:lnTo>
                    <a:pt x="2563440" y="584200"/>
                  </a:lnTo>
                  <a:lnTo>
                    <a:pt x="2429749" y="660400"/>
                  </a:lnTo>
                  <a:lnTo>
                    <a:pt x="2385596" y="673100"/>
                  </a:lnTo>
                  <a:lnTo>
                    <a:pt x="2341653" y="698500"/>
                  </a:lnTo>
                  <a:lnTo>
                    <a:pt x="2082599" y="850900"/>
                  </a:lnTo>
                  <a:lnTo>
                    <a:pt x="1873095" y="977900"/>
                  </a:lnTo>
                  <a:lnTo>
                    <a:pt x="1831928" y="1016000"/>
                  </a:lnTo>
                  <a:lnTo>
                    <a:pt x="1709949" y="1092200"/>
                  </a:lnTo>
                  <a:lnTo>
                    <a:pt x="1669808" y="1130300"/>
                  </a:lnTo>
                  <a:lnTo>
                    <a:pt x="1590323" y="1181100"/>
                  </a:lnTo>
                  <a:lnTo>
                    <a:pt x="1550985" y="1219200"/>
                  </a:lnTo>
                  <a:lnTo>
                    <a:pt x="1511922" y="1244600"/>
                  </a:lnTo>
                  <a:lnTo>
                    <a:pt x="1473135" y="1282700"/>
                  </a:lnTo>
                  <a:lnTo>
                    <a:pt x="1434629" y="1308100"/>
                  </a:lnTo>
                  <a:lnTo>
                    <a:pt x="1396407" y="1346200"/>
                  </a:lnTo>
                  <a:lnTo>
                    <a:pt x="1358471" y="1371600"/>
                  </a:lnTo>
                  <a:lnTo>
                    <a:pt x="1320825" y="1409700"/>
                  </a:lnTo>
                  <a:lnTo>
                    <a:pt x="1283473" y="1435100"/>
                  </a:lnTo>
                  <a:lnTo>
                    <a:pt x="1209659" y="1511300"/>
                  </a:lnTo>
                  <a:lnTo>
                    <a:pt x="1173205" y="1536700"/>
                  </a:lnTo>
                  <a:lnTo>
                    <a:pt x="1137056" y="1574800"/>
                  </a:lnTo>
                  <a:lnTo>
                    <a:pt x="1065689" y="1651000"/>
                  </a:lnTo>
                  <a:lnTo>
                    <a:pt x="1028447" y="1676400"/>
                  </a:lnTo>
                  <a:lnTo>
                    <a:pt x="991591" y="1714500"/>
                  </a:lnTo>
                  <a:lnTo>
                    <a:pt x="955159" y="1752600"/>
                  </a:lnTo>
                  <a:lnTo>
                    <a:pt x="919190" y="1790700"/>
                  </a:lnTo>
                  <a:lnTo>
                    <a:pt x="883722" y="1841500"/>
                  </a:lnTo>
                  <a:lnTo>
                    <a:pt x="848792" y="1879600"/>
                  </a:lnTo>
                  <a:lnTo>
                    <a:pt x="814440" y="1917700"/>
                  </a:lnTo>
                  <a:lnTo>
                    <a:pt x="780702" y="1955800"/>
                  </a:lnTo>
                  <a:lnTo>
                    <a:pt x="747618" y="1993900"/>
                  </a:lnTo>
                  <a:lnTo>
                    <a:pt x="715225" y="2032000"/>
                  </a:lnTo>
                  <a:lnTo>
                    <a:pt x="683562" y="2082800"/>
                  </a:lnTo>
                  <a:lnTo>
                    <a:pt x="652667" y="2120900"/>
                  </a:lnTo>
                  <a:lnTo>
                    <a:pt x="622577" y="2159000"/>
                  </a:lnTo>
                  <a:lnTo>
                    <a:pt x="593332" y="2197100"/>
                  </a:lnTo>
                  <a:lnTo>
                    <a:pt x="564968" y="2247900"/>
                  </a:lnTo>
                  <a:lnTo>
                    <a:pt x="537525" y="2286000"/>
                  </a:lnTo>
                  <a:lnTo>
                    <a:pt x="511041" y="2336800"/>
                  </a:lnTo>
                  <a:lnTo>
                    <a:pt x="506022" y="2344303"/>
                  </a:lnTo>
                  <a:lnTo>
                    <a:pt x="503102" y="2349500"/>
                  </a:lnTo>
                  <a:lnTo>
                    <a:pt x="485553" y="2374900"/>
                  </a:lnTo>
                  <a:lnTo>
                    <a:pt x="458531" y="2413000"/>
                  </a:lnTo>
                  <a:lnTo>
                    <a:pt x="431971" y="2463800"/>
                  </a:lnTo>
                  <a:lnTo>
                    <a:pt x="405874" y="2501900"/>
                  </a:lnTo>
                  <a:lnTo>
                    <a:pt x="380243" y="2540000"/>
                  </a:lnTo>
                  <a:lnTo>
                    <a:pt x="355077" y="2590800"/>
                  </a:lnTo>
                  <a:lnTo>
                    <a:pt x="330379" y="2628900"/>
                  </a:lnTo>
                  <a:lnTo>
                    <a:pt x="306151" y="2679700"/>
                  </a:lnTo>
                  <a:lnTo>
                    <a:pt x="282393" y="2717800"/>
                  </a:lnTo>
                  <a:lnTo>
                    <a:pt x="259107" y="2768600"/>
                  </a:lnTo>
                  <a:lnTo>
                    <a:pt x="236295" y="2806700"/>
                  </a:lnTo>
                  <a:lnTo>
                    <a:pt x="213957" y="2857500"/>
                  </a:lnTo>
                  <a:lnTo>
                    <a:pt x="192096" y="2895600"/>
                  </a:lnTo>
                  <a:lnTo>
                    <a:pt x="170713" y="2946400"/>
                  </a:lnTo>
                  <a:lnTo>
                    <a:pt x="149809" y="2984500"/>
                  </a:lnTo>
                  <a:lnTo>
                    <a:pt x="129385" y="3035300"/>
                  </a:lnTo>
                  <a:lnTo>
                    <a:pt x="109444" y="3073400"/>
                  </a:lnTo>
                  <a:lnTo>
                    <a:pt x="89986" y="3124200"/>
                  </a:lnTo>
                  <a:lnTo>
                    <a:pt x="71013" y="3175000"/>
                  </a:lnTo>
                  <a:lnTo>
                    <a:pt x="52527" y="3213100"/>
                  </a:lnTo>
                  <a:lnTo>
                    <a:pt x="34528" y="3263900"/>
                  </a:lnTo>
                  <a:lnTo>
                    <a:pt x="17018" y="3314700"/>
                  </a:lnTo>
                  <a:lnTo>
                    <a:pt x="0" y="3352800"/>
                  </a:lnTo>
                  <a:lnTo>
                    <a:pt x="1140928" y="3352800"/>
                  </a:lnTo>
                  <a:lnTo>
                    <a:pt x="1147212" y="3340100"/>
                  </a:lnTo>
                  <a:lnTo>
                    <a:pt x="1164375" y="3302000"/>
                  </a:lnTo>
                  <a:lnTo>
                    <a:pt x="1182192" y="3251200"/>
                  </a:lnTo>
                  <a:lnTo>
                    <a:pt x="1200665" y="3213100"/>
                  </a:lnTo>
                  <a:lnTo>
                    <a:pt x="1219795" y="3162300"/>
                  </a:lnTo>
                  <a:lnTo>
                    <a:pt x="1239583" y="3124200"/>
                  </a:lnTo>
                  <a:lnTo>
                    <a:pt x="1260030" y="3073400"/>
                  </a:lnTo>
                  <a:lnTo>
                    <a:pt x="1281137" y="3035300"/>
                  </a:lnTo>
                  <a:lnTo>
                    <a:pt x="1302905" y="2997200"/>
                  </a:lnTo>
                  <a:lnTo>
                    <a:pt x="1325337" y="2946400"/>
                  </a:lnTo>
                  <a:lnTo>
                    <a:pt x="1348432" y="2908300"/>
                  </a:lnTo>
                  <a:lnTo>
                    <a:pt x="1372193" y="2870200"/>
                  </a:lnTo>
                  <a:lnTo>
                    <a:pt x="1396620" y="2819400"/>
                  </a:lnTo>
                  <a:lnTo>
                    <a:pt x="1421715" y="2781300"/>
                  </a:lnTo>
                  <a:lnTo>
                    <a:pt x="1447478" y="2743200"/>
                  </a:lnTo>
                  <a:lnTo>
                    <a:pt x="1473912" y="2705100"/>
                  </a:lnTo>
                  <a:lnTo>
                    <a:pt x="1501017" y="2654300"/>
                  </a:lnTo>
                  <a:lnTo>
                    <a:pt x="1528794" y="2616200"/>
                  </a:lnTo>
                  <a:lnTo>
                    <a:pt x="1557245" y="2578100"/>
                  </a:lnTo>
                  <a:lnTo>
                    <a:pt x="1586370" y="2540000"/>
                  </a:lnTo>
                  <a:lnTo>
                    <a:pt x="1616172" y="2501900"/>
                  </a:lnTo>
                  <a:lnTo>
                    <a:pt x="1646652" y="2463800"/>
                  </a:lnTo>
                  <a:lnTo>
                    <a:pt x="1677809" y="2425700"/>
                  </a:lnTo>
                  <a:lnTo>
                    <a:pt x="1709647" y="2387600"/>
                  </a:lnTo>
                  <a:lnTo>
                    <a:pt x="1742165" y="2349500"/>
                  </a:lnTo>
                  <a:lnTo>
                    <a:pt x="1775365" y="2311400"/>
                  </a:lnTo>
                  <a:lnTo>
                    <a:pt x="2056035" y="2032000"/>
                  </a:lnTo>
                  <a:lnTo>
                    <a:pt x="2069216" y="2019300"/>
                  </a:lnTo>
                  <a:lnTo>
                    <a:pt x="2073948" y="2019300"/>
                  </a:lnTo>
                  <a:lnTo>
                    <a:pt x="2091861" y="2006600"/>
                  </a:lnTo>
                  <a:lnTo>
                    <a:pt x="2128235" y="1968500"/>
                  </a:lnTo>
                  <a:lnTo>
                    <a:pt x="2165145" y="1943100"/>
                  </a:lnTo>
                  <a:lnTo>
                    <a:pt x="2202579" y="1905000"/>
                  </a:lnTo>
                  <a:lnTo>
                    <a:pt x="2240527" y="1879600"/>
                  </a:lnTo>
                  <a:lnTo>
                    <a:pt x="2278974" y="1841500"/>
                  </a:lnTo>
                  <a:lnTo>
                    <a:pt x="2317911" y="1816100"/>
                  </a:lnTo>
                  <a:lnTo>
                    <a:pt x="2357323" y="1778000"/>
                  </a:lnTo>
                  <a:lnTo>
                    <a:pt x="2437532" y="1727200"/>
                  </a:lnTo>
                  <a:lnTo>
                    <a:pt x="2478303" y="1701800"/>
                  </a:lnTo>
                  <a:lnTo>
                    <a:pt x="2519503" y="1663700"/>
                  </a:lnTo>
                  <a:lnTo>
                    <a:pt x="2645557" y="1587500"/>
                  </a:lnTo>
                  <a:lnTo>
                    <a:pt x="2818910" y="1485900"/>
                  </a:lnTo>
                  <a:lnTo>
                    <a:pt x="2907634" y="1435100"/>
                  </a:lnTo>
                  <a:lnTo>
                    <a:pt x="2952466" y="1422400"/>
                  </a:lnTo>
                  <a:lnTo>
                    <a:pt x="3088699" y="1346200"/>
                  </a:lnTo>
                  <a:lnTo>
                    <a:pt x="3134649" y="1333500"/>
                  </a:lnTo>
                  <a:lnTo>
                    <a:pt x="3180849" y="1308100"/>
                  </a:lnTo>
                  <a:lnTo>
                    <a:pt x="3227287" y="1295400"/>
                  </a:lnTo>
                  <a:lnTo>
                    <a:pt x="3273951" y="1270000"/>
                  </a:lnTo>
                  <a:lnTo>
                    <a:pt x="3320828" y="1257300"/>
                  </a:lnTo>
                  <a:lnTo>
                    <a:pt x="3367908" y="1231900"/>
                  </a:lnTo>
                  <a:lnTo>
                    <a:pt x="3415177" y="1219200"/>
                  </a:lnTo>
                  <a:lnTo>
                    <a:pt x="3462625" y="1193800"/>
                  </a:lnTo>
                  <a:lnTo>
                    <a:pt x="3605916" y="1155700"/>
                  </a:lnTo>
                  <a:lnTo>
                    <a:pt x="3653956" y="1130300"/>
                  </a:lnTo>
                  <a:lnTo>
                    <a:pt x="4041534" y="1028700"/>
                  </a:lnTo>
                  <a:lnTo>
                    <a:pt x="4090209" y="1028700"/>
                  </a:lnTo>
                  <a:lnTo>
                    <a:pt x="4236251" y="990600"/>
                  </a:lnTo>
                  <a:lnTo>
                    <a:pt x="4284897" y="990600"/>
                  </a:lnTo>
                  <a:lnTo>
                    <a:pt x="4382067" y="965200"/>
                  </a:lnTo>
                  <a:lnTo>
                    <a:pt x="4430567" y="965200"/>
                  </a:lnTo>
                  <a:lnTo>
                    <a:pt x="4478994" y="952500"/>
                  </a:lnTo>
                  <a:lnTo>
                    <a:pt x="4575582" y="952500"/>
                  </a:lnTo>
                  <a:lnTo>
                    <a:pt x="4623719" y="939800"/>
                  </a:lnTo>
                  <a:lnTo>
                    <a:pt x="4719619" y="939800"/>
                  </a:lnTo>
                  <a:lnTo>
                    <a:pt x="4767358" y="927100"/>
                  </a:lnTo>
                  <a:lnTo>
                    <a:pt x="5020205" y="927100"/>
                  </a:lnTo>
                  <a:lnTo>
                    <a:pt x="5070614" y="914400"/>
                  </a:lnTo>
                  <a:lnTo>
                    <a:pt x="8536743" y="914400"/>
                  </a:lnTo>
                  <a:lnTo>
                    <a:pt x="8252135" y="749300"/>
                  </a:lnTo>
                  <a:lnTo>
                    <a:pt x="8117616" y="673100"/>
                  </a:lnTo>
                  <a:lnTo>
                    <a:pt x="8072354" y="660400"/>
                  </a:lnTo>
                  <a:lnTo>
                    <a:pt x="7981215" y="609600"/>
                  </a:lnTo>
                  <a:lnTo>
                    <a:pt x="7935343" y="596900"/>
                  </a:lnTo>
                  <a:lnTo>
                    <a:pt x="7843744" y="546100"/>
                  </a:lnTo>
                  <a:lnTo>
                    <a:pt x="7798054" y="533400"/>
                  </a:lnTo>
                  <a:lnTo>
                    <a:pt x="7752206" y="508000"/>
                  </a:lnTo>
                  <a:lnTo>
                    <a:pt x="7706203" y="495300"/>
                  </a:lnTo>
                  <a:lnTo>
                    <a:pt x="7660048" y="469900"/>
                  </a:lnTo>
                  <a:lnTo>
                    <a:pt x="7613744" y="457200"/>
                  </a:lnTo>
                  <a:lnTo>
                    <a:pt x="7567294" y="431800"/>
                  </a:lnTo>
                  <a:lnTo>
                    <a:pt x="7520701" y="419100"/>
                  </a:lnTo>
                  <a:lnTo>
                    <a:pt x="7473968" y="393700"/>
                  </a:lnTo>
                  <a:lnTo>
                    <a:pt x="7380095" y="368300"/>
                  </a:lnTo>
                  <a:lnTo>
                    <a:pt x="7332961" y="342900"/>
                  </a:lnTo>
                  <a:lnTo>
                    <a:pt x="7143179" y="292100"/>
                  </a:lnTo>
                  <a:lnTo>
                    <a:pt x="7095437" y="266700"/>
                  </a:lnTo>
                  <a:lnTo>
                    <a:pt x="6661066" y="152400"/>
                  </a:lnTo>
                  <a:lnTo>
                    <a:pt x="6612336" y="152400"/>
                  </a:lnTo>
                  <a:lnTo>
                    <a:pt x="6465669" y="114300"/>
                  </a:lnTo>
                  <a:lnTo>
                    <a:pt x="6416630" y="114300"/>
                  </a:lnTo>
                  <a:lnTo>
                    <a:pt x="6318345" y="88900"/>
                  </a:lnTo>
                  <a:close/>
                </a:path>
                <a:path w="9909175" h="3352800">
                  <a:moveTo>
                    <a:pt x="8536743" y="914400"/>
                  </a:moveTo>
                  <a:lnTo>
                    <a:pt x="5070614" y="914400"/>
                  </a:lnTo>
                  <a:lnTo>
                    <a:pt x="5120961" y="927100"/>
                  </a:lnTo>
                  <a:lnTo>
                    <a:pt x="5421583" y="927100"/>
                  </a:lnTo>
                  <a:lnTo>
                    <a:pt x="5471413" y="939800"/>
                  </a:lnTo>
                  <a:lnTo>
                    <a:pt x="5521157" y="939800"/>
                  </a:lnTo>
                  <a:lnTo>
                    <a:pt x="5570811" y="952500"/>
                  </a:lnTo>
                  <a:lnTo>
                    <a:pt x="5669837" y="952500"/>
                  </a:lnTo>
                  <a:lnTo>
                    <a:pt x="5719202" y="965200"/>
                  </a:lnTo>
                  <a:lnTo>
                    <a:pt x="5768465" y="965200"/>
                  </a:lnTo>
                  <a:lnTo>
                    <a:pt x="5866670" y="990600"/>
                  </a:lnTo>
                  <a:lnTo>
                    <a:pt x="5915607" y="990600"/>
                  </a:lnTo>
                  <a:lnTo>
                    <a:pt x="6061711" y="1028700"/>
                  </a:lnTo>
                  <a:lnTo>
                    <a:pt x="6110167" y="1028700"/>
                  </a:lnTo>
                  <a:lnTo>
                    <a:pt x="6492937" y="1130300"/>
                  </a:lnTo>
                  <a:lnTo>
                    <a:pt x="6540126" y="1155700"/>
                  </a:lnTo>
                  <a:lnTo>
                    <a:pt x="6680740" y="1193800"/>
                  </a:lnTo>
                  <a:lnTo>
                    <a:pt x="6727283" y="1219200"/>
                  </a:lnTo>
                  <a:lnTo>
                    <a:pt x="6819858" y="1244600"/>
                  </a:lnTo>
                  <a:lnTo>
                    <a:pt x="6865883" y="1270000"/>
                  </a:lnTo>
                  <a:lnTo>
                    <a:pt x="6911729" y="1282700"/>
                  </a:lnTo>
                  <a:lnTo>
                    <a:pt x="6957393" y="1308100"/>
                  </a:lnTo>
                  <a:lnTo>
                    <a:pt x="7002872" y="1320800"/>
                  </a:lnTo>
                  <a:lnTo>
                    <a:pt x="7048162" y="1346200"/>
                  </a:lnTo>
                  <a:lnTo>
                    <a:pt x="7093260" y="1358900"/>
                  </a:lnTo>
                  <a:lnTo>
                    <a:pt x="7227372" y="1435100"/>
                  </a:lnTo>
                  <a:lnTo>
                    <a:pt x="7271671" y="1447800"/>
                  </a:lnTo>
                  <a:lnTo>
                    <a:pt x="7405195" y="1524000"/>
                  </a:lnTo>
                  <a:lnTo>
                    <a:pt x="7534610" y="1600200"/>
                  </a:lnTo>
                  <a:lnTo>
                    <a:pt x="7576853" y="1638300"/>
                  </a:lnTo>
                  <a:lnTo>
                    <a:pt x="7700949" y="1714500"/>
                  </a:lnTo>
                  <a:lnTo>
                    <a:pt x="7741450" y="1752600"/>
                  </a:lnTo>
                  <a:lnTo>
                    <a:pt x="7781524" y="1778000"/>
                  </a:lnTo>
                  <a:lnTo>
                    <a:pt x="7821176" y="1816100"/>
                  </a:lnTo>
                  <a:lnTo>
                    <a:pt x="7860409" y="1841500"/>
                  </a:lnTo>
                  <a:lnTo>
                    <a:pt x="7899228" y="1879600"/>
                  </a:lnTo>
                  <a:lnTo>
                    <a:pt x="7937635" y="1905000"/>
                  </a:lnTo>
                  <a:lnTo>
                    <a:pt x="7975635" y="1943100"/>
                  </a:lnTo>
                  <a:lnTo>
                    <a:pt x="8013232" y="1981200"/>
                  </a:lnTo>
                  <a:lnTo>
                    <a:pt x="8050429" y="2006600"/>
                  </a:lnTo>
                  <a:lnTo>
                    <a:pt x="8087230" y="2044700"/>
                  </a:lnTo>
                  <a:lnTo>
                    <a:pt x="8123639" y="2082800"/>
                  </a:lnTo>
                  <a:lnTo>
                    <a:pt x="8159660" y="2120900"/>
                  </a:lnTo>
                  <a:lnTo>
                    <a:pt x="8195296" y="2159000"/>
                  </a:lnTo>
                  <a:lnTo>
                    <a:pt x="8230551" y="2197100"/>
                  </a:lnTo>
                  <a:lnTo>
                    <a:pt x="8265429" y="2222500"/>
                  </a:lnTo>
                  <a:lnTo>
                    <a:pt x="8299935" y="2260600"/>
                  </a:lnTo>
                  <a:lnTo>
                    <a:pt x="8334070" y="2298700"/>
                  </a:lnTo>
                  <a:lnTo>
                    <a:pt x="8367841" y="2336800"/>
                  </a:lnTo>
                  <a:lnTo>
                    <a:pt x="8401249" y="2387600"/>
                  </a:lnTo>
                  <a:lnTo>
                    <a:pt x="8434299" y="2425700"/>
                  </a:lnTo>
                  <a:lnTo>
                    <a:pt x="8466995" y="2463800"/>
                  </a:lnTo>
                  <a:lnTo>
                    <a:pt x="8497659" y="2501900"/>
                  </a:lnTo>
                  <a:lnTo>
                    <a:pt x="8527591" y="2540000"/>
                  </a:lnTo>
                  <a:lnTo>
                    <a:pt x="8556799" y="2578100"/>
                  </a:lnTo>
                  <a:lnTo>
                    <a:pt x="8585290" y="2628900"/>
                  </a:lnTo>
                  <a:lnTo>
                    <a:pt x="8613069" y="2667000"/>
                  </a:lnTo>
                  <a:lnTo>
                    <a:pt x="8640145" y="2705100"/>
                  </a:lnTo>
                  <a:lnTo>
                    <a:pt x="8666523" y="2743200"/>
                  </a:lnTo>
                  <a:lnTo>
                    <a:pt x="8692209" y="2794000"/>
                  </a:lnTo>
                  <a:lnTo>
                    <a:pt x="8717212" y="2832100"/>
                  </a:lnTo>
                  <a:lnTo>
                    <a:pt x="8741536" y="2882900"/>
                  </a:lnTo>
                  <a:lnTo>
                    <a:pt x="8765190" y="2921000"/>
                  </a:lnTo>
                  <a:lnTo>
                    <a:pt x="8788179" y="2959100"/>
                  </a:lnTo>
                  <a:lnTo>
                    <a:pt x="8810510" y="3009900"/>
                  </a:lnTo>
                  <a:lnTo>
                    <a:pt x="8832190" y="3048000"/>
                  </a:lnTo>
                  <a:lnTo>
                    <a:pt x="8853226" y="3098800"/>
                  </a:lnTo>
                  <a:lnTo>
                    <a:pt x="8873624" y="3136900"/>
                  </a:lnTo>
                  <a:lnTo>
                    <a:pt x="8893391" y="3187700"/>
                  </a:lnTo>
                  <a:lnTo>
                    <a:pt x="8912533" y="3225800"/>
                  </a:lnTo>
                  <a:lnTo>
                    <a:pt x="8931057" y="3276600"/>
                  </a:lnTo>
                  <a:lnTo>
                    <a:pt x="8948970" y="3327400"/>
                  </a:lnTo>
                  <a:lnTo>
                    <a:pt x="8963384" y="3352800"/>
                  </a:lnTo>
                  <a:lnTo>
                    <a:pt x="9908699" y="3352800"/>
                  </a:lnTo>
                  <a:lnTo>
                    <a:pt x="9908688" y="2108200"/>
                  </a:lnTo>
                  <a:lnTo>
                    <a:pt x="9877512" y="2070100"/>
                  </a:lnTo>
                  <a:lnTo>
                    <a:pt x="9845961" y="2032000"/>
                  </a:lnTo>
                  <a:lnTo>
                    <a:pt x="9814037" y="1993900"/>
                  </a:lnTo>
                  <a:lnTo>
                    <a:pt x="9781738" y="1955800"/>
                  </a:lnTo>
                  <a:lnTo>
                    <a:pt x="9749065" y="1917700"/>
                  </a:lnTo>
                  <a:lnTo>
                    <a:pt x="9716018" y="1879600"/>
                  </a:lnTo>
                  <a:lnTo>
                    <a:pt x="9682597" y="1841500"/>
                  </a:lnTo>
                  <a:lnTo>
                    <a:pt x="9648801" y="1803400"/>
                  </a:lnTo>
                  <a:lnTo>
                    <a:pt x="9614632" y="1765300"/>
                  </a:lnTo>
                  <a:lnTo>
                    <a:pt x="9580088" y="1727200"/>
                  </a:lnTo>
                  <a:lnTo>
                    <a:pt x="9545169" y="1701800"/>
                  </a:lnTo>
                  <a:lnTo>
                    <a:pt x="9509877" y="1663700"/>
                  </a:lnTo>
                  <a:lnTo>
                    <a:pt x="9474210" y="1625600"/>
                  </a:lnTo>
                  <a:lnTo>
                    <a:pt x="9438169" y="1587500"/>
                  </a:lnTo>
                  <a:lnTo>
                    <a:pt x="9401754" y="1549400"/>
                  </a:lnTo>
                  <a:lnTo>
                    <a:pt x="9364965" y="1524000"/>
                  </a:lnTo>
                  <a:lnTo>
                    <a:pt x="9327801" y="1485900"/>
                  </a:lnTo>
                  <a:lnTo>
                    <a:pt x="9289747" y="1460500"/>
                  </a:lnTo>
                  <a:lnTo>
                    <a:pt x="9251405" y="1422400"/>
                  </a:lnTo>
                  <a:lnTo>
                    <a:pt x="9212777" y="1397000"/>
                  </a:lnTo>
                  <a:lnTo>
                    <a:pt x="9173868" y="1358900"/>
                  </a:lnTo>
                  <a:lnTo>
                    <a:pt x="9095213" y="1308100"/>
                  </a:lnTo>
                  <a:lnTo>
                    <a:pt x="9055474" y="1270000"/>
                  </a:lnTo>
                  <a:lnTo>
                    <a:pt x="9015463" y="1244600"/>
                  </a:lnTo>
                  <a:lnTo>
                    <a:pt x="8975184" y="1206500"/>
                  </a:lnTo>
                  <a:lnTo>
                    <a:pt x="8893833" y="1155700"/>
                  </a:lnTo>
                  <a:lnTo>
                    <a:pt x="8852767" y="1117600"/>
                  </a:lnTo>
                  <a:lnTo>
                    <a:pt x="8728037" y="1041400"/>
                  </a:lnTo>
                  <a:lnTo>
                    <a:pt x="8685960" y="1003300"/>
                  </a:lnTo>
                  <a:lnTo>
                    <a:pt x="8536743" y="914400"/>
                  </a:lnTo>
                  <a:close/>
                </a:path>
                <a:path w="9909175" h="3352800">
                  <a:moveTo>
                    <a:pt x="542543" y="2273300"/>
                  </a:moveTo>
                  <a:lnTo>
                    <a:pt x="537971" y="2273300"/>
                  </a:lnTo>
                  <a:lnTo>
                    <a:pt x="531917" y="2286000"/>
                  </a:lnTo>
                  <a:lnTo>
                    <a:pt x="524626" y="2298700"/>
                  </a:lnTo>
                  <a:lnTo>
                    <a:pt x="497377" y="2336800"/>
                  </a:lnTo>
                  <a:lnTo>
                    <a:pt x="476773" y="2362200"/>
                  </a:lnTo>
                  <a:lnTo>
                    <a:pt x="466353" y="2387600"/>
                  </a:lnTo>
                  <a:lnTo>
                    <a:pt x="437072" y="2425700"/>
                  </a:lnTo>
                  <a:lnTo>
                    <a:pt x="415050" y="2463800"/>
                  </a:lnTo>
                  <a:lnTo>
                    <a:pt x="410275" y="2476500"/>
                  </a:lnTo>
                  <a:lnTo>
                    <a:pt x="414847" y="2476500"/>
                  </a:lnTo>
                  <a:lnTo>
                    <a:pt x="422881" y="2463800"/>
                  </a:lnTo>
                  <a:lnTo>
                    <a:pt x="433763" y="2451100"/>
                  </a:lnTo>
                  <a:lnTo>
                    <a:pt x="447700" y="2425700"/>
                  </a:lnTo>
                  <a:lnTo>
                    <a:pt x="464896" y="2400300"/>
                  </a:lnTo>
                  <a:lnTo>
                    <a:pt x="485553" y="2374900"/>
                  </a:lnTo>
                  <a:lnTo>
                    <a:pt x="506022" y="2344303"/>
                  </a:lnTo>
                  <a:lnTo>
                    <a:pt x="517371" y="2324100"/>
                  </a:lnTo>
                  <a:lnTo>
                    <a:pt x="528565" y="2298700"/>
                  </a:lnTo>
                  <a:lnTo>
                    <a:pt x="536888" y="2286000"/>
                  </a:lnTo>
                  <a:lnTo>
                    <a:pt x="542543" y="2273300"/>
                  </a:lnTo>
                  <a:close/>
                </a:path>
                <a:path w="9909175" h="3352800">
                  <a:moveTo>
                    <a:pt x="546672" y="2260600"/>
                  </a:moveTo>
                  <a:lnTo>
                    <a:pt x="545553" y="2260600"/>
                  </a:lnTo>
                  <a:lnTo>
                    <a:pt x="542585" y="2273300"/>
                  </a:lnTo>
                  <a:lnTo>
                    <a:pt x="545737" y="2273300"/>
                  </a:lnTo>
                  <a:lnTo>
                    <a:pt x="546672" y="2260600"/>
                  </a:lnTo>
                  <a:close/>
                </a:path>
                <a:path w="9909175" h="3352800">
                  <a:moveTo>
                    <a:pt x="2065487" y="2025298"/>
                  </a:moveTo>
                  <a:lnTo>
                    <a:pt x="2056035" y="2032000"/>
                  </a:lnTo>
                  <a:lnTo>
                    <a:pt x="2053428" y="2044700"/>
                  </a:lnTo>
                  <a:lnTo>
                    <a:pt x="2065487" y="2025298"/>
                  </a:lnTo>
                  <a:close/>
                </a:path>
                <a:path w="9909175" h="3352800">
                  <a:moveTo>
                    <a:pt x="2073948" y="2019300"/>
                  </a:moveTo>
                  <a:lnTo>
                    <a:pt x="2069216" y="2019300"/>
                  </a:lnTo>
                  <a:lnTo>
                    <a:pt x="2065487" y="2025298"/>
                  </a:lnTo>
                  <a:lnTo>
                    <a:pt x="2073948" y="2019300"/>
                  </a:lnTo>
                  <a:close/>
                </a:path>
                <a:path w="9909175" h="3352800">
                  <a:moveTo>
                    <a:pt x="6170448" y="63500"/>
                  </a:moveTo>
                  <a:lnTo>
                    <a:pt x="4331511" y="63500"/>
                  </a:lnTo>
                  <a:lnTo>
                    <a:pt x="4282218" y="76200"/>
                  </a:lnTo>
                  <a:lnTo>
                    <a:pt x="4232324" y="76200"/>
                  </a:lnTo>
                  <a:lnTo>
                    <a:pt x="4182516" y="88900"/>
                  </a:lnTo>
                  <a:lnTo>
                    <a:pt x="6269106" y="88900"/>
                  </a:lnTo>
                  <a:lnTo>
                    <a:pt x="6170448" y="63500"/>
                  </a:lnTo>
                  <a:close/>
                </a:path>
                <a:path w="9909175" h="3352800">
                  <a:moveTo>
                    <a:pt x="6071572" y="50800"/>
                  </a:moveTo>
                  <a:lnTo>
                    <a:pt x="4430266" y="50800"/>
                  </a:lnTo>
                  <a:lnTo>
                    <a:pt x="4380861" y="63500"/>
                  </a:lnTo>
                  <a:lnTo>
                    <a:pt x="6121035" y="63500"/>
                  </a:lnTo>
                  <a:lnTo>
                    <a:pt x="6071572" y="50800"/>
                  </a:lnTo>
                  <a:close/>
                </a:path>
                <a:path w="9909175" h="3352800">
                  <a:moveTo>
                    <a:pt x="5922901" y="38100"/>
                  </a:moveTo>
                  <a:lnTo>
                    <a:pt x="4529230" y="38100"/>
                  </a:lnTo>
                  <a:lnTo>
                    <a:pt x="4479724" y="50800"/>
                  </a:lnTo>
                  <a:lnTo>
                    <a:pt x="5972501" y="50800"/>
                  </a:lnTo>
                  <a:lnTo>
                    <a:pt x="5922901" y="38100"/>
                  </a:lnTo>
                  <a:close/>
                </a:path>
                <a:path w="9909175" h="3352800">
                  <a:moveTo>
                    <a:pt x="5823585" y="25400"/>
                  </a:moveTo>
                  <a:lnTo>
                    <a:pt x="4678012" y="25400"/>
                  </a:lnTo>
                  <a:lnTo>
                    <a:pt x="4628377" y="38100"/>
                  </a:lnTo>
                  <a:lnTo>
                    <a:pt x="5873261" y="38100"/>
                  </a:lnTo>
                  <a:lnTo>
                    <a:pt x="5823585" y="25400"/>
                  </a:lnTo>
                  <a:close/>
                </a:path>
                <a:path w="9909175" h="3352800">
                  <a:moveTo>
                    <a:pt x="5674370" y="12700"/>
                  </a:moveTo>
                  <a:lnTo>
                    <a:pt x="4827124" y="12700"/>
                  </a:lnTo>
                  <a:lnTo>
                    <a:pt x="4777388" y="25400"/>
                  </a:lnTo>
                  <a:lnTo>
                    <a:pt x="5724137" y="25400"/>
                  </a:lnTo>
                  <a:lnTo>
                    <a:pt x="5674370" y="12700"/>
                  </a:lnTo>
                  <a:close/>
                </a:path>
                <a:path w="9909175" h="3352800">
                  <a:moveTo>
                    <a:pt x="5375369" y="0"/>
                  </a:moveTo>
                  <a:lnTo>
                    <a:pt x="5126011" y="0"/>
                  </a:lnTo>
                  <a:lnTo>
                    <a:pt x="5076156" y="12700"/>
                  </a:lnTo>
                  <a:lnTo>
                    <a:pt x="5425235" y="12700"/>
                  </a:lnTo>
                  <a:lnTo>
                    <a:pt x="5375369" y="0"/>
                  </a:lnTo>
                  <a:close/>
                </a:path>
              </a:pathLst>
            </a:custGeom>
            <a:solidFill>
              <a:srgbClr val="FFFFFF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5767" y="0"/>
              <a:ext cx="5205857" cy="6857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93864" y="0"/>
              <a:ext cx="4364990" cy="6858000"/>
            </a:xfrm>
            <a:custGeom>
              <a:avLst/>
              <a:gdLst/>
              <a:ahLst/>
              <a:cxnLst/>
              <a:rect l="l" t="t" r="r" b="b"/>
              <a:pathLst>
                <a:path w="4364990" h="6858000">
                  <a:moveTo>
                    <a:pt x="436473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364735" y="6858000"/>
                  </a:lnTo>
                  <a:lnTo>
                    <a:pt x="436473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7880" y="6004559"/>
              <a:ext cx="74675" cy="746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9571" y="6004559"/>
              <a:ext cx="74675" cy="746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4311" y="6004559"/>
              <a:ext cx="74676" cy="746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8383" y="6004559"/>
              <a:ext cx="74675" cy="746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45293" y="1905000"/>
              <a:ext cx="6346825" cy="4953000"/>
            </a:xfrm>
            <a:custGeom>
              <a:avLst/>
              <a:gdLst/>
              <a:ahLst/>
              <a:cxnLst/>
              <a:rect l="l" t="t" r="r" b="b"/>
              <a:pathLst>
                <a:path w="6346825" h="4953000">
                  <a:moveTo>
                    <a:pt x="5610538" y="76200"/>
                  </a:moveTo>
                  <a:lnTo>
                    <a:pt x="3840541" y="76200"/>
                  </a:lnTo>
                  <a:lnTo>
                    <a:pt x="3812013" y="83561"/>
                  </a:lnTo>
                  <a:lnTo>
                    <a:pt x="3802943" y="88900"/>
                  </a:lnTo>
                  <a:lnTo>
                    <a:pt x="3791325" y="88900"/>
                  </a:lnTo>
                  <a:lnTo>
                    <a:pt x="3212548" y="241300"/>
                  </a:lnTo>
                  <a:lnTo>
                    <a:pt x="3165398" y="266700"/>
                  </a:lnTo>
                  <a:lnTo>
                    <a:pt x="3071678" y="292100"/>
                  </a:lnTo>
                  <a:lnTo>
                    <a:pt x="3025117" y="317500"/>
                  </a:lnTo>
                  <a:lnTo>
                    <a:pt x="2978762" y="330200"/>
                  </a:lnTo>
                  <a:lnTo>
                    <a:pt x="2932616" y="355600"/>
                  </a:lnTo>
                  <a:lnTo>
                    <a:pt x="2886686" y="368300"/>
                  </a:lnTo>
                  <a:lnTo>
                    <a:pt x="2840974" y="393700"/>
                  </a:lnTo>
                  <a:lnTo>
                    <a:pt x="2795487" y="406400"/>
                  </a:lnTo>
                  <a:lnTo>
                    <a:pt x="2705201" y="457200"/>
                  </a:lnTo>
                  <a:lnTo>
                    <a:pt x="2660411" y="469900"/>
                  </a:lnTo>
                  <a:lnTo>
                    <a:pt x="2527513" y="546100"/>
                  </a:lnTo>
                  <a:lnTo>
                    <a:pt x="2483719" y="558800"/>
                  </a:lnTo>
                  <a:lnTo>
                    <a:pt x="2268738" y="685800"/>
                  </a:lnTo>
                  <a:lnTo>
                    <a:pt x="2101816" y="787400"/>
                  </a:lnTo>
                  <a:lnTo>
                    <a:pt x="2060827" y="825500"/>
                  </a:lnTo>
                  <a:lnTo>
                    <a:pt x="1939709" y="901700"/>
                  </a:lnTo>
                  <a:lnTo>
                    <a:pt x="1899969" y="939800"/>
                  </a:lnTo>
                  <a:lnTo>
                    <a:pt x="1821464" y="990600"/>
                  </a:lnTo>
                  <a:lnTo>
                    <a:pt x="1782708" y="1028700"/>
                  </a:lnTo>
                  <a:lnTo>
                    <a:pt x="1744289" y="1054100"/>
                  </a:lnTo>
                  <a:lnTo>
                    <a:pt x="1706212" y="1092200"/>
                  </a:lnTo>
                  <a:lnTo>
                    <a:pt x="1668482" y="1117600"/>
                  </a:lnTo>
                  <a:lnTo>
                    <a:pt x="1631102" y="1155700"/>
                  </a:lnTo>
                  <a:lnTo>
                    <a:pt x="1594078" y="1181100"/>
                  </a:lnTo>
                  <a:lnTo>
                    <a:pt x="1557414" y="1219200"/>
                  </a:lnTo>
                  <a:lnTo>
                    <a:pt x="1521115" y="1244600"/>
                  </a:lnTo>
                  <a:lnTo>
                    <a:pt x="1485184" y="1282700"/>
                  </a:lnTo>
                  <a:lnTo>
                    <a:pt x="1449627" y="1320800"/>
                  </a:lnTo>
                  <a:lnTo>
                    <a:pt x="1414448" y="1346200"/>
                  </a:lnTo>
                  <a:lnTo>
                    <a:pt x="1379652" y="1384300"/>
                  </a:lnTo>
                  <a:lnTo>
                    <a:pt x="1345243" y="1422400"/>
                  </a:lnTo>
                  <a:lnTo>
                    <a:pt x="1311226" y="1460500"/>
                  </a:lnTo>
                  <a:lnTo>
                    <a:pt x="1277605" y="1485900"/>
                  </a:lnTo>
                  <a:lnTo>
                    <a:pt x="1244385" y="1524000"/>
                  </a:lnTo>
                  <a:lnTo>
                    <a:pt x="1211570" y="1562100"/>
                  </a:lnTo>
                  <a:lnTo>
                    <a:pt x="1179166" y="1600200"/>
                  </a:lnTo>
                  <a:lnTo>
                    <a:pt x="1147175" y="1638300"/>
                  </a:lnTo>
                  <a:lnTo>
                    <a:pt x="1115604" y="1676400"/>
                  </a:lnTo>
                  <a:lnTo>
                    <a:pt x="1084456" y="1714500"/>
                  </a:lnTo>
                  <a:lnTo>
                    <a:pt x="1053737" y="1752600"/>
                  </a:lnTo>
                  <a:lnTo>
                    <a:pt x="1023450" y="1790700"/>
                  </a:lnTo>
                  <a:lnTo>
                    <a:pt x="993600" y="1828800"/>
                  </a:lnTo>
                  <a:lnTo>
                    <a:pt x="964192" y="1866900"/>
                  </a:lnTo>
                  <a:lnTo>
                    <a:pt x="935178" y="1917700"/>
                  </a:lnTo>
                  <a:lnTo>
                    <a:pt x="906631" y="1955800"/>
                  </a:lnTo>
                  <a:lnTo>
                    <a:pt x="878549" y="1993900"/>
                  </a:lnTo>
                  <a:lnTo>
                    <a:pt x="850931" y="2032000"/>
                  </a:lnTo>
                  <a:lnTo>
                    <a:pt x="823776" y="2082800"/>
                  </a:lnTo>
                  <a:lnTo>
                    <a:pt x="797083" y="2120900"/>
                  </a:lnTo>
                  <a:lnTo>
                    <a:pt x="770851" y="2159000"/>
                  </a:lnTo>
                  <a:lnTo>
                    <a:pt x="745078" y="2209800"/>
                  </a:lnTo>
                  <a:lnTo>
                    <a:pt x="719764" y="2247900"/>
                  </a:lnTo>
                  <a:lnTo>
                    <a:pt x="694907" y="2298700"/>
                  </a:lnTo>
                  <a:lnTo>
                    <a:pt x="670507" y="2336800"/>
                  </a:lnTo>
                  <a:lnTo>
                    <a:pt x="646562" y="2374900"/>
                  </a:lnTo>
                  <a:lnTo>
                    <a:pt x="623072" y="2425700"/>
                  </a:lnTo>
                  <a:lnTo>
                    <a:pt x="600034" y="2463800"/>
                  </a:lnTo>
                  <a:lnTo>
                    <a:pt x="577449" y="2514600"/>
                  </a:lnTo>
                  <a:lnTo>
                    <a:pt x="555315" y="2565400"/>
                  </a:lnTo>
                  <a:lnTo>
                    <a:pt x="533630" y="2603500"/>
                  </a:lnTo>
                  <a:lnTo>
                    <a:pt x="512395" y="2654300"/>
                  </a:lnTo>
                  <a:lnTo>
                    <a:pt x="491607" y="2692400"/>
                  </a:lnTo>
                  <a:lnTo>
                    <a:pt x="471266" y="2743200"/>
                  </a:lnTo>
                  <a:lnTo>
                    <a:pt x="451370" y="2781300"/>
                  </a:lnTo>
                  <a:lnTo>
                    <a:pt x="431919" y="2832100"/>
                  </a:lnTo>
                  <a:lnTo>
                    <a:pt x="412912" y="2882900"/>
                  </a:lnTo>
                  <a:lnTo>
                    <a:pt x="394346" y="2921000"/>
                  </a:lnTo>
                  <a:lnTo>
                    <a:pt x="376222" y="2971800"/>
                  </a:lnTo>
                  <a:lnTo>
                    <a:pt x="358538" y="3022600"/>
                  </a:lnTo>
                  <a:lnTo>
                    <a:pt x="341293" y="3073400"/>
                  </a:lnTo>
                  <a:lnTo>
                    <a:pt x="324486" y="3111500"/>
                  </a:lnTo>
                  <a:lnTo>
                    <a:pt x="308117" y="3162300"/>
                  </a:lnTo>
                  <a:lnTo>
                    <a:pt x="292182" y="3213100"/>
                  </a:lnTo>
                  <a:lnTo>
                    <a:pt x="276683" y="3263900"/>
                  </a:lnTo>
                  <a:lnTo>
                    <a:pt x="261617" y="3302000"/>
                  </a:lnTo>
                  <a:lnTo>
                    <a:pt x="246984" y="3352800"/>
                  </a:lnTo>
                  <a:lnTo>
                    <a:pt x="232782" y="3403600"/>
                  </a:lnTo>
                  <a:lnTo>
                    <a:pt x="219011" y="3454400"/>
                  </a:lnTo>
                  <a:lnTo>
                    <a:pt x="205669" y="3505200"/>
                  </a:lnTo>
                  <a:lnTo>
                    <a:pt x="192755" y="3543300"/>
                  </a:lnTo>
                  <a:lnTo>
                    <a:pt x="180268" y="3594100"/>
                  </a:lnTo>
                  <a:lnTo>
                    <a:pt x="168208" y="3644900"/>
                  </a:lnTo>
                  <a:lnTo>
                    <a:pt x="156572" y="3695700"/>
                  </a:lnTo>
                  <a:lnTo>
                    <a:pt x="145360" y="3746500"/>
                  </a:lnTo>
                  <a:lnTo>
                    <a:pt x="134571" y="3797300"/>
                  </a:lnTo>
                  <a:lnTo>
                    <a:pt x="124204" y="3848100"/>
                  </a:lnTo>
                  <a:lnTo>
                    <a:pt x="114258" y="3886200"/>
                  </a:lnTo>
                  <a:lnTo>
                    <a:pt x="104730" y="3937000"/>
                  </a:lnTo>
                  <a:lnTo>
                    <a:pt x="95622" y="3987800"/>
                  </a:lnTo>
                  <a:lnTo>
                    <a:pt x="86931" y="4038600"/>
                  </a:lnTo>
                  <a:lnTo>
                    <a:pt x="78656" y="4089400"/>
                  </a:lnTo>
                  <a:lnTo>
                    <a:pt x="70796" y="4140200"/>
                  </a:lnTo>
                  <a:lnTo>
                    <a:pt x="63350" y="4191000"/>
                  </a:lnTo>
                  <a:lnTo>
                    <a:pt x="56318" y="4241800"/>
                  </a:lnTo>
                  <a:lnTo>
                    <a:pt x="49697" y="4279900"/>
                  </a:lnTo>
                  <a:lnTo>
                    <a:pt x="43487" y="4330700"/>
                  </a:lnTo>
                  <a:lnTo>
                    <a:pt x="37687" y="4381500"/>
                  </a:lnTo>
                  <a:lnTo>
                    <a:pt x="32296" y="4432300"/>
                  </a:lnTo>
                  <a:lnTo>
                    <a:pt x="27312" y="4483100"/>
                  </a:lnTo>
                  <a:lnTo>
                    <a:pt x="22735" y="4533900"/>
                  </a:lnTo>
                  <a:lnTo>
                    <a:pt x="18563" y="4584700"/>
                  </a:lnTo>
                  <a:lnTo>
                    <a:pt x="14796" y="4635500"/>
                  </a:lnTo>
                  <a:lnTo>
                    <a:pt x="11432" y="4686300"/>
                  </a:lnTo>
                  <a:lnTo>
                    <a:pt x="8470" y="4737100"/>
                  </a:lnTo>
                  <a:lnTo>
                    <a:pt x="5909" y="4775200"/>
                  </a:lnTo>
                  <a:lnTo>
                    <a:pt x="3748" y="4826000"/>
                  </a:lnTo>
                  <a:lnTo>
                    <a:pt x="1986" y="4876800"/>
                  </a:lnTo>
                  <a:lnTo>
                    <a:pt x="622" y="4927600"/>
                  </a:lnTo>
                  <a:lnTo>
                    <a:pt x="0" y="4953000"/>
                  </a:lnTo>
                  <a:lnTo>
                    <a:pt x="1356602" y="4953000"/>
                  </a:lnTo>
                  <a:lnTo>
                    <a:pt x="1356127" y="4927600"/>
                  </a:lnTo>
                  <a:lnTo>
                    <a:pt x="1355791" y="4876800"/>
                  </a:lnTo>
                  <a:lnTo>
                    <a:pt x="1355977" y="4838700"/>
                  </a:lnTo>
                  <a:lnTo>
                    <a:pt x="1356686" y="4787900"/>
                  </a:lnTo>
                  <a:lnTo>
                    <a:pt x="1357918" y="4737100"/>
                  </a:lnTo>
                  <a:lnTo>
                    <a:pt x="1359676" y="4686300"/>
                  </a:lnTo>
                  <a:lnTo>
                    <a:pt x="1361958" y="4635500"/>
                  </a:lnTo>
                  <a:lnTo>
                    <a:pt x="1364767" y="4584700"/>
                  </a:lnTo>
                  <a:lnTo>
                    <a:pt x="1368103" y="4533900"/>
                  </a:lnTo>
                  <a:lnTo>
                    <a:pt x="1371966" y="4495800"/>
                  </a:lnTo>
                  <a:lnTo>
                    <a:pt x="1376358" y="4445000"/>
                  </a:lnTo>
                  <a:lnTo>
                    <a:pt x="1381279" y="4394200"/>
                  </a:lnTo>
                  <a:lnTo>
                    <a:pt x="1386730" y="4343400"/>
                  </a:lnTo>
                  <a:lnTo>
                    <a:pt x="1392712" y="4292600"/>
                  </a:lnTo>
                  <a:lnTo>
                    <a:pt x="1399225" y="4241800"/>
                  </a:lnTo>
                  <a:lnTo>
                    <a:pt x="1406270" y="4191000"/>
                  </a:lnTo>
                  <a:lnTo>
                    <a:pt x="1413849" y="4152900"/>
                  </a:lnTo>
                  <a:lnTo>
                    <a:pt x="1421962" y="4102100"/>
                  </a:lnTo>
                  <a:lnTo>
                    <a:pt x="1430609" y="4051300"/>
                  </a:lnTo>
                  <a:lnTo>
                    <a:pt x="1439792" y="4000500"/>
                  </a:lnTo>
                  <a:lnTo>
                    <a:pt x="1449510" y="3949700"/>
                  </a:lnTo>
                  <a:lnTo>
                    <a:pt x="1459766" y="3898900"/>
                  </a:lnTo>
                  <a:lnTo>
                    <a:pt x="1470560" y="3860800"/>
                  </a:lnTo>
                  <a:lnTo>
                    <a:pt x="1481892" y="3810000"/>
                  </a:lnTo>
                  <a:lnTo>
                    <a:pt x="1493763" y="3759200"/>
                  </a:lnTo>
                  <a:lnTo>
                    <a:pt x="1506175" y="3708400"/>
                  </a:lnTo>
                  <a:lnTo>
                    <a:pt x="1519127" y="3670300"/>
                  </a:lnTo>
                  <a:lnTo>
                    <a:pt x="1532621" y="3619500"/>
                  </a:lnTo>
                  <a:lnTo>
                    <a:pt x="1546657" y="3568700"/>
                  </a:lnTo>
                  <a:lnTo>
                    <a:pt x="1561236" y="3517900"/>
                  </a:lnTo>
                  <a:lnTo>
                    <a:pt x="1576360" y="3467100"/>
                  </a:lnTo>
                  <a:lnTo>
                    <a:pt x="1592028" y="3429000"/>
                  </a:lnTo>
                  <a:lnTo>
                    <a:pt x="1608242" y="3378200"/>
                  </a:lnTo>
                  <a:lnTo>
                    <a:pt x="1625002" y="3327400"/>
                  </a:lnTo>
                  <a:lnTo>
                    <a:pt x="1642309" y="3289300"/>
                  </a:lnTo>
                  <a:lnTo>
                    <a:pt x="1660163" y="3238500"/>
                  </a:lnTo>
                  <a:lnTo>
                    <a:pt x="1678567" y="3187700"/>
                  </a:lnTo>
                  <a:lnTo>
                    <a:pt x="1697256" y="3149600"/>
                  </a:lnTo>
                  <a:lnTo>
                    <a:pt x="1716530" y="3098800"/>
                  </a:lnTo>
                  <a:lnTo>
                    <a:pt x="1736384" y="3060700"/>
                  </a:lnTo>
                  <a:lnTo>
                    <a:pt x="1756813" y="3009900"/>
                  </a:lnTo>
                  <a:lnTo>
                    <a:pt x="1777812" y="2971800"/>
                  </a:lnTo>
                  <a:lnTo>
                    <a:pt x="1799375" y="2933700"/>
                  </a:lnTo>
                  <a:lnTo>
                    <a:pt x="1821497" y="2882900"/>
                  </a:lnTo>
                  <a:lnTo>
                    <a:pt x="1844173" y="2844800"/>
                  </a:lnTo>
                  <a:lnTo>
                    <a:pt x="1867398" y="2806700"/>
                  </a:lnTo>
                  <a:lnTo>
                    <a:pt x="1891167" y="2755900"/>
                  </a:lnTo>
                  <a:lnTo>
                    <a:pt x="1915474" y="2717800"/>
                  </a:lnTo>
                  <a:lnTo>
                    <a:pt x="1940315" y="2679700"/>
                  </a:lnTo>
                  <a:lnTo>
                    <a:pt x="1965683" y="2641600"/>
                  </a:lnTo>
                  <a:lnTo>
                    <a:pt x="1991575" y="2590800"/>
                  </a:lnTo>
                  <a:lnTo>
                    <a:pt x="2017984" y="2552700"/>
                  </a:lnTo>
                  <a:lnTo>
                    <a:pt x="2044906" y="2514600"/>
                  </a:lnTo>
                  <a:lnTo>
                    <a:pt x="2072335" y="2476500"/>
                  </a:lnTo>
                  <a:lnTo>
                    <a:pt x="2100266" y="2438400"/>
                  </a:lnTo>
                  <a:lnTo>
                    <a:pt x="2128694" y="2400300"/>
                  </a:lnTo>
                  <a:lnTo>
                    <a:pt x="2157615" y="2362200"/>
                  </a:lnTo>
                  <a:lnTo>
                    <a:pt x="2187021" y="2324100"/>
                  </a:lnTo>
                  <a:lnTo>
                    <a:pt x="2216910" y="2286000"/>
                  </a:lnTo>
                  <a:lnTo>
                    <a:pt x="2247274" y="2247900"/>
                  </a:lnTo>
                  <a:lnTo>
                    <a:pt x="2278110" y="2209800"/>
                  </a:lnTo>
                  <a:lnTo>
                    <a:pt x="2309411" y="2171700"/>
                  </a:lnTo>
                  <a:lnTo>
                    <a:pt x="2341173" y="2133600"/>
                  </a:lnTo>
                  <a:lnTo>
                    <a:pt x="2373391" y="2095500"/>
                  </a:lnTo>
                  <a:lnTo>
                    <a:pt x="2406059" y="2070100"/>
                  </a:lnTo>
                  <a:lnTo>
                    <a:pt x="2439172" y="2032000"/>
                  </a:lnTo>
                  <a:lnTo>
                    <a:pt x="2472725" y="1993900"/>
                  </a:lnTo>
                  <a:lnTo>
                    <a:pt x="2506713" y="1955800"/>
                  </a:lnTo>
                  <a:lnTo>
                    <a:pt x="2541131" y="1930400"/>
                  </a:lnTo>
                  <a:lnTo>
                    <a:pt x="2575973" y="1892300"/>
                  </a:lnTo>
                  <a:lnTo>
                    <a:pt x="2611234" y="1866900"/>
                  </a:lnTo>
                  <a:lnTo>
                    <a:pt x="2646910" y="1828800"/>
                  </a:lnTo>
                  <a:lnTo>
                    <a:pt x="2682994" y="1803400"/>
                  </a:lnTo>
                  <a:lnTo>
                    <a:pt x="2719482" y="1765300"/>
                  </a:lnTo>
                  <a:lnTo>
                    <a:pt x="2756368" y="1739900"/>
                  </a:lnTo>
                  <a:lnTo>
                    <a:pt x="2793648" y="1701800"/>
                  </a:lnTo>
                  <a:lnTo>
                    <a:pt x="2869366" y="1651000"/>
                  </a:lnTo>
                  <a:lnTo>
                    <a:pt x="2907795" y="1612900"/>
                  </a:lnTo>
                  <a:lnTo>
                    <a:pt x="3025295" y="1536700"/>
                  </a:lnTo>
                  <a:lnTo>
                    <a:pt x="3146009" y="1460500"/>
                  </a:lnTo>
                  <a:lnTo>
                    <a:pt x="3311718" y="1358900"/>
                  </a:lnTo>
                  <a:lnTo>
                    <a:pt x="3353960" y="1333500"/>
                  </a:lnTo>
                  <a:lnTo>
                    <a:pt x="3396517" y="1320800"/>
                  </a:lnTo>
                  <a:lnTo>
                    <a:pt x="3482558" y="1270000"/>
                  </a:lnTo>
                  <a:lnTo>
                    <a:pt x="3526031" y="1257300"/>
                  </a:lnTo>
                  <a:lnTo>
                    <a:pt x="3569799" y="1231900"/>
                  </a:lnTo>
                  <a:lnTo>
                    <a:pt x="3613856" y="1219200"/>
                  </a:lnTo>
                  <a:lnTo>
                    <a:pt x="3658198" y="1193800"/>
                  </a:lnTo>
                  <a:lnTo>
                    <a:pt x="3747715" y="1168400"/>
                  </a:lnTo>
                  <a:lnTo>
                    <a:pt x="3792879" y="1143000"/>
                  </a:lnTo>
                  <a:lnTo>
                    <a:pt x="4258171" y="1016000"/>
                  </a:lnTo>
                  <a:lnTo>
                    <a:pt x="4305951" y="1016000"/>
                  </a:lnTo>
                  <a:lnTo>
                    <a:pt x="4353938" y="1003300"/>
                  </a:lnTo>
                  <a:lnTo>
                    <a:pt x="4402126" y="1003300"/>
                  </a:lnTo>
                  <a:lnTo>
                    <a:pt x="4450511" y="990600"/>
                  </a:lnTo>
                  <a:lnTo>
                    <a:pt x="4499087" y="990600"/>
                  </a:lnTo>
                  <a:lnTo>
                    <a:pt x="4547849" y="977900"/>
                  </a:lnTo>
                  <a:lnTo>
                    <a:pt x="6346706" y="977900"/>
                  </a:lnTo>
                  <a:lnTo>
                    <a:pt x="6346706" y="266700"/>
                  </a:lnTo>
                  <a:lnTo>
                    <a:pt x="6333570" y="254000"/>
                  </a:lnTo>
                  <a:lnTo>
                    <a:pt x="5756966" y="101600"/>
                  </a:lnTo>
                  <a:lnTo>
                    <a:pt x="5708245" y="101600"/>
                  </a:lnTo>
                  <a:lnTo>
                    <a:pt x="5610538" y="76200"/>
                  </a:lnTo>
                  <a:close/>
                </a:path>
                <a:path w="6346825" h="4953000">
                  <a:moveTo>
                    <a:pt x="6346706" y="977900"/>
                  </a:moveTo>
                  <a:lnTo>
                    <a:pt x="5288141" y="977900"/>
                  </a:lnTo>
                  <a:lnTo>
                    <a:pt x="5337203" y="990600"/>
                  </a:lnTo>
                  <a:lnTo>
                    <a:pt x="5386264" y="990600"/>
                  </a:lnTo>
                  <a:lnTo>
                    <a:pt x="5435317" y="1003300"/>
                  </a:lnTo>
                  <a:lnTo>
                    <a:pt x="5484353" y="1003300"/>
                  </a:lnTo>
                  <a:lnTo>
                    <a:pt x="5533362" y="1016000"/>
                  </a:lnTo>
                  <a:lnTo>
                    <a:pt x="5582336" y="1016000"/>
                  </a:lnTo>
                  <a:lnTo>
                    <a:pt x="5777703" y="1066800"/>
                  </a:lnTo>
                  <a:lnTo>
                    <a:pt x="5826369" y="1066800"/>
                  </a:lnTo>
                  <a:lnTo>
                    <a:pt x="6020063" y="1117600"/>
                  </a:lnTo>
                  <a:lnTo>
                    <a:pt x="6068199" y="1143000"/>
                  </a:lnTo>
                  <a:lnTo>
                    <a:pt x="6211782" y="1181100"/>
                  </a:lnTo>
                  <a:lnTo>
                    <a:pt x="6259337" y="1206500"/>
                  </a:lnTo>
                  <a:lnTo>
                    <a:pt x="6306725" y="1219200"/>
                  </a:lnTo>
                  <a:lnTo>
                    <a:pt x="6346706" y="1231900"/>
                  </a:lnTo>
                  <a:lnTo>
                    <a:pt x="6346706" y="977900"/>
                  </a:lnTo>
                  <a:close/>
                </a:path>
                <a:path w="6346825" h="4953000">
                  <a:moveTo>
                    <a:pt x="3636275" y="114300"/>
                  </a:moveTo>
                  <a:lnTo>
                    <a:pt x="3613470" y="114300"/>
                  </a:lnTo>
                  <a:lnTo>
                    <a:pt x="3610202" y="127000"/>
                  </a:lnTo>
                  <a:lnTo>
                    <a:pt x="3623152" y="127000"/>
                  </a:lnTo>
                  <a:lnTo>
                    <a:pt x="3636275" y="114300"/>
                  </a:lnTo>
                  <a:close/>
                </a:path>
                <a:path w="6346825" h="4953000">
                  <a:moveTo>
                    <a:pt x="3707193" y="101600"/>
                  </a:moveTo>
                  <a:lnTo>
                    <a:pt x="3670187" y="101600"/>
                  </a:lnTo>
                  <a:lnTo>
                    <a:pt x="3654681" y="114300"/>
                  </a:lnTo>
                  <a:lnTo>
                    <a:pt x="3677928" y="114300"/>
                  </a:lnTo>
                  <a:lnTo>
                    <a:pt x="3707193" y="101600"/>
                  </a:lnTo>
                  <a:close/>
                </a:path>
                <a:path w="6346825" h="4953000">
                  <a:moveTo>
                    <a:pt x="3775749" y="88900"/>
                  </a:moveTo>
                  <a:lnTo>
                    <a:pt x="3723324" y="88900"/>
                  </a:lnTo>
                  <a:lnTo>
                    <a:pt x="3704875" y="101600"/>
                  </a:lnTo>
                  <a:lnTo>
                    <a:pt x="3742571" y="101600"/>
                  </a:lnTo>
                  <a:lnTo>
                    <a:pt x="3775749" y="88900"/>
                  </a:lnTo>
                  <a:close/>
                </a:path>
                <a:path w="6346825" h="4953000">
                  <a:moveTo>
                    <a:pt x="3824520" y="76200"/>
                  </a:moveTo>
                  <a:lnTo>
                    <a:pt x="3778694" y="76200"/>
                  </a:lnTo>
                  <a:lnTo>
                    <a:pt x="3760600" y="88900"/>
                  </a:lnTo>
                  <a:lnTo>
                    <a:pt x="3791325" y="88900"/>
                  </a:lnTo>
                  <a:lnTo>
                    <a:pt x="3812013" y="83561"/>
                  </a:lnTo>
                  <a:lnTo>
                    <a:pt x="3824520" y="76200"/>
                  </a:lnTo>
                  <a:close/>
                </a:path>
                <a:path w="6346825" h="4953000">
                  <a:moveTo>
                    <a:pt x="3859208" y="63500"/>
                  </a:moveTo>
                  <a:lnTo>
                    <a:pt x="3849051" y="63500"/>
                  </a:lnTo>
                  <a:lnTo>
                    <a:pt x="3838883" y="76200"/>
                  </a:lnTo>
                  <a:lnTo>
                    <a:pt x="3840541" y="76200"/>
                  </a:lnTo>
                  <a:lnTo>
                    <a:pt x="3854188" y="72709"/>
                  </a:lnTo>
                  <a:lnTo>
                    <a:pt x="3859208" y="63500"/>
                  </a:lnTo>
                  <a:close/>
                </a:path>
                <a:path w="6346825" h="4953000">
                  <a:moveTo>
                    <a:pt x="5463353" y="50800"/>
                  </a:moveTo>
                  <a:lnTo>
                    <a:pt x="3940252" y="50800"/>
                  </a:lnTo>
                  <a:lnTo>
                    <a:pt x="3854188" y="72709"/>
                  </a:lnTo>
                  <a:lnTo>
                    <a:pt x="3852285" y="76200"/>
                  </a:lnTo>
                  <a:lnTo>
                    <a:pt x="5561557" y="76200"/>
                  </a:lnTo>
                  <a:lnTo>
                    <a:pt x="5463353" y="50800"/>
                  </a:lnTo>
                  <a:close/>
                </a:path>
                <a:path w="6346825" h="4953000">
                  <a:moveTo>
                    <a:pt x="5266065" y="25400"/>
                  </a:moveTo>
                  <a:lnTo>
                    <a:pt x="4092608" y="25400"/>
                  </a:lnTo>
                  <a:lnTo>
                    <a:pt x="3990692" y="50800"/>
                  </a:lnTo>
                  <a:lnTo>
                    <a:pt x="5414137" y="50800"/>
                  </a:lnTo>
                  <a:lnTo>
                    <a:pt x="5364848" y="38100"/>
                  </a:lnTo>
                  <a:lnTo>
                    <a:pt x="5315490" y="38100"/>
                  </a:lnTo>
                  <a:lnTo>
                    <a:pt x="5266065" y="25400"/>
                  </a:lnTo>
                  <a:close/>
                </a:path>
                <a:path w="6346825" h="4953000">
                  <a:moveTo>
                    <a:pt x="5117415" y="12700"/>
                  </a:moveTo>
                  <a:lnTo>
                    <a:pt x="4195723" y="12700"/>
                  </a:lnTo>
                  <a:lnTo>
                    <a:pt x="4144029" y="25400"/>
                  </a:lnTo>
                  <a:lnTo>
                    <a:pt x="5167024" y="25400"/>
                  </a:lnTo>
                  <a:lnTo>
                    <a:pt x="5117415" y="12700"/>
                  </a:lnTo>
                  <a:close/>
                </a:path>
                <a:path w="6346825" h="4953000">
                  <a:moveTo>
                    <a:pt x="4968267" y="0"/>
                  </a:moveTo>
                  <a:lnTo>
                    <a:pt x="4352171" y="0"/>
                  </a:lnTo>
                  <a:lnTo>
                    <a:pt x="4299821" y="12700"/>
                  </a:lnTo>
                  <a:lnTo>
                    <a:pt x="5018034" y="12700"/>
                  </a:lnTo>
                  <a:lnTo>
                    <a:pt x="4968267" y="0"/>
                  </a:lnTo>
                  <a:close/>
                </a:path>
              </a:pathLst>
            </a:custGeom>
            <a:solidFill>
              <a:srgbClr val="FFFFFF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768590" y="1761185"/>
            <a:ext cx="331089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90" marR="5080" indent="-428625">
              <a:lnSpc>
                <a:spcPct val="100000"/>
              </a:lnSpc>
              <a:spcBef>
                <a:spcPts val="100"/>
              </a:spcBef>
            </a:pPr>
            <a:r>
              <a:rPr sz="5400" spc="-400" dirty="0">
                <a:solidFill>
                  <a:srgbClr val="252525"/>
                </a:solidFill>
              </a:rPr>
              <a:t>L</a:t>
            </a:r>
            <a:r>
              <a:rPr sz="5400" spc="-200" dirty="0">
                <a:solidFill>
                  <a:srgbClr val="252525"/>
                </a:solidFill>
              </a:rPr>
              <a:t>i</a:t>
            </a:r>
            <a:r>
              <a:rPr sz="5400" spc="200" dirty="0">
                <a:solidFill>
                  <a:srgbClr val="252525"/>
                </a:solidFill>
              </a:rPr>
              <a:t>ter</a:t>
            </a:r>
            <a:r>
              <a:rPr sz="5400" spc="265" dirty="0">
                <a:solidFill>
                  <a:srgbClr val="252525"/>
                </a:solidFill>
              </a:rPr>
              <a:t>a</a:t>
            </a:r>
            <a:r>
              <a:rPr sz="5400" spc="70" dirty="0">
                <a:solidFill>
                  <a:srgbClr val="252525"/>
                </a:solidFill>
              </a:rPr>
              <a:t>ture  </a:t>
            </a:r>
            <a:r>
              <a:rPr sz="5400" spc="190" dirty="0">
                <a:solidFill>
                  <a:srgbClr val="C04B4B"/>
                </a:solidFill>
              </a:rPr>
              <a:t>Review</a:t>
            </a:r>
            <a:endParaRPr sz="54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40" dirty="0"/>
              <a:t>9</a:t>
            </a:fld>
            <a:endParaRPr spc="-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718</Words>
  <Application>Microsoft Office PowerPoint</Application>
  <PresentationFormat>宽屏</PresentationFormat>
  <Paragraphs>171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Calibri</vt:lpstr>
      <vt:lpstr>Leelawadee UI</vt:lpstr>
      <vt:lpstr>Lucida Sans Unicode</vt:lpstr>
      <vt:lpstr>Tahoma</vt:lpstr>
      <vt:lpstr>Wingdings</vt:lpstr>
      <vt:lpstr>Office Theme</vt:lpstr>
      <vt:lpstr>COMPUTATIONAL THINKING CHALLENGE (CoTC): GAME-BASED LEARNING APPLICATION</vt:lpstr>
      <vt:lpstr>01</vt:lpstr>
      <vt:lpstr>Introduction</vt:lpstr>
      <vt:lpstr>Why Web Application Learning</vt:lpstr>
      <vt:lpstr>PROBLEM BACKGROUND</vt:lpstr>
      <vt:lpstr>PROJECT AIM</vt:lpstr>
      <vt:lpstr>PROJECT OBJECTIVES</vt:lpstr>
      <vt:lpstr>PROJECT SC</vt:lpstr>
      <vt:lpstr>Literature  Review</vt:lpstr>
      <vt:lpstr>COMPARISON OF THE EXISTING SYSTEM</vt:lpstr>
      <vt:lpstr>Methodology &amp;  Technology Used</vt:lpstr>
      <vt:lpstr>METHODOLOGY- AGILE METHODOLOGY</vt:lpstr>
      <vt:lpstr>Extreming Programming</vt:lpstr>
      <vt:lpstr>Extreming Programming</vt:lpstr>
      <vt:lpstr>HARDWARE REQUIREMENTS</vt:lpstr>
      <vt:lpstr>SOFTWARE REQUIREMENTS</vt:lpstr>
      <vt:lpstr>Requirements &amp;  Analysis Design</vt:lpstr>
      <vt:lpstr>USE CASE DIAGRAM</vt:lpstr>
      <vt:lpstr>SYSTEM ARCHITETURE</vt:lpstr>
      <vt:lpstr>PACKAGE DIAGRAM</vt:lpstr>
      <vt:lpstr>USER INTERFACE </vt:lpstr>
      <vt:lpstr>MOBILE INTERFACE FOR CUSTOMER</vt:lpstr>
      <vt:lpstr>MOBILE INTERFACE FOR CUSTOMER</vt:lpstr>
      <vt:lpstr>Figma LINK</vt:lpstr>
      <vt:lpstr>Reflection LINK</vt:lpstr>
      <vt:lpstr>Youtube LINK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IDIANA BINTI HAMIDI</dc:creator>
  <cp:lastModifiedBy>Jack Toh</cp:lastModifiedBy>
  <cp:revision>17</cp:revision>
  <dcterms:created xsi:type="dcterms:W3CDTF">2024-06-27T08:21:31Z</dcterms:created>
  <dcterms:modified xsi:type="dcterms:W3CDTF">2024-07-10T06:09:31Z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2024-06-27T00:00:00Z</vt:filetime>
  </property>
</Properties>
</file>