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7" r:id="rId1"/>
  </p:sldMasterIdLst>
  <p:notesMasterIdLst>
    <p:notesMasterId r:id="rId50"/>
  </p:notesMasterIdLst>
  <p:sldIdLst>
    <p:sldId id="338" r:id="rId2"/>
    <p:sldId id="376" r:id="rId3"/>
    <p:sldId id="335" r:id="rId4"/>
    <p:sldId id="341" r:id="rId5"/>
    <p:sldId id="333" r:id="rId6"/>
    <p:sldId id="336" r:id="rId7"/>
    <p:sldId id="343" r:id="rId8"/>
    <p:sldId id="394" r:id="rId9"/>
    <p:sldId id="345" r:id="rId10"/>
    <p:sldId id="324" r:id="rId11"/>
    <p:sldId id="346" r:id="rId12"/>
    <p:sldId id="347" r:id="rId13"/>
    <p:sldId id="352" r:id="rId14"/>
    <p:sldId id="354" r:id="rId15"/>
    <p:sldId id="355" r:id="rId16"/>
    <p:sldId id="356" r:id="rId17"/>
    <p:sldId id="357" r:id="rId18"/>
    <p:sldId id="353" r:id="rId19"/>
    <p:sldId id="325" r:id="rId20"/>
    <p:sldId id="375" r:id="rId21"/>
    <p:sldId id="378" r:id="rId22"/>
    <p:sldId id="380" r:id="rId23"/>
    <p:sldId id="381" r:id="rId24"/>
    <p:sldId id="382" r:id="rId25"/>
    <p:sldId id="383" r:id="rId26"/>
    <p:sldId id="384" r:id="rId27"/>
    <p:sldId id="385" r:id="rId28"/>
    <p:sldId id="386" r:id="rId29"/>
    <p:sldId id="393" r:id="rId30"/>
    <p:sldId id="392" r:id="rId31"/>
    <p:sldId id="363" r:id="rId32"/>
    <p:sldId id="364" r:id="rId33"/>
    <p:sldId id="365" r:id="rId34"/>
    <p:sldId id="366" r:id="rId35"/>
    <p:sldId id="387" r:id="rId36"/>
    <p:sldId id="388" r:id="rId37"/>
    <p:sldId id="389" r:id="rId38"/>
    <p:sldId id="390" r:id="rId39"/>
    <p:sldId id="391" r:id="rId40"/>
    <p:sldId id="367" r:id="rId41"/>
    <p:sldId id="368" r:id="rId42"/>
    <p:sldId id="369" r:id="rId43"/>
    <p:sldId id="370" r:id="rId44"/>
    <p:sldId id="371" r:id="rId45"/>
    <p:sldId id="372" r:id="rId46"/>
    <p:sldId id="373" r:id="rId47"/>
    <p:sldId id="395" r:id="rId48"/>
    <p:sldId id="377" r:id="rId4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yark0209" initials="s" lastIdx="1" clrIdx="0">
    <p:extLst>
      <p:ext uri="{19B8F6BF-5375-455C-9EA6-DF929625EA0E}">
        <p15:presenceInfo xmlns:p15="http://schemas.microsoft.com/office/powerpoint/2012/main" userId="syark0209" providerId="None"/>
      </p:ext>
    </p:extLst>
  </p:cmAuthor>
  <p:cmAuthor id="2" name="HP" initials="H" lastIdx="1" clrIdx="1">
    <p:extLst>
      <p:ext uri="{19B8F6BF-5375-455C-9EA6-DF929625EA0E}">
        <p15:presenceInfo xmlns:p15="http://schemas.microsoft.com/office/powerpoint/2012/main" userId="HP"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3300"/>
    <a:srgbClr val="000066"/>
    <a:srgbClr val="0000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317" autoAdjust="0"/>
    <p:restoredTop sz="94660"/>
  </p:normalViewPr>
  <p:slideViewPr>
    <p:cSldViewPr>
      <p:cViewPr varScale="1">
        <p:scale>
          <a:sx n="59" d="100"/>
          <a:sy n="59" d="100"/>
        </p:scale>
        <p:origin x="1212" y="196"/>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commentAuthors" Target="commentAuthor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diagrams/colors1.xml><?xml version="1.0" encoding="utf-8"?>
<dgm:colorsDef xmlns:dgm="http://schemas.openxmlformats.org/drawingml/2006/diagram" xmlns:a="http://schemas.openxmlformats.org/drawingml/2006/main" uniqueId="urn:microsoft.com/office/officeart/2005/8/colors/accent6_4">
  <dgm:title val=""/>
  <dgm:desc val=""/>
  <dgm:catLst>
    <dgm:cat type="accent6" pri="11400"/>
  </dgm:catLst>
  <dgm:styleLbl name="node0">
    <dgm:fillClrLst meth="cycle">
      <a:schemeClr val="accent6">
        <a:shade val="60000"/>
      </a:schemeClr>
    </dgm:fillClrLst>
    <dgm:linClrLst meth="repeat">
      <a:schemeClr val="lt1"/>
    </dgm:linClrLst>
    <dgm:effectClrLst/>
    <dgm:txLinClrLst/>
    <dgm:txFillClrLst/>
    <dgm:txEffectClrLst/>
  </dgm:styleLbl>
  <dgm:styleLbl name="alignNode1">
    <dgm:fillClrLst meth="cycle">
      <a:schemeClr val="accent6">
        <a:shade val="50000"/>
      </a:schemeClr>
      <a:schemeClr val="accent6">
        <a:tint val="55000"/>
      </a:schemeClr>
    </dgm:fillClrLst>
    <dgm:linClrLst meth="cycle">
      <a:schemeClr val="accent6">
        <a:shade val="50000"/>
      </a:schemeClr>
      <a:schemeClr val="accent6">
        <a:tint val="55000"/>
      </a:schemeClr>
    </dgm:linClrLst>
    <dgm:effectClrLst/>
    <dgm:txLinClrLst/>
    <dgm:txFillClrLst/>
    <dgm:txEffectClrLst/>
  </dgm:styleLbl>
  <dgm:styleLbl name="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ln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vennNode1">
    <dgm:fillClrLst meth="cycle">
      <a:schemeClr val="accent6">
        <a:shade val="80000"/>
        <a:alpha val="50000"/>
      </a:schemeClr>
      <a:schemeClr val="accent6">
        <a:tint val="50000"/>
        <a:alpha val="50000"/>
      </a:schemeClr>
    </dgm:fillClrLst>
    <dgm:linClrLst meth="repeat">
      <a:schemeClr val="lt1"/>
    </dgm:linClrLst>
    <dgm:effectClrLst/>
    <dgm:txLinClrLst/>
    <dgm:txFillClrLst/>
    <dgm:txEffectClrLst/>
  </dgm:styleLbl>
  <dgm:styleLbl name="node2">
    <dgm:fillClrLst>
      <a:schemeClr val="accent6">
        <a:shade val="80000"/>
      </a:schemeClr>
    </dgm:fillClrLst>
    <dgm:linClrLst meth="repeat">
      <a:schemeClr val="lt1"/>
    </dgm:linClrLst>
    <dgm:effectClrLst/>
    <dgm:txLinClrLst/>
    <dgm:txFillClrLst/>
    <dgm:txEffectClrLst/>
  </dgm:styleLbl>
  <dgm:styleLbl name="node3">
    <dgm:fillClrLst>
      <a:schemeClr val="accent6">
        <a:tint val="99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f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b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sibTrans1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0000"/>
      </a:schemeClr>
    </dgm:fillClrLst>
    <dgm:linClrLst meth="repeat">
      <a:schemeClr val="lt1"/>
    </dgm:linClrLst>
    <dgm:effectClrLst/>
    <dgm:txLinClrLst/>
    <dgm:txFillClrLst/>
    <dgm:txEffectClrLst/>
  </dgm:styleLbl>
  <dgm:styleLbl name="asst3">
    <dgm:fillClrLst>
      <a:schemeClr val="accent6">
        <a:tint val="70000"/>
      </a:schemeClr>
    </dgm:fillClrLst>
    <dgm:linClrLst meth="repeat">
      <a:schemeClr val="lt1"/>
    </dgm:linClrLst>
    <dgm:effectClrLst/>
    <dgm:txLinClrLst/>
    <dgm:txFillClrLst/>
    <dgm:txEffectClrLst/>
  </dgm:styleLbl>
  <dgm:styleLbl name="asst4">
    <dgm:fillClrLst>
      <a:schemeClr val="accent6">
        <a:tint val="5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align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bgAccFollowNode1">
    <dgm:fillClrLst meth="repeat">
      <a:schemeClr val="accent6">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55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A1375AF-E93E-4CE0-8DA3-C49C1C767667}" type="doc">
      <dgm:prSet loTypeId="urn:microsoft.com/office/officeart/2005/8/layout/cycle1" loCatId="cycle" qsTypeId="urn:microsoft.com/office/officeart/2005/8/quickstyle/simple1" qsCatId="simple" csTypeId="urn:microsoft.com/office/officeart/2005/8/colors/accent6_4" csCatId="accent6" phldr="1"/>
      <dgm:spPr/>
      <dgm:t>
        <a:bodyPr/>
        <a:lstStyle/>
        <a:p>
          <a:endParaRPr lang="en-US"/>
        </a:p>
      </dgm:t>
    </dgm:pt>
    <dgm:pt modelId="{11135DA5-1F7A-4829-9CBE-6B164B6044B4}">
      <dgm:prSet phldrT="[Text]"/>
      <dgm:spPr/>
      <dgm:t>
        <a:bodyPr/>
        <a:lstStyle/>
        <a:p>
          <a:r>
            <a:rPr lang="en-US" altLang="en-US" b="1" dirty="0"/>
            <a:t>PEMERINTAH &amp; RAKYAT</a:t>
          </a:r>
          <a:endParaRPr lang="en-US" b="1" dirty="0"/>
        </a:p>
      </dgm:t>
    </dgm:pt>
    <dgm:pt modelId="{0C5F9183-89ED-43C0-8F8F-842A80B77B6A}" type="parTrans" cxnId="{B6BFB44A-E70C-4C7C-92C2-EA4655FA2A5F}">
      <dgm:prSet/>
      <dgm:spPr/>
      <dgm:t>
        <a:bodyPr/>
        <a:lstStyle/>
        <a:p>
          <a:endParaRPr lang="en-US"/>
        </a:p>
      </dgm:t>
    </dgm:pt>
    <dgm:pt modelId="{BEAB80A3-7A4A-4E68-BCE3-63213447F38E}" type="sibTrans" cxnId="{B6BFB44A-E70C-4C7C-92C2-EA4655FA2A5F}">
      <dgm:prSet/>
      <dgm:spPr/>
      <dgm:t>
        <a:bodyPr/>
        <a:lstStyle/>
        <a:p>
          <a:endParaRPr lang="en-US"/>
        </a:p>
      </dgm:t>
    </dgm:pt>
    <dgm:pt modelId="{1514260F-F5A0-4F6E-BD65-9BA2DEA0434E}">
      <dgm:prSet phldrT="[Text]"/>
      <dgm:spPr/>
      <dgm:t>
        <a:bodyPr/>
        <a:lstStyle/>
        <a:p>
          <a:r>
            <a:rPr lang="en-US" altLang="en-US" b="1" dirty="0"/>
            <a:t>BAPA &amp; ANAK LELAKI</a:t>
          </a:r>
          <a:endParaRPr lang="en-US" b="1" dirty="0"/>
        </a:p>
      </dgm:t>
    </dgm:pt>
    <dgm:pt modelId="{FCAC7EF1-4301-490B-AAC4-6096C26218C9}" type="parTrans" cxnId="{DEF8BC70-5DB3-4C77-A203-CF22C9BD0B71}">
      <dgm:prSet/>
      <dgm:spPr/>
      <dgm:t>
        <a:bodyPr/>
        <a:lstStyle/>
        <a:p>
          <a:endParaRPr lang="en-US"/>
        </a:p>
      </dgm:t>
    </dgm:pt>
    <dgm:pt modelId="{388FDE49-23C3-45B8-A21A-0418B801D6F0}" type="sibTrans" cxnId="{DEF8BC70-5DB3-4C77-A203-CF22C9BD0B71}">
      <dgm:prSet/>
      <dgm:spPr/>
      <dgm:t>
        <a:bodyPr/>
        <a:lstStyle/>
        <a:p>
          <a:endParaRPr lang="en-US"/>
        </a:p>
      </dgm:t>
    </dgm:pt>
    <dgm:pt modelId="{A793E370-F2B8-4D62-BCC2-EC2CAC2B55B9}">
      <dgm:prSet phldrT="[Text]"/>
      <dgm:spPr/>
      <dgm:t>
        <a:bodyPr/>
        <a:lstStyle/>
        <a:p>
          <a:r>
            <a:rPr lang="en-US" altLang="en-US" b="1" dirty="0"/>
            <a:t>SUAMI &amp; ISTERI</a:t>
          </a:r>
          <a:endParaRPr lang="en-US" b="1" dirty="0"/>
        </a:p>
      </dgm:t>
    </dgm:pt>
    <dgm:pt modelId="{28897C9A-95F5-45D1-85B7-E92080611F3F}" type="parTrans" cxnId="{5DEF61D1-FD8D-475C-A05B-3A59049D9C8B}">
      <dgm:prSet/>
      <dgm:spPr/>
      <dgm:t>
        <a:bodyPr/>
        <a:lstStyle/>
        <a:p>
          <a:endParaRPr lang="en-US"/>
        </a:p>
      </dgm:t>
    </dgm:pt>
    <dgm:pt modelId="{D49F382A-B1A0-44ED-B269-6E02AE375023}" type="sibTrans" cxnId="{5DEF61D1-FD8D-475C-A05B-3A59049D9C8B}">
      <dgm:prSet/>
      <dgm:spPr/>
      <dgm:t>
        <a:bodyPr/>
        <a:lstStyle/>
        <a:p>
          <a:endParaRPr lang="en-US"/>
        </a:p>
      </dgm:t>
    </dgm:pt>
    <dgm:pt modelId="{529EC316-9713-443B-B579-C70D72B9A575}">
      <dgm:prSet phldrT="[Text]"/>
      <dgm:spPr/>
      <dgm:t>
        <a:bodyPr/>
        <a:lstStyle/>
        <a:p>
          <a:r>
            <a:rPr lang="en-US" altLang="en-US" b="1" dirty="0"/>
            <a:t>ABANG &amp; ADIK LELAKI</a:t>
          </a:r>
          <a:endParaRPr lang="en-US" b="1" dirty="0"/>
        </a:p>
      </dgm:t>
    </dgm:pt>
    <dgm:pt modelId="{C99A15D7-B643-4146-BDA5-A373B66764D2}" type="parTrans" cxnId="{CB0ECCF8-D4E2-43B7-86C9-C0D595E604BA}">
      <dgm:prSet/>
      <dgm:spPr/>
      <dgm:t>
        <a:bodyPr/>
        <a:lstStyle/>
        <a:p>
          <a:endParaRPr lang="en-US"/>
        </a:p>
      </dgm:t>
    </dgm:pt>
    <dgm:pt modelId="{166CE092-A996-4150-A760-DA1C7D4A659E}" type="sibTrans" cxnId="{CB0ECCF8-D4E2-43B7-86C9-C0D595E604BA}">
      <dgm:prSet/>
      <dgm:spPr/>
      <dgm:t>
        <a:bodyPr/>
        <a:lstStyle/>
        <a:p>
          <a:endParaRPr lang="en-US"/>
        </a:p>
      </dgm:t>
    </dgm:pt>
    <dgm:pt modelId="{D4B1E235-7D3F-45C1-AC4D-DBECA14CC72A}">
      <dgm:prSet phldrT="[Text]"/>
      <dgm:spPr/>
      <dgm:t>
        <a:bodyPr/>
        <a:lstStyle/>
        <a:p>
          <a:r>
            <a:rPr lang="en-US" altLang="en-US" b="1" dirty="0"/>
            <a:t>RAKAN SESAMA LELAKI</a:t>
          </a:r>
          <a:endParaRPr lang="en-US" b="1" dirty="0"/>
        </a:p>
      </dgm:t>
    </dgm:pt>
    <dgm:pt modelId="{78453D24-68A8-48C4-8B9C-62F5B8DFF046}" type="parTrans" cxnId="{2025D3BB-2386-46C3-ACBB-AE316098A028}">
      <dgm:prSet/>
      <dgm:spPr/>
      <dgm:t>
        <a:bodyPr/>
        <a:lstStyle/>
        <a:p>
          <a:endParaRPr lang="en-US"/>
        </a:p>
      </dgm:t>
    </dgm:pt>
    <dgm:pt modelId="{06AC655B-8985-4393-AC12-69623DAA1984}" type="sibTrans" cxnId="{2025D3BB-2386-46C3-ACBB-AE316098A028}">
      <dgm:prSet/>
      <dgm:spPr/>
      <dgm:t>
        <a:bodyPr/>
        <a:lstStyle/>
        <a:p>
          <a:endParaRPr lang="en-US"/>
        </a:p>
      </dgm:t>
    </dgm:pt>
    <dgm:pt modelId="{12A3A033-384A-4A22-B82D-EC60EAEE5FD6}" type="pres">
      <dgm:prSet presAssocID="{EA1375AF-E93E-4CE0-8DA3-C49C1C767667}" presName="cycle" presStyleCnt="0">
        <dgm:presLayoutVars>
          <dgm:dir/>
          <dgm:resizeHandles val="exact"/>
        </dgm:presLayoutVars>
      </dgm:prSet>
      <dgm:spPr/>
    </dgm:pt>
    <dgm:pt modelId="{D7EF2A48-7208-4899-9334-7A4540ECC77F}" type="pres">
      <dgm:prSet presAssocID="{11135DA5-1F7A-4829-9CBE-6B164B6044B4}" presName="dummy" presStyleCnt="0"/>
      <dgm:spPr/>
    </dgm:pt>
    <dgm:pt modelId="{B422E041-9D00-4C77-BB84-D6FAD6CC55A9}" type="pres">
      <dgm:prSet presAssocID="{11135DA5-1F7A-4829-9CBE-6B164B6044B4}" presName="node" presStyleLbl="revTx" presStyleIdx="0" presStyleCnt="5">
        <dgm:presLayoutVars>
          <dgm:bulletEnabled val="1"/>
        </dgm:presLayoutVars>
      </dgm:prSet>
      <dgm:spPr/>
    </dgm:pt>
    <dgm:pt modelId="{FC6F720B-FD97-46AB-9318-9A99FFDE6FAB}" type="pres">
      <dgm:prSet presAssocID="{BEAB80A3-7A4A-4E68-BCE3-63213447F38E}" presName="sibTrans" presStyleLbl="node1" presStyleIdx="0" presStyleCnt="5"/>
      <dgm:spPr/>
    </dgm:pt>
    <dgm:pt modelId="{72E387C8-5D17-4A7E-941E-EC1B1450C2D5}" type="pres">
      <dgm:prSet presAssocID="{1514260F-F5A0-4F6E-BD65-9BA2DEA0434E}" presName="dummy" presStyleCnt="0"/>
      <dgm:spPr/>
    </dgm:pt>
    <dgm:pt modelId="{1DF5759B-7176-4EFC-A6D0-BE838702D5ED}" type="pres">
      <dgm:prSet presAssocID="{1514260F-F5A0-4F6E-BD65-9BA2DEA0434E}" presName="node" presStyleLbl="revTx" presStyleIdx="1" presStyleCnt="5">
        <dgm:presLayoutVars>
          <dgm:bulletEnabled val="1"/>
        </dgm:presLayoutVars>
      </dgm:prSet>
      <dgm:spPr/>
    </dgm:pt>
    <dgm:pt modelId="{8BB30151-CEB7-4DEE-AC7E-B4262AF2AAAC}" type="pres">
      <dgm:prSet presAssocID="{388FDE49-23C3-45B8-A21A-0418B801D6F0}" presName="sibTrans" presStyleLbl="node1" presStyleIdx="1" presStyleCnt="5"/>
      <dgm:spPr/>
    </dgm:pt>
    <dgm:pt modelId="{010D1F17-3BD2-4C2B-BE83-DC67B1072C4C}" type="pres">
      <dgm:prSet presAssocID="{A793E370-F2B8-4D62-BCC2-EC2CAC2B55B9}" presName="dummy" presStyleCnt="0"/>
      <dgm:spPr/>
    </dgm:pt>
    <dgm:pt modelId="{57233875-7D06-40DE-A4A7-7F90D56D1F2B}" type="pres">
      <dgm:prSet presAssocID="{A793E370-F2B8-4D62-BCC2-EC2CAC2B55B9}" presName="node" presStyleLbl="revTx" presStyleIdx="2" presStyleCnt="5">
        <dgm:presLayoutVars>
          <dgm:bulletEnabled val="1"/>
        </dgm:presLayoutVars>
      </dgm:prSet>
      <dgm:spPr/>
    </dgm:pt>
    <dgm:pt modelId="{73DD9D22-A41D-48BB-A197-9A9430049D86}" type="pres">
      <dgm:prSet presAssocID="{D49F382A-B1A0-44ED-B269-6E02AE375023}" presName="sibTrans" presStyleLbl="node1" presStyleIdx="2" presStyleCnt="5"/>
      <dgm:spPr/>
    </dgm:pt>
    <dgm:pt modelId="{9C23BC6E-5931-4916-828E-E6E7A7BBCEDC}" type="pres">
      <dgm:prSet presAssocID="{529EC316-9713-443B-B579-C70D72B9A575}" presName="dummy" presStyleCnt="0"/>
      <dgm:spPr/>
    </dgm:pt>
    <dgm:pt modelId="{8EF31E32-6464-464C-A2FB-DCC7B7DF2C03}" type="pres">
      <dgm:prSet presAssocID="{529EC316-9713-443B-B579-C70D72B9A575}" presName="node" presStyleLbl="revTx" presStyleIdx="3" presStyleCnt="5">
        <dgm:presLayoutVars>
          <dgm:bulletEnabled val="1"/>
        </dgm:presLayoutVars>
      </dgm:prSet>
      <dgm:spPr/>
    </dgm:pt>
    <dgm:pt modelId="{F86831AA-1CF9-4841-91D0-824A4E3401D8}" type="pres">
      <dgm:prSet presAssocID="{166CE092-A996-4150-A760-DA1C7D4A659E}" presName="sibTrans" presStyleLbl="node1" presStyleIdx="3" presStyleCnt="5"/>
      <dgm:spPr/>
    </dgm:pt>
    <dgm:pt modelId="{E73E6735-4360-45CB-9153-BC9E81ABA325}" type="pres">
      <dgm:prSet presAssocID="{D4B1E235-7D3F-45C1-AC4D-DBECA14CC72A}" presName="dummy" presStyleCnt="0"/>
      <dgm:spPr/>
    </dgm:pt>
    <dgm:pt modelId="{9F98CF97-AEEB-4675-924A-790772793662}" type="pres">
      <dgm:prSet presAssocID="{D4B1E235-7D3F-45C1-AC4D-DBECA14CC72A}" presName="node" presStyleLbl="revTx" presStyleIdx="4" presStyleCnt="5">
        <dgm:presLayoutVars>
          <dgm:bulletEnabled val="1"/>
        </dgm:presLayoutVars>
      </dgm:prSet>
      <dgm:spPr/>
    </dgm:pt>
    <dgm:pt modelId="{951A70C2-CA88-49D1-8A97-04F930607A57}" type="pres">
      <dgm:prSet presAssocID="{06AC655B-8985-4393-AC12-69623DAA1984}" presName="sibTrans" presStyleLbl="node1" presStyleIdx="4" presStyleCnt="5"/>
      <dgm:spPr/>
    </dgm:pt>
  </dgm:ptLst>
  <dgm:cxnLst>
    <dgm:cxn modelId="{EC18F625-03CB-4041-BF31-B20118322ECD}" type="presOf" srcId="{11135DA5-1F7A-4829-9CBE-6B164B6044B4}" destId="{B422E041-9D00-4C77-BB84-D6FAD6CC55A9}" srcOrd="0" destOrd="0" presId="urn:microsoft.com/office/officeart/2005/8/layout/cycle1"/>
    <dgm:cxn modelId="{4082C02E-0E79-4566-879D-4888F78AE69E}" type="presOf" srcId="{529EC316-9713-443B-B579-C70D72B9A575}" destId="{8EF31E32-6464-464C-A2FB-DCC7B7DF2C03}" srcOrd="0" destOrd="0" presId="urn:microsoft.com/office/officeart/2005/8/layout/cycle1"/>
    <dgm:cxn modelId="{199F002F-FBAC-4F6D-8E80-E55DC84F9358}" type="presOf" srcId="{D4B1E235-7D3F-45C1-AC4D-DBECA14CC72A}" destId="{9F98CF97-AEEB-4675-924A-790772793662}" srcOrd="0" destOrd="0" presId="urn:microsoft.com/office/officeart/2005/8/layout/cycle1"/>
    <dgm:cxn modelId="{0A27D341-85E4-465D-8D4B-61CCD2C0B418}" type="presOf" srcId="{166CE092-A996-4150-A760-DA1C7D4A659E}" destId="{F86831AA-1CF9-4841-91D0-824A4E3401D8}" srcOrd="0" destOrd="0" presId="urn:microsoft.com/office/officeart/2005/8/layout/cycle1"/>
    <dgm:cxn modelId="{B6BFB44A-E70C-4C7C-92C2-EA4655FA2A5F}" srcId="{EA1375AF-E93E-4CE0-8DA3-C49C1C767667}" destId="{11135DA5-1F7A-4829-9CBE-6B164B6044B4}" srcOrd="0" destOrd="0" parTransId="{0C5F9183-89ED-43C0-8F8F-842A80B77B6A}" sibTransId="{BEAB80A3-7A4A-4E68-BCE3-63213447F38E}"/>
    <dgm:cxn modelId="{EDE2E66A-3EFC-44AA-958D-EF808BF7771A}" type="presOf" srcId="{388FDE49-23C3-45B8-A21A-0418B801D6F0}" destId="{8BB30151-CEB7-4DEE-AC7E-B4262AF2AAAC}" srcOrd="0" destOrd="0" presId="urn:microsoft.com/office/officeart/2005/8/layout/cycle1"/>
    <dgm:cxn modelId="{8ED0C14F-D6EF-472B-BB88-4B685FB7166F}" type="presOf" srcId="{BEAB80A3-7A4A-4E68-BCE3-63213447F38E}" destId="{FC6F720B-FD97-46AB-9318-9A99FFDE6FAB}" srcOrd="0" destOrd="0" presId="urn:microsoft.com/office/officeart/2005/8/layout/cycle1"/>
    <dgm:cxn modelId="{DEF8BC70-5DB3-4C77-A203-CF22C9BD0B71}" srcId="{EA1375AF-E93E-4CE0-8DA3-C49C1C767667}" destId="{1514260F-F5A0-4F6E-BD65-9BA2DEA0434E}" srcOrd="1" destOrd="0" parTransId="{FCAC7EF1-4301-490B-AAC4-6096C26218C9}" sibTransId="{388FDE49-23C3-45B8-A21A-0418B801D6F0}"/>
    <dgm:cxn modelId="{8D4B3480-6B1D-4AD2-82AF-4CB7FF7B3BFF}" type="presOf" srcId="{06AC655B-8985-4393-AC12-69623DAA1984}" destId="{951A70C2-CA88-49D1-8A97-04F930607A57}" srcOrd="0" destOrd="0" presId="urn:microsoft.com/office/officeart/2005/8/layout/cycle1"/>
    <dgm:cxn modelId="{75356393-7AB9-4540-BEC9-84831F5DB508}" type="presOf" srcId="{A793E370-F2B8-4D62-BCC2-EC2CAC2B55B9}" destId="{57233875-7D06-40DE-A4A7-7F90D56D1F2B}" srcOrd="0" destOrd="0" presId="urn:microsoft.com/office/officeart/2005/8/layout/cycle1"/>
    <dgm:cxn modelId="{66503FB1-53D8-43EA-A297-B222A017D99B}" type="presOf" srcId="{EA1375AF-E93E-4CE0-8DA3-C49C1C767667}" destId="{12A3A033-384A-4A22-B82D-EC60EAEE5FD6}" srcOrd="0" destOrd="0" presId="urn:microsoft.com/office/officeart/2005/8/layout/cycle1"/>
    <dgm:cxn modelId="{2025D3BB-2386-46C3-ACBB-AE316098A028}" srcId="{EA1375AF-E93E-4CE0-8DA3-C49C1C767667}" destId="{D4B1E235-7D3F-45C1-AC4D-DBECA14CC72A}" srcOrd="4" destOrd="0" parTransId="{78453D24-68A8-48C4-8B9C-62F5B8DFF046}" sibTransId="{06AC655B-8985-4393-AC12-69623DAA1984}"/>
    <dgm:cxn modelId="{6D2670C8-9855-4B98-9DE6-9150CCF0B96E}" type="presOf" srcId="{D49F382A-B1A0-44ED-B269-6E02AE375023}" destId="{73DD9D22-A41D-48BB-A197-9A9430049D86}" srcOrd="0" destOrd="0" presId="urn:microsoft.com/office/officeart/2005/8/layout/cycle1"/>
    <dgm:cxn modelId="{5DEF61D1-FD8D-475C-A05B-3A59049D9C8B}" srcId="{EA1375AF-E93E-4CE0-8DA3-C49C1C767667}" destId="{A793E370-F2B8-4D62-BCC2-EC2CAC2B55B9}" srcOrd="2" destOrd="0" parTransId="{28897C9A-95F5-45D1-85B7-E92080611F3F}" sibTransId="{D49F382A-B1A0-44ED-B269-6E02AE375023}"/>
    <dgm:cxn modelId="{CB0ECCF8-D4E2-43B7-86C9-C0D595E604BA}" srcId="{EA1375AF-E93E-4CE0-8DA3-C49C1C767667}" destId="{529EC316-9713-443B-B579-C70D72B9A575}" srcOrd="3" destOrd="0" parTransId="{C99A15D7-B643-4146-BDA5-A373B66764D2}" sibTransId="{166CE092-A996-4150-A760-DA1C7D4A659E}"/>
    <dgm:cxn modelId="{011A07FC-6CF8-4E40-90E1-7F0443660DEE}" type="presOf" srcId="{1514260F-F5A0-4F6E-BD65-9BA2DEA0434E}" destId="{1DF5759B-7176-4EFC-A6D0-BE838702D5ED}" srcOrd="0" destOrd="0" presId="urn:microsoft.com/office/officeart/2005/8/layout/cycle1"/>
    <dgm:cxn modelId="{CA59DE9F-7E00-4888-B179-49EE4ED65EEA}" type="presParOf" srcId="{12A3A033-384A-4A22-B82D-EC60EAEE5FD6}" destId="{D7EF2A48-7208-4899-9334-7A4540ECC77F}" srcOrd="0" destOrd="0" presId="urn:microsoft.com/office/officeart/2005/8/layout/cycle1"/>
    <dgm:cxn modelId="{E75CCB1C-6582-4D41-A76D-7F43DE21AC7C}" type="presParOf" srcId="{12A3A033-384A-4A22-B82D-EC60EAEE5FD6}" destId="{B422E041-9D00-4C77-BB84-D6FAD6CC55A9}" srcOrd="1" destOrd="0" presId="urn:microsoft.com/office/officeart/2005/8/layout/cycle1"/>
    <dgm:cxn modelId="{09B7DD66-9884-4C9A-B145-1D6D2D050CBB}" type="presParOf" srcId="{12A3A033-384A-4A22-B82D-EC60EAEE5FD6}" destId="{FC6F720B-FD97-46AB-9318-9A99FFDE6FAB}" srcOrd="2" destOrd="0" presId="urn:microsoft.com/office/officeart/2005/8/layout/cycle1"/>
    <dgm:cxn modelId="{E4D063FF-C4C8-48F3-B853-5AA6DAA2C0BD}" type="presParOf" srcId="{12A3A033-384A-4A22-B82D-EC60EAEE5FD6}" destId="{72E387C8-5D17-4A7E-941E-EC1B1450C2D5}" srcOrd="3" destOrd="0" presId="urn:microsoft.com/office/officeart/2005/8/layout/cycle1"/>
    <dgm:cxn modelId="{D5841D89-3C2D-460B-9358-CB12F792055B}" type="presParOf" srcId="{12A3A033-384A-4A22-B82D-EC60EAEE5FD6}" destId="{1DF5759B-7176-4EFC-A6D0-BE838702D5ED}" srcOrd="4" destOrd="0" presId="urn:microsoft.com/office/officeart/2005/8/layout/cycle1"/>
    <dgm:cxn modelId="{D17D6F14-EF3D-41C2-A98D-E6A332949CF6}" type="presParOf" srcId="{12A3A033-384A-4A22-B82D-EC60EAEE5FD6}" destId="{8BB30151-CEB7-4DEE-AC7E-B4262AF2AAAC}" srcOrd="5" destOrd="0" presId="urn:microsoft.com/office/officeart/2005/8/layout/cycle1"/>
    <dgm:cxn modelId="{596E49AA-62D3-45A3-BE48-62949045AB99}" type="presParOf" srcId="{12A3A033-384A-4A22-B82D-EC60EAEE5FD6}" destId="{010D1F17-3BD2-4C2B-BE83-DC67B1072C4C}" srcOrd="6" destOrd="0" presId="urn:microsoft.com/office/officeart/2005/8/layout/cycle1"/>
    <dgm:cxn modelId="{9065CBCD-4754-4ECD-A107-8CB2EA17F8D6}" type="presParOf" srcId="{12A3A033-384A-4A22-B82D-EC60EAEE5FD6}" destId="{57233875-7D06-40DE-A4A7-7F90D56D1F2B}" srcOrd="7" destOrd="0" presId="urn:microsoft.com/office/officeart/2005/8/layout/cycle1"/>
    <dgm:cxn modelId="{D861C460-E4C7-4AC3-839E-7E0B55BC07BD}" type="presParOf" srcId="{12A3A033-384A-4A22-B82D-EC60EAEE5FD6}" destId="{73DD9D22-A41D-48BB-A197-9A9430049D86}" srcOrd="8" destOrd="0" presId="urn:microsoft.com/office/officeart/2005/8/layout/cycle1"/>
    <dgm:cxn modelId="{C2045EFC-B95E-4DA1-9B99-12F314A4DF11}" type="presParOf" srcId="{12A3A033-384A-4A22-B82D-EC60EAEE5FD6}" destId="{9C23BC6E-5931-4916-828E-E6E7A7BBCEDC}" srcOrd="9" destOrd="0" presId="urn:microsoft.com/office/officeart/2005/8/layout/cycle1"/>
    <dgm:cxn modelId="{59593559-A40A-4F81-84CA-1FA97422556C}" type="presParOf" srcId="{12A3A033-384A-4A22-B82D-EC60EAEE5FD6}" destId="{8EF31E32-6464-464C-A2FB-DCC7B7DF2C03}" srcOrd="10" destOrd="0" presId="urn:microsoft.com/office/officeart/2005/8/layout/cycle1"/>
    <dgm:cxn modelId="{DC98664E-3E84-44D1-B22B-6BBAA0F63498}" type="presParOf" srcId="{12A3A033-384A-4A22-B82D-EC60EAEE5FD6}" destId="{F86831AA-1CF9-4841-91D0-824A4E3401D8}" srcOrd="11" destOrd="0" presId="urn:microsoft.com/office/officeart/2005/8/layout/cycle1"/>
    <dgm:cxn modelId="{76712FFB-20B1-40AE-823E-781656D66EC6}" type="presParOf" srcId="{12A3A033-384A-4A22-B82D-EC60EAEE5FD6}" destId="{E73E6735-4360-45CB-9153-BC9E81ABA325}" srcOrd="12" destOrd="0" presId="urn:microsoft.com/office/officeart/2005/8/layout/cycle1"/>
    <dgm:cxn modelId="{3729FAFE-8380-4721-B59F-75839EE00F7E}" type="presParOf" srcId="{12A3A033-384A-4A22-B82D-EC60EAEE5FD6}" destId="{9F98CF97-AEEB-4675-924A-790772793662}" srcOrd="13" destOrd="0" presId="urn:microsoft.com/office/officeart/2005/8/layout/cycle1"/>
    <dgm:cxn modelId="{C98DD4C2-DEE3-4EBF-A8BB-45FDC1FBBA7B}" type="presParOf" srcId="{12A3A033-384A-4A22-B82D-EC60EAEE5FD6}" destId="{951A70C2-CA88-49D1-8A97-04F930607A57}" srcOrd="14" destOrd="0" presId="urn:microsoft.com/office/officeart/2005/8/layout/cycl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2BDD35D-F880-4AC3-B3F3-D469D6D70ED0}" type="doc">
      <dgm:prSet loTypeId="urn:microsoft.com/office/officeart/2005/8/layout/cycle2" loCatId="cycle" qsTypeId="urn:microsoft.com/office/officeart/2005/8/quickstyle/3d1" qsCatId="3D" csTypeId="urn:microsoft.com/office/officeart/2005/8/colors/colorful1" csCatId="colorful" phldr="1"/>
      <dgm:spPr/>
      <dgm:t>
        <a:bodyPr/>
        <a:lstStyle/>
        <a:p>
          <a:endParaRPr lang="en-US"/>
        </a:p>
      </dgm:t>
    </dgm:pt>
    <dgm:pt modelId="{23E89A4E-4333-4009-8D73-861C5F8E4A70}">
      <dgm:prSet phldrT="[Text]"/>
      <dgm:spPr/>
      <dgm:t>
        <a:bodyPr/>
        <a:lstStyle/>
        <a:p>
          <a:r>
            <a:rPr lang="en-US" b="1" dirty="0"/>
            <a:t>BAIK HATI</a:t>
          </a:r>
        </a:p>
      </dgm:t>
    </dgm:pt>
    <dgm:pt modelId="{BD1787D7-434A-4581-9143-6496EBF1D093}" type="parTrans" cxnId="{627B6157-FD8A-4F02-9F52-146138D749BE}">
      <dgm:prSet/>
      <dgm:spPr/>
      <dgm:t>
        <a:bodyPr/>
        <a:lstStyle/>
        <a:p>
          <a:endParaRPr lang="en-US"/>
        </a:p>
      </dgm:t>
    </dgm:pt>
    <dgm:pt modelId="{92BBE811-E8B3-4174-88C0-53D46433F189}" type="sibTrans" cxnId="{627B6157-FD8A-4F02-9F52-146138D749BE}">
      <dgm:prSet/>
      <dgm:spPr/>
      <dgm:t>
        <a:bodyPr/>
        <a:lstStyle/>
        <a:p>
          <a:endParaRPr lang="en-US"/>
        </a:p>
      </dgm:t>
    </dgm:pt>
    <dgm:pt modelId="{6265451E-57F0-4DD9-A4E5-0EAB6B0F5532}">
      <dgm:prSet phldrT="[Text]"/>
      <dgm:spPr/>
      <dgm:t>
        <a:bodyPr/>
        <a:lstStyle/>
        <a:p>
          <a:r>
            <a:rPr lang="en-US" b="1" dirty="0"/>
            <a:t>ADIL</a:t>
          </a:r>
        </a:p>
      </dgm:t>
    </dgm:pt>
    <dgm:pt modelId="{87D016BC-3DC1-4F94-AE4D-80372B56028B}" type="parTrans" cxnId="{C8BBC6A2-2109-445B-B364-1DE1324C22BF}">
      <dgm:prSet/>
      <dgm:spPr/>
      <dgm:t>
        <a:bodyPr/>
        <a:lstStyle/>
        <a:p>
          <a:endParaRPr lang="en-US"/>
        </a:p>
      </dgm:t>
    </dgm:pt>
    <dgm:pt modelId="{DE91BDAB-E9AF-4F1F-A3F9-246C23BB47AB}" type="sibTrans" cxnId="{C8BBC6A2-2109-445B-B364-1DE1324C22BF}">
      <dgm:prSet/>
      <dgm:spPr/>
      <dgm:t>
        <a:bodyPr/>
        <a:lstStyle/>
        <a:p>
          <a:endParaRPr lang="en-US"/>
        </a:p>
      </dgm:t>
    </dgm:pt>
    <dgm:pt modelId="{C9541F58-4B8A-46C9-8BEF-75D8AF0D2665}">
      <dgm:prSet phldrT="[Text]"/>
      <dgm:spPr/>
      <dgm:t>
        <a:bodyPr/>
        <a:lstStyle/>
        <a:p>
          <a:r>
            <a:rPr lang="en-US" b="1" dirty="0"/>
            <a:t>SOPAN</a:t>
          </a:r>
        </a:p>
      </dgm:t>
    </dgm:pt>
    <dgm:pt modelId="{465521EE-9978-49A6-A19A-BE6C6D400387}" type="parTrans" cxnId="{E0004579-6E43-4075-8D50-5C2F61A5EBF4}">
      <dgm:prSet/>
      <dgm:spPr/>
      <dgm:t>
        <a:bodyPr/>
        <a:lstStyle/>
        <a:p>
          <a:endParaRPr lang="en-US"/>
        </a:p>
      </dgm:t>
    </dgm:pt>
    <dgm:pt modelId="{C3B04111-202C-4276-9428-3FC695F0E004}" type="sibTrans" cxnId="{E0004579-6E43-4075-8D50-5C2F61A5EBF4}">
      <dgm:prSet/>
      <dgm:spPr/>
      <dgm:t>
        <a:bodyPr/>
        <a:lstStyle/>
        <a:p>
          <a:endParaRPr lang="en-US"/>
        </a:p>
      </dgm:t>
    </dgm:pt>
    <dgm:pt modelId="{9B357E7D-1102-4EB8-90CB-77F273F805F0}">
      <dgm:prSet phldrT="[Text]"/>
      <dgm:spPr/>
      <dgm:t>
        <a:bodyPr/>
        <a:lstStyle/>
        <a:p>
          <a:r>
            <a:rPr lang="en-US" b="1" dirty="0"/>
            <a:t>BIJAKSANA</a:t>
          </a:r>
        </a:p>
      </dgm:t>
    </dgm:pt>
    <dgm:pt modelId="{8D95DD96-1856-44C4-A16E-1C0148C8DFA2}" type="parTrans" cxnId="{D04F0EA0-4F1F-43B0-BCC8-96F292820CED}">
      <dgm:prSet/>
      <dgm:spPr/>
      <dgm:t>
        <a:bodyPr/>
        <a:lstStyle/>
        <a:p>
          <a:endParaRPr lang="en-US"/>
        </a:p>
      </dgm:t>
    </dgm:pt>
    <dgm:pt modelId="{FA3A8699-2E09-4663-BC49-9C5E1CC12277}" type="sibTrans" cxnId="{D04F0EA0-4F1F-43B0-BCC8-96F292820CED}">
      <dgm:prSet/>
      <dgm:spPr/>
      <dgm:t>
        <a:bodyPr/>
        <a:lstStyle/>
        <a:p>
          <a:endParaRPr lang="en-US"/>
        </a:p>
      </dgm:t>
    </dgm:pt>
    <dgm:pt modelId="{E12294F4-B4F0-4EF8-B384-000713D2E70B}">
      <dgm:prSet phldrT="[Text]"/>
      <dgm:spPr/>
      <dgm:t>
        <a:bodyPr/>
        <a:lstStyle/>
        <a:p>
          <a:r>
            <a:rPr lang="en-US" b="1" dirty="0"/>
            <a:t>TAAT</a:t>
          </a:r>
        </a:p>
      </dgm:t>
    </dgm:pt>
    <dgm:pt modelId="{2CB7DAE8-D44E-4C00-A1D5-1132FDD37D32}" type="parTrans" cxnId="{AEBCC02E-0E90-4990-8432-3125868A5E59}">
      <dgm:prSet/>
      <dgm:spPr/>
      <dgm:t>
        <a:bodyPr/>
        <a:lstStyle/>
        <a:p>
          <a:endParaRPr lang="en-US"/>
        </a:p>
      </dgm:t>
    </dgm:pt>
    <dgm:pt modelId="{239E12C1-3946-48C2-B8DB-526A29FE4D1C}" type="sibTrans" cxnId="{AEBCC02E-0E90-4990-8432-3125868A5E59}">
      <dgm:prSet/>
      <dgm:spPr/>
      <dgm:t>
        <a:bodyPr/>
        <a:lstStyle/>
        <a:p>
          <a:endParaRPr lang="en-US"/>
        </a:p>
      </dgm:t>
    </dgm:pt>
    <dgm:pt modelId="{751985EE-1637-49A0-90D3-DAF7C6247DD9}" type="pres">
      <dgm:prSet presAssocID="{92BDD35D-F880-4AC3-B3F3-D469D6D70ED0}" presName="cycle" presStyleCnt="0">
        <dgm:presLayoutVars>
          <dgm:dir/>
          <dgm:resizeHandles val="exact"/>
        </dgm:presLayoutVars>
      </dgm:prSet>
      <dgm:spPr/>
    </dgm:pt>
    <dgm:pt modelId="{C3F16933-278B-4677-9266-AB569A3B2ECA}" type="pres">
      <dgm:prSet presAssocID="{23E89A4E-4333-4009-8D73-861C5F8E4A70}" presName="node" presStyleLbl="node1" presStyleIdx="0" presStyleCnt="5">
        <dgm:presLayoutVars>
          <dgm:bulletEnabled val="1"/>
        </dgm:presLayoutVars>
      </dgm:prSet>
      <dgm:spPr/>
    </dgm:pt>
    <dgm:pt modelId="{C867B18A-106A-4020-BF18-CAD241B80A10}" type="pres">
      <dgm:prSet presAssocID="{92BBE811-E8B3-4174-88C0-53D46433F189}" presName="sibTrans" presStyleLbl="sibTrans2D1" presStyleIdx="0" presStyleCnt="5"/>
      <dgm:spPr/>
    </dgm:pt>
    <dgm:pt modelId="{2B1ADA4C-EB77-4921-976E-B9E3BBF91BB9}" type="pres">
      <dgm:prSet presAssocID="{92BBE811-E8B3-4174-88C0-53D46433F189}" presName="connectorText" presStyleLbl="sibTrans2D1" presStyleIdx="0" presStyleCnt="5"/>
      <dgm:spPr/>
    </dgm:pt>
    <dgm:pt modelId="{CDD18722-EB37-4D9E-A200-3B5B793B0F4B}" type="pres">
      <dgm:prSet presAssocID="{6265451E-57F0-4DD9-A4E5-0EAB6B0F5532}" presName="node" presStyleLbl="node1" presStyleIdx="1" presStyleCnt="5">
        <dgm:presLayoutVars>
          <dgm:bulletEnabled val="1"/>
        </dgm:presLayoutVars>
      </dgm:prSet>
      <dgm:spPr/>
    </dgm:pt>
    <dgm:pt modelId="{D36B5135-86A2-4549-A95B-406FDC159B62}" type="pres">
      <dgm:prSet presAssocID="{DE91BDAB-E9AF-4F1F-A3F9-246C23BB47AB}" presName="sibTrans" presStyleLbl="sibTrans2D1" presStyleIdx="1" presStyleCnt="5"/>
      <dgm:spPr/>
    </dgm:pt>
    <dgm:pt modelId="{FAFAE2E4-ECB2-4B0D-A50E-CCE3C4037577}" type="pres">
      <dgm:prSet presAssocID="{DE91BDAB-E9AF-4F1F-A3F9-246C23BB47AB}" presName="connectorText" presStyleLbl="sibTrans2D1" presStyleIdx="1" presStyleCnt="5"/>
      <dgm:spPr/>
    </dgm:pt>
    <dgm:pt modelId="{CB29EFDB-066F-485E-92C4-E1BA3406E6D3}" type="pres">
      <dgm:prSet presAssocID="{C9541F58-4B8A-46C9-8BEF-75D8AF0D2665}" presName="node" presStyleLbl="node1" presStyleIdx="2" presStyleCnt="5">
        <dgm:presLayoutVars>
          <dgm:bulletEnabled val="1"/>
        </dgm:presLayoutVars>
      </dgm:prSet>
      <dgm:spPr/>
    </dgm:pt>
    <dgm:pt modelId="{2E63574F-1D19-49C9-AFBC-27FFBEF28944}" type="pres">
      <dgm:prSet presAssocID="{C3B04111-202C-4276-9428-3FC695F0E004}" presName="sibTrans" presStyleLbl="sibTrans2D1" presStyleIdx="2" presStyleCnt="5"/>
      <dgm:spPr/>
    </dgm:pt>
    <dgm:pt modelId="{245839AF-B3BA-4B70-B4C2-6BFF4005CEE1}" type="pres">
      <dgm:prSet presAssocID="{C3B04111-202C-4276-9428-3FC695F0E004}" presName="connectorText" presStyleLbl="sibTrans2D1" presStyleIdx="2" presStyleCnt="5"/>
      <dgm:spPr/>
    </dgm:pt>
    <dgm:pt modelId="{8CFB1434-4DBF-4F15-8414-269E5A57BB70}" type="pres">
      <dgm:prSet presAssocID="{9B357E7D-1102-4EB8-90CB-77F273F805F0}" presName="node" presStyleLbl="node1" presStyleIdx="3" presStyleCnt="5">
        <dgm:presLayoutVars>
          <dgm:bulletEnabled val="1"/>
        </dgm:presLayoutVars>
      </dgm:prSet>
      <dgm:spPr/>
    </dgm:pt>
    <dgm:pt modelId="{B56688EF-9A8F-4EDF-A3C7-CACADA1FD29A}" type="pres">
      <dgm:prSet presAssocID="{FA3A8699-2E09-4663-BC49-9C5E1CC12277}" presName="sibTrans" presStyleLbl="sibTrans2D1" presStyleIdx="3" presStyleCnt="5"/>
      <dgm:spPr/>
    </dgm:pt>
    <dgm:pt modelId="{4F2CC370-8438-4FE8-AC46-C43DAC5956E4}" type="pres">
      <dgm:prSet presAssocID="{FA3A8699-2E09-4663-BC49-9C5E1CC12277}" presName="connectorText" presStyleLbl="sibTrans2D1" presStyleIdx="3" presStyleCnt="5"/>
      <dgm:spPr/>
    </dgm:pt>
    <dgm:pt modelId="{163C66EB-C0BC-4CE4-9257-5D6DE852F664}" type="pres">
      <dgm:prSet presAssocID="{E12294F4-B4F0-4EF8-B384-000713D2E70B}" presName="node" presStyleLbl="node1" presStyleIdx="4" presStyleCnt="5">
        <dgm:presLayoutVars>
          <dgm:bulletEnabled val="1"/>
        </dgm:presLayoutVars>
      </dgm:prSet>
      <dgm:spPr/>
    </dgm:pt>
    <dgm:pt modelId="{EC5EE734-CC97-4A76-8B82-EF79A88A7541}" type="pres">
      <dgm:prSet presAssocID="{239E12C1-3946-48C2-B8DB-526A29FE4D1C}" presName="sibTrans" presStyleLbl="sibTrans2D1" presStyleIdx="4" presStyleCnt="5"/>
      <dgm:spPr/>
    </dgm:pt>
    <dgm:pt modelId="{DA79BB4A-5934-483E-894D-2CB64BE34494}" type="pres">
      <dgm:prSet presAssocID="{239E12C1-3946-48C2-B8DB-526A29FE4D1C}" presName="connectorText" presStyleLbl="sibTrans2D1" presStyleIdx="4" presStyleCnt="5"/>
      <dgm:spPr/>
    </dgm:pt>
  </dgm:ptLst>
  <dgm:cxnLst>
    <dgm:cxn modelId="{06C1B404-0D66-46A1-953E-942313880F61}" type="presOf" srcId="{9B357E7D-1102-4EB8-90CB-77F273F805F0}" destId="{8CFB1434-4DBF-4F15-8414-269E5A57BB70}" srcOrd="0" destOrd="0" presId="urn:microsoft.com/office/officeart/2005/8/layout/cycle2"/>
    <dgm:cxn modelId="{63D20017-A3F7-45C4-BCC6-71C7D163173F}" type="presOf" srcId="{DE91BDAB-E9AF-4F1F-A3F9-246C23BB47AB}" destId="{FAFAE2E4-ECB2-4B0D-A50E-CCE3C4037577}" srcOrd="1" destOrd="0" presId="urn:microsoft.com/office/officeart/2005/8/layout/cycle2"/>
    <dgm:cxn modelId="{3E65EE2A-89D2-4E23-AB09-88499E289EAE}" type="presOf" srcId="{239E12C1-3946-48C2-B8DB-526A29FE4D1C}" destId="{DA79BB4A-5934-483E-894D-2CB64BE34494}" srcOrd="1" destOrd="0" presId="urn:microsoft.com/office/officeart/2005/8/layout/cycle2"/>
    <dgm:cxn modelId="{AEBCC02E-0E90-4990-8432-3125868A5E59}" srcId="{92BDD35D-F880-4AC3-B3F3-D469D6D70ED0}" destId="{E12294F4-B4F0-4EF8-B384-000713D2E70B}" srcOrd="4" destOrd="0" parTransId="{2CB7DAE8-D44E-4C00-A1D5-1132FDD37D32}" sibTransId="{239E12C1-3946-48C2-B8DB-526A29FE4D1C}"/>
    <dgm:cxn modelId="{955F8D5F-9766-46E0-8D28-0C8B83EB8009}" type="presOf" srcId="{C3B04111-202C-4276-9428-3FC695F0E004}" destId="{245839AF-B3BA-4B70-B4C2-6BFF4005CEE1}" srcOrd="1" destOrd="0" presId="urn:microsoft.com/office/officeart/2005/8/layout/cycle2"/>
    <dgm:cxn modelId="{4CB9DC65-5CBE-4F62-A3BB-C4531247CD9F}" type="presOf" srcId="{92BDD35D-F880-4AC3-B3F3-D469D6D70ED0}" destId="{751985EE-1637-49A0-90D3-DAF7C6247DD9}" srcOrd="0" destOrd="0" presId="urn:microsoft.com/office/officeart/2005/8/layout/cycle2"/>
    <dgm:cxn modelId="{B4B58C4B-72CF-4F33-9008-400C3BBAF4C9}" type="presOf" srcId="{FA3A8699-2E09-4663-BC49-9C5E1CC12277}" destId="{B56688EF-9A8F-4EDF-A3C7-CACADA1FD29A}" srcOrd="0" destOrd="0" presId="urn:microsoft.com/office/officeart/2005/8/layout/cycle2"/>
    <dgm:cxn modelId="{1BB6356D-506E-49A3-B89B-4DE221C56FA0}" type="presOf" srcId="{92BBE811-E8B3-4174-88C0-53D46433F189}" destId="{2B1ADA4C-EB77-4921-976E-B9E3BBF91BB9}" srcOrd="1" destOrd="0" presId="urn:microsoft.com/office/officeart/2005/8/layout/cycle2"/>
    <dgm:cxn modelId="{C9FDC66F-FE3C-4262-BBE3-82079EA71183}" type="presOf" srcId="{6265451E-57F0-4DD9-A4E5-0EAB6B0F5532}" destId="{CDD18722-EB37-4D9E-A200-3B5B793B0F4B}" srcOrd="0" destOrd="0" presId="urn:microsoft.com/office/officeart/2005/8/layout/cycle2"/>
    <dgm:cxn modelId="{16DA8071-4C51-4D2A-8E38-C61E4463EDBE}" type="presOf" srcId="{E12294F4-B4F0-4EF8-B384-000713D2E70B}" destId="{163C66EB-C0BC-4CE4-9257-5D6DE852F664}" srcOrd="0" destOrd="0" presId="urn:microsoft.com/office/officeart/2005/8/layout/cycle2"/>
    <dgm:cxn modelId="{627B6157-FD8A-4F02-9F52-146138D749BE}" srcId="{92BDD35D-F880-4AC3-B3F3-D469D6D70ED0}" destId="{23E89A4E-4333-4009-8D73-861C5F8E4A70}" srcOrd="0" destOrd="0" parTransId="{BD1787D7-434A-4581-9143-6496EBF1D093}" sibTransId="{92BBE811-E8B3-4174-88C0-53D46433F189}"/>
    <dgm:cxn modelId="{87E1EF77-8C6F-4901-873E-198C6B413D81}" type="presOf" srcId="{23E89A4E-4333-4009-8D73-861C5F8E4A70}" destId="{C3F16933-278B-4677-9266-AB569A3B2ECA}" srcOrd="0" destOrd="0" presId="urn:microsoft.com/office/officeart/2005/8/layout/cycle2"/>
    <dgm:cxn modelId="{E0004579-6E43-4075-8D50-5C2F61A5EBF4}" srcId="{92BDD35D-F880-4AC3-B3F3-D469D6D70ED0}" destId="{C9541F58-4B8A-46C9-8BEF-75D8AF0D2665}" srcOrd="2" destOrd="0" parTransId="{465521EE-9978-49A6-A19A-BE6C6D400387}" sibTransId="{C3B04111-202C-4276-9428-3FC695F0E004}"/>
    <dgm:cxn modelId="{0C127459-02BB-4265-AA85-FC6397C0BF01}" type="presOf" srcId="{FA3A8699-2E09-4663-BC49-9C5E1CC12277}" destId="{4F2CC370-8438-4FE8-AC46-C43DAC5956E4}" srcOrd="1" destOrd="0" presId="urn:microsoft.com/office/officeart/2005/8/layout/cycle2"/>
    <dgm:cxn modelId="{9BA2748D-E1E5-40F8-A62D-8DBBF0F68294}" type="presOf" srcId="{239E12C1-3946-48C2-B8DB-526A29FE4D1C}" destId="{EC5EE734-CC97-4A76-8B82-EF79A88A7541}" srcOrd="0" destOrd="0" presId="urn:microsoft.com/office/officeart/2005/8/layout/cycle2"/>
    <dgm:cxn modelId="{D04F0EA0-4F1F-43B0-BCC8-96F292820CED}" srcId="{92BDD35D-F880-4AC3-B3F3-D469D6D70ED0}" destId="{9B357E7D-1102-4EB8-90CB-77F273F805F0}" srcOrd="3" destOrd="0" parTransId="{8D95DD96-1856-44C4-A16E-1C0148C8DFA2}" sibTransId="{FA3A8699-2E09-4663-BC49-9C5E1CC12277}"/>
    <dgm:cxn modelId="{C8BBC6A2-2109-445B-B364-1DE1324C22BF}" srcId="{92BDD35D-F880-4AC3-B3F3-D469D6D70ED0}" destId="{6265451E-57F0-4DD9-A4E5-0EAB6B0F5532}" srcOrd="1" destOrd="0" parTransId="{87D016BC-3DC1-4F94-AE4D-80372B56028B}" sibTransId="{DE91BDAB-E9AF-4F1F-A3F9-246C23BB47AB}"/>
    <dgm:cxn modelId="{D8573EA4-6ED5-45DE-97CE-0DC1C71BD3E3}" type="presOf" srcId="{C3B04111-202C-4276-9428-3FC695F0E004}" destId="{2E63574F-1D19-49C9-AFBC-27FFBEF28944}" srcOrd="0" destOrd="0" presId="urn:microsoft.com/office/officeart/2005/8/layout/cycle2"/>
    <dgm:cxn modelId="{7916B4B2-94EC-4CDC-A453-CE861B85CDF9}" type="presOf" srcId="{C9541F58-4B8A-46C9-8BEF-75D8AF0D2665}" destId="{CB29EFDB-066F-485E-92C4-E1BA3406E6D3}" srcOrd="0" destOrd="0" presId="urn:microsoft.com/office/officeart/2005/8/layout/cycle2"/>
    <dgm:cxn modelId="{3D33C1C7-121D-4622-AEA9-A7BE10473B92}" type="presOf" srcId="{DE91BDAB-E9AF-4F1F-A3F9-246C23BB47AB}" destId="{D36B5135-86A2-4549-A95B-406FDC159B62}" srcOrd="0" destOrd="0" presId="urn:microsoft.com/office/officeart/2005/8/layout/cycle2"/>
    <dgm:cxn modelId="{81A09DE0-CD6D-4160-8BCE-3847B4E5B840}" type="presOf" srcId="{92BBE811-E8B3-4174-88C0-53D46433F189}" destId="{C867B18A-106A-4020-BF18-CAD241B80A10}" srcOrd="0" destOrd="0" presId="urn:microsoft.com/office/officeart/2005/8/layout/cycle2"/>
    <dgm:cxn modelId="{EC459482-00B4-4010-8DDA-AD09DC92861E}" type="presParOf" srcId="{751985EE-1637-49A0-90D3-DAF7C6247DD9}" destId="{C3F16933-278B-4677-9266-AB569A3B2ECA}" srcOrd="0" destOrd="0" presId="urn:microsoft.com/office/officeart/2005/8/layout/cycle2"/>
    <dgm:cxn modelId="{43ECF483-B107-42FA-A938-1053B8FE2652}" type="presParOf" srcId="{751985EE-1637-49A0-90D3-DAF7C6247DD9}" destId="{C867B18A-106A-4020-BF18-CAD241B80A10}" srcOrd="1" destOrd="0" presId="urn:microsoft.com/office/officeart/2005/8/layout/cycle2"/>
    <dgm:cxn modelId="{4C4BAFF9-56DD-436B-AE5C-AC8F3DF3A4C6}" type="presParOf" srcId="{C867B18A-106A-4020-BF18-CAD241B80A10}" destId="{2B1ADA4C-EB77-4921-976E-B9E3BBF91BB9}" srcOrd="0" destOrd="0" presId="urn:microsoft.com/office/officeart/2005/8/layout/cycle2"/>
    <dgm:cxn modelId="{59D4DADF-4739-42D7-8895-E165154D6C30}" type="presParOf" srcId="{751985EE-1637-49A0-90D3-DAF7C6247DD9}" destId="{CDD18722-EB37-4D9E-A200-3B5B793B0F4B}" srcOrd="2" destOrd="0" presId="urn:microsoft.com/office/officeart/2005/8/layout/cycle2"/>
    <dgm:cxn modelId="{2E5D79DF-185F-4C07-8F82-454A93D6E28F}" type="presParOf" srcId="{751985EE-1637-49A0-90D3-DAF7C6247DD9}" destId="{D36B5135-86A2-4549-A95B-406FDC159B62}" srcOrd="3" destOrd="0" presId="urn:microsoft.com/office/officeart/2005/8/layout/cycle2"/>
    <dgm:cxn modelId="{B1B172C5-57FA-4A10-9D34-0064826E2F45}" type="presParOf" srcId="{D36B5135-86A2-4549-A95B-406FDC159B62}" destId="{FAFAE2E4-ECB2-4B0D-A50E-CCE3C4037577}" srcOrd="0" destOrd="0" presId="urn:microsoft.com/office/officeart/2005/8/layout/cycle2"/>
    <dgm:cxn modelId="{266E047C-3C3A-4BA8-9E12-F98F75A4CF2F}" type="presParOf" srcId="{751985EE-1637-49A0-90D3-DAF7C6247DD9}" destId="{CB29EFDB-066F-485E-92C4-E1BA3406E6D3}" srcOrd="4" destOrd="0" presId="urn:microsoft.com/office/officeart/2005/8/layout/cycle2"/>
    <dgm:cxn modelId="{0524FABA-BA9E-4616-9F26-435ABB086AAF}" type="presParOf" srcId="{751985EE-1637-49A0-90D3-DAF7C6247DD9}" destId="{2E63574F-1D19-49C9-AFBC-27FFBEF28944}" srcOrd="5" destOrd="0" presId="urn:microsoft.com/office/officeart/2005/8/layout/cycle2"/>
    <dgm:cxn modelId="{5F013965-3D13-40BB-A769-3E343FAFD91D}" type="presParOf" srcId="{2E63574F-1D19-49C9-AFBC-27FFBEF28944}" destId="{245839AF-B3BA-4B70-B4C2-6BFF4005CEE1}" srcOrd="0" destOrd="0" presId="urn:microsoft.com/office/officeart/2005/8/layout/cycle2"/>
    <dgm:cxn modelId="{B0630BAE-8F3B-442A-9FE6-74EEFAAD08B7}" type="presParOf" srcId="{751985EE-1637-49A0-90D3-DAF7C6247DD9}" destId="{8CFB1434-4DBF-4F15-8414-269E5A57BB70}" srcOrd="6" destOrd="0" presId="urn:microsoft.com/office/officeart/2005/8/layout/cycle2"/>
    <dgm:cxn modelId="{3C72451C-2B4E-4A7A-A388-199DB02084ED}" type="presParOf" srcId="{751985EE-1637-49A0-90D3-DAF7C6247DD9}" destId="{B56688EF-9A8F-4EDF-A3C7-CACADA1FD29A}" srcOrd="7" destOrd="0" presId="urn:microsoft.com/office/officeart/2005/8/layout/cycle2"/>
    <dgm:cxn modelId="{9D2B78B7-DE07-41D5-BDFE-B33027B61ABF}" type="presParOf" srcId="{B56688EF-9A8F-4EDF-A3C7-CACADA1FD29A}" destId="{4F2CC370-8438-4FE8-AC46-C43DAC5956E4}" srcOrd="0" destOrd="0" presId="urn:microsoft.com/office/officeart/2005/8/layout/cycle2"/>
    <dgm:cxn modelId="{21672D24-9317-4BAE-A533-BBFB71304AF8}" type="presParOf" srcId="{751985EE-1637-49A0-90D3-DAF7C6247DD9}" destId="{163C66EB-C0BC-4CE4-9257-5D6DE852F664}" srcOrd="8" destOrd="0" presId="urn:microsoft.com/office/officeart/2005/8/layout/cycle2"/>
    <dgm:cxn modelId="{5DB56672-EB5D-4FA2-A4C8-911F2D3B7554}" type="presParOf" srcId="{751985EE-1637-49A0-90D3-DAF7C6247DD9}" destId="{EC5EE734-CC97-4A76-8B82-EF79A88A7541}" srcOrd="9" destOrd="0" presId="urn:microsoft.com/office/officeart/2005/8/layout/cycle2"/>
    <dgm:cxn modelId="{17A7F1C9-F6C9-4B34-8D7E-FBFEE13A15FD}" type="presParOf" srcId="{EC5EE734-CC97-4A76-8B82-EF79A88A7541}" destId="{DA79BB4A-5934-483E-894D-2CB64BE34494}"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22E041-9D00-4C77-BB84-D6FAD6CC55A9}">
      <dsp:nvSpPr>
        <dsp:cNvPr id="0" name=""/>
        <dsp:cNvSpPr/>
      </dsp:nvSpPr>
      <dsp:spPr>
        <a:xfrm>
          <a:off x="4402705" y="38248"/>
          <a:ext cx="1320533" cy="13205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altLang="en-US" sz="1600" b="1" kern="1200" dirty="0"/>
            <a:t>PEMERINTAH &amp; RAKYAT</a:t>
          </a:r>
          <a:endParaRPr lang="en-US" sz="1600" b="1" kern="1200" dirty="0"/>
        </a:p>
      </dsp:txBody>
      <dsp:txXfrm>
        <a:off x="4402705" y="38248"/>
        <a:ext cx="1320533" cy="1320533"/>
      </dsp:txXfrm>
    </dsp:sp>
    <dsp:sp modelId="{FC6F720B-FD97-46AB-9318-9A99FFDE6FAB}">
      <dsp:nvSpPr>
        <dsp:cNvPr id="0" name=""/>
        <dsp:cNvSpPr/>
      </dsp:nvSpPr>
      <dsp:spPr>
        <a:xfrm>
          <a:off x="1296434" y="57"/>
          <a:ext cx="4950930" cy="4950930"/>
        </a:xfrm>
        <a:prstGeom prst="circularArrow">
          <a:avLst>
            <a:gd name="adj1" fmla="val 5201"/>
            <a:gd name="adj2" fmla="val 335983"/>
            <a:gd name="adj3" fmla="val 21292956"/>
            <a:gd name="adj4" fmla="val 19766490"/>
            <a:gd name="adj5" fmla="val 6068"/>
          </a:avLst>
        </a:prstGeom>
        <a:solidFill>
          <a:schemeClr val="accent6">
            <a:shade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DF5759B-7176-4EFC-A6D0-BE838702D5ED}">
      <dsp:nvSpPr>
        <dsp:cNvPr id="0" name=""/>
        <dsp:cNvSpPr/>
      </dsp:nvSpPr>
      <dsp:spPr>
        <a:xfrm>
          <a:off x="5200631" y="2494012"/>
          <a:ext cx="1320533" cy="13205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altLang="en-US" sz="1600" b="1" kern="1200" dirty="0"/>
            <a:t>BAPA &amp; ANAK LELAKI</a:t>
          </a:r>
          <a:endParaRPr lang="en-US" sz="1600" b="1" kern="1200" dirty="0"/>
        </a:p>
      </dsp:txBody>
      <dsp:txXfrm>
        <a:off x="5200631" y="2494012"/>
        <a:ext cx="1320533" cy="1320533"/>
      </dsp:txXfrm>
    </dsp:sp>
    <dsp:sp modelId="{8BB30151-CEB7-4DEE-AC7E-B4262AF2AAAC}">
      <dsp:nvSpPr>
        <dsp:cNvPr id="0" name=""/>
        <dsp:cNvSpPr/>
      </dsp:nvSpPr>
      <dsp:spPr>
        <a:xfrm>
          <a:off x="1296434" y="57"/>
          <a:ext cx="4950930" cy="4950930"/>
        </a:xfrm>
        <a:prstGeom prst="circularArrow">
          <a:avLst>
            <a:gd name="adj1" fmla="val 5201"/>
            <a:gd name="adj2" fmla="val 335983"/>
            <a:gd name="adj3" fmla="val 4014401"/>
            <a:gd name="adj4" fmla="val 2253705"/>
            <a:gd name="adj5" fmla="val 6068"/>
          </a:avLst>
        </a:prstGeom>
        <a:solidFill>
          <a:schemeClr val="accent6">
            <a:shade val="50000"/>
            <a:hueOff val="22625"/>
            <a:satOff val="-1681"/>
            <a:lumOff val="17119"/>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7233875-7D06-40DE-A4A7-7F90D56D1F2B}">
      <dsp:nvSpPr>
        <dsp:cNvPr id="0" name=""/>
        <dsp:cNvSpPr/>
      </dsp:nvSpPr>
      <dsp:spPr>
        <a:xfrm>
          <a:off x="3111633" y="4011758"/>
          <a:ext cx="1320533" cy="13205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altLang="en-US" sz="1600" b="1" kern="1200" dirty="0"/>
            <a:t>SUAMI &amp; ISTERI</a:t>
          </a:r>
          <a:endParaRPr lang="en-US" sz="1600" b="1" kern="1200" dirty="0"/>
        </a:p>
      </dsp:txBody>
      <dsp:txXfrm>
        <a:off x="3111633" y="4011758"/>
        <a:ext cx="1320533" cy="1320533"/>
      </dsp:txXfrm>
    </dsp:sp>
    <dsp:sp modelId="{73DD9D22-A41D-48BB-A197-9A9430049D86}">
      <dsp:nvSpPr>
        <dsp:cNvPr id="0" name=""/>
        <dsp:cNvSpPr/>
      </dsp:nvSpPr>
      <dsp:spPr>
        <a:xfrm>
          <a:off x="1296434" y="57"/>
          <a:ext cx="4950930" cy="4950930"/>
        </a:xfrm>
        <a:prstGeom prst="circularArrow">
          <a:avLst>
            <a:gd name="adj1" fmla="val 5201"/>
            <a:gd name="adj2" fmla="val 335983"/>
            <a:gd name="adj3" fmla="val 8210312"/>
            <a:gd name="adj4" fmla="val 6449615"/>
            <a:gd name="adj5" fmla="val 6068"/>
          </a:avLst>
        </a:prstGeom>
        <a:solidFill>
          <a:schemeClr val="accent6">
            <a:shade val="50000"/>
            <a:hueOff val="45249"/>
            <a:satOff val="-3362"/>
            <a:lumOff val="34238"/>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EF31E32-6464-464C-A2FB-DCC7B7DF2C03}">
      <dsp:nvSpPr>
        <dsp:cNvPr id="0" name=""/>
        <dsp:cNvSpPr/>
      </dsp:nvSpPr>
      <dsp:spPr>
        <a:xfrm>
          <a:off x="1022635" y="2494012"/>
          <a:ext cx="1320533" cy="13205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altLang="en-US" sz="1600" b="1" kern="1200" dirty="0"/>
            <a:t>ABANG &amp; ADIK LELAKI</a:t>
          </a:r>
          <a:endParaRPr lang="en-US" sz="1600" b="1" kern="1200" dirty="0"/>
        </a:p>
      </dsp:txBody>
      <dsp:txXfrm>
        <a:off x="1022635" y="2494012"/>
        <a:ext cx="1320533" cy="1320533"/>
      </dsp:txXfrm>
    </dsp:sp>
    <dsp:sp modelId="{F86831AA-1CF9-4841-91D0-824A4E3401D8}">
      <dsp:nvSpPr>
        <dsp:cNvPr id="0" name=""/>
        <dsp:cNvSpPr/>
      </dsp:nvSpPr>
      <dsp:spPr>
        <a:xfrm>
          <a:off x="1296434" y="57"/>
          <a:ext cx="4950930" cy="4950930"/>
        </a:xfrm>
        <a:prstGeom prst="circularArrow">
          <a:avLst>
            <a:gd name="adj1" fmla="val 5201"/>
            <a:gd name="adj2" fmla="val 335983"/>
            <a:gd name="adj3" fmla="val 12297527"/>
            <a:gd name="adj4" fmla="val 10771061"/>
            <a:gd name="adj5" fmla="val 6068"/>
          </a:avLst>
        </a:prstGeom>
        <a:solidFill>
          <a:schemeClr val="accent6">
            <a:shade val="50000"/>
            <a:hueOff val="45249"/>
            <a:satOff val="-3362"/>
            <a:lumOff val="34238"/>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F98CF97-AEEB-4675-924A-790772793662}">
      <dsp:nvSpPr>
        <dsp:cNvPr id="0" name=""/>
        <dsp:cNvSpPr/>
      </dsp:nvSpPr>
      <dsp:spPr>
        <a:xfrm>
          <a:off x="1820561" y="38248"/>
          <a:ext cx="1320533" cy="13205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altLang="en-US" sz="1600" b="1" kern="1200" dirty="0"/>
            <a:t>RAKAN SESAMA LELAKI</a:t>
          </a:r>
          <a:endParaRPr lang="en-US" sz="1600" b="1" kern="1200" dirty="0"/>
        </a:p>
      </dsp:txBody>
      <dsp:txXfrm>
        <a:off x="1820561" y="38248"/>
        <a:ext cx="1320533" cy="1320533"/>
      </dsp:txXfrm>
    </dsp:sp>
    <dsp:sp modelId="{951A70C2-CA88-49D1-8A97-04F930607A57}">
      <dsp:nvSpPr>
        <dsp:cNvPr id="0" name=""/>
        <dsp:cNvSpPr/>
      </dsp:nvSpPr>
      <dsp:spPr>
        <a:xfrm>
          <a:off x="1296434" y="57"/>
          <a:ext cx="4950930" cy="4950930"/>
        </a:xfrm>
        <a:prstGeom prst="circularArrow">
          <a:avLst>
            <a:gd name="adj1" fmla="val 5201"/>
            <a:gd name="adj2" fmla="val 335983"/>
            <a:gd name="adj3" fmla="val 16865391"/>
            <a:gd name="adj4" fmla="val 15198626"/>
            <a:gd name="adj5" fmla="val 6068"/>
          </a:avLst>
        </a:prstGeom>
        <a:solidFill>
          <a:schemeClr val="accent6">
            <a:shade val="50000"/>
            <a:hueOff val="22625"/>
            <a:satOff val="-1681"/>
            <a:lumOff val="17119"/>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F16933-278B-4677-9266-AB569A3B2ECA}">
      <dsp:nvSpPr>
        <dsp:cNvPr id="0" name=""/>
        <dsp:cNvSpPr/>
      </dsp:nvSpPr>
      <dsp:spPr>
        <a:xfrm>
          <a:off x="3347870" y="1424"/>
          <a:ext cx="1610059" cy="1610059"/>
        </a:xfrm>
        <a:prstGeom prst="ellipse">
          <a:avLst/>
        </a:prstGeom>
        <a:gradFill rotWithShape="0">
          <a:gsLst>
            <a:gs pos="0">
              <a:schemeClr val="accent2">
                <a:hueOff val="0"/>
                <a:satOff val="0"/>
                <a:lumOff val="0"/>
                <a:alphaOff val="0"/>
                <a:tint val="98000"/>
                <a:lumMod val="114000"/>
              </a:schemeClr>
            </a:gs>
            <a:gs pos="100000">
              <a:schemeClr val="accent2">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t>BAIK HATI</a:t>
          </a:r>
        </a:p>
      </dsp:txBody>
      <dsp:txXfrm>
        <a:off x="3583658" y="237212"/>
        <a:ext cx="1138483" cy="1138483"/>
      </dsp:txXfrm>
    </dsp:sp>
    <dsp:sp modelId="{C867B18A-106A-4020-BF18-CAD241B80A10}">
      <dsp:nvSpPr>
        <dsp:cNvPr id="0" name=""/>
        <dsp:cNvSpPr/>
      </dsp:nvSpPr>
      <dsp:spPr>
        <a:xfrm rot="2160000">
          <a:off x="4907107" y="1238297"/>
          <a:ext cx="428267" cy="543395"/>
        </a:xfrm>
        <a:prstGeom prst="rightArrow">
          <a:avLst>
            <a:gd name="adj1" fmla="val 60000"/>
            <a:gd name="adj2" fmla="val 50000"/>
          </a:avLst>
        </a:prstGeom>
        <a:gradFill rotWithShape="0">
          <a:gsLst>
            <a:gs pos="0">
              <a:schemeClr val="accent2">
                <a:hueOff val="0"/>
                <a:satOff val="0"/>
                <a:lumOff val="0"/>
                <a:alphaOff val="0"/>
                <a:tint val="98000"/>
                <a:lumMod val="114000"/>
              </a:schemeClr>
            </a:gs>
            <a:gs pos="100000">
              <a:schemeClr val="accent2">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a:off x="4919376" y="1309217"/>
        <a:ext cx="299787" cy="326037"/>
      </dsp:txXfrm>
    </dsp:sp>
    <dsp:sp modelId="{CDD18722-EB37-4D9E-A200-3B5B793B0F4B}">
      <dsp:nvSpPr>
        <dsp:cNvPr id="0" name=""/>
        <dsp:cNvSpPr/>
      </dsp:nvSpPr>
      <dsp:spPr>
        <a:xfrm>
          <a:off x="5304163" y="1422754"/>
          <a:ext cx="1610059" cy="1610059"/>
        </a:xfrm>
        <a:prstGeom prst="ellipse">
          <a:avLst/>
        </a:prstGeom>
        <a:gradFill rotWithShape="0">
          <a:gsLst>
            <a:gs pos="0">
              <a:schemeClr val="accent3">
                <a:hueOff val="0"/>
                <a:satOff val="0"/>
                <a:lumOff val="0"/>
                <a:alphaOff val="0"/>
                <a:tint val="98000"/>
                <a:lumMod val="114000"/>
              </a:schemeClr>
            </a:gs>
            <a:gs pos="100000">
              <a:schemeClr val="accent3">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t>ADIL</a:t>
          </a:r>
        </a:p>
      </dsp:txBody>
      <dsp:txXfrm>
        <a:off x="5539951" y="1658542"/>
        <a:ext cx="1138483" cy="1138483"/>
      </dsp:txXfrm>
    </dsp:sp>
    <dsp:sp modelId="{D36B5135-86A2-4549-A95B-406FDC159B62}">
      <dsp:nvSpPr>
        <dsp:cNvPr id="0" name=""/>
        <dsp:cNvSpPr/>
      </dsp:nvSpPr>
      <dsp:spPr>
        <a:xfrm rot="6480000">
          <a:off x="5525186" y="3094440"/>
          <a:ext cx="428267" cy="543395"/>
        </a:xfrm>
        <a:prstGeom prst="rightArrow">
          <a:avLst>
            <a:gd name="adj1" fmla="val 60000"/>
            <a:gd name="adj2" fmla="val 50000"/>
          </a:avLst>
        </a:prstGeom>
        <a:gradFill rotWithShape="0">
          <a:gsLst>
            <a:gs pos="0">
              <a:schemeClr val="accent3">
                <a:hueOff val="0"/>
                <a:satOff val="0"/>
                <a:lumOff val="0"/>
                <a:alphaOff val="0"/>
                <a:tint val="98000"/>
                <a:lumMod val="114000"/>
              </a:schemeClr>
            </a:gs>
            <a:gs pos="100000">
              <a:schemeClr val="accent3">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rot="10800000">
        <a:off x="5609277" y="3142023"/>
        <a:ext cx="299787" cy="326037"/>
      </dsp:txXfrm>
    </dsp:sp>
    <dsp:sp modelId="{CB29EFDB-066F-485E-92C4-E1BA3406E6D3}">
      <dsp:nvSpPr>
        <dsp:cNvPr id="0" name=""/>
        <dsp:cNvSpPr/>
      </dsp:nvSpPr>
      <dsp:spPr>
        <a:xfrm>
          <a:off x="4556925" y="3722515"/>
          <a:ext cx="1610059" cy="1610059"/>
        </a:xfrm>
        <a:prstGeom prst="ellipse">
          <a:avLst/>
        </a:prstGeom>
        <a:gradFill rotWithShape="0">
          <a:gsLst>
            <a:gs pos="0">
              <a:schemeClr val="accent4">
                <a:hueOff val="0"/>
                <a:satOff val="0"/>
                <a:lumOff val="0"/>
                <a:alphaOff val="0"/>
                <a:tint val="98000"/>
                <a:lumMod val="114000"/>
              </a:schemeClr>
            </a:gs>
            <a:gs pos="100000">
              <a:schemeClr val="accent4">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t>SOPAN</a:t>
          </a:r>
        </a:p>
      </dsp:txBody>
      <dsp:txXfrm>
        <a:off x="4792713" y="3958303"/>
        <a:ext cx="1138483" cy="1138483"/>
      </dsp:txXfrm>
    </dsp:sp>
    <dsp:sp modelId="{2E63574F-1D19-49C9-AFBC-27FFBEF28944}">
      <dsp:nvSpPr>
        <dsp:cNvPr id="0" name=""/>
        <dsp:cNvSpPr/>
      </dsp:nvSpPr>
      <dsp:spPr>
        <a:xfrm rot="10800000">
          <a:off x="3950887" y="4255847"/>
          <a:ext cx="428267" cy="543395"/>
        </a:xfrm>
        <a:prstGeom prst="rightArrow">
          <a:avLst>
            <a:gd name="adj1" fmla="val 60000"/>
            <a:gd name="adj2" fmla="val 50000"/>
          </a:avLst>
        </a:prstGeom>
        <a:gradFill rotWithShape="0">
          <a:gsLst>
            <a:gs pos="0">
              <a:schemeClr val="accent4">
                <a:hueOff val="0"/>
                <a:satOff val="0"/>
                <a:lumOff val="0"/>
                <a:alphaOff val="0"/>
                <a:tint val="98000"/>
                <a:lumMod val="114000"/>
              </a:schemeClr>
            </a:gs>
            <a:gs pos="100000">
              <a:schemeClr val="accent4">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rot="10800000">
        <a:off x="4079367" y="4364526"/>
        <a:ext cx="299787" cy="326037"/>
      </dsp:txXfrm>
    </dsp:sp>
    <dsp:sp modelId="{8CFB1434-4DBF-4F15-8414-269E5A57BB70}">
      <dsp:nvSpPr>
        <dsp:cNvPr id="0" name=""/>
        <dsp:cNvSpPr/>
      </dsp:nvSpPr>
      <dsp:spPr>
        <a:xfrm>
          <a:off x="2138814" y="3722515"/>
          <a:ext cx="1610059" cy="1610059"/>
        </a:xfrm>
        <a:prstGeom prst="ellipse">
          <a:avLst/>
        </a:prstGeom>
        <a:gradFill rotWithShape="0">
          <a:gsLst>
            <a:gs pos="0">
              <a:schemeClr val="accent5">
                <a:hueOff val="0"/>
                <a:satOff val="0"/>
                <a:lumOff val="0"/>
                <a:alphaOff val="0"/>
                <a:tint val="98000"/>
                <a:lumMod val="114000"/>
              </a:schemeClr>
            </a:gs>
            <a:gs pos="100000">
              <a:schemeClr val="accent5">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t>BIJAKSANA</a:t>
          </a:r>
        </a:p>
      </dsp:txBody>
      <dsp:txXfrm>
        <a:off x="2374602" y="3958303"/>
        <a:ext cx="1138483" cy="1138483"/>
      </dsp:txXfrm>
    </dsp:sp>
    <dsp:sp modelId="{B56688EF-9A8F-4EDF-A3C7-CACADA1FD29A}">
      <dsp:nvSpPr>
        <dsp:cNvPr id="0" name=""/>
        <dsp:cNvSpPr/>
      </dsp:nvSpPr>
      <dsp:spPr>
        <a:xfrm rot="15120000">
          <a:off x="2359837" y="3117495"/>
          <a:ext cx="428267" cy="543395"/>
        </a:xfrm>
        <a:prstGeom prst="rightArrow">
          <a:avLst>
            <a:gd name="adj1" fmla="val 60000"/>
            <a:gd name="adj2" fmla="val 50000"/>
          </a:avLst>
        </a:prstGeom>
        <a:gradFill rotWithShape="0">
          <a:gsLst>
            <a:gs pos="0">
              <a:schemeClr val="accent5">
                <a:hueOff val="0"/>
                <a:satOff val="0"/>
                <a:lumOff val="0"/>
                <a:alphaOff val="0"/>
                <a:tint val="98000"/>
                <a:lumMod val="114000"/>
              </a:schemeClr>
            </a:gs>
            <a:gs pos="100000">
              <a:schemeClr val="accent5">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rot="10800000">
        <a:off x="2443928" y="3287270"/>
        <a:ext cx="299787" cy="326037"/>
      </dsp:txXfrm>
    </dsp:sp>
    <dsp:sp modelId="{163C66EB-C0BC-4CE4-9257-5D6DE852F664}">
      <dsp:nvSpPr>
        <dsp:cNvPr id="0" name=""/>
        <dsp:cNvSpPr/>
      </dsp:nvSpPr>
      <dsp:spPr>
        <a:xfrm>
          <a:off x="1391576" y="1422754"/>
          <a:ext cx="1610059" cy="1610059"/>
        </a:xfrm>
        <a:prstGeom prst="ellipse">
          <a:avLst/>
        </a:prstGeom>
        <a:gradFill rotWithShape="0">
          <a:gsLst>
            <a:gs pos="0">
              <a:schemeClr val="accent6">
                <a:hueOff val="0"/>
                <a:satOff val="0"/>
                <a:lumOff val="0"/>
                <a:alphaOff val="0"/>
                <a:tint val="98000"/>
                <a:lumMod val="114000"/>
              </a:schemeClr>
            </a:gs>
            <a:gs pos="100000">
              <a:schemeClr val="accent6">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t>TAAT</a:t>
          </a:r>
        </a:p>
      </dsp:txBody>
      <dsp:txXfrm>
        <a:off x="1627364" y="1658542"/>
        <a:ext cx="1138483" cy="1138483"/>
      </dsp:txXfrm>
    </dsp:sp>
    <dsp:sp modelId="{EC5EE734-CC97-4A76-8B82-EF79A88A7541}">
      <dsp:nvSpPr>
        <dsp:cNvPr id="0" name=""/>
        <dsp:cNvSpPr/>
      </dsp:nvSpPr>
      <dsp:spPr>
        <a:xfrm rot="19440000">
          <a:off x="2950813" y="1252546"/>
          <a:ext cx="428267" cy="543395"/>
        </a:xfrm>
        <a:prstGeom prst="rightArrow">
          <a:avLst>
            <a:gd name="adj1" fmla="val 60000"/>
            <a:gd name="adj2" fmla="val 50000"/>
          </a:avLst>
        </a:prstGeom>
        <a:gradFill rotWithShape="0">
          <a:gsLst>
            <a:gs pos="0">
              <a:schemeClr val="accent6">
                <a:hueOff val="0"/>
                <a:satOff val="0"/>
                <a:lumOff val="0"/>
                <a:alphaOff val="0"/>
                <a:tint val="98000"/>
                <a:lumMod val="114000"/>
              </a:schemeClr>
            </a:gs>
            <a:gs pos="100000">
              <a:schemeClr val="accent6">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a:off x="2963082" y="1398984"/>
        <a:ext cx="299787" cy="326037"/>
      </dsp:txXfrm>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42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itchFamily="18" charset="0"/>
              </a:defRPr>
            </a:lvl1pPr>
          </a:lstStyle>
          <a:p>
            <a:pPr>
              <a:defRPr/>
            </a:pPr>
            <a:endParaRPr lang="en-US"/>
          </a:p>
        </p:txBody>
      </p:sp>
      <p:sp>
        <p:nvSpPr>
          <p:cNvPr id="9421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itchFamily="18" charset="0"/>
              </a:defRPr>
            </a:lvl1pPr>
          </a:lstStyle>
          <a:p>
            <a:pPr>
              <a:defRPr/>
            </a:pPr>
            <a:endParaRPr lang="en-US"/>
          </a:p>
        </p:txBody>
      </p:sp>
      <p:sp>
        <p:nvSpPr>
          <p:cNvPr id="51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4213"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421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itchFamily="18" charset="0"/>
              </a:defRPr>
            </a:lvl1pPr>
          </a:lstStyle>
          <a:p>
            <a:pPr>
              <a:defRPr/>
            </a:pPr>
            <a:endParaRPr lang="en-US"/>
          </a:p>
        </p:txBody>
      </p:sp>
      <p:sp>
        <p:nvSpPr>
          <p:cNvPr id="9421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imes New Roman" panose="02020603050405020304" pitchFamily="18" charset="0"/>
                <a:cs typeface="Times New Roman" panose="02020603050405020304" pitchFamily="18" charset="0"/>
              </a:defRPr>
            </a:lvl1pPr>
          </a:lstStyle>
          <a:p>
            <a:pPr>
              <a:defRPr/>
            </a:pPr>
            <a:fld id="{70302840-B637-4337-B09D-3924D35B78EE}" type="slidenum">
              <a:rPr lang="ar-SA" altLang="en-US"/>
              <a:pPr>
                <a:defRPr/>
              </a:pPr>
              <a:t>‹#›</a:t>
            </a:fld>
            <a:endParaRPr lang="en-US" altLang="en-US"/>
          </a:p>
        </p:txBody>
      </p:sp>
    </p:spTree>
    <p:extLst>
      <p:ext uri="{BB962C8B-B14F-4D97-AF65-F5344CB8AC3E}">
        <p14:creationId xmlns:p14="http://schemas.microsoft.com/office/powerpoint/2010/main" val="1709648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ln/>
        </p:spPr>
      </p:sp>
      <p:sp>
        <p:nvSpPr>
          <p:cNvPr id="13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3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63702BB7-E90A-4F14-849C-02A1E92EA0FC}" type="slidenum">
              <a:rPr lang="ar-SA" altLang="en-US" smtClean="0">
                <a:latin typeface="Times New Roman" panose="02020603050405020304" pitchFamily="18" charset="0"/>
              </a:rPr>
              <a:pPr/>
              <a:t>10</a:t>
            </a:fld>
            <a:endParaRPr lang="en-US" altLang="en-US">
              <a:latin typeface="Times New Roman" panose="02020603050405020304" pitchFamily="18" charset="0"/>
            </a:endParaRPr>
          </a:p>
        </p:txBody>
      </p:sp>
    </p:spTree>
    <p:extLst>
      <p:ext uri="{BB962C8B-B14F-4D97-AF65-F5344CB8AC3E}">
        <p14:creationId xmlns:p14="http://schemas.microsoft.com/office/powerpoint/2010/main" val="20921858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a:ln/>
        </p:spPr>
      </p:sp>
      <p:sp>
        <p:nvSpPr>
          <p:cNvPr id="153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53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96B316B3-9179-4249-BA48-614BD8056B8E}" type="slidenum">
              <a:rPr lang="ar-SA" altLang="en-US" smtClean="0">
                <a:latin typeface="Times New Roman" panose="02020603050405020304" pitchFamily="18" charset="0"/>
              </a:rPr>
              <a:pPr/>
              <a:t>19</a:t>
            </a:fld>
            <a:endParaRPr lang="en-US" altLang="en-US">
              <a:latin typeface="Times New Roman" panose="02020603050405020304" pitchFamily="18" charset="0"/>
            </a:endParaRPr>
          </a:p>
        </p:txBody>
      </p:sp>
    </p:spTree>
    <p:extLst>
      <p:ext uri="{BB962C8B-B14F-4D97-AF65-F5344CB8AC3E}">
        <p14:creationId xmlns:p14="http://schemas.microsoft.com/office/powerpoint/2010/main" val="6221765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553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9567E612-8E6F-4E31-973B-226347F6DAE5}" type="slidenum">
              <a:rPr lang="ar-SA" altLang="en-US" smtClean="0">
                <a:latin typeface="Times New Roman" panose="02020603050405020304" pitchFamily="18" charset="0"/>
              </a:rPr>
              <a:pPr/>
              <a:t>22</a:t>
            </a:fld>
            <a:endParaRPr lang="en-US" altLang="en-US">
              <a:latin typeface="Times New Roman" panose="02020603050405020304" pitchFamily="18" charset="0"/>
            </a:endParaRPr>
          </a:p>
        </p:txBody>
      </p:sp>
    </p:spTree>
    <p:extLst>
      <p:ext uri="{BB962C8B-B14F-4D97-AF65-F5344CB8AC3E}">
        <p14:creationId xmlns:p14="http://schemas.microsoft.com/office/powerpoint/2010/main" val="14798984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583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0003F007-31BE-458B-A5A7-DB559F01BEAE}" type="slidenum">
              <a:rPr lang="ar-SA" altLang="en-US" smtClean="0">
                <a:latin typeface="Times New Roman" panose="02020603050405020304" pitchFamily="18" charset="0"/>
              </a:rPr>
              <a:pPr/>
              <a:t>24</a:t>
            </a:fld>
            <a:endParaRPr lang="en-US" altLang="en-US">
              <a:latin typeface="Times New Roman" panose="02020603050405020304" pitchFamily="18" charset="0"/>
            </a:endParaRPr>
          </a:p>
        </p:txBody>
      </p:sp>
    </p:spTree>
    <p:extLst>
      <p:ext uri="{BB962C8B-B14F-4D97-AF65-F5344CB8AC3E}">
        <p14:creationId xmlns:p14="http://schemas.microsoft.com/office/powerpoint/2010/main" val="12260099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604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67A74546-560E-4053-A4E8-5057251DD646}" type="slidenum">
              <a:rPr lang="ar-SA" altLang="en-US" smtClean="0">
                <a:latin typeface="Times New Roman" panose="02020603050405020304" pitchFamily="18" charset="0"/>
              </a:rPr>
              <a:pPr/>
              <a:t>25</a:t>
            </a:fld>
            <a:endParaRPr lang="en-US" altLang="en-US">
              <a:latin typeface="Times New Roman" panose="02020603050405020304" pitchFamily="18" charset="0"/>
            </a:endParaRPr>
          </a:p>
        </p:txBody>
      </p:sp>
    </p:spTree>
    <p:extLst>
      <p:ext uri="{BB962C8B-B14F-4D97-AF65-F5344CB8AC3E}">
        <p14:creationId xmlns:p14="http://schemas.microsoft.com/office/powerpoint/2010/main" val="35984983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624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A3D31A64-0BAE-41EF-B624-FF0D4BDB5AC8}" type="slidenum">
              <a:rPr lang="ar-SA" altLang="en-US" smtClean="0">
                <a:latin typeface="Times New Roman" panose="02020603050405020304" pitchFamily="18" charset="0"/>
              </a:rPr>
              <a:pPr/>
              <a:t>26</a:t>
            </a:fld>
            <a:endParaRPr lang="en-US" altLang="en-US">
              <a:latin typeface="Times New Roman" panose="02020603050405020304" pitchFamily="18" charset="0"/>
            </a:endParaRPr>
          </a:p>
        </p:txBody>
      </p:sp>
    </p:spTree>
    <p:extLst>
      <p:ext uri="{BB962C8B-B14F-4D97-AF65-F5344CB8AC3E}">
        <p14:creationId xmlns:p14="http://schemas.microsoft.com/office/powerpoint/2010/main" val="36939064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604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67A74546-560E-4053-A4E8-5057251DD646}" type="slidenum">
              <a:rPr lang="ar-SA" altLang="en-US" smtClean="0">
                <a:latin typeface="Times New Roman" panose="02020603050405020304" pitchFamily="18" charset="0"/>
              </a:rPr>
              <a:pPr/>
              <a:t>28</a:t>
            </a:fld>
            <a:endParaRPr lang="en-US" altLang="en-US">
              <a:latin typeface="Times New Roman" panose="02020603050405020304" pitchFamily="18" charset="0"/>
            </a:endParaRPr>
          </a:p>
        </p:txBody>
      </p:sp>
    </p:spTree>
    <p:extLst>
      <p:ext uri="{BB962C8B-B14F-4D97-AF65-F5344CB8AC3E}">
        <p14:creationId xmlns:p14="http://schemas.microsoft.com/office/powerpoint/2010/main" val="42299376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74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4EB7F0C6-83CD-49DB-AB43-504FAC430887}" type="slidenum">
              <a:rPr lang="ar-SA" altLang="en-US" smtClean="0">
                <a:latin typeface="Times New Roman" panose="02020603050405020304" pitchFamily="18" charset="0"/>
              </a:rPr>
              <a:pPr/>
              <a:t>35</a:t>
            </a:fld>
            <a:endParaRPr lang="en-US" altLang="en-US">
              <a:latin typeface="Times New Roman" panose="02020603050405020304" pitchFamily="18" charset="0"/>
            </a:endParaRPr>
          </a:p>
        </p:txBody>
      </p:sp>
    </p:spTree>
    <p:extLst>
      <p:ext uri="{BB962C8B-B14F-4D97-AF65-F5344CB8AC3E}">
        <p14:creationId xmlns:p14="http://schemas.microsoft.com/office/powerpoint/2010/main" val="527157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2C5176F-7F76-48C7-A010-81D771138458}" type="slidenum">
              <a:rPr lang="ar-SA" altLang="en-US"/>
              <a:pPr>
                <a:defRPr/>
              </a:pPr>
              <a:t>‹#›</a:t>
            </a:fld>
            <a:endParaRPr lang="en-US" altLang="en-US"/>
          </a:p>
        </p:txBody>
      </p:sp>
    </p:spTree>
    <p:extLst>
      <p:ext uri="{BB962C8B-B14F-4D97-AF65-F5344CB8AC3E}">
        <p14:creationId xmlns:p14="http://schemas.microsoft.com/office/powerpoint/2010/main" val="11722795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2" y="685800"/>
            <a:ext cx="6620968" cy="3640667"/>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6E423EA-136E-4F06-992C-AC700773AC4C}" type="slidenum">
              <a:rPr lang="ar-SA" altLang="en-US"/>
              <a:pPr>
                <a:defRPr/>
              </a:pPr>
              <a:t>‹#›</a:t>
            </a:fld>
            <a:endParaRPr lang="en-US" altLang="en-US"/>
          </a:p>
        </p:txBody>
      </p:sp>
    </p:spTree>
    <p:extLst>
      <p:ext uri="{BB962C8B-B14F-4D97-AF65-F5344CB8AC3E}">
        <p14:creationId xmlns:p14="http://schemas.microsoft.com/office/powerpoint/2010/main" val="3003222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2E164C7-EAC0-413A-8058-48D85D9C44D9}" type="slidenum">
              <a:rPr lang="ar-SA" altLang="en-US"/>
              <a:pPr>
                <a:defRPr/>
              </a:pPr>
              <a:t>‹#›</a:t>
            </a:fld>
            <a:endParaRPr lang="en-US" altLang="en-US"/>
          </a:p>
        </p:txBody>
      </p:sp>
    </p:spTree>
    <p:extLst>
      <p:ext uri="{BB962C8B-B14F-4D97-AF65-F5344CB8AC3E}">
        <p14:creationId xmlns:p14="http://schemas.microsoft.com/office/powerpoint/2010/main" val="1301811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5" name="TextBox 4"/>
          <p:cNvSpPr txBox="1">
            <a:spLocks noChangeArrowheads="1"/>
          </p:cNvSpPr>
          <p:nvPr/>
        </p:nvSpPr>
        <p:spPr bwMode="auto">
          <a:xfrm>
            <a:off x="674688" y="971550"/>
            <a:ext cx="600075" cy="1970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r">
              <a:defRPr/>
            </a:pPr>
            <a:r>
              <a:rPr lang="en-US" altLang="en-US" sz="12200">
                <a:solidFill>
                  <a:srgbClr val="EF53A5"/>
                </a:solidFill>
                <a:latin typeface="Arial" panose="020B0604020202020204" pitchFamily="34" charset="0"/>
              </a:rPr>
              <a:t>“</a:t>
            </a:r>
          </a:p>
        </p:txBody>
      </p:sp>
      <p:sp>
        <p:nvSpPr>
          <p:cNvPr id="6" name="TextBox 5"/>
          <p:cNvSpPr txBox="1">
            <a:spLocks noChangeArrowheads="1"/>
          </p:cNvSpPr>
          <p:nvPr/>
        </p:nvSpPr>
        <p:spPr bwMode="auto">
          <a:xfrm>
            <a:off x="6999288" y="2613025"/>
            <a:ext cx="601662" cy="1970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r">
              <a:defRPr/>
            </a:pPr>
            <a:r>
              <a:rPr lang="en-US" altLang="en-US" sz="12200">
                <a:solidFill>
                  <a:srgbClr val="EF53A5"/>
                </a:solidFill>
                <a:latin typeface="Arial" panose="020B0604020202020204" pitchFamily="34" charset="0"/>
              </a:rPr>
              <a:t>”</a:t>
            </a:r>
          </a:p>
        </p:txBody>
      </p:sp>
      <p:sp>
        <p:nvSpPr>
          <p:cNvPr id="2" name="Title 1"/>
          <p:cNvSpPr>
            <a:spLocks noGrp="1"/>
          </p:cNvSpPr>
          <p:nvPr>
            <p:ph type="title"/>
          </p:nvPr>
        </p:nvSpPr>
        <p:spPr>
          <a:xfrm>
            <a:off x="1181408" y="1447800"/>
            <a:ext cx="6001049" cy="2323374"/>
          </a:xfrm>
        </p:spPr>
        <p:txBody>
          <a:bodyPr/>
          <a:lstStyle>
            <a:lvl1pPr>
              <a:defRPr sz="4800"/>
            </a:lvl1pPr>
          </a:lstStyle>
          <a:p>
            <a:r>
              <a:rPr lang="en-US"/>
              <a:t>Click to edit Master title style</a:t>
            </a:r>
            <a:endParaRPr lang="en-US" dirty="0"/>
          </a:p>
        </p:txBody>
      </p:sp>
      <p:sp>
        <p:nvSpPr>
          <p:cNvPr id="14" name="Text Placeholder 3"/>
          <p:cNvSpPr>
            <a:spLocks noGrp="1"/>
          </p:cNvSpPr>
          <p:nvPr>
            <p:ph type="body" sz="half" idx="13"/>
          </p:nvPr>
        </p:nvSpPr>
        <p:spPr>
          <a:xfrm>
            <a:off x="1448177" y="3771174"/>
            <a:ext cx="5461159" cy="342174"/>
          </a:xfrm>
        </p:spPr>
        <p:txBody>
          <a:bodyPr>
            <a:normAutofit/>
          </a:bodyPr>
          <a:lstStyle>
            <a:lvl1pPr marL="0" indent="0">
              <a:buNone/>
              <a:defRPr lang="en-US" sz="1400" b="0" i="0" kern="1200" cap="small" dirty="0">
                <a:solidFill>
                  <a:schemeClr val="accent1">
                    <a:lumMod val="60000"/>
                    <a:lumOff val="4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Date Placeholder 3"/>
          <p:cNvSpPr>
            <a:spLocks noGrp="1"/>
          </p:cNvSpPr>
          <p:nvPr>
            <p:ph type="dt" sz="half" idx="14"/>
          </p:nvPr>
        </p:nvSpPr>
        <p:spPr/>
        <p:txBody>
          <a:bodyPr/>
          <a:lstStyle>
            <a:lvl1pPr>
              <a:defRPr/>
            </a:lvl1pPr>
          </a:lstStyle>
          <a:p>
            <a:pPr>
              <a:defRPr/>
            </a:pPr>
            <a:endParaRPr lang="en-US"/>
          </a:p>
        </p:txBody>
      </p:sp>
      <p:sp>
        <p:nvSpPr>
          <p:cNvPr id="8" name="Footer Placeholder 4"/>
          <p:cNvSpPr>
            <a:spLocks noGrp="1"/>
          </p:cNvSpPr>
          <p:nvPr>
            <p:ph type="ftr" sz="quarter" idx="15"/>
          </p:nvPr>
        </p:nvSpPr>
        <p:spPr/>
        <p:txBody>
          <a:bodyPr/>
          <a:lstStyle>
            <a:lvl1pPr>
              <a:defRPr/>
            </a:lvl1pPr>
          </a:lstStyle>
          <a:p>
            <a:pPr>
              <a:defRPr/>
            </a:pPr>
            <a:endParaRPr lang="en-US"/>
          </a:p>
        </p:txBody>
      </p:sp>
      <p:sp>
        <p:nvSpPr>
          <p:cNvPr id="9" name="Slide Number Placeholder 5"/>
          <p:cNvSpPr>
            <a:spLocks noGrp="1"/>
          </p:cNvSpPr>
          <p:nvPr>
            <p:ph type="sldNum" sz="quarter" idx="16"/>
          </p:nvPr>
        </p:nvSpPr>
        <p:spPr/>
        <p:txBody>
          <a:bodyPr/>
          <a:lstStyle>
            <a:lvl1pPr>
              <a:defRPr/>
            </a:lvl1pPr>
          </a:lstStyle>
          <a:p>
            <a:pPr>
              <a:defRPr/>
            </a:pPr>
            <a:fld id="{6D9325A4-4A62-4BD2-B090-60FD1396F2EE}" type="slidenum">
              <a:rPr lang="ar-SA" altLang="en-US"/>
              <a:pPr>
                <a:defRPr/>
              </a:pPr>
              <a:t>‹#›</a:t>
            </a:fld>
            <a:endParaRPr lang="en-US" altLang="en-US"/>
          </a:p>
        </p:txBody>
      </p:sp>
    </p:spTree>
    <p:extLst>
      <p:ext uri="{BB962C8B-B14F-4D97-AF65-F5344CB8AC3E}">
        <p14:creationId xmlns:p14="http://schemas.microsoft.com/office/powerpoint/2010/main" val="28255708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2" y="3124201"/>
            <a:ext cx="6620968"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6551A5F-5EA0-4882-AE7F-C00D3F7EADA8}" type="slidenum">
              <a:rPr lang="ar-SA" altLang="en-US"/>
              <a:pPr>
                <a:defRPr/>
              </a:pPr>
              <a:t>‹#›</a:t>
            </a:fld>
            <a:endParaRPr lang="en-US" altLang="en-US"/>
          </a:p>
        </p:txBody>
      </p:sp>
    </p:spTree>
    <p:extLst>
      <p:ext uri="{BB962C8B-B14F-4D97-AF65-F5344CB8AC3E}">
        <p14:creationId xmlns:p14="http://schemas.microsoft.com/office/powerpoint/2010/main" val="18871683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cxnSp>
        <p:nvCxnSpPr>
          <p:cNvPr id="9" name="Straight Connector 8"/>
          <p:cNvCxnSpPr/>
          <p:nvPr/>
        </p:nvCxnSpPr>
        <p:spPr>
          <a:xfrm>
            <a:off x="2795588"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a:off x="5222875" y="2133600"/>
            <a:ext cx="0" cy="3967163"/>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489475" y="2667000"/>
            <a:ext cx="2196084" cy="3589338"/>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2905586" y="2667000"/>
            <a:ext cx="2210671" cy="3589338"/>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5344917" y="2667000"/>
            <a:ext cx="2199658" cy="3589338"/>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Date Placeholder 3"/>
          <p:cNvSpPr>
            <a:spLocks noGrp="1"/>
          </p:cNvSpPr>
          <p:nvPr>
            <p:ph type="dt" sz="half" idx="18"/>
          </p:nvPr>
        </p:nvSpPr>
        <p:spPr/>
        <p:txBody>
          <a:bodyPr/>
          <a:lstStyle>
            <a:lvl1pPr>
              <a:defRPr/>
            </a:lvl1pPr>
          </a:lstStyle>
          <a:p>
            <a:pPr>
              <a:defRPr/>
            </a:pPr>
            <a:endParaRPr lang="en-US"/>
          </a:p>
        </p:txBody>
      </p:sp>
      <p:sp>
        <p:nvSpPr>
          <p:cNvPr id="12" name="Footer Placeholder 4"/>
          <p:cNvSpPr>
            <a:spLocks noGrp="1"/>
          </p:cNvSpPr>
          <p:nvPr>
            <p:ph type="ftr" sz="quarter" idx="19"/>
          </p:nvPr>
        </p:nvSpPr>
        <p:spPr/>
        <p:txBody>
          <a:bodyPr/>
          <a:lstStyle>
            <a:lvl1pPr>
              <a:defRPr/>
            </a:lvl1pPr>
          </a:lstStyle>
          <a:p>
            <a:pPr>
              <a:defRPr/>
            </a:pPr>
            <a:endParaRPr lang="en-US"/>
          </a:p>
        </p:txBody>
      </p:sp>
      <p:sp>
        <p:nvSpPr>
          <p:cNvPr id="13" name="Slide Number Placeholder 5"/>
          <p:cNvSpPr>
            <a:spLocks noGrp="1"/>
          </p:cNvSpPr>
          <p:nvPr>
            <p:ph type="sldNum" sz="quarter" idx="20"/>
          </p:nvPr>
        </p:nvSpPr>
        <p:spPr/>
        <p:txBody>
          <a:bodyPr/>
          <a:lstStyle>
            <a:lvl1pPr>
              <a:defRPr/>
            </a:lvl1pPr>
          </a:lstStyle>
          <a:p>
            <a:pPr>
              <a:defRPr/>
            </a:pPr>
            <a:fld id="{B4577C9C-0307-4FCB-AB37-C314B18B5868}" type="slidenum">
              <a:rPr lang="ar-SA" altLang="en-US"/>
              <a:pPr>
                <a:defRPr/>
              </a:pPr>
              <a:t>‹#›</a:t>
            </a:fld>
            <a:endParaRPr lang="en-US" altLang="en-US"/>
          </a:p>
        </p:txBody>
      </p:sp>
    </p:spTree>
    <p:extLst>
      <p:ext uri="{BB962C8B-B14F-4D97-AF65-F5344CB8AC3E}">
        <p14:creationId xmlns:p14="http://schemas.microsoft.com/office/powerpoint/2010/main" val="476456799"/>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cxnSp>
        <p:nvCxnSpPr>
          <p:cNvPr id="12" name="Straight Connector 11"/>
          <p:cNvCxnSpPr/>
          <p:nvPr/>
        </p:nvCxnSpPr>
        <p:spPr>
          <a:xfrm>
            <a:off x="2795588"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a:off x="5222875" y="2133600"/>
            <a:ext cx="0" cy="3967163"/>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21"/>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22" name="Text Placeholder 3"/>
          <p:cNvSpPr>
            <a:spLocks noGrp="1"/>
          </p:cNvSpPr>
          <p:nvPr>
            <p:ph type="body" sz="half" idx="18"/>
          </p:nvPr>
        </p:nvSpPr>
        <p:spPr>
          <a:xfrm>
            <a:off x="489475" y="4827212"/>
            <a:ext cx="2205612" cy="659189"/>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2"/>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23" name="Text Placeholder 3"/>
          <p:cNvSpPr>
            <a:spLocks noGrp="1"/>
          </p:cNvSpPr>
          <p:nvPr>
            <p:ph type="body" sz="half" idx="19"/>
          </p:nvPr>
        </p:nvSpPr>
        <p:spPr>
          <a:xfrm>
            <a:off x="2916776" y="4827211"/>
            <a:ext cx="2201378" cy="659189"/>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24" name="Text Placeholder 3"/>
          <p:cNvSpPr>
            <a:spLocks noGrp="1"/>
          </p:cNvSpPr>
          <p:nvPr>
            <p:ph type="body" sz="half" idx="20"/>
          </p:nvPr>
        </p:nvSpPr>
        <p:spPr>
          <a:xfrm>
            <a:off x="5344824" y="4827209"/>
            <a:ext cx="2202571" cy="659189"/>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5" name="Date Placeholder 3"/>
          <p:cNvSpPr>
            <a:spLocks noGrp="1"/>
          </p:cNvSpPr>
          <p:nvPr>
            <p:ph type="dt" sz="half" idx="23"/>
          </p:nvPr>
        </p:nvSpPr>
        <p:spPr/>
        <p:txBody>
          <a:bodyPr/>
          <a:lstStyle>
            <a:lvl1pPr>
              <a:defRPr/>
            </a:lvl1pPr>
          </a:lstStyle>
          <a:p>
            <a:pPr>
              <a:defRPr/>
            </a:pPr>
            <a:endParaRPr lang="en-US"/>
          </a:p>
        </p:txBody>
      </p:sp>
      <p:sp>
        <p:nvSpPr>
          <p:cNvPr id="16" name="Footer Placeholder 4"/>
          <p:cNvSpPr>
            <a:spLocks noGrp="1"/>
          </p:cNvSpPr>
          <p:nvPr>
            <p:ph type="ftr" sz="quarter" idx="24"/>
          </p:nvPr>
        </p:nvSpPr>
        <p:spPr/>
        <p:txBody>
          <a:bodyPr/>
          <a:lstStyle>
            <a:lvl1pPr>
              <a:defRPr/>
            </a:lvl1pPr>
          </a:lstStyle>
          <a:p>
            <a:pPr>
              <a:defRPr/>
            </a:pPr>
            <a:endParaRPr lang="en-US"/>
          </a:p>
        </p:txBody>
      </p:sp>
      <p:sp>
        <p:nvSpPr>
          <p:cNvPr id="17" name="Slide Number Placeholder 5"/>
          <p:cNvSpPr>
            <a:spLocks noGrp="1"/>
          </p:cNvSpPr>
          <p:nvPr>
            <p:ph type="sldNum" sz="quarter" idx="25"/>
          </p:nvPr>
        </p:nvSpPr>
        <p:spPr/>
        <p:txBody>
          <a:bodyPr/>
          <a:lstStyle>
            <a:lvl1pPr>
              <a:defRPr/>
            </a:lvl1pPr>
          </a:lstStyle>
          <a:p>
            <a:pPr>
              <a:defRPr/>
            </a:pPr>
            <a:fld id="{627AB66A-344D-43C3-995E-5114B0B9EAC8}" type="slidenum">
              <a:rPr lang="ar-SA" altLang="en-US"/>
              <a:pPr>
                <a:defRPr/>
              </a:pPr>
              <a:t>‹#›</a:t>
            </a:fld>
            <a:endParaRPr lang="en-US" altLang="en-US"/>
          </a:p>
        </p:txBody>
      </p:sp>
    </p:spTree>
    <p:extLst>
      <p:ext uri="{BB962C8B-B14F-4D97-AF65-F5344CB8AC3E}">
        <p14:creationId xmlns:p14="http://schemas.microsoft.com/office/powerpoint/2010/main" val="3899064192"/>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9C1B937-9E43-44E9-80E0-53E4B02ABB6A}" type="slidenum">
              <a:rPr lang="ar-SA" altLang="en-US"/>
              <a:pPr>
                <a:defRPr/>
              </a:pPr>
              <a:t>‹#›</a:t>
            </a:fld>
            <a:endParaRPr lang="en-US" altLang="en-US"/>
          </a:p>
        </p:txBody>
      </p:sp>
    </p:spTree>
    <p:extLst>
      <p:ext uri="{BB962C8B-B14F-4D97-AF65-F5344CB8AC3E}">
        <p14:creationId xmlns:p14="http://schemas.microsoft.com/office/powerpoint/2010/main" val="8373590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6E17752-FEF8-46F1-820C-D0CC8464757B}" type="slidenum">
              <a:rPr lang="ar-SA" altLang="en-US"/>
              <a:pPr>
                <a:defRPr/>
              </a:pPr>
              <a:t>‹#›</a:t>
            </a:fld>
            <a:endParaRPr lang="en-US" altLang="en-US"/>
          </a:p>
        </p:txBody>
      </p:sp>
    </p:spTree>
    <p:extLst>
      <p:ext uri="{BB962C8B-B14F-4D97-AF65-F5344CB8AC3E}">
        <p14:creationId xmlns:p14="http://schemas.microsoft.com/office/powerpoint/2010/main" val="2343400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84188" y="452439"/>
            <a:ext cx="7056437" cy="690562"/>
          </a:xfrm>
        </p:spPr>
        <p:txBody>
          <a:bodyPr/>
          <a:lstStyle>
            <a:lvl1pPr algn="ctr">
              <a:defRPr sz="3600"/>
            </a:lvl1pPr>
          </a:lstStyle>
          <a:p>
            <a:r>
              <a:rPr lang="en-US" dirty="0"/>
              <a:t>Click to edit Master title style</a:t>
            </a:r>
          </a:p>
        </p:txBody>
      </p:sp>
      <p:sp>
        <p:nvSpPr>
          <p:cNvPr id="3" name="Content Placeholder 2"/>
          <p:cNvSpPr>
            <a:spLocks noGrp="1"/>
          </p:cNvSpPr>
          <p:nvPr>
            <p:ph idx="1"/>
          </p:nvPr>
        </p:nvSpPr>
        <p:spPr>
          <a:xfrm>
            <a:off x="484188" y="1295400"/>
            <a:ext cx="8050212" cy="4953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E53C953-1B59-4035-A4FA-49A81CBA51DD}" type="slidenum">
              <a:rPr lang="ar-SA" altLang="en-US"/>
              <a:pPr>
                <a:defRPr/>
              </a:pPr>
              <a:t>‹#›</a:t>
            </a:fld>
            <a:endParaRPr lang="en-US" altLang="en-US"/>
          </a:p>
        </p:txBody>
      </p:sp>
    </p:spTree>
    <p:extLst>
      <p:ext uri="{BB962C8B-B14F-4D97-AF65-F5344CB8AC3E}">
        <p14:creationId xmlns:p14="http://schemas.microsoft.com/office/powerpoint/2010/main" val="1585276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132CB1E-99F5-46B7-9DD1-58AD9A329E2E}" type="slidenum">
              <a:rPr lang="ar-SA" altLang="en-US"/>
              <a:pPr>
                <a:defRPr/>
              </a:pPr>
              <a:t>‹#›</a:t>
            </a:fld>
            <a:endParaRPr lang="en-US" altLang="en-US"/>
          </a:p>
        </p:txBody>
      </p:sp>
    </p:spTree>
    <p:extLst>
      <p:ext uri="{BB962C8B-B14F-4D97-AF65-F5344CB8AC3E}">
        <p14:creationId xmlns:p14="http://schemas.microsoft.com/office/powerpoint/2010/main" val="22754511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7DD1C04-023E-4BA9-89C7-B6EAF2DCFB9F}" type="slidenum">
              <a:rPr lang="ar-SA" altLang="en-US"/>
              <a:pPr>
                <a:defRPr/>
              </a:pPr>
              <a:t>‹#›</a:t>
            </a:fld>
            <a:endParaRPr lang="en-US" altLang="en-US"/>
          </a:p>
        </p:txBody>
      </p:sp>
    </p:spTree>
    <p:extLst>
      <p:ext uri="{BB962C8B-B14F-4D97-AF65-F5344CB8AC3E}">
        <p14:creationId xmlns:p14="http://schemas.microsoft.com/office/powerpoint/2010/main" val="26428579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1E453D7F-3A38-4365-AB82-AD56B896EB5E}" type="slidenum">
              <a:rPr lang="ar-SA" altLang="en-US"/>
              <a:pPr>
                <a:defRPr/>
              </a:pPr>
              <a:t>‹#›</a:t>
            </a:fld>
            <a:endParaRPr lang="en-US" altLang="en-US"/>
          </a:p>
        </p:txBody>
      </p:sp>
    </p:spTree>
    <p:extLst>
      <p:ext uri="{BB962C8B-B14F-4D97-AF65-F5344CB8AC3E}">
        <p14:creationId xmlns:p14="http://schemas.microsoft.com/office/powerpoint/2010/main" val="9671007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894EAD81-AB83-4E23-A5B2-64444F1D9C33}" type="slidenum">
              <a:rPr lang="ar-SA" altLang="en-US"/>
              <a:pPr>
                <a:defRPr/>
              </a:pPr>
              <a:t>‹#›</a:t>
            </a:fld>
            <a:endParaRPr lang="en-US" altLang="en-US"/>
          </a:p>
        </p:txBody>
      </p:sp>
    </p:spTree>
    <p:extLst>
      <p:ext uri="{BB962C8B-B14F-4D97-AF65-F5344CB8AC3E}">
        <p14:creationId xmlns:p14="http://schemas.microsoft.com/office/powerpoint/2010/main" val="40952006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700446C-76E7-45E4-A6BD-80BA6AD8AB29}" type="slidenum">
              <a:rPr lang="ar-SA" altLang="en-US"/>
              <a:pPr>
                <a:defRPr/>
              </a:pPr>
              <a:t>‹#›</a:t>
            </a:fld>
            <a:endParaRPr lang="en-US" altLang="en-US"/>
          </a:p>
        </p:txBody>
      </p:sp>
    </p:spTree>
    <p:extLst>
      <p:ext uri="{BB962C8B-B14F-4D97-AF65-F5344CB8AC3E}">
        <p14:creationId xmlns:p14="http://schemas.microsoft.com/office/powerpoint/2010/main" val="36578272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6442" y="3129281"/>
            <a:ext cx="2551461"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A52F3BE-91EB-449F-9330-3892E1D422A4}" type="slidenum">
              <a:rPr lang="ar-SA" altLang="en-US"/>
              <a:pPr>
                <a:defRPr/>
              </a:pPr>
              <a:t>‹#›</a:t>
            </a:fld>
            <a:endParaRPr lang="en-US" altLang="en-US"/>
          </a:p>
        </p:txBody>
      </p:sp>
    </p:spTree>
    <p:extLst>
      <p:ext uri="{BB962C8B-B14F-4D97-AF65-F5344CB8AC3E}">
        <p14:creationId xmlns:p14="http://schemas.microsoft.com/office/powerpoint/2010/main" val="15587235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FD46133-F670-486D-8279-9FCB4A59FFD0}" type="slidenum">
              <a:rPr lang="ar-SA" altLang="en-US"/>
              <a:pPr>
                <a:defRPr/>
              </a:pPr>
              <a:t>‹#›</a:t>
            </a:fld>
            <a:endParaRPr lang="en-US" altLang="en-US"/>
          </a:p>
        </p:txBody>
      </p:sp>
    </p:spTree>
    <p:extLst>
      <p:ext uri="{BB962C8B-B14F-4D97-AF65-F5344CB8AC3E}">
        <p14:creationId xmlns:p14="http://schemas.microsoft.com/office/powerpoint/2010/main" val="1837162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9"/>
          <a:srcRect/>
          <a:stretch>
            <a:fillRect/>
          </a:stretch>
        </a:blipFill>
        <a:effectLst/>
      </p:bgPr>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413" y="0"/>
            <a:ext cx="685800" cy="110013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bwMode="auto">
          <a:xfrm>
            <a:off x="484188" y="452438"/>
            <a:ext cx="7056437" cy="140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3" name="Text Placeholder 2"/>
          <p:cNvSpPr>
            <a:spLocks noGrp="1"/>
          </p:cNvSpPr>
          <p:nvPr>
            <p:ph type="body" idx="1"/>
          </p:nvPr>
        </p:nvSpPr>
        <p:spPr bwMode="auto">
          <a:xfrm>
            <a:off x="827088" y="2052638"/>
            <a:ext cx="6711950" cy="4195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rot="5400000">
            <a:off x="7494588" y="1828800"/>
            <a:ext cx="990600" cy="228600"/>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pPr>
              <a:defRPr/>
            </a:pPr>
            <a:endParaRPr lang="en-US"/>
          </a:p>
        </p:txBody>
      </p:sp>
      <p:sp>
        <p:nvSpPr>
          <p:cNvPr id="5" name="Footer Placeholder 4"/>
          <p:cNvSpPr>
            <a:spLocks noGrp="1"/>
          </p:cNvSpPr>
          <p:nvPr>
            <p:ph type="ftr" sz="quarter" idx="3"/>
          </p:nvPr>
        </p:nvSpPr>
        <p:spPr>
          <a:xfrm rot="5400000">
            <a:off x="6233318" y="3263107"/>
            <a:ext cx="3859213" cy="22860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pPr>
              <a:defRPr/>
            </a:pPr>
            <a:endParaRPr lang="en-US"/>
          </a:p>
        </p:txBody>
      </p:sp>
      <p:sp>
        <p:nvSpPr>
          <p:cNvPr id="6" name="Slide Number Placeholder 5"/>
          <p:cNvSpPr>
            <a:spLocks noGrp="1"/>
          </p:cNvSpPr>
          <p:nvPr>
            <p:ph type="sldNum" sz="quarter" idx="4"/>
          </p:nvPr>
        </p:nvSpPr>
        <p:spPr bwMode="gray">
          <a:xfrm>
            <a:off x="7766050" y="295275"/>
            <a:ext cx="628650" cy="768350"/>
          </a:xfrm>
          <a:prstGeom prst="rect">
            <a:avLst/>
          </a:prstGeom>
        </p:spPr>
        <p:txBody>
          <a:bodyPr vert="horz" lIns="91440" tIns="45720" rIns="91440" bIns="45720" rtlCol="0" anchor="b"/>
          <a:lstStyle>
            <a:lvl1pPr algn="ctr">
              <a:defRPr sz="2801" b="0" i="0">
                <a:solidFill>
                  <a:schemeClr val="tx1">
                    <a:tint val="75000"/>
                  </a:schemeClr>
                </a:solidFill>
              </a:defRPr>
            </a:lvl1pPr>
          </a:lstStyle>
          <a:p>
            <a:pPr>
              <a:defRPr/>
            </a:pPr>
            <a:fld id="{E68A6090-0BF4-4D5C-BAA7-F6D151D04B62}" type="slidenum">
              <a:rPr lang="ar-SA" altLang="en-US"/>
              <a:pPr>
                <a:defRPr/>
              </a:pPr>
              <a:t>‹#›</a:t>
            </a:fld>
            <a:endParaRPr lang="en-US" altLang="en-US"/>
          </a:p>
        </p:txBody>
      </p:sp>
    </p:spTree>
  </p:cSld>
  <p:clrMap bg1="dk1" tx1="lt1" bg2="dk2" tx2="lt2" accent1="accent1" accent2="accent2" accent3="accent3" accent4="accent4" accent5="accent5" accent6="accent6" hlink="hlink" folHlink="folHlink"/>
  <p:sldLayoutIdLst>
    <p:sldLayoutId id="2147483968" r:id="rId1"/>
    <p:sldLayoutId id="2147483969" r:id="rId2"/>
    <p:sldLayoutId id="2147483970" r:id="rId3"/>
    <p:sldLayoutId id="2147483971" r:id="rId4"/>
    <p:sldLayoutId id="2147483972" r:id="rId5"/>
    <p:sldLayoutId id="2147483973" r:id="rId6"/>
    <p:sldLayoutId id="2147483974" r:id="rId7"/>
    <p:sldLayoutId id="2147483975" r:id="rId8"/>
    <p:sldLayoutId id="2147483976" r:id="rId9"/>
    <p:sldLayoutId id="2147483977" r:id="rId10"/>
    <p:sldLayoutId id="2147483978" r:id="rId11"/>
    <p:sldLayoutId id="2147483982" r:id="rId12"/>
    <p:sldLayoutId id="2147483979" r:id="rId13"/>
    <p:sldLayoutId id="2147483983" r:id="rId14"/>
    <p:sldLayoutId id="2147483984" r:id="rId15"/>
    <p:sldLayoutId id="2147483980" r:id="rId16"/>
    <p:sldLayoutId id="2147483981" r:id="rId17"/>
  </p:sldLayoutIdLst>
  <p:hf hdr="0" ftr="0" dt="0"/>
  <p:txStyles>
    <p:titleStyle>
      <a:lvl1pPr algn="l" defTabSz="457200" rtl="0" eaLnBrk="0" fontAlgn="base" hangingPunct="0">
        <a:spcBef>
          <a:spcPct val="0"/>
        </a:spcBef>
        <a:spcAft>
          <a:spcPct val="0"/>
        </a:spcAft>
        <a:defRPr sz="4200" kern="1200">
          <a:solidFill>
            <a:schemeClr val="tx2"/>
          </a:solidFill>
          <a:latin typeface="+mj-lt"/>
          <a:ea typeface="+mj-ea"/>
          <a:cs typeface="+mj-cs"/>
        </a:defRPr>
      </a:lvl1pPr>
      <a:lvl2pPr algn="l" defTabSz="457200" rtl="0" eaLnBrk="0" fontAlgn="base" hangingPunct="0">
        <a:spcBef>
          <a:spcPct val="0"/>
        </a:spcBef>
        <a:spcAft>
          <a:spcPct val="0"/>
        </a:spcAft>
        <a:defRPr sz="4200">
          <a:solidFill>
            <a:schemeClr val="tx2"/>
          </a:solidFill>
          <a:latin typeface="Century Gothic" panose="020B0502020202020204" pitchFamily="34" charset="0"/>
        </a:defRPr>
      </a:lvl2pPr>
      <a:lvl3pPr algn="l" defTabSz="457200" rtl="0" eaLnBrk="0" fontAlgn="base" hangingPunct="0">
        <a:spcBef>
          <a:spcPct val="0"/>
        </a:spcBef>
        <a:spcAft>
          <a:spcPct val="0"/>
        </a:spcAft>
        <a:defRPr sz="4200">
          <a:solidFill>
            <a:schemeClr val="tx2"/>
          </a:solidFill>
          <a:latin typeface="Century Gothic" panose="020B0502020202020204" pitchFamily="34" charset="0"/>
        </a:defRPr>
      </a:lvl3pPr>
      <a:lvl4pPr algn="l" defTabSz="457200" rtl="0" eaLnBrk="0" fontAlgn="base" hangingPunct="0">
        <a:spcBef>
          <a:spcPct val="0"/>
        </a:spcBef>
        <a:spcAft>
          <a:spcPct val="0"/>
        </a:spcAft>
        <a:defRPr sz="4200">
          <a:solidFill>
            <a:schemeClr val="tx2"/>
          </a:solidFill>
          <a:latin typeface="Century Gothic" panose="020B0502020202020204" pitchFamily="34" charset="0"/>
        </a:defRPr>
      </a:lvl4pPr>
      <a:lvl5pPr algn="l" defTabSz="457200" rtl="0" eaLnBrk="0" fontAlgn="base" hangingPunct="0">
        <a:spcBef>
          <a:spcPct val="0"/>
        </a:spcBef>
        <a:spcAft>
          <a:spcPct val="0"/>
        </a:spcAft>
        <a:defRPr sz="4200">
          <a:solidFill>
            <a:schemeClr val="tx2"/>
          </a:solidFill>
          <a:latin typeface="Century Gothic" panose="020B0502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rgbClr val="EF53A5"/>
        </a:buClr>
        <a:buSzPct val="80000"/>
        <a:buFont typeface="Wingdings 3" panose="05040102010807070707" pitchFamily="18" charset="2"/>
        <a:buChar char=""/>
        <a:defRPr sz="2000" kern="1200">
          <a:solidFill>
            <a:schemeClr val="tx1"/>
          </a:solidFill>
          <a:latin typeface="+mj-lt"/>
          <a:ea typeface="+mj-ea"/>
          <a:cs typeface="+mj-cs"/>
        </a:defRPr>
      </a:lvl1pPr>
      <a:lvl2pPr marL="742950" indent="-285750" algn="l" defTabSz="457200" rtl="0" eaLnBrk="0" fontAlgn="base" hangingPunct="0">
        <a:spcBef>
          <a:spcPts val="1000"/>
        </a:spcBef>
        <a:spcAft>
          <a:spcPct val="0"/>
        </a:spcAft>
        <a:buClr>
          <a:srgbClr val="EF53A5"/>
        </a:buClr>
        <a:buSzPct val="80000"/>
        <a:buFont typeface="Wingdings 3" panose="05040102010807070707" pitchFamily="18" charset="2"/>
        <a:buChar char=""/>
        <a:defRPr kern="1200">
          <a:solidFill>
            <a:schemeClr val="tx1"/>
          </a:solidFill>
          <a:latin typeface="+mj-lt"/>
          <a:ea typeface="+mj-ea"/>
          <a:cs typeface="+mj-cs"/>
        </a:defRPr>
      </a:lvl2pPr>
      <a:lvl3pPr marL="1143000" indent="-228600" algn="l" defTabSz="457200" rtl="0" eaLnBrk="0" fontAlgn="base" hangingPunct="0">
        <a:spcBef>
          <a:spcPts val="1000"/>
        </a:spcBef>
        <a:spcAft>
          <a:spcPct val="0"/>
        </a:spcAft>
        <a:buClr>
          <a:srgbClr val="EF53A5"/>
        </a:buClr>
        <a:buSzPct val="80000"/>
        <a:buFont typeface="Wingdings 3" panose="05040102010807070707" pitchFamily="18" charset="2"/>
        <a:buChar char=""/>
        <a:defRPr sz="1600" kern="1200">
          <a:solidFill>
            <a:schemeClr val="tx1"/>
          </a:solidFill>
          <a:latin typeface="+mj-lt"/>
          <a:ea typeface="+mj-ea"/>
          <a:cs typeface="+mj-cs"/>
        </a:defRPr>
      </a:lvl3pPr>
      <a:lvl4pPr marL="1600200" indent="-228600" algn="l" defTabSz="457200" rtl="0" eaLnBrk="0" fontAlgn="base" hangingPunct="0">
        <a:spcBef>
          <a:spcPts val="1000"/>
        </a:spcBef>
        <a:spcAft>
          <a:spcPct val="0"/>
        </a:spcAft>
        <a:buClr>
          <a:srgbClr val="EF53A5"/>
        </a:buClr>
        <a:buSzPct val="80000"/>
        <a:buFont typeface="Wingdings 3" panose="05040102010807070707" pitchFamily="18" charset="2"/>
        <a:buChar char=""/>
        <a:defRPr sz="1400" kern="1200">
          <a:solidFill>
            <a:schemeClr val="tx1"/>
          </a:solidFill>
          <a:latin typeface="+mj-lt"/>
          <a:ea typeface="+mj-ea"/>
          <a:cs typeface="+mj-cs"/>
        </a:defRPr>
      </a:lvl4pPr>
      <a:lvl5pPr marL="2057400" indent="-228600" algn="l" defTabSz="457200" rtl="0" eaLnBrk="0" fontAlgn="base" hangingPunct="0">
        <a:spcBef>
          <a:spcPts val="1000"/>
        </a:spcBef>
        <a:spcAft>
          <a:spcPct val="0"/>
        </a:spcAft>
        <a:buClr>
          <a:srgbClr val="EF53A5"/>
        </a:buClr>
        <a:buSzPct val="80000"/>
        <a:buFont typeface="Wingdings 3" panose="05040102010807070707" pitchFamily="18" charset="2"/>
        <a:buChar char=""/>
        <a:defRPr sz="140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10.jpg"/><Relationship Id="rId3" Type="http://schemas.openxmlformats.org/officeDocument/2006/relationships/image" Target="../media/image5.jpg"/><Relationship Id="rId7" Type="http://schemas.openxmlformats.org/officeDocument/2006/relationships/image" Target="../media/image9.jp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jpg"/><Relationship Id="rId5" Type="http://schemas.openxmlformats.org/officeDocument/2006/relationships/image" Target="../media/image7.jpg"/><Relationship Id="rId4" Type="http://schemas.openxmlformats.org/officeDocument/2006/relationships/image" Target="../media/image6.jpg"/><Relationship Id="rId9" Type="http://schemas.openxmlformats.org/officeDocument/2006/relationships/image" Target="../media/image11.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2" name="Rectangle 6"/>
          <p:cNvSpPr>
            <a:spLocks noGrp="1" noChangeArrowheads="1"/>
          </p:cNvSpPr>
          <p:nvPr>
            <p:ph type="ctrTitle"/>
          </p:nvPr>
        </p:nvSpPr>
        <p:spPr>
          <a:xfrm>
            <a:off x="457200" y="1524000"/>
            <a:ext cx="8229600" cy="1143000"/>
          </a:xfrm>
        </p:spPr>
        <p:txBody>
          <a:bodyPr rtlCol="0">
            <a:noAutofit/>
          </a:bodyPr>
          <a:lstStyle/>
          <a:p>
            <a:pPr algn="ctr" defTabSz="457207" eaLnBrk="1" fontAlgn="auto" hangingPunct="1">
              <a:spcAft>
                <a:spcPts val="0"/>
              </a:spcAft>
              <a:defRPr/>
            </a:pPr>
            <a:r>
              <a:rPr lang="en-US" sz="6000" b="1" dirty="0">
                <a:solidFill>
                  <a:srgbClr val="FFC000"/>
                </a:solidFill>
                <a:effectLst>
                  <a:outerShdw blurRad="38100" dist="38100" dir="2700000" algn="tl">
                    <a:srgbClr val="000000">
                      <a:alpha val="43137"/>
                    </a:srgbClr>
                  </a:outerShdw>
                </a:effectLst>
              </a:rPr>
              <a:t>UHIT 2302/UICL 2302</a:t>
            </a:r>
          </a:p>
        </p:txBody>
      </p:sp>
      <p:sp>
        <p:nvSpPr>
          <p:cNvPr id="4103" name="Rectangle 7"/>
          <p:cNvSpPr>
            <a:spLocks noGrp="1" noChangeArrowheads="1"/>
          </p:cNvSpPr>
          <p:nvPr>
            <p:ph type="subTitle" idx="1"/>
          </p:nvPr>
        </p:nvSpPr>
        <p:spPr>
          <a:xfrm>
            <a:off x="0" y="3352800"/>
            <a:ext cx="9144000" cy="914400"/>
          </a:xfrm>
        </p:spPr>
        <p:txBody>
          <a:bodyPr rtlCol="0">
            <a:normAutofit fontScale="92500"/>
          </a:bodyPr>
          <a:lstStyle/>
          <a:p>
            <a:pPr algn="ctr" defTabSz="457207" eaLnBrk="1" fontAlgn="auto" hangingPunct="1">
              <a:spcBef>
                <a:spcPts val="0"/>
              </a:spcBef>
              <a:spcAft>
                <a:spcPts val="0"/>
              </a:spcAft>
              <a:buClr>
                <a:schemeClr val="bg2">
                  <a:lumMod val="40000"/>
                  <a:lumOff val="60000"/>
                </a:schemeClr>
              </a:buClr>
              <a:buFont typeface="Arial"/>
              <a:buNone/>
              <a:defRPr/>
            </a:pPr>
            <a:r>
              <a:rPr lang="en-US" sz="4800" b="1" dirty="0">
                <a:solidFill>
                  <a:srgbClr val="FFFF00"/>
                </a:solidFill>
                <a:effectLst>
                  <a:outerShdw blurRad="38100" dist="38100" dir="2700000" algn="tl">
                    <a:srgbClr val="000000"/>
                  </a:outerShdw>
                </a:effectLst>
              </a:rPr>
              <a:t>PEMIKIRAN SAINS &amp; TEKNOLOGI</a:t>
            </a:r>
          </a:p>
        </p:txBody>
      </p:sp>
      <p:sp>
        <p:nvSpPr>
          <p:cNvPr id="2" name="Slide Number Placeholder 1"/>
          <p:cNvSpPr>
            <a:spLocks noGrp="1"/>
          </p:cNvSpPr>
          <p:nvPr>
            <p:ph type="sldNum" sz="quarter" idx="12"/>
          </p:nvPr>
        </p:nvSpPr>
        <p:spPr/>
        <p:txBody>
          <a:bodyPr/>
          <a:lstStyle/>
          <a:p>
            <a:pPr>
              <a:defRPr/>
            </a:pPr>
            <a:fld id="{83275870-44D8-4D81-A3A3-7051B0269276}" type="slidenum">
              <a:rPr lang="ar-SA" altLang="en-US"/>
              <a:pPr>
                <a:defRPr/>
              </a:pPr>
              <a:t>1</a:t>
            </a:fld>
            <a:endParaRPr lang="en-US" altLang="en-US" dirty="0"/>
          </a:p>
        </p:txBody>
      </p:sp>
      <p:pic>
        <p:nvPicPr>
          <p:cNvPr id="6149" name="Picture 6" descr="Image result for think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0" y="4267200"/>
            <a:ext cx="479425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066800" y="367008"/>
            <a:ext cx="6699250" cy="841375"/>
          </a:xfrm>
        </p:spPr>
        <p:txBody>
          <a:bodyPr/>
          <a:lstStyle/>
          <a:p>
            <a:pPr eaLnBrk="1" hangingPunct="1"/>
            <a:r>
              <a:rPr lang="en-GB" altLang="en-US" sz="3200" b="1" dirty="0">
                <a:solidFill>
                  <a:srgbClr val="FFC000"/>
                </a:solidFill>
              </a:rPr>
              <a:t>KONSEP ILMU &amp; KETAMADUNAN</a:t>
            </a:r>
            <a:endParaRPr lang="en-US" altLang="en-US" sz="3200" b="1" dirty="0">
              <a:solidFill>
                <a:srgbClr val="FFC000"/>
              </a:solidFill>
              <a:latin typeface="Verdana" panose="020B0604030504040204" pitchFamily="34" charset="0"/>
            </a:endParaRPr>
          </a:p>
        </p:txBody>
      </p:sp>
      <p:sp>
        <p:nvSpPr>
          <p:cNvPr id="12291" name="Rectangle 3"/>
          <p:cNvSpPr>
            <a:spLocks noGrp="1" noChangeArrowheads="1"/>
          </p:cNvSpPr>
          <p:nvPr>
            <p:ph idx="1"/>
          </p:nvPr>
        </p:nvSpPr>
        <p:spPr>
          <a:xfrm>
            <a:off x="228600" y="1063625"/>
            <a:ext cx="8458200" cy="5337175"/>
          </a:xfrm>
        </p:spPr>
        <p:txBody>
          <a:bodyPr/>
          <a:lstStyle/>
          <a:p>
            <a:r>
              <a:rPr lang="en-GB" sz="2400" dirty="0" err="1"/>
              <a:t>Manusia</a:t>
            </a:r>
            <a:r>
              <a:rPr lang="en-GB" sz="2400" dirty="0"/>
              <a:t> </a:t>
            </a:r>
            <a:r>
              <a:rPr lang="en-GB" sz="2400" dirty="0" err="1"/>
              <a:t>adalah</a:t>
            </a:r>
            <a:r>
              <a:rPr lang="en-GB" sz="2400" dirty="0"/>
              <a:t> </a:t>
            </a:r>
            <a:r>
              <a:rPr lang="en-GB" sz="2400" dirty="0" err="1"/>
              <a:t>makhluk</a:t>
            </a:r>
            <a:r>
              <a:rPr lang="en-GB" sz="2400" dirty="0"/>
              <a:t> </a:t>
            </a:r>
            <a:r>
              <a:rPr lang="en-GB" sz="2400" dirty="0" err="1"/>
              <a:t>berakal</a:t>
            </a:r>
            <a:r>
              <a:rPr lang="en-GB" sz="2400" dirty="0"/>
              <a:t> yang </a:t>
            </a:r>
            <a:r>
              <a:rPr lang="en-GB" sz="2400" dirty="0" err="1"/>
              <a:t>dijadikan</a:t>
            </a:r>
            <a:r>
              <a:rPr lang="en-GB" sz="2400" dirty="0"/>
              <a:t> </a:t>
            </a:r>
            <a:r>
              <a:rPr lang="en-GB" sz="2400" dirty="0" err="1"/>
              <a:t>Tuhan</a:t>
            </a:r>
            <a:r>
              <a:rPr lang="en-GB" sz="2400" dirty="0"/>
              <a:t> </a:t>
            </a:r>
            <a:r>
              <a:rPr lang="en-GB" sz="2400" dirty="0" err="1"/>
              <a:t>dan</a:t>
            </a:r>
            <a:r>
              <a:rPr lang="en-GB" sz="2400" dirty="0"/>
              <a:t> </a:t>
            </a:r>
            <a:r>
              <a:rPr lang="en-GB" sz="2400" dirty="0" err="1"/>
              <a:t>terdiri</a:t>
            </a:r>
            <a:r>
              <a:rPr lang="en-GB" sz="2400" dirty="0"/>
              <a:t> </a:t>
            </a:r>
            <a:r>
              <a:rPr lang="en-GB" sz="2400" dirty="0" err="1"/>
              <a:t>daripada</a:t>
            </a:r>
            <a:r>
              <a:rPr lang="en-GB" sz="2400" dirty="0"/>
              <a:t> </a:t>
            </a:r>
            <a:r>
              <a:rPr lang="en-GB" sz="2400" dirty="0" err="1"/>
              <a:t>dua</a:t>
            </a:r>
            <a:r>
              <a:rPr lang="en-GB" sz="2400" dirty="0"/>
              <a:t> </a:t>
            </a:r>
            <a:r>
              <a:rPr lang="en-GB" sz="2400" dirty="0" err="1"/>
              <a:t>unsur</a:t>
            </a:r>
            <a:r>
              <a:rPr lang="en-GB" sz="2400" dirty="0"/>
              <a:t>, </a:t>
            </a:r>
            <a:r>
              <a:rPr lang="en-GB" sz="2400" b="1" dirty="0" err="1"/>
              <a:t>jasad</a:t>
            </a:r>
            <a:r>
              <a:rPr lang="en-GB" sz="2400" b="1" dirty="0"/>
              <a:t> </a:t>
            </a:r>
            <a:r>
              <a:rPr lang="en-GB" sz="2400" b="1" dirty="0" err="1"/>
              <a:t>dan</a:t>
            </a:r>
            <a:r>
              <a:rPr lang="en-GB" sz="2400" b="1" dirty="0"/>
              <a:t> </a:t>
            </a:r>
            <a:r>
              <a:rPr lang="en-GB" sz="2400" b="1" dirty="0" err="1"/>
              <a:t>roh</a:t>
            </a:r>
            <a:r>
              <a:rPr lang="en-GB" sz="2400" b="1" dirty="0"/>
              <a:t> </a:t>
            </a:r>
            <a:r>
              <a:rPr lang="en-GB" sz="2400" dirty="0" err="1"/>
              <a:t>atau</a:t>
            </a:r>
            <a:r>
              <a:rPr lang="en-GB" sz="2400" dirty="0"/>
              <a:t> </a:t>
            </a:r>
            <a:r>
              <a:rPr lang="en-GB" sz="2400" dirty="0" err="1"/>
              <a:t>fizikal</a:t>
            </a:r>
            <a:r>
              <a:rPr lang="en-GB" sz="2400" dirty="0"/>
              <a:t> </a:t>
            </a:r>
            <a:r>
              <a:rPr lang="en-GB" sz="2400" dirty="0" err="1"/>
              <a:t>dan</a:t>
            </a:r>
            <a:r>
              <a:rPr lang="en-GB" sz="2400" dirty="0"/>
              <a:t> spiritual </a:t>
            </a:r>
            <a:r>
              <a:rPr lang="en-GB" sz="2400" dirty="0" err="1"/>
              <a:t>pada</a:t>
            </a:r>
            <a:r>
              <a:rPr lang="en-GB" sz="2400" dirty="0"/>
              <a:t> </a:t>
            </a:r>
            <a:r>
              <a:rPr lang="en-GB" sz="2400" dirty="0" err="1"/>
              <a:t>satu</a:t>
            </a:r>
            <a:r>
              <a:rPr lang="en-GB" sz="2400" dirty="0"/>
              <a:t> masa.</a:t>
            </a:r>
          </a:p>
          <a:p>
            <a:r>
              <a:rPr lang="en-GB" sz="2400" dirty="0" err="1"/>
              <a:t>Menurut</a:t>
            </a:r>
            <a:r>
              <a:rPr lang="en-GB" sz="2400" dirty="0"/>
              <a:t> al-Quran (al-</a:t>
            </a:r>
            <a:r>
              <a:rPr lang="en-GB" sz="2400" dirty="0" err="1"/>
              <a:t>Baqarah</a:t>
            </a:r>
            <a:r>
              <a:rPr lang="en-GB" sz="2400" dirty="0"/>
              <a:t>, 2: 30), </a:t>
            </a:r>
            <a:r>
              <a:rPr lang="en-GB" sz="2400" b="1" dirty="0" err="1"/>
              <a:t>kejadian</a:t>
            </a:r>
            <a:r>
              <a:rPr lang="en-GB" sz="2400" b="1" dirty="0"/>
              <a:t> </a:t>
            </a:r>
            <a:r>
              <a:rPr lang="en-GB" sz="2400" b="1" dirty="0" err="1"/>
              <a:t>Nabi</a:t>
            </a:r>
            <a:r>
              <a:rPr lang="en-GB" sz="2400" b="1" dirty="0"/>
              <a:t> Adam </a:t>
            </a:r>
            <a:r>
              <a:rPr lang="en-GB" sz="2400" b="1" dirty="0" err="1"/>
              <a:t>sebagai</a:t>
            </a:r>
            <a:r>
              <a:rPr lang="en-GB" sz="2400" b="1" dirty="0"/>
              <a:t> </a:t>
            </a:r>
            <a:r>
              <a:rPr lang="en-GB" sz="2400" b="1" dirty="0" err="1"/>
              <a:t>manusia</a:t>
            </a:r>
            <a:r>
              <a:rPr lang="en-GB" sz="2400" b="1" dirty="0"/>
              <a:t> </a:t>
            </a:r>
            <a:r>
              <a:rPr lang="en-GB" sz="2400" b="1" dirty="0" err="1"/>
              <a:t>pertama</a:t>
            </a:r>
            <a:r>
              <a:rPr lang="en-GB" sz="2400" b="1" dirty="0"/>
              <a:t> </a:t>
            </a:r>
            <a:r>
              <a:rPr lang="en-GB" sz="2400" b="1" dirty="0" err="1"/>
              <a:t>telah</a:t>
            </a:r>
            <a:r>
              <a:rPr lang="en-GB" sz="2400" b="1" dirty="0"/>
              <a:t> </a:t>
            </a:r>
            <a:r>
              <a:rPr lang="en-GB" sz="2400" b="1" dirty="0" err="1"/>
              <a:t>dibekalkan</a:t>
            </a:r>
            <a:r>
              <a:rPr lang="en-GB" sz="2400" b="1" dirty="0"/>
              <a:t> </a:t>
            </a:r>
            <a:r>
              <a:rPr lang="en-GB" sz="2400" b="1" dirty="0" err="1"/>
              <a:t>dengan</a:t>
            </a:r>
            <a:r>
              <a:rPr lang="en-GB" sz="2400" b="1" dirty="0"/>
              <a:t> </a:t>
            </a:r>
            <a:r>
              <a:rPr lang="en-GB" sz="2400" b="1" dirty="0" err="1"/>
              <a:t>ilmu</a:t>
            </a:r>
            <a:r>
              <a:rPr lang="en-GB" sz="2400" b="1" dirty="0"/>
              <a:t> </a:t>
            </a:r>
            <a:r>
              <a:rPr lang="en-GB" sz="2400" b="1" dirty="0" err="1"/>
              <a:t>untuk</a:t>
            </a:r>
            <a:r>
              <a:rPr lang="en-GB" sz="2400" b="1" dirty="0"/>
              <a:t> </a:t>
            </a:r>
            <a:r>
              <a:rPr lang="en-GB" sz="2400" b="1" dirty="0" err="1"/>
              <a:t>membantunya</a:t>
            </a:r>
            <a:r>
              <a:rPr lang="en-GB" sz="2400" b="1" dirty="0"/>
              <a:t> </a:t>
            </a:r>
            <a:r>
              <a:rPr lang="en-GB" sz="2400" b="1" dirty="0" err="1"/>
              <a:t>melaksanakan</a:t>
            </a:r>
            <a:r>
              <a:rPr lang="en-GB" sz="2400" b="1" dirty="0"/>
              <a:t> </a:t>
            </a:r>
            <a:r>
              <a:rPr lang="en-GB" sz="2400" b="1" dirty="0" err="1"/>
              <a:t>tugas</a:t>
            </a:r>
            <a:r>
              <a:rPr lang="en-GB" sz="2400" b="1" dirty="0"/>
              <a:t> </a:t>
            </a:r>
            <a:r>
              <a:rPr lang="en-GB" sz="2400" b="1" dirty="0" err="1"/>
              <a:t>sebagai</a:t>
            </a:r>
            <a:r>
              <a:rPr lang="en-GB" sz="2400" b="1" dirty="0"/>
              <a:t> </a:t>
            </a:r>
            <a:r>
              <a:rPr lang="en-GB" sz="2400" b="1" dirty="0" err="1"/>
              <a:t>khalifah</a:t>
            </a:r>
            <a:r>
              <a:rPr lang="en-GB" sz="2400" dirty="0"/>
              <a:t> di </a:t>
            </a:r>
            <a:r>
              <a:rPr lang="en-GB" sz="2400" dirty="0" err="1"/>
              <a:t>bumi</a:t>
            </a:r>
            <a:r>
              <a:rPr lang="en-GB" sz="2400" dirty="0"/>
              <a:t> </a:t>
            </a:r>
            <a:r>
              <a:rPr lang="en-GB" sz="2400" dirty="0" err="1"/>
              <a:t>dengan</a:t>
            </a:r>
            <a:r>
              <a:rPr lang="en-GB" sz="2400" dirty="0"/>
              <a:t> </a:t>
            </a:r>
            <a:r>
              <a:rPr lang="en-GB" sz="2400" dirty="0" err="1"/>
              <a:t>diajar</a:t>
            </a:r>
            <a:r>
              <a:rPr lang="en-GB" sz="2400" dirty="0"/>
              <a:t> </a:t>
            </a:r>
            <a:r>
              <a:rPr lang="en-GB" sz="2400" dirty="0" err="1"/>
              <a:t>oleh</a:t>
            </a:r>
            <a:r>
              <a:rPr lang="en-GB" sz="2400" dirty="0"/>
              <a:t> Allah </a:t>
            </a:r>
            <a:r>
              <a:rPr lang="en-GB" sz="2400" dirty="0" err="1"/>
              <a:t>untuk</a:t>
            </a:r>
            <a:r>
              <a:rPr lang="en-GB" sz="2400" dirty="0"/>
              <a:t> </a:t>
            </a:r>
            <a:r>
              <a:rPr lang="en-GB" sz="2400" dirty="0" err="1"/>
              <a:t>mengetahui</a:t>
            </a:r>
            <a:r>
              <a:rPr lang="en-GB" sz="2400" dirty="0"/>
              <a:t> </a:t>
            </a:r>
            <a:r>
              <a:rPr lang="en-GB" sz="2400" dirty="0" err="1"/>
              <a:t>nama</a:t>
            </a:r>
            <a:r>
              <a:rPr lang="en-GB" sz="2400" dirty="0"/>
              <a:t> </a:t>
            </a:r>
            <a:r>
              <a:rPr lang="en-GB" sz="2400" dirty="0" err="1"/>
              <a:t>segala</a:t>
            </a:r>
            <a:r>
              <a:rPr lang="en-GB" sz="2400" dirty="0"/>
              <a:t> </a:t>
            </a:r>
            <a:r>
              <a:rPr lang="en-GB" sz="2400" dirty="0" err="1"/>
              <a:t>benda</a:t>
            </a:r>
            <a:r>
              <a:rPr lang="en-GB" sz="2400" dirty="0"/>
              <a:t>.  </a:t>
            </a:r>
          </a:p>
          <a:p>
            <a:r>
              <a:rPr lang="en-GB" sz="2400" dirty="0"/>
              <a:t>Imam al-</a:t>
            </a:r>
            <a:r>
              <a:rPr lang="en-GB" sz="2400" dirty="0" err="1"/>
              <a:t>Ghazali</a:t>
            </a:r>
            <a:r>
              <a:rPr lang="en-GB" sz="2400" dirty="0"/>
              <a:t> </a:t>
            </a:r>
            <a:r>
              <a:rPr lang="en-GB" sz="2400" dirty="0" err="1"/>
              <a:t>menjelaskan</a:t>
            </a:r>
            <a:r>
              <a:rPr lang="en-GB" sz="2400" dirty="0"/>
              <a:t> </a:t>
            </a:r>
            <a:r>
              <a:rPr lang="en-GB" sz="2400" dirty="0" err="1"/>
              <a:t>bahawa</a:t>
            </a:r>
            <a:r>
              <a:rPr lang="en-GB" sz="2400" dirty="0"/>
              <a:t> </a:t>
            </a:r>
            <a:r>
              <a:rPr lang="en-GB" sz="2400" dirty="0" err="1"/>
              <a:t>akal</a:t>
            </a:r>
            <a:r>
              <a:rPr lang="en-GB" sz="2400" dirty="0"/>
              <a:t> yang </a:t>
            </a:r>
            <a:r>
              <a:rPr lang="en-GB" sz="2400" dirty="0" err="1"/>
              <a:t>dimiliki</a:t>
            </a:r>
            <a:r>
              <a:rPr lang="en-GB" sz="2400" dirty="0"/>
              <a:t> </a:t>
            </a:r>
            <a:r>
              <a:rPr lang="en-GB" sz="2400" dirty="0" err="1"/>
              <a:t>oleh</a:t>
            </a:r>
            <a:r>
              <a:rPr lang="en-GB" sz="2400" dirty="0"/>
              <a:t> </a:t>
            </a:r>
            <a:r>
              <a:rPr lang="en-GB" sz="2400" dirty="0" err="1"/>
              <a:t>manusia</a:t>
            </a:r>
            <a:r>
              <a:rPr lang="en-GB" sz="2400" dirty="0"/>
              <a:t> </a:t>
            </a:r>
            <a:r>
              <a:rPr lang="en-GB" sz="2400" dirty="0" err="1"/>
              <a:t>berfungsi</a:t>
            </a:r>
            <a:r>
              <a:rPr lang="en-GB" sz="2400" dirty="0"/>
              <a:t> </a:t>
            </a:r>
            <a:r>
              <a:rPr lang="en-GB" sz="2400" dirty="0" err="1"/>
              <a:t>membezakan</a:t>
            </a:r>
            <a:r>
              <a:rPr lang="en-GB" sz="2400" dirty="0"/>
              <a:t> </a:t>
            </a:r>
            <a:r>
              <a:rPr lang="en-GB" sz="2400" dirty="0" err="1"/>
              <a:t>antara</a:t>
            </a:r>
            <a:r>
              <a:rPr lang="en-GB" sz="2400" dirty="0"/>
              <a:t> </a:t>
            </a:r>
            <a:r>
              <a:rPr lang="en-GB" sz="2400" dirty="0" err="1"/>
              <a:t>manusia</a:t>
            </a:r>
            <a:r>
              <a:rPr lang="en-GB" sz="2400" dirty="0"/>
              <a:t> </a:t>
            </a:r>
            <a:r>
              <a:rPr lang="en-GB" sz="2400" dirty="0" err="1"/>
              <a:t>dengan</a:t>
            </a:r>
            <a:r>
              <a:rPr lang="en-GB" sz="2400" dirty="0"/>
              <a:t> </a:t>
            </a:r>
            <a:r>
              <a:rPr lang="en-GB" sz="2400" dirty="0" err="1"/>
              <a:t>makhluk</a:t>
            </a:r>
            <a:r>
              <a:rPr lang="en-GB" sz="2400" dirty="0"/>
              <a:t> lain.  </a:t>
            </a:r>
            <a:r>
              <a:rPr lang="en-GB" sz="2400" dirty="0" err="1"/>
              <a:t>Daripada</a:t>
            </a:r>
            <a:r>
              <a:rPr lang="en-GB" sz="2400" dirty="0"/>
              <a:t> </a:t>
            </a:r>
            <a:r>
              <a:rPr lang="en-GB" sz="2400" dirty="0" err="1"/>
              <a:t>akal</a:t>
            </a:r>
            <a:r>
              <a:rPr lang="en-GB" sz="2400" dirty="0"/>
              <a:t> </a:t>
            </a:r>
            <a:r>
              <a:rPr lang="en-GB" sz="2400" dirty="0" err="1"/>
              <a:t>inilah</a:t>
            </a:r>
            <a:r>
              <a:rPr lang="en-GB" sz="2400" dirty="0"/>
              <a:t> </a:t>
            </a:r>
            <a:r>
              <a:rPr lang="en-GB" sz="2400" dirty="0" err="1"/>
              <a:t>manusia</a:t>
            </a:r>
            <a:r>
              <a:rPr lang="en-GB" sz="2400" dirty="0"/>
              <a:t> </a:t>
            </a:r>
            <a:r>
              <a:rPr lang="en-GB" sz="2400" dirty="0" err="1"/>
              <a:t>dapat</a:t>
            </a:r>
            <a:r>
              <a:rPr lang="en-GB" sz="2400" dirty="0"/>
              <a:t> </a:t>
            </a:r>
            <a:r>
              <a:rPr lang="en-GB" sz="2400" dirty="0" err="1"/>
              <a:t>membangun</a:t>
            </a:r>
            <a:r>
              <a:rPr lang="en-GB" sz="2400" dirty="0"/>
              <a:t> </a:t>
            </a:r>
            <a:r>
              <a:rPr lang="en-GB" sz="2400" dirty="0" err="1"/>
              <a:t>dan</a:t>
            </a:r>
            <a:r>
              <a:rPr lang="en-GB" sz="2400" dirty="0"/>
              <a:t> </a:t>
            </a:r>
            <a:r>
              <a:rPr lang="en-GB" sz="2400" dirty="0" err="1"/>
              <a:t>memperkembangkan</a:t>
            </a:r>
            <a:r>
              <a:rPr lang="en-GB" sz="2400" dirty="0"/>
              <a:t> </a:t>
            </a:r>
            <a:r>
              <a:rPr lang="en-GB" sz="2400" dirty="0" err="1"/>
              <a:t>potensi</a:t>
            </a:r>
            <a:r>
              <a:rPr lang="en-GB" sz="2400" dirty="0"/>
              <a:t> </a:t>
            </a:r>
            <a:r>
              <a:rPr lang="en-GB" sz="2400" dirty="0" err="1"/>
              <a:t>diri</a:t>
            </a:r>
            <a:r>
              <a:rPr lang="en-GB" sz="2400" dirty="0"/>
              <a:t> </a:t>
            </a:r>
            <a:r>
              <a:rPr lang="en-GB" sz="2400" dirty="0" err="1"/>
              <a:t>serta</a:t>
            </a:r>
            <a:r>
              <a:rPr lang="en-GB" sz="2400" dirty="0"/>
              <a:t> </a:t>
            </a:r>
            <a:r>
              <a:rPr lang="en-GB" sz="2400" dirty="0" err="1"/>
              <a:t>alam</a:t>
            </a:r>
            <a:r>
              <a:rPr lang="en-GB" sz="2400" dirty="0"/>
              <a:t> </a:t>
            </a:r>
            <a:r>
              <a:rPr lang="en-GB" sz="2400" dirty="0" err="1"/>
              <a:t>seluruhnya</a:t>
            </a:r>
            <a:r>
              <a:rPr lang="en-GB" sz="2400" dirty="0"/>
              <a:t> </a:t>
            </a:r>
            <a:r>
              <a:rPr lang="en-GB" sz="2400" dirty="0" err="1"/>
              <a:t>menurut</a:t>
            </a:r>
            <a:r>
              <a:rPr lang="en-GB" sz="2400" dirty="0"/>
              <a:t> </a:t>
            </a:r>
            <a:r>
              <a:rPr lang="en-GB" sz="2400" dirty="0" err="1"/>
              <a:t>apa</a:t>
            </a:r>
            <a:r>
              <a:rPr lang="en-GB" sz="2400" dirty="0"/>
              <a:t> yang </a:t>
            </a:r>
            <a:r>
              <a:rPr lang="en-GB" sz="2400" dirty="0" err="1"/>
              <a:t>direncanakan</a:t>
            </a:r>
            <a:r>
              <a:rPr lang="en-GB" sz="2400" dirty="0"/>
              <a:t>.</a:t>
            </a:r>
          </a:p>
        </p:txBody>
      </p:sp>
      <p:sp>
        <p:nvSpPr>
          <p:cNvPr id="2" name="Slide Number Placeholder 1"/>
          <p:cNvSpPr>
            <a:spLocks noGrp="1"/>
          </p:cNvSpPr>
          <p:nvPr>
            <p:ph type="sldNum" sz="quarter" idx="12"/>
          </p:nvPr>
        </p:nvSpPr>
        <p:spPr/>
        <p:txBody>
          <a:bodyPr/>
          <a:lstStyle/>
          <a:p>
            <a:pPr>
              <a:defRPr/>
            </a:pPr>
            <a:fld id="{D90341C2-687E-4AA4-A4A0-D6C78B068F2F}" type="slidenum">
              <a:rPr lang="ar-SA" altLang="en-US"/>
              <a:pPr>
                <a:defRPr/>
              </a:pPr>
              <a:t>10</a:t>
            </a:fld>
            <a:endParaRPr lang="en-US"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sz="3200" dirty="0" err="1">
                <a:solidFill>
                  <a:schemeClr val="tx1"/>
                </a:solidFill>
              </a:rPr>
              <a:t>Sambungan</a:t>
            </a:r>
            <a:r>
              <a:rPr lang="en-GB" sz="3200" dirty="0">
                <a:solidFill>
                  <a:schemeClr val="tx1"/>
                </a:solidFill>
              </a:rPr>
              <a:t>…</a:t>
            </a:r>
          </a:p>
        </p:txBody>
      </p:sp>
      <p:sp>
        <p:nvSpPr>
          <p:cNvPr id="3" name="Content Placeholder 2"/>
          <p:cNvSpPr>
            <a:spLocks noGrp="1"/>
          </p:cNvSpPr>
          <p:nvPr>
            <p:ph idx="1"/>
          </p:nvPr>
        </p:nvSpPr>
        <p:spPr>
          <a:xfrm>
            <a:off x="228600" y="1063625"/>
            <a:ext cx="8763000" cy="5184775"/>
          </a:xfrm>
        </p:spPr>
        <p:txBody>
          <a:bodyPr/>
          <a:lstStyle/>
          <a:p>
            <a:pPr marL="0" indent="0">
              <a:buNone/>
            </a:pPr>
            <a:r>
              <a:rPr lang="en-US" sz="3200" b="1" dirty="0">
                <a:solidFill>
                  <a:srgbClr val="FFFF00"/>
                </a:solidFill>
              </a:rPr>
              <a:t>DEFINISI ILMU</a:t>
            </a:r>
            <a:endParaRPr lang="en-GB" sz="3200" b="1" dirty="0">
              <a:solidFill>
                <a:srgbClr val="FFFF00"/>
              </a:solidFill>
            </a:endParaRPr>
          </a:p>
          <a:p>
            <a:r>
              <a:rPr lang="es-CO" sz="2400" dirty="0" err="1"/>
              <a:t>Persoalan</a:t>
            </a:r>
            <a:r>
              <a:rPr lang="es-CO" sz="2400" dirty="0"/>
              <a:t> </a:t>
            </a:r>
            <a:r>
              <a:rPr lang="es-CO" sz="2400" dirty="0" err="1"/>
              <a:t>berkaitan</a:t>
            </a:r>
            <a:r>
              <a:rPr lang="es-CO" sz="2400" dirty="0"/>
              <a:t> </a:t>
            </a:r>
            <a:r>
              <a:rPr lang="es-CO" sz="2400" dirty="0" err="1"/>
              <a:t>definisi</a:t>
            </a:r>
            <a:r>
              <a:rPr lang="es-CO" sz="2400" dirty="0"/>
              <a:t> </a:t>
            </a:r>
            <a:r>
              <a:rPr lang="es-CO" sz="2400" dirty="0" err="1"/>
              <a:t>ilmu</a:t>
            </a:r>
            <a:r>
              <a:rPr lang="es-CO" sz="2400" dirty="0"/>
              <a:t> </a:t>
            </a:r>
            <a:r>
              <a:rPr lang="es-CO" sz="2400" dirty="0" err="1"/>
              <a:t>mendapat</a:t>
            </a:r>
            <a:r>
              <a:rPr lang="es-CO" sz="2400" dirty="0"/>
              <a:t> </a:t>
            </a:r>
            <a:r>
              <a:rPr lang="es-CO" sz="2400" dirty="0" err="1"/>
              <a:t>perhatian</a:t>
            </a:r>
            <a:r>
              <a:rPr lang="es-CO" sz="2400" dirty="0"/>
              <a:t> yang </a:t>
            </a:r>
            <a:r>
              <a:rPr lang="es-CO" sz="2400" dirty="0" err="1"/>
              <a:t>meluas</a:t>
            </a:r>
            <a:r>
              <a:rPr lang="es-CO" sz="2400" dirty="0"/>
              <a:t> </a:t>
            </a:r>
            <a:r>
              <a:rPr lang="es-CO" sz="2400" dirty="0" err="1"/>
              <a:t>dalam</a:t>
            </a:r>
            <a:r>
              <a:rPr lang="es-CO" sz="2400" dirty="0"/>
              <a:t> </a:t>
            </a:r>
            <a:r>
              <a:rPr lang="es-CO" sz="2400" dirty="0" err="1"/>
              <a:t>kalangan</a:t>
            </a:r>
            <a:r>
              <a:rPr lang="es-CO" sz="2400" dirty="0"/>
              <a:t> </a:t>
            </a:r>
            <a:r>
              <a:rPr lang="es-CO" sz="2400" dirty="0" err="1"/>
              <a:t>ilmuwan</a:t>
            </a:r>
            <a:r>
              <a:rPr lang="es-CO" sz="2400" dirty="0"/>
              <a:t> sama </a:t>
            </a:r>
            <a:r>
              <a:rPr lang="es-CO" sz="2400" dirty="0" err="1"/>
              <a:t>ada</a:t>
            </a:r>
            <a:r>
              <a:rPr lang="es-CO" sz="2400" dirty="0"/>
              <a:t> </a:t>
            </a:r>
            <a:r>
              <a:rPr lang="es-CO" sz="2400" dirty="0" err="1"/>
              <a:t>Muslim</a:t>
            </a:r>
            <a:r>
              <a:rPr lang="es-CO" sz="2400" dirty="0"/>
              <a:t> </a:t>
            </a:r>
            <a:r>
              <a:rPr lang="es-CO" sz="2400" dirty="0" err="1"/>
              <a:t>mahupun</a:t>
            </a:r>
            <a:r>
              <a:rPr lang="es-CO" sz="2400" dirty="0"/>
              <a:t> non-</a:t>
            </a:r>
            <a:r>
              <a:rPr lang="es-CO" sz="2400" dirty="0" err="1"/>
              <a:t>Muslim</a:t>
            </a:r>
            <a:r>
              <a:rPr lang="es-CO" sz="2400" dirty="0"/>
              <a:t>.  Antara </a:t>
            </a:r>
            <a:r>
              <a:rPr lang="es-CO" sz="2400" dirty="0" err="1"/>
              <a:t>persoalan</a:t>
            </a:r>
            <a:r>
              <a:rPr lang="es-CO" sz="2400" dirty="0"/>
              <a:t> </a:t>
            </a:r>
            <a:r>
              <a:rPr lang="es-CO" sz="2400" dirty="0" err="1"/>
              <a:t>utama</a:t>
            </a:r>
            <a:r>
              <a:rPr lang="es-CO" sz="2400" dirty="0"/>
              <a:t> </a:t>
            </a:r>
            <a:r>
              <a:rPr lang="es-CO" sz="2400" dirty="0" err="1"/>
              <a:t>tentang</a:t>
            </a:r>
            <a:r>
              <a:rPr lang="es-CO" sz="2400" dirty="0"/>
              <a:t> </a:t>
            </a:r>
            <a:r>
              <a:rPr lang="es-CO" sz="2400" dirty="0" err="1"/>
              <a:t>ilmu</a:t>
            </a:r>
            <a:r>
              <a:rPr lang="es-CO" sz="2400" dirty="0"/>
              <a:t> </a:t>
            </a:r>
            <a:r>
              <a:rPr lang="es-CO" sz="2400" dirty="0" err="1"/>
              <a:t>ialah</a:t>
            </a:r>
            <a:r>
              <a:rPr lang="es-CO" sz="2400" dirty="0"/>
              <a:t> </a:t>
            </a:r>
            <a:r>
              <a:rPr lang="es-CO" sz="2400" dirty="0" err="1"/>
              <a:t>apakah</a:t>
            </a:r>
            <a:r>
              <a:rPr lang="es-CO" sz="2400" dirty="0"/>
              <a:t> yang </a:t>
            </a:r>
            <a:r>
              <a:rPr lang="es-CO" sz="2400" dirty="0" err="1"/>
              <a:t>dimaksudkan</a:t>
            </a:r>
            <a:r>
              <a:rPr lang="es-CO" sz="2400" dirty="0"/>
              <a:t> </a:t>
            </a:r>
            <a:r>
              <a:rPr lang="es-CO" sz="2400" dirty="0" err="1"/>
              <a:t>dengan</a:t>
            </a:r>
            <a:r>
              <a:rPr lang="es-CO" sz="2400" dirty="0"/>
              <a:t> </a:t>
            </a:r>
            <a:r>
              <a:rPr lang="es-CO" sz="2400" dirty="0" err="1"/>
              <a:t>ilmu</a:t>
            </a:r>
            <a:r>
              <a:rPr lang="es-CO" sz="2400" dirty="0"/>
              <a:t>?  </a:t>
            </a:r>
            <a:r>
              <a:rPr lang="es-CO" sz="2400" dirty="0" err="1"/>
              <a:t>Apakah</a:t>
            </a:r>
            <a:r>
              <a:rPr lang="es-CO" sz="2400" dirty="0"/>
              <a:t> </a:t>
            </a:r>
            <a:r>
              <a:rPr lang="es-CO" sz="2400" dirty="0" err="1"/>
              <a:t>ada</a:t>
            </a:r>
            <a:r>
              <a:rPr lang="es-CO" sz="2400" dirty="0"/>
              <a:t> </a:t>
            </a:r>
            <a:r>
              <a:rPr lang="es-CO" sz="2400" dirty="0" err="1"/>
              <a:t>sesuatu</a:t>
            </a:r>
            <a:r>
              <a:rPr lang="es-CO" sz="2400" dirty="0"/>
              <a:t> yang </a:t>
            </a:r>
            <a:r>
              <a:rPr lang="es-CO" sz="2400" dirty="0" err="1"/>
              <a:t>bukan</a:t>
            </a:r>
            <a:r>
              <a:rPr lang="es-CO" sz="2400" dirty="0"/>
              <a:t> </a:t>
            </a:r>
            <a:r>
              <a:rPr lang="es-CO" sz="2400" dirty="0" err="1"/>
              <a:t>ilmu</a:t>
            </a:r>
            <a:r>
              <a:rPr lang="es-CO" sz="2400" dirty="0"/>
              <a:t>?  </a:t>
            </a:r>
            <a:r>
              <a:rPr lang="es-CO" sz="2400" dirty="0" err="1"/>
              <a:t>Apakah</a:t>
            </a:r>
            <a:r>
              <a:rPr lang="es-CO" sz="2400" dirty="0"/>
              <a:t> </a:t>
            </a:r>
            <a:r>
              <a:rPr lang="es-CO" sz="2400" dirty="0" err="1"/>
              <a:t>ilmu</a:t>
            </a:r>
            <a:r>
              <a:rPr lang="es-CO" sz="2400" dirty="0"/>
              <a:t> sama </a:t>
            </a:r>
            <a:r>
              <a:rPr lang="es-CO" sz="2400" dirty="0" err="1"/>
              <a:t>dengan</a:t>
            </a:r>
            <a:r>
              <a:rPr lang="es-CO" sz="2400" dirty="0"/>
              <a:t> </a:t>
            </a:r>
            <a:r>
              <a:rPr lang="es-CO" sz="2400" dirty="0" err="1"/>
              <a:t>maklumat</a:t>
            </a:r>
            <a:r>
              <a:rPr lang="es-CO" sz="2400" dirty="0"/>
              <a:t>?  </a:t>
            </a:r>
          </a:p>
          <a:p>
            <a:r>
              <a:rPr lang="es-CO" sz="2400" dirty="0" err="1"/>
              <a:t>Menurut</a:t>
            </a:r>
            <a:r>
              <a:rPr lang="es-CO" sz="2400" dirty="0"/>
              <a:t> </a:t>
            </a:r>
            <a:r>
              <a:rPr lang="es-CO" sz="2400" dirty="0" err="1"/>
              <a:t>Wan</a:t>
            </a:r>
            <a:r>
              <a:rPr lang="es-CO" sz="2400" dirty="0"/>
              <a:t> </a:t>
            </a:r>
            <a:r>
              <a:rPr lang="es-CO" sz="2400" dirty="0" err="1"/>
              <a:t>Mohd</a:t>
            </a:r>
            <a:r>
              <a:rPr lang="es-CO" sz="2400" dirty="0"/>
              <a:t> </a:t>
            </a:r>
            <a:r>
              <a:rPr lang="es-CO" sz="2400" dirty="0" err="1"/>
              <a:t>Nor</a:t>
            </a:r>
            <a:r>
              <a:rPr lang="es-CO" sz="2400" dirty="0"/>
              <a:t> </a:t>
            </a:r>
            <a:r>
              <a:rPr lang="es-CO" sz="2400" dirty="0" err="1"/>
              <a:t>Wan</a:t>
            </a:r>
            <a:r>
              <a:rPr lang="es-CO" sz="2400" dirty="0"/>
              <a:t> </a:t>
            </a:r>
            <a:r>
              <a:rPr lang="es-CO" sz="2400" dirty="0" err="1"/>
              <a:t>Daud</a:t>
            </a:r>
            <a:r>
              <a:rPr lang="es-CO" sz="2400" dirty="0"/>
              <a:t>, </a:t>
            </a:r>
            <a:r>
              <a:rPr lang="es-CO" sz="2400" dirty="0" err="1"/>
              <a:t>soalan-soalan</a:t>
            </a:r>
            <a:r>
              <a:rPr lang="es-CO" sz="2400" dirty="0"/>
              <a:t> </a:t>
            </a:r>
            <a:r>
              <a:rPr lang="es-CO" sz="2400" dirty="0" err="1"/>
              <a:t>ini</a:t>
            </a:r>
            <a:r>
              <a:rPr lang="es-CO" sz="2400" dirty="0"/>
              <a:t> </a:t>
            </a:r>
            <a:r>
              <a:rPr lang="es-CO" sz="2400" dirty="0" err="1"/>
              <a:t>perlu</a:t>
            </a:r>
            <a:r>
              <a:rPr lang="es-CO" sz="2400" dirty="0"/>
              <a:t> </a:t>
            </a:r>
            <a:r>
              <a:rPr lang="es-CO" sz="2400" dirty="0" err="1"/>
              <a:t>ditanya</a:t>
            </a:r>
            <a:r>
              <a:rPr lang="es-CO" sz="2400" dirty="0"/>
              <a:t> dan </a:t>
            </a:r>
            <a:r>
              <a:rPr lang="es-CO" sz="2400" dirty="0" err="1"/>
              <a:t>dijawab</a:t>
            </a:r>
            <a:r>
              <a:rPr lang="es-CO" sz="2400" dirty="0"/>
              <a:t> </a:t>
            </a:r>
            <a:r>
              <a:rPr lang="es-CO" sz="2400" dirty="0" err="1"/>
              <a:t>dengan</a:t>
            </a:r>
            <a:r>
              <a:rPr lang="es-CO" sz="2400" dirty="0"/>
              <a:t> </a:t>
            </a:r>
            <a:r>
              <a:rPr lang="es-CO" sz="2400" dirty="0" err="1"/>
              <a:t>betul</a:t>
            </a:r>
            <a:r>
              <a:rPr lang="es-CO" sz="2400" dirty="0"/>
              <a:t> </a:t>
            </a:r>
            <a:r>
              <a:rPr lang="es-CO" sz="2400" dirty="0" err="1"/>
              <a:t>kerana</a:t>
            </a:r>
            <a:r>
              <a:rPr lang="es-CO" sz="2400" dirty="0"/>
              <a:t> </a:t>
            </a:r>
            <a:r>
              <a:rPr lang="es-CO" sz="2400" dirty="0" err="1"/>
              <a:t>kesilapan</a:t>
            </a:r>
            <a:r>
              <a:rPr lang="es-CO" sz="2400" dirty="0"/>
              <a:t> </a:t>
            </a:r>
            <a:r>
              <a:rPr lang="es-CO" sz="2400" dirty="0" err="1"/>
              <a:t>memahami</a:t>
            </a:r>
            <a:r>
              <a:rPr lang="es-CO" sz="2400" dirty="0"/>
              <a:t> </a:t>
            </a:r>
            <a:r>
              <a:rPr lang="es-CO" sz="2400" dirty="0" err="1"/>
              <a:t>pengertian</a:t>
            </a:r>
            <a:r>
              <a:rPr lang="es-CO" sz="2400" dirty="0"/>
              <a:t> </a:t>
            </a:r>
            <a:r>
              <a:rPr lang="es-CO" sz="2400" dirty="0" err="1"/>
              <a:t>ilmu</a:t>
            </a:r>
            <a:r>
              <a:rPr lang="es-CO" sz="2400" dirty="0"/>
              <a:t> </a:t>
            </a:r>
            <a:r>
              <a:rPr lang="es-CO" sz="2400" dirty="0" err="1"/>
              <a:t>akan</a:t>
            </a:r>
            <a:r>
              <a:rPr lang="es-CO" sz="2400" dirty="0"/>
              <a:t> </a:t>
            </a:r>
            <a:r>
              <a:rPr lang="es-CO" sz="2400" dirty="0" err="1"/>
              <a:t>menghasilkan</a:t>
            </a:r>
            <a:r>
              <a:rPr lang="es-CO" sz="2400" dirty="0"/>
              <a:t> </a:t>
            </a:r>
            <a:r>
              <a:rPr lang="es-CO" sz="2400" dirty="0" err="1"/>
              <a:t>usaha</a:t>
            </a:r>
            <a:r>
              <a:rPr lang="es-CO" sz="2400" dirty="0"/>
              <a:t> yang </a:t>
            </a:r>
            <a:r>
              <a:rPr lang="es-CO" sz="2400" dirty="0" err="1"/>
              <a:t>sia-sia</a:t>
            </a:r>
            <a:r>
              <a:rPr lang="es-CO" sz="2400" dirty="0"/>
              <a:t>, </a:t>
            </a:r>
            <a:r>
              <a:rPr lang="es-CO" sz="2400" dirty="0" err="1"/>
              <a:t>merugikan</a:t>
            </a:r>
            <a:r>
              <a:rPr lang="es-CO" sz="2400" dirty="0"/>
              <a:t>, dan </a:t>
            </a:r>
            <a:r>
              <a:rPr lang="es-CO" sz="2400" dirty="0" err="1"/>
              <a:t>merosakkan</a:t>
            </a:r>
            <a:r>
              <a:rPr lang="es-CO" sz="2400" dirty="0"/>
              <a:t>.  </a:t>
            </a:r>
            <a:r>
              <a:rPr lang="es-CO" sz="2400" b="1" dirty="0" err="1"/>
              <a:t>Ilmu</a:t>
            </a:r>
            <a:r>
              <a:rPr lang="es-CO" sz="2400" b="1" dirty="0"/>
              <a:t> </a:t>
            </a:r>
            <a:r>
              <a:rPr lang="es-CO" sz="2400" b="1" dirty="0" err="1"/>
              <a:t>walaupun</a:t>
            </a:r>
            <a:r>
              <a:rPr lang="es-CO" sz="2400" b="1" dirty="0"/>
              <a:t> </a:t>
            </a:r>
            <a:r>
              <a:rPr lang="es-CO" sz="2400" b="1" dirty="0" err="1"/>
              <a:t>susah</a:t>
            </a:r>
            <a:r>
              <a:rPr lang="es-CO" sz="2400" b="1" dirty="0"/>
              <a:t> </a:t>
            </a:r>
            <a:r>
              <a:rPr lang="es-CO" sz="2400" b="1" dirty="0" err="1"/>
              <a:t>ditakrifkan</a:t>
            </a:r>
            <a:r>
              <a:rPr lang="es-CO" sz="2400" b="1" dirty="0"/>
              <a:t>, </a:t>
            </a:r>
            <a:r>
              <a:rPr lang="es-CO" sz="2400" b="1" dirty="0" err="1"/>
              <a:t>tetapi</a:t>
            </a:r>
            <a:r>
              <a:rPr lang="es-CO" sz="2400" b="1" dirty="0"/>
              <a:t> </a:t>
            </a:r>
            <a:r>
              <a:rPr lang="es-CO" sz="2400" b="1" dirty="0" err="1"/>
              <a:t>maknanya</a:t>
            </a:r>
            <a:r>
              <a:rPr lang="es-CO" sz="2400" b="1" dirty="0"/>
              <a:t> </a:t>
            </a:r>
            <a:r>
              <a:rPr lang="es-CO" sz="2400" b="1" dirty="0" err="1"/>
              <a:t>tidak</a:t>
            </a:r>
            <a:r>
              <a:rPr lang="es-CO" sz="2400" b="1" dirty="0"/>
              <a:t> </a:t>
            </a:r>
            <a:r>
              <a:rPr lang="es-CO" sz="2400" b="1" dirty="0" err="1"/>
              <a:t>begitu</a:t>
            </a:r>
            <a:r>
              <a:rPr lang="es-CO" sz="2400" b="1" dirty="0"/>
              <a:t> </a:t>
            </a:r>
            <a:r>
              <a:rPr lang="es-CO" sz="2400" b="1" dirty="0" err="1"/>
              <a:t>susah</a:t>
            </a:r>
            <a:r>
              <a:rPr lang="es-CO" sz="2400" b="1" dirty="0"/>
              <a:t> </a:t>
            </a:r>
            <a:r>
              <a:rPr lang="es-CO" sz="2400" b="1" dirty="0" err="1"/>
              <a:t>untuk</a:t>
            </a:r>
            <a:r>
              <a:rPr lang="es-CO" sz="2400" b="1" dirty="0"/>
              <a:t> </a:t>
            </a:r>
            <a:r>
              <a:rPr lang="es-CO" sz="2400" b="1" dirty="0" err="1"/>
              <a:t>difahami</a:t>
            </a:r>
            <a:r>
              <a:rPr lang="es-CO" sz="2400" b="1" dirty="0"/>
              <a:t>.</a:t>
            </a:r>
            <a:endParaRPr lang="en-GB" sz="2400" b="1"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11</a:t>
            </a:fld>
            <a:endParaRPr lang="en-US" altLang="en-US"/>
          </a:p>
        </p:txBody>
      </p:sp>
    </p:spTree>
    <p:extLst>
      <p:ext uri="{BB962C8B-B14F-4D97-AF65-F5344CB8AC3E}">
        <p14:creationId xmlns:p14="http://schemas.microsoft.com/office/powerpoint/2010/main" val="20842227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sz="3200" dirty="0" err="1">
                <a:solidFill>
                  <a:schemeClr val="tx1"/>
                </a:solidFill>
              </a:rPr>
              <a:t>Sambungan</a:t>
            </a:r>
            <a:r>
              <a:rPr lang="en-GB" sz="3200" dirty="0">
                <a:solidFill>
                  <a:schemeClr val="tx1"/>
                </a:solidFill>
              </a:rPr>
              <a:t>…</a:t>
            </a:r>
          </a:p>
        </p:txBody>
      </p:sp>
      <p:sp>
        <p:nvSpPr>
          <p:cNvPr id="3" name="Content Placeholder 2"/>
          <p:cNvSpPr>
            <a:spLocks noGrp="1"/>
          </p:cNvSpPr>
          <p:nvPr>
            <p:ph idx="1"/>
          </p:nvPr>
        </p:nvSpPr>
        <p:spPr/>
        <p:txBody>
          <a:bodyPr/>
          <a:lstStyle/>
          <a:p>
            <a:r>
              <a:rPr lang="en-GB" sz="2800" dirty="0" err="1"/>
              <a:t>Umumnya</a:t>
            </a:r>
            <a:r>
              <a:rPr lang="en-GB" sz="2800" dirty="0"/>
              <a:t> </a:t>
            </a:r>
            <a:r>
              <a:rPr lang="en-GB" sz="2800" dirty="0" err="1"/>
              <a:t>istilah</a:t>
            </a:r>
            <a:r>
              <a:rPr lang="en-GB" sz="2800" dirty="0"/>
              <a:t> </a:t>
            </a:r>
            <a:r>
              <a:rPr lang="en-GB" sz="2800" dirty="0" err="1"/>
              <a:t>ilmu</a:t>
            </a:r>
            <a:r>
              <a:rPr lang="en-GB" sz="2800" dirty="0"/>
              <a:t> </a:t>
            </a:r>
            <a:r>
              <a:rPr lang="en-GB" sz="2800" dirty="0" err="1"/>
              <a:t>dalam</a:t>
            </a:r>
            <a:r>
              <a:rPr lang="en-GB" sz="2800" dirty="0"/>
              <a:t> </a:t>
            </a:r>
            <a:r>
              <a:rPr lang="en-GB" sz="2800" dirty="0" err="1"/>
              <a:t>Kamus</a:t>
            </a:r>
            <a:r>
              <a:rPr lang="en-GB" sz="2800" dirty="0"/>
              <a:t> </a:t>
            </a:r>
            <a:r>
              <a:rPr lang="en-GB" sz="2800" dirty="0" err="1"/>
              <a:t>Inggeris</a:t>
            </a:r>
            <a:r>
              <a:rPr lang="en-GB" sz="2800" dirty="0"/>
              <a:t> </a:t>
            </a:r>
            <a:r>
              <a:rPr lang="en-GB" sz="2800" dirty="0" err="1"/>
              <a:t>disebut</a:t>
            </a:r>
            <a:r>
              <a:rPr lang="en-GB" sz="2800" dirty="0"/>
              <a:t> </a:t>
            </a:r>
            <a:r>
              <a:rPr lang="en-GB" sz="2800" dirty="0" err="1"/>
              <a:t>sebagai</a:t>
            </a:r>
            <a:r>
              <a:rPr lang="en-GB" sz="2800" dirty="0"/>
              <a:t> ‘</a:t>
            </a:r>
            <a:r>
              <a:rPr lang="en-GB" sz="2800" b="1" dirty="0"/>
              <a:t>knowledge</a:t>
            </a:r>
            <a:r>
              <a:rPr lang="en-GB" sz="2800" dirty="0"/>
              <a:t>’ </a:t>
            </a:r>
            <a:r>
              <a:rPr lang="en-GB" sz="2800" dirty="0" err="1"/>
              <a:t>dan</a:t>
            </a:r>
            <a:r>
              <a:rPr lang="en-GB" sz="2800" dirty="0"/>
              <a:t> </a:t>
            </a:r>
            <a:r>
              <a:rPr lang="en-GB" sz="2800" b="1" dirty="0"/>
              <a:t>‘science’ </a:t>
            </a:r>
            <a:r>
              <a:rPr lang="en-GB" sz="2800" dirty="0"/>
              <a:t>yang </a:t>
            </a:r>
            <a:r>
              <a:rPr lang="en-GB" sz="2800" dirty="0" err="1"/>
              <a:t>diterjemah</a:t>
            </a:r>
            <a:r>
              <a:rPr lang="en-GB" sz="2800" dirty="0"/>
              <a:t> </a:t>
            </a:r>
            <a:r>
              <a:rPr lang="en-GB" sz="2800" dirty="0" err="1"/>
              <a:t>dalam</a:t>
            </a:r>
            <a:r>
              <a:rPr lang="en-GB" sz="2800" dirty="0"/>
              <a:t> </a:t>
            </a:r>
            <a:r>
              <a:rPr lang="en-GB" sz="2800" dirty="0" err="1"/>
              <a:t>bahasa</a:t>
            </a:r>
            <a:r>
              <a:rPr lang="en-GB" sz="2800" dirty="0"/>
              <a:t> </a:t>
            </a:r>
            <a:r>
              <a:rPr lang="en-GB" sz="2800" dirty="0" err="1"/>
              <a:t>Melayu</a:t>
            </a:r>
            <a:r>
              <a:rPr lang="en-GB" sz="2800" dirty="0"/>
              <a:t> </a:t>
            </a:r>
            <a:r>
              <a:rPr lang="en-GB" sz="2800" dirty="0" err="1"/>
              <a:t>sebagai</a:t>
            </a:r>
            <a:r>
              <a:rPr lang="en-GB" sz="2800" dirty="0"/>
              <a:t> </a:t>
            </a:r>
            <a:r>
              <a:rPr lang="en-GB" sz="2800" dirty="0" err="1"/>
              <a:t>tahu</a:t>
            </a:r>
            <a:r>
              <a:rPr lang="en-GB" sz="2800" dirty="0"/>
              <a:t>, </a:t>
            </a:r>
            <a:r>
              <a:rPr lang="en-GB" sz="2800" dirty="0" err="1"/>
              <a:t>pengetahuan</a:t>
            </a:r>
            <a:r>
              <a:rPr lang="en-GB" sz="2800" dirty="0"/>
              <a:t>, </a:t>
            </a:r>
            <a:r>
              <a:rPr lang="en-GB" sz="2800" dirty="0" err="1"/>
              <a:t>dan</a:t>
            </a:r>
            <a:r>
              <a:rPr lang="en-GB" sz="2800" dirty="0"/>
              <a:t> </a:t>
            </a:r>
            <a:r>
              <a:rPr lang="en-GB" sz="2800" dirty="0" err="1"/>
              <a:t>kepandaian</a:t>
            </a:r>
            <a:r>
              <a:rPr lang="en-GB" sz="2800" dirty="0"/>
              <a:t>.  </a:t>
            </a:r>
          </a:p>
          <a:p>
            <a:r>
              <a:rPr lang="en-GB" sz="2800" dirty="0" err="1"/>
              <a:t>Secara</a:t>
            </a:r>
            <a:r>
              <a:rPr lang="en-GB" sz="2800" dirty="0"/>
              <a:t> </a:t>
            </a:r>
            <a:r>
              <a:rPr lang="en-GB" sz="2800" dirty="0" err="1"/>
              <a:t>etimologinya</a:t>
            </a:r>
            <a:r>
              <a:rPr lang="en-GB" sz="2800" dirty="0"/>
              <a:t>, kata </a:t>
            </a:r>
            <a:r>
              <a:rPr lang="en-GB" sz="2800" dirty="0" err="1"/>
              <a:t>ilmu</a:t>
            </a:r>
            <a:r>
              <a:rPr lang="en-GB" sz="2800" dirty="0"/>
              <a:t> </a:t>
            </a:r>
            <a:r>
              <a:rPr lang="en-GB" sz="2800" dirty="0" err="1"/>
              <a:t>berasal</a:t>
            </a:r>
            <a:r>
              <a:rPr lang="en-GB" sz="2800" dirty="0"/>
              <a:t> </a:t>
            </a:r>
            <a:r>
              <a:rPr lang="en-GB" sz="2800" dirty="0" err="1"/>
              <a:t>daripada</a:t>
            </a:r>
            <a:r>
              <a:rPr lang="en-GB" sz="2800" dirty="0"/>
              <a:t> </a:t>
            </a:r>
            <a:r>
              <a:rPr lang="en-GB" sz="2800" dirty="0" err="1"/>
              <a:t>bahasa</a:t>
            </a:r>
            <a:r>
              <a:rPr lang="en-GB" sz="2800" dirty="0"/>
              <a:t> Arab “</a:t>
            </a:r>
            <a:r>
              <a:rPr lang="en-GB" sz="2800" dirty="0" err="1"/>
              <a:t>alima</a:t>
            </a:r>
            <a:r>
              <a:rPr lang="en-GB" sz="2800" dirty="0"/>
              <a:t>, </a:t>
            </a:r>
            <a:r>
              <a:rPr lang="en-GB" sz="2800" dirty="0" err="1"/>
              <a:t>ya’lamu</a:t>
            </a:r>
            <a:r>
              <a:rPr lang="en-GB" sz="2800" dirty="0"/>
              <a:t>, </a:t>
            </a:r>
            <a:r>
              <a:rPr lang="en-GB" sz="2800" dirty="0" err="1"/>
              <a:t>ilman</a:t>
            </a:r>
            <a:r>
              <a:rPr lang="en-GB" sz="2800" dirty="0"/>
              <a:t>”. </a:t>
            </a:r>
            <a:r>
              <a:rPr lang="en-GB" sz="2800" dirty="0" err="1"/>
              <a:t>Justeru</a:t>
            </a:r>
            <a:r>
              <a:rPr lang="en-GB" sz="2800" dirty="0"/>
              <a:t>, </a:t>
            </a:r>
            <a:r>
              <a:rPr lang="en-GB" sz="2800" dirty="0" err="1"/>
              <a:t>ilmu</a:t>
            </a:r>
            <a:r>
              <a:rPr lang="en-GB" sz="2800" dirty="0"/>
              <a:t> </a:t>
            </a:r>
            <a:r>
              <a:rPr lang="en-GB" sz="2800" dirty="0" err="1"/>
              <a:t>adalah</a:t>
            </a:r>
            <a:r>
              <a:rPr lang="en-GB" sz="2800" dirty="0"/>
              <a:t> kata </a:t>
            </a:r>
            <a:r>
              <a:rPr lang="en-GB" sz="2800" dirty="0" err="1"/>
              <a:t>benda</a:t>
            </a:r>
            <a:r>
              <a:rPr lang="en-GB" sz="2800" dirty="0"/>
              <a:t> </a:t>
            </a:r>
            <a:r>
              <a:rPr lang="en-GB" sz="2800" dirty="0" err="1"/>
              <a:t>abstrak</a:t>
            </a:r>
            <a:r>
              <a:rPr lang="en-GB" sz="2800" dirty="0"/>
              <a:t> </a:t>
            </a:r>
            <a:r>
              <a:rPr lang="en-GB" sz="2800" dirty="0" err="1"/>
              <a:t>daripada</a:t>
            </a:r>
            <a:r>
              <a:rPr lang="en-GB" sz="2800" dirty="0"/>
              <a:t> kata </a:t>
            </a:r>
            <a:r>
              <a:rPr lang="en-GB" sz="2800" dirty="0" err="1"/>
              <a:t>kerja</a:t>
            </a:r>
            <a:r>
              <a:rPr lang="en-GB" sz="2800" dirty="0"/>
              <a:t> “</a:t>
            </a:r>
            <a:r>
              <a:rPr lang="en-GB" sz="2800" dirty="0" err="1"/>
              <a:t>alima</a:t>
            </a:r>
            <a:r>
              <a:rPr lang="en-GB" sz="2800" dirty="0"/>
              <a:t>” yang </a:t>
            </a:r>
            <a:r>
              <a:rPr lang="en-GB" sz="2800" dirty="0" err="1"/>
              <a:t>meletakkannya</a:t>
            </a:r>
            <a:r>
              <a:rPr lang="en-GB" sz="2800" dirty="0"/>
              <a:t> </a:t>
            </a:r>
            <a:r>
              <a:rPr lang="en-GB" sz="2800" dirty="0" err="1"/>
              <a:t>antara</a:t>
            </a:r>
            <a:r>
              <a:rPr lang="en-GB" sz="2800" dirty="0"/>
              <a:t> “</a:t>
            </a:r>
            <a:r>
              <a:rPr lang="en-GB" sz="2800" dirty="0" err="1"/>
              <a:t>alim</a:t>
            </a:r>
            <a:r>
              <a:rPr lang="en-GB" sz="2800" dirty="0"/>
              <a:t>” (yang </a:t>
            </a:r>
            <a:r>
              <a:rPr lang="en-GB" sz="2800" dirty="0" err="1"/>
              <a:t>mengetahui</a:t>
            </a:r>
            <a:r>
              <a:rPr lang="en-GB" sz="2800" dirty="0"/>
              <a:t>) </a:t>
            </a:r>
            <a:r>
              <a:rPr lang="en-GB" sz="2800" dirty="0" err="1"/>
              <a:t>dan</a:t>
            </a:r>
            <a:r>
              <a:rPr lang="en-GB" sz="2800" dirty="0"/>
              <a:t> </a:t>
            </a:r>
            <a:r>
              <a:rPr lang="en-GB" sz="2800" dirty="0" err="1"/>
              <a:t>ma’lum</a:t>
            </a:r>
            <a:r>
              <a:rPr lang="en-GB" sz="2800" dirty="0"/>
              <a:t> (yang </a:t>
            </a:r>
            <a:r>
              <a:rPr lang="en-GB" sz="2800" dirty="0" err="1"/>
              <a:t>diketahui</a:t>
            </a:r>
            <a:r>
              <a:rPr lang="en-GB" sz="2800" dirty="0"/>
              <a:t>).</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12</a:t>
            </a:fld>
            <a:endParaRPr lang="en-US" altLang="en-US"/>
          </a:p>
        </p:txBody>
      </p:sp>
    </p:spTree>
    <p:extLst>
      <p:ext uri="{BB962C8B-B14F-4D97-AF65-F5344CB8AC3E}">
        <p14:creationId xmlns:p14="http://schemas.microsoft.com/office/powerpoint/2010/main" val="30092464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188" y="152401"/>
            <a:ext cx="7056437" cy="762000"/>
          </a:xfrm>
        </p:spPr>
        <p:txBody>
          <a:bodyPr/>
          <a:lstStyle/>
          <a:p>
            <a:pPr algn="r"/>
            <a:r>
              <a:rPr lang="en-GB" sz="3200" dirty="0" err="1">
                <a:solidFill>
                  <a:schemeClr val="tx1"/>
                </a:solidFill>
              </a:rPr>
              <a:t>Sambungan</a:t>
            </a:r>
            <a:r>
              <a:rPr lang="en-GB" sz="3200" dirty="0">
                <a:solidFill>
                  <a:schemeClr val="tx1"/>
                </a:solidFill>
              </a:rPr>
              <a:t>…</a:t>
            </a:r>
          </a:p>
        </p:txBody>
      </p:sp>
      <p:sp>
        <p:nvSpPr>
          <p:cNvPr id="3" name="Content Placeholder 2"/>
          <p:cNvSpPr>
            <a:spLocks noGrp="1"/>
          </p:cNvSpPr>
          <p:nvPr>
            <p:ph idx="1"/>
          </p:nvPr>
        </p:nvSpPr>
        <p:spPr>
          <a:xfrm>
            <a:off x="152400" y="1063625"/>
            <a:ext cx="8610600" cy="5184775"/>
          </a:xfrm>
        </p:spPr>
        <p:txBody>
          <a:bodyPr/>
          <a:lstStyle/>
          <a:p>
            <a:r>
              <a:rPr lang="en-GB" sz="2400" dirty="0"/>
              <a:t>S. M. </a:t>
            </a:r>
            <a:r>
              <a:rPr lang="en-GB" sz="2400" b="1" dirty="0" err="1"/>
              <a:t>Naquib</a:t>
            </a:r>
            <a:r>
              <a:rPr lang="en-GB" sz="2400" b="1" dirty="0"/>
              <a:t> Al-</a:t>
            </a:r>
            <a:r>
              <a:rPr lang="en-GB" sz="2400" b="1" dirty="0" err="1"/>
              <a:t>Attas</a:t>
            </a:r>
            <a:r>
              <a:rPr lang="en-GB" sz="2400" b="1" dirty="0"/>
              <a:t> </a:t>
            </a:r>
            <a:r>
              <a:rPr lang="en-GB" sz="2400" dirty="0"/>
              <a:t>(1975: 154) </a:t>
            </a:r>
            <a:r>
              <a:rPr lang="en-GB" sz="2400" dirty="0" err="1"/>
              <a:t>mentakrifkan</a:t>
            </a:r>
            <a:r>
              <a:rPr lang="en-GB" sz="2400" dirty="0"/>
              <a:t> </a:t>
            </a:r>
            <a:r>
              <a:rPr lang="en-GB" sz="2400" dirty="0" err="1"/>
              <a:t>ilmu</a:t>
            </a:r>
            <a:r>
              <a:rPr lang="en-GB" sz="2400" dirty="0"/>
              <a:t> </a:t>
            </a:r>
            <a:r>
              <a:rPr lang="en-GB" sz="2400" dirty="0" err="1"/>
              <a:t>sebagai</a:t>
            </a:r>
            <a:r>
              <a:rPr lang="en-GB" sz="2400" dirty="0"/>
              <a:t> </a:t>
            </a:r>
            <a:r>
              <a:rPr lang="en-GB" sz="2400" b="1" dirty="0" err="1"/>
              <a:t>ketibaan</a:t>
            </a:r>
            <a:r>
              <a:rPr lang="en-GB" sz="2400" b="1" dirty="0"/>
              <a:t> </a:t>
            </a:r>
            <a:r>
              <a:rPr lang="en-GB" sz="2400" b="1" dirty="0" err="1"/>
              <a:t>sesuatu</a:t>
            </a:r>
            <a:r>
              <a:rPr lang="en-GB" sz="2400" b="1" dirty="0"/>
              <a:t> </a:t>
            </a:r>
            <a:r>
              <a:rPr lang="en-GB" sz="2400" b="1" dirty="0" err="1"/>
              <a:t>makna</a:t>
            </a:r>
            <a:r>
              <a:rPr lang="en-GB" sz="2400" b="1" dirty="0"/>
              <a:t> </a:t>
            </a:r>
            <a:r>
              <a:rPr lang="en-GB" sz="2400" b="1" dirty="0" err="1"/>
              <a:t>hasil</a:t>
            </a:r>
            <a:r>
              <a:rPr lang="en-GB" sz="2400" b="1" dirty="0"/>
              <a:t> </a:t>
            </a:r>
            <a:r>
              <a:rPr lang="en-GB" sz="2400" b="1" dirty="0" err="1"/>
              <a:t>daripada</a:t>
            </a:r>
            <a:r>
              <a:rPr lang="en-GB" sz="2400" b="1" dirty="0"/>
              <a:t> </a:t>
            </a:r>
            <a:r>
              <a:rPr lang="en-GB" sz="2400" b="1" dirty="0" err="1"/>
              <a:t>maklumat</a:t>
            </a:r>
            <a:r>
              <a:rPr lang="en-GB" sz="2400" b="1" dirty="0"/>
              <a:t> yang </a:t>
            </a:r>
            <a:r>
              <a:rPr lang="en-GB" sz="2400" b="1" dirty="0" err="1"/>
              <a:t>benar</a:t>
            </a:r>
            <a:r>
              <a:rPr lang="en-GB" sz="2400" b="1" dirty="0"/>
              <a:t> </a:t>
            </a:r>
            <a:r>
              <a:rPr lang="en-GB" sz="2400" b="1" dirty="0" err="1"/>
              <a:t>ke</a:t>
            </a:r>
            <a:r>
              <a:rPr lang="en-GB" sz="2400" b="1" dirty="0"/>
              <a:t> </a:t>
            </a:r>
            <a:r>
              <a:rPr lang="en-GB" sz="2400" b="1" dirty="0" err="1"/>
              <a:t>dalam</a:t>
            </a:r>
            <a:r>
              <a:rPr lang="en-GB" sz="2400" b="1" dirty="0"/>
              <a:t> </a:t>
            </a:r>
            <a:r>
              <a:rPr lang="en-GB" sz="2400" b="1" dirty="0" err="1"/>
              <a:t>diri</a:t>
            </a:r>
            <a:r>
              <a:rPr lang="en-GB" sz="2400" b="1" dirty="0"/>
              <a:t> </a:t>
            </a:r>
            <a:r>
              <a:rPr lang="en-GB" sz="2400" b="1" dirty="0" err="1"/>
              <a:t>seseorang</a:t>
            </a:r>
            <a:r>
              <a:rPr lang="en-GB" sz="2400" dirty="0"/>
              <a:t>.  </a:t>
            </a:r>
            <a:r>
              <a:rPr lang="en-GB" sz="2400" dirty="0" err="1"/>
              <a:t>Kebenaran</a:t>
            </a:r>
            <a:r>
              <a:rPr lang="en-GB" sz="2400" dirty="0"/>
              <a:t> </a:t>
            </a:r>
            <a:r>
              <a:rPr lang="en-GB" sz="2400" dirty="0" err="1"/>
              <a:t>sesuatu</a:t>
            </a:r>
            <a:r>
              <a:rPr lang="en-GB" sz="2400" dirty="0"/>
              <a:t> </a:t>
            </a:r>
            <a:r>
              <a:rPr lang="en-GB" sz="2400" dirty="0" err="1"/>
              <a:t>ilmu</a:t>
            </a:r>
            <a:r>
              <a:rPr lang="en-GB" sz="2400" dirty="0"/>
              <a:t> </a:t>
            </a:r>
            <a:r>
              <a:rPr lang="en-GB" sz="2400" dirty="0" err="1"/>
              <a:t>itu</a:t>
            </a:r>
            <a:r>
              <a:rPr lang="en-GB" sz="2400" dirty="0"/>
              <a:t> </a:t>
            </a:r>
            <a:r>
              <a:rPr lang="en-GB" sz="2400" dirty="0" err="1"/>
              <a:t>adalah</a:t>
            </a:r>
            <a:r>
              <a:rPr lang="en-GB" sz="2400" dirty="0"/>
              <a:t> </a:t>
            </a:r>
            <a:r>
              <a:rPr lang="en-GB" sz="2400" dirty="0" err="1"/>
              <a:t>apabila</a:t>
            </a:r>
            <a:r>
              <a:rPr lang="en-GB" sz="2400" dirty="0"/>
              <a:t> </a:t>
            </a:r>
            <a:r>
              <a:rPr lang="en-GB" sz="2400" dirty="0" err="1"/>
              <a:t>merujuk</a:t>
            </a:r>
            <a:r>
              <a:rPr lang="en-GB" sz="2400" dirty="0"/>
              <a:t> </a:t>
            </a:r>
            <a:r>
              <a:rPr lang="en-GB" sz="2400" dirty="0" err="1"/>
              <a:t>kepada</a:t>
            </a:r>
            <a:r>
              <a:rPr lang="en-GB" sz="2400" dirty="0"/>
              <a:t> Allah </a:t>
            </a:r>
            <a:r>
              <a:rPr lang="en-GB" sz="2400" dirty="0" err="1"/>
              <a:t>sebagai</a:t>
            </a:r>
            <a:r>
              <a:rPr lang="en-GB" sz="2400" dirty="0"/>
              <a:t> </a:t>
            </a:r>
            <a:r>
              <a:rPr lang="en-GB" sz="2400" dirty="0" err="1"/>
              <a:t>sumber</a:t>
            </a:r>
            <a:r>
              <a:rPr lang="en-GB" sz="2400" dirty="0"/>
              <a:t> </a:t>
            </a:r>
            <a:r>
              <a:rPr lang="en-GB" sz="2400" dirty="0" err="1"/>
              <a:t>asal</a:t>
            </a:r>
            <a:r>
              <a:rPr lang="en-GB" sz="2400" dirty="0"/>
              <a:t> </a:t>
            </a:r>
            <a:r>
              <a:rPr lang="en-GB" sz="2400" dirty="0" err="1"/>
              <a:t>segala</a:t>
            </a:r>
            <a:r>
              <a:rPr lang="en-GB" sz="2400" dirty="0"/>
              <a:t> </a:t>
            </a:r>
            <a:r>
              <a:rPr lang="en-GB" sz="2400" dirty="0" err="1"/>
              <a:t>ilmu</a:t>
            </a:r>
            <a:r>
              <a:rPr lang="en-GB" sz="2400" dirty="0"/>
              <a:t>.  </a:t>
            </a:r>
          </a:p>
          <a:p>
            <a:r>
              <a:rPr lang="en-GB" sz="2400" dirty="0" err="1"/>
              <a:t>Takrifan</a:t>
            </a:r>
            <a:r>
              <a:rPr lang="en-GB" sz="2400" dirty="0"/>
              <a:t> </a:t>
            </a:r>
            <a:r>
              <a:rPr lang="en-GB" sz="2400" dirty="0" err="1"/>
              <a:t>tersebut</a:t>
            </a:r>
            <a:r>
              <a:rPr lang="en-GB" sz="2400" dirty="0"/>
              <a:t> </a:t>
            </a:r>
            <a:r>
              <a:rPr lang="en-GB" sz="2400" dirty="0" err="1"/>
              <a:t>menunjukkan</a:t>
            </a:r>
            <a:r>
              <a:rPr lang="en-GB" sz="2400" dirty="0"/>
              <a:t> </a:t>
            </a:r>
            <a:r>
              <a:rPr lang="en-GB" sz="2400" dirty="0" err="1"/>
              <a:t>bahawa</a:t>
            </a:r>
            <a:r>
              <a:rPr lang="en-GB" sz="2400" dirty="0"/>
              <a:t> </a:t>
            </a:r>
            <a:r>
              <a:rPr lang="en-GB" sz="2400" b="1" dirty="0" err="1"/>
              <a:t>autoriti</a:t>
            </a:r>
            <a:r>
              <a:rPr lang="en-GB" sz="2400" b="1" dirty="0"/>
              <a:t> </a:t>
            </a:r>
            <a:r>
              <a:rPr lang="en-GB" sz="2400" b="1" dirty="0" err="1"/>
              <a:t>ilmu</a:t>
            </a:r>
            <a:r>
              <a:rPr lang="en-GB" sz="2400" b="1" dirty="0"/>
              <a:t> </a:t>
            </a:r>
            <a:r>
              <a:rPr lang="en-GB" sz="2400" b="1" dirty="0" err="1"/>
              <a:t>adalah</a:t>
            </a:r>
            <a:r>
              <a:rPr lang="en-GB" sz="2400" b="1" dirty="0"/>
              <a:t> di </a:t>
            </a:r>
            <a:r>
              <a:rPr lang="en-GB" sz="2400" b="1" dirty="0" err="1"/>
              <a:t>bawah</a:t>
            </a:r>
            <a:r>
              <a:rPr lang="en-GB" sz="2400" b="1" dirty="0"/>
              <a:t> </a:t>
            </a:r>
            <a:r>
              <a:rPr lang="en-GB" sz="2400" b="1" dirty="0" err="1"/>
              <a:t>kekuasaan</a:t>
            </a:r>
            <a:r>
              <a:rPr lang="en-GB" sz="2400" b="1" dirty="0"/>
              <a:t> Allah </a:t>
            </a:r>
            <a:r>
              <a:rPr lang="en-GB" sz="2400" b="1" dirty="0" err="1"/>
              <a:t>sebagai</a:t>
            </a:r>
            <a:r>
              <a:rPr lang="en-GB" sz="2400" b="1" dirty="0"/>
              <a:t> </a:t>
            </a:r>
            <a:r>
              <a:rPr lang="en-GB" sz="2400" b="1" dirty="0" err="1"/>
              <a:t>sumber</a:t>
            </a:r>
            <a:r>
              <a:rPr lang="en-GB" sz="2400" b="1" dirty="0"/>
              <a:t> </a:t>
            </a:r>
            <a:r>
              <a:rPr lang="en-GB" sz="2400" b="1" dirty="0" err="1"/>
              <a:t>sebenar</a:t>
            </a:r>
            <a:r>
              <a:rPr lang="en-GB" sz="2400" b="1" dirty="0"/>
              <a:t> </a:t>
            </a:r>
            <a:r>
              <a:rPr lang="en-GB" sz="2400" b="1" dirty="0" err="1"/>
              <a:t>ilmu</a:t>
            </a:r>
            <a:r>
              <a:rPr lang="en-GB" sz="2400" b="1" dirty="0"/>
              <a:t>.</a:t>
            </a:r>
            <a:r>
              <a:rPr lang="en-GB" sz="2400" dirty="0"/>
              <a:t>  Allah S.W.T </a:t>
            </a:r>
            <a:r>
              <a:rPr lang="en-GB" sz="2400" dirty="0" err="1"/>
              <a:t>selaku</a:t>
            </a:r>
            <a:r>
              <a:rPr lang="en-GB" sz="2400" dirty="0"/>
              <a:t> </a:t>
            </a:r>
            <a:r>
              <a:rPr lang="en-GB" sz="2400" dirty="0" err="1"/>
              <a:t>Pencipta</a:t>
            </a:r>
            <a:r>
              <a:rPr lang="en-GB" sz="2400" dirty="0"/>
              <a:t> </a:t>
            </a:r>
            <a:r>
              <a:rPr lang="en-GB" sz="2400" dirty="0" err="1"/>
              <a:t>sekalian</a:t>
            </a:r>
            <a:r>
              <a:rPr lang="en-GB" sz="2400" dirty="0"/>
              <a:t> </a:t>
            </a:r>
            <a:r>
              <a:rPr lang="en-GB" sz="2400" dirty="0" err="1"/>
              <a:t>alam</a:t>
            </a:r>
            <a:r>
              <a:rPr lang="en-GB" sz="2400" dirty="0"/>
              <a:t> </a:t>
            </a:r>
            <a:r>
              <a:rPr lang="en-GB" sz="2400" dirty="0" err="1"/>
              <a:t>bersifat</a:t>
            </a:r>
            <a:r>
              <a:rPr lang="en-GB" sz="2400" dirty="0"/>
              <a:t> </a:t>
            </a:r>
            <a:r>
              <a:rPr lang="en-GB" sz="2400" dirty="0" err="1"/>
              <a:t>Maha</a:t>
            </a:r>
            <a:r>
              <a:rPr lang="en-GB" sz="2400" dirty="0"/>
              <a:t> </a:t>
            </a:r>
            <a:r>
              <a:rPr lang="en-GB" sz="2400" dirty="0" err="1"/>
              <a:t>luas</a:t>
            </a:r>
            <a:r>
              <a:rPr lang="en-GB" sz="2400" dirty="0"/>
              <a:t> </a:t>
            </a:r>
            <a:r>
              <a:rPr lang="en-GB" sz="2400" dirty="0" err="1"/>
              <a:t>ilmu</a:t>
            </a:r>
            <a:r>
              <a:rPr lang="en-GB" sz="2400" dirty="0"/>
              <a:t> </a:t>
            </a:r>
            <a:r>
              <a:rPr lang="en-GB" sz="2400" dirty="0" err="1"/>
              <a:t>pengetahuan</a:t>
            </a:r>
            <a:r>
              <a:rPr lang="en-GB" sz="2400" dirty="0"/>
              <a:t>-Nya.  </a:t>
            </a:r>
            <a:r>
              <a:rPr lang="en-GB" sz="2400" dirty="0" err="1"/>
              <a:t>Dialah</a:t>
            </a:r>
            <a:r>
              <a:rPr lang="en-GB" sz="2400" dirty="0"/>
              <a:t> Yang </a:t>
            </a:r>
            <a:r>
              <a:rPr lang="en-GB" sz="2400" dirty="0" err="1"/>
              <a:t>Maha</a:t>
            </a:r>
            <a:r>
              <a:rPr lang="en-GB" sz="2400" dirty="0"/>
              <a:t> </a:t>
            </a:r>
            <a:r>
              <a:rPr lang="en-GB" sz="2400" dirty="0" err="1"/>
              <a:t>Mengetahui</a:t>
            </a:r>
            <a:r>
              <a:rPr lang="en-GB" sz="2400" dirty="0"/>
              <a:t> </a:t>
            </a:r>
            <a:r>
              <a:rPr lang="en-GB" sz="2400" dirty="0" err="1"/>
              <a:t>hakikat</a:t>
            </a:r>
            <a:r>
              <a:rPr lang="en-GB" sz="2400" dirty="0"/>
              <a:t> </a:t>
            </a:r>
            <a:r>
              <a:rPr lang="en-GB" sz="2400" dirty="0" err="1"/>
              <a:t>segala</a:t>
            </a:r>
            <a:r>
              <a:rPr lang="en-GB" sz="2400" dirty="0"/>
              <a:t> </a:t>
            </a:r>
            <a:r>
              <a:rPr lang="en-GB" sz="2400" dirty="0" err="1"/>
              <a:t>ilmu</a:t>
            </a:r>
            <a:r>
              <a:rPr lang="en-GB" sz="2400" dirty="0"/>
              <a:t> </a:t>
            </a:r>
            <a:r>
              <a:rPr lang="en-GB" sz="2400" dirty="0" err="1"/>
              <a:t>dan</a:t>
            </a:r>
            <a:r>
              <a:rPr lang="en-GB" sz="2400" dirty="0"/>
              <a:t> </a:t>
            </a:r>
            <a:r>
              <a:rPr lang="en-GB" sz="2400" dirty="0" err="1"/>
              <a:t>makna</a:t>
            </a:r>
            <a:r>
              <a:rPr lang="en-GB" sz="2400" dirty="0"/>
              <a:t> </a:t>
            </a:r>
            <a:r>
              <a:rPr lang="en-GB" sz="2400" dirty="0" err="1"/>
              <a:t>sesuatu</a:t>
            </a:r>
            <a:r>
              <a:rPr lang="en-GB" sz="2400" dirty="0"/>
              <a:t> yang </a:t>
            </a:r>
            <a:r>
              <a:rPr lang="en-GB" sz="2400" dirty="0" err="1"/>
              <a:t>dikurniakan</a:t>
            </a:r>
            <a:r>
              <a:rPr lang="en-GB" sz="2400" dirty="0"/>
              <a:t> </a:t>
            </a:r>
            <a:r>
              <a:rPr lang="en-GB" sz="2400" dirty="0" err="1"/>
              <a:t>kepada</a:t>
            </a:r>
            <a:r>
              <a:rPr lang="en-GB" sz="2400" dirty="0"/>
              <a:t> </a:t>
            </a:r>
            <a:r>
              <a:rPr lang="en-GB" sz="2400" dirty="0" err="1"/>
              <a:t>sesiapa</a:t>
            </a:r>
            <a:r>
              <a:rPr lang="en-GB" sz="2400" dirty="0"/>
              <a:t> yang </a:t>
            </a:r>
            <a:r>
              <a:rPr lang="en-GB" sz="2400" dirty="0" err="1"/>
              <a:t>dikehendaki</a:t>
            </a:r>
            <a:r>
              <a:rPr lang="en-GB" sz="2400" dirty="0"/>
              <a:t> </a:t>
            </a:r>
            <a:r>
              <a:rPr lang="en-GB" sz="2400" dirty="0" err="1"/>
              <a:t>oleh</a:t>
            </a:r>
            <a:r>
              <a:rPr lang="en-GB" sz="2400" dirty="0"/>
              <a:t>-Nya.  </a:t>
            </a:r>
            <a:r>
              <a:rPr lang="en-GB" sz="2400" dirty="0" err="1"/>
              <a:t>Ini</a:t>
            </a:r>
            <a:r>
              <a:rPr lang="en-GB" sz="2400" dirty="0"/>
              <a:t> </a:t>
            </a:r>
            <a:r>
              <a:rPr lang="en-GB" sz="2400" dirty="0" err="1"/>
              <a:t>menunjukkan</a:t>
            </a:r>
            <a:r>
              <a:rPr lang="en-GB" sz="2400" dirty="0"/>
              <a:t> </a:t>
            </a:r>
            <a:r>
              <a:rPr lang="en-GB" sz="2400" dirty="0" err="1"/>
              <a:t>bahawa</a:t>
            </a:r>
            <a:r>
              <a:rPr lang="en-GB" sz="2400" dirty="0"/>
              <a:t> </a:t>
            </a:r>
            <a:r>
              <a:rPr lang="en-GB" sz="2400" dirty="0" err="1"/>
              <a:t>konsep</a:t>
            </a:r>
            <a:r>
              <a:rPr lang="en-GB" sz="2400" dirty="0"/>
              <a:t> </a:t>
            </a:r>
            <a:r>
              <a:rPr lang="en-GB" sz="2400" dirty="0" err="1"/>
              <a:t>ilmu</a:t>
            </a:r>
            <a:r>
              <a:rPr lang="en-GB" sz="2400" dirty="0"/>
              <a:t> </a:t>
            </a:r>
            <a:r>
              <a:rPr lang="en-GB" sz="2400" dirty="0" err="1"/>
              <a:t>menekankan</a:t>
            </a:r>
            <a:r>
              <a:rPr lang="en-GB" sz="2400" dirty="0"/>
              <a:t> </a:t>
            </a:r>
            <a:r>
              <a:rPr lang="en-GB" sz="2400" dirty="0" err="1"/>
              <a:t>makna</a:t>
            </a:r>
            <a:r>
              <a:rPr lang="en-GB" sz="2400" dirty="0"/>
              <a:t> </a:t>
            </a:r>
            <a:r>
              <a:rPr lang="en-GB" sz="2400" dirty="0" err="1"/>
              <a:t>kebenaran</a:t>
            </a:r>
            <a:r>
              <a:rPr lang="en-GB" sz="2400" dirty="0"/>
              <a:t> </a:t>
            </a:r>
            <a:r>
              <a:rPr lang="en-GB" sz="2400" dirty="0" err="1"/>
              <a:t>dan</a:t>
            </a:r>
            <a:r>
              <a:rPr lang="en-GB" sz="2400" dirty="0"/>
              <a:t> </a:t>
            </a:r>
            <a:r>
              <a:rPr lang="en-GB" sz="2400" dirty="0" err="1"/>
              <a:t>bukannya</a:t>
            </a:r>
            <a:r>
              <a:rPr lang="en-GB" sz="2400" dirty="0"/>
              <a:t> </a:t>
            </a:r>
            <a:r>
              <a:rPr lang="en-GB" sz="2400" dirty="0" err="1"/>
              <a:t>kepalsuan</a:t>
            </a:r>
            <a:r>
              <a:rPr lang="en-GB" sz="2400" dirty="0"/>
              <a:t> </a:t>
            </a:r>
            <a:r>
              <a:rPr lang="en-GB" sz="2400" dirty="0" err="1"/>
              <a:t>kepada</a:t>
            </a:r>
            <a:r>
              <a:rPr lang="en-GB" sz="2400" dirty="0"/>
              <a:t> </a:t>
            </a:r>
            <a:r>
              <a:rPr lang="en-GB" sz="2400" dirty="0" err="1"/>
              <a:t>jiwa</a:t>
            </a:r>
            <a:r>
              <a:rPr lang="en-GB" sz="2400" dirty="0"/>
              <a:t> </a:t>
            </a:r>
            <a:r>
              <a:rPr lang="en-GB" sz="2400" dirty="0" err="1"/>
              <a:t>seseorang</a:t>
            </a:r>
            <a:r>
              <a:rPr lang="en-GB" sz="2400" dirty="0"/>
              <a:t>. </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13</a:t>
            </a:fld>
            <a:endParaRPr lang="en-US" altLang="en-US"/>
          </a:p>
        </p:txBody>
      </p:sp>
    </p:spTree>
    <p:extLst>
      <p:ext uri="{BB962C8B-B14F-4D97-AF65-F5344CB8AC3E}">
        <p14:creationId xmlns:p14="http://schemas.microsoft.com/office/powerpoint/2010/main" val="1951230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sz="3200" dirty="0" err="1">
                <a:solidFill>
                  <a:schemeClr val="tx1"/>
                </a:solidFill>
              </a:rPr>
              <a:t>Sambungan</a:t>
            </a:r>
            <a:r>
              <a:rPr lang="en-GB" sz="3200" dirty="0">
                <a:solidFill>
                  <a:schemeClr val="tx1"/>
                </a:solidFill>
              </a:rPr>
              <a:t>…</a:t>
            </a:r>
          </a:p>
        </p:txBody>
      </p:sp>
      <p:sp>
        <p:nvSpPr>
          <p:cNvPr id="3" name="Content Placeholder 2"/>
          <p:cNvSpPr>
            <a:spLocks noGrp="1"/>
          </p:cNvSpPr>
          <p:nvPr>
            <p:ph idx="1"/>
          </p:nvPr>
        </p:nvSpPr>
        <p:spPr/>
        <p:txBody>
          <a:bodyPr/>
          <a:lstStyle/>
          <a:p>
            <a:r>
              <a:rPr lang="en-GB" sz="2400" dirty="0"/>
              <a:t>Dari </a:t>
            </a:r>
            <a:r>
              <a:rPr lang="en-GB" sz="2400" dirty="0" err="1"/>
              <a:t>segi</a:t>
            </a:r>
            <a:r>
              <a:rPr lang="en-GB" sz="2400" dirty="0"/>
              <a:t> </a:t>
            </a:r>
            <a:r>
              <a:rPr lang="en-GB" sz="2400" dirty="0" err="1"/>
              <a:t>falsafah</a:t>
            </a:r>
            <a:r>
              <a:rPr lang="en-GB" sz="2400" dirty="0"/>
              <a:t>, </a:t>
            </a:r>
            <a:r>
              <a:rPr lang="en-GB" sz="2400" b="1" dirty="0" err="1"/>
              <a:t>ilmu</a:t>
            </a:r>
            <a:r>
              <a:rPr lang="en-GB" sz="2400" b="1" dirty="0"/>
              <a:t> </a:t>
            </a:r>
            <a:r>
              <a:rPr lang="en-GB" sz="2400" b="1" dirty="0" err="1"/>
              <a:t>merupakan</a:t>
            </a:r>
            <a:r>
              <a:rPr lang="en-GB" sz="2400" b="1" dirty="0"/>
              <a:t> </a:t>
            </a:r>
            <a:r>
              <a:rPr lang="en-GB" sz="2400" b="1" dirty="0" err="1"/>
              <a:t>kumpulan</a:t>
            </a:r>
            <a:r>
              <a:rPr lang="en-GB" sz="2400" b="1" dirty="0"/>
              <a:t> </a:t>
            </a:r>
            <a:r>
              <a:rPr lang="en-GB" sz="2400" b="1" dirty="0" err="1"/>
              <a:t>pengetahuan</a:t>
            </a:r>
            <a:r>
              <a:rPr lang="en-GB" sz="2400" b="1" dirty="0"/>
              <a:t> yang </a:t>
            </a:r>
            <a:r>
              <a:rPr lang="en-GB" sz="2400" b="1" dirty="0" err="1"/>
              <a:t>mempunyai</a:t>
            </a:r>
            <a:r>
              <a:rPr lang="en-GB" sz="2400" b="1" dirty="0"/>
              <a:t> </a:t>
            </a:r>
            <a:r>
              <a:rPr lang="en-GB" sz="2400" b="1" dirty="0" err="1"/>
              <a:t>ciri-ciri</a:t>
            </a:r>
            <a:r>
              <a:rPr lang="en-GB" sz="2400" b="1" dirty="0"/>
              <a:t> </a:t>
            </a:r>
            <a:r>
              <a:rPr lang="en-GB" sz="2400" b="1" dirty="0" err="1"/>
              <a:t>tertentu</a:t>
            </a:r>
            <a:r>
              <a:rPr lang="en-GB" sz="2400" b="1" dirty="0"/>
              <a:t> yang </a:t>
            </a:r>
            <a:r>
              <a:rPr lang="en-GB" sz="2400" b="1" dirty="0" err="1"/>
              <a:t>membezakannya</a:t>
            </a:r>
            <a:r>
              <a:rPr lang="en-GB" sz="2400" b="1" dirty="0"/>
              <a:t> </a:t>
            </a:r>
            <a:r>
              <a:rPr lang="en-GB" sz="2400" b="1" dirty="0" err="1"/>
              <a:t>daripada</a:t>
            </a:r>
            <a:r>
              <a:rPr lang="en-GB" sz="2400" b="1" dirty="0"/>
              <a:t> yang lain. </a:t>
            </a:r>
          </a:p>
          <a:p>
            <a:r>
              <a:rPr lang="en-GB" sz="2400" dirty="0" err="1"/>
              <a:t>Menurut</a:t>
            </a:r>
            <a:r>
              <a:rPr lang="en-GB" sz="2400" dirty="0"/>
              <a:t> </a:t>
            </a:r>
            <a:r>
              <a:rPr lang="en-GB" sz="2400" dirty="0" err="1"/>
              <a:t>Jujun</a:t>
            </a:r>
            <a:r>
              <a:rPr lang="en-GB" sz="2400" dirty="0"/>
              <a:t> </a:t>
            </a:r>
            <a:r>
              <a:rPr lang="en-GB" sz="2400" dirty="0" err="1"/>
              <a:t>Suriasumantri</a:t>
            </a:r>
            <a:r>
              <a:rPr lang="en-GB" sz="2400" dirty="0"/>
              <a:t>, </a:t>
            </a:r>
            <a:r>
              <a:rPr lang="en-GB" sz="2400" dirty="0" err="1"/>
              <a:t>ciri-ciri</a:t>
            </a:r>
            <a:r>
              <a:rPr lang="en-GB" sz="2400" dirty="0"/>
              <a:t> </a:t>
            </a:r>
            <a:r>
              <a:rPr lang="en-GB" sz="2400" dirty="0" err="1"/>
              <a:t>keilmuan</a:t>
            </a:r>
            <a:r>
              <a:rPr lang="en-GB" sz="2400" dirty="0"/>
              <a:t> </a:t>
            </a:r>
            <a:r>
              <a:rPr lang="en-GB" sz="2400" dirty="0" err="1"/>
              <a:t>ini</a:t>
            </a:r>
            <a:r>
              <a:rPr lang="en-GB" sz="2400" dirty="0"/>
              <a:t> </a:t>
            </a:r>
            <a:r>
              <a:rPr lang="en-GB" sz="2400" dirty="0" err="1"/>
              <a:t>didasarkan</a:t>
            </a:r>
            <a:r>
              <a:rPr lang="en-GB" sz="2400" dirty="0"/>
              <a:t> </a:t>
            </a:r>
            <a:r>
              <a:rPr lang="en-GB" sz="2400" dirty="0" err="1"/>
              <a:t>pada</a:t>
            </a:r>
            <a:r>
              <a:rPr lang="en-GB" sz="2400" dirty="0"/>
              <a:t> </a:t>
            </a:r>
            <a:r>
              <a:rPr lang="en-GB" sz="2400" dirty="0" err="1"/>
              <a:t>tiga</a:t>
            </a:r>
            <a:r>
              <a:rPr lang="en-GB" sz="2400" dirty="0"/>
              <a:t> </a:t>
            </a:r>
            <a:r>
              <a:rPr lang="en-GB" sz="2400" dirty="0" err="1"/>
              <a:t>jawapan</a:t>
            </a:r>
            <a:r>
              <a:rPr lang="en-GB" sz="2400" dirty="0"/>
              <a:t> yang </a:t>
            </a:r>
            <a:r>
              <a:rPr lang="en-GB" sz="2400" dirty="0" err="1"/>
              <a:t>diberikan</a:t>
            </a:r>
            <a:r>
              <a:rPr lang="en-GB" sz="2400" dirty="0"/>
              <a:t> </a:t>
            </a:r>
            <a:r>
              <a:rPr lang="en-GB" sz="2400" dirty="0" err="1"/>
              <a:t>kepada</a:t>
            </a:r>
            <a:r>
              <a:rPr lang="en-GB" sz="2400" dirty="0"/>
              <a:t> </a:t>
            </a:r>
            <a:r>
              <a:rPr lang="en-GB" sz="2400" b="1" dirty="0" err="1"/>
              <a:t>tiga</a:t>
            </a:r>
            <a:r>
              <a:rPr lang="en-GB" sz="2400" b="1" dirty="0"/>
              <a:t> </a:t>
            </a:r>
            <a:r>
              <a:rPr lang="en-GB" sz="2400" b="1" dirty="0" err="1"/>
              <a:t>persoalan</a:t>
            </a:r>
            <a:r>
              <a:rPr lang="en-GB" sz="2400" b="1" dirty="0"/>
              <a:t> </a:t>
            </a:r>
            <a:r>
              <a:rPr lang="en-GB" sz="2400" b="1" dirty="0" err="1"/>
              <a:t>pokok</a:t>
            </a:r>
            <a:r>
              <a:rPr lang="en-GB" sz="2400" dirty="0"/>
              <a:t>, </a:t>
            </a:r>
            <a:r>
              <a:rPr lang="en-GB" sz="2400" dirty="0" err="1"/>
              <a:t>iaitu</a:t>
            </a:r>
            <a:r>
              <a:rPr lang="en-GB" sz="2400" dirty="0"/>
              <a:t>: </a:t>
            </a:r>
            <a:r>
              <a:rPr lang="en-GB" sz="2400" dirty="0" err="1"/>
              <a:t>apakah</a:t>
            </a:r>
            <a:r>
              <a:rPr lang="en-GB" sz="2400" dirty="0"/>
              <a:t> yang </a:t>
            </a:r>
            <a:r>
              <a:rPr lang="en-GB" sz="2400" dirty="0" err="1"/>
              <a:t>ingin</a:t>
            </a:r>
            <a:r>
              <a:rPr lang="en-GB" sz="2400" dirty="0"/>
              <a:t> </a:t>
            </a:r>
            <a:r>
              <a:rPr lang="en-GB" sz="2400" dirty="0" err="1"/>
              <a:t>kita</a:t>
            </a:r>
            <a:r>
              <a:rPr lang="en-GB" sz="2400" dirty="0"/>
              <a:t> </a:t>
            </a:r>
            <a:r>
              <a:rPr lang="en-GB" sz="2400" dirty="0" err="1"/>
              <a:t>ketahui</a:t>
            </a:r>
            <a:r>
              <a:rPr lang="en-GB" sz="2400" dirty="0"/>
              <a:t>? </a:t>
            </a:r>
            <a:r>
              <a:rPr lang="en-GB" sz="2400" dirty="0" err="1"/>
              <a:t>bagaimanakah</a:t>
            </a:r>
            <a:r>
              <a:rPr lang="en-GB" sz="2400" dirty="0"/>
              <a:t> </a:t>
            </a:r>
            <a:r>
              <a:rPr lang="en-GB" sz="2400" dirty="0" err="1"/>
              <a:t>kita</a:t>
            </a:r>
            <a:r>
              <a:rPr lang="en-GB" sz="2400" dirty="0"/>
              <a:t> </a:t>
            </a:r>
            <a:r>
              <a:rPr lang="en-GB" sz="2400" dirty="0" err="1"/>
              <a:t>memperolehi</a:t>
            </a:r>
            <a:r>
              <a:rPr lang="en-GB" sz="2400" dirty="0"/>
              <a:t> </a:t>
            </a:r>
            <a:r>
              <a:rPr lang="en-GB" sz="2400" dirty="0" err="1"/>
              <a:t>pengetahuan</a:t>
            </a:r>
            <a:r>
              <a:rPr lang="en-GB" sz="2400" dirty="0"/>
              <a:t>? </a:t>
            </a:r>
            <a:r>
              <a:rPr lang="en-GB" sz="2400" dirty="0" err="1"/>
              <a:t>dan</a:t>
            </a:r>
            <a:r>
              <a:rPr lang="en-GB" sz="2400" dirty="0"/>
              <a:t> </a:t>
            </a:r>
            <a:r>
              <a:rPr lang="en-GB" sz="2400" dirty="0" err="1"/>
              <a:t>apakah</a:t>
            </a:r>
            <a:r>
              <a:rPr lang="en-GB" sz="2400" dirty="0"/>
              <a:t> </a:t>
            </a:r>
            <a:r>
              <a:rPr lang="en-GB" sz="2400" dirty="0" err="1"/>
              <a:t>nilai</a:t>
            </a:r>
            <a:r>
              <a:rPr lang="en-GB" sz="2400" dirty="0"/>
              <a:t> </a:t>
            </a:r>
            <a:r>
              <a:rPr lang="en-GB" sz="2400" dirty="0" err="1"/>
              <a:t>pengetahuan</a:t>
            </a:r>
            <a:r>
              <a:rPr lang="en-GB" sz="2400" dirty="0"/>
              <a:t> </a:t>
            </a:r>
            <a:r>
              <a:rPr lang="en-GB" sz="2400" dirty="0" err="1"/>
              <a:t>tersebut</a:t>
            </a:r>
            <a:r>
              <a:rPr lang="en-GB" sz="2400" dirty="0"/>
              <a:t> </a:t>
            </a:r>
            <a:r>
              <a:rPr lang="en-GB" sz="2400" dirty="0" err="1"/>
              <a:t>bagi</a:t>
            </a:r>
            <a:r>
              <a:rPr lang="en-GB" sz="2400" dirty="0"/>
              <a:t> </a:t>
            </a:r>
            <a:r>
              <a:rPr lang="en-GB" sz="2400" dirty="0" err="1"/>
              <a:t>kita</a:t>
            </a:r>
            <a:r>
              <a:rPr lang="en-GB" sz="2400" dirty="0"/>
              <a:t>?  </a:t>
            </a:r>
            <a:r>
              <a:rPr lang="en-GB" sz="2400" dirty="0" err="1"/>
              <a:t>Persoalan</a:t>
            </a:r>
            <a:r>
              <a:rPr lang="en-GB" sz="2400" dirty="0"/>
              <a:t> </a:t>
            </a:r>
            <a:r>
              <a:rPr lang="en-GB" sz="2400" dirty="0" err="1"/>
              <a:t>pertama</a:t>
            </a:r>
            <a:r>
              <a:rPr lang="en-GB" sz="2400" dirty="0"/>
              <a:t> </a:t>
            </a:r>
            <a:r>
              <a:rPr lang="en-GB" sz="2400" dirty="0" err="1"/>
              <a:t>merujuk</a:t>
            </a:r>
            <a:r>
              <a:rPr lang="en-GB" sz="2400" dirty="0"/>
              <a:t> </a:t>
            </a:r>
            <a:r>
              <a:rPr lang="en-GB" sz="2400" dirty="0" err="1"/>
              <a:t>kepada</a:t>
            </a:r>
            <a:r>
              <a:rPr lang="en-GB" sz="2400" dirty="0"/>
              <a:t> </a:t>
            </a:r>
            <a:r>
              <a:rPr lang="en-GB" sz="2400" b="1" dirty="0" err="1"/>
              <a:t>teori</a:t>
            </a:r>
            <a:r>
              <a:rPr lang="en-GB" sz="2400" b="1" dirty="0"/>
              <a:t> </a:t>
            </a:r>
            <a:r>
              <a:rPr lang="en-GB" sz="2400" b="1" dirty="0" err="1"/>
              <a:t>ontologi</a:t>
            </a:r>
            <a:r>
              <a:rPr lang="en-GB" sz="2400" b="1" dirty="0"/>
              <a:t> </a:t>
            </a:r>
            <a:r>
              <a:rPr lang="en-GB" sz="2400" dirty="0"/>
              <a:t>(</a:t>
            </a:r>
            <a:r>
              <a:rPr lang="en-GB" sz="2400" dirty="0" err="1"/>
              <a:t>teori</a:t>
            </a:r>
            <a:r>
              <a:rPr lang="en-GB" sz="2400" dirty="0"/>
              <a:t> </a:t>
            </a:r>
            <a:r>
              <a:rPr lang="en-GB" sz="2400" dirty="0" err="1"/>
              <a:t>wujud</a:t>
            </a:r>
            <a:r>
              <a:rPr lang="en-GB" sz="2400" dirty="0"/>
              <a:t>), </a:t>
            </a:r>
            <a:r>
              <a:rPr lang="en-GB" sz="2400" dirty="0" err="1"/>
              <a:t>manakala</a:t>
            </a:r>
            <a:r>
              <a:rPr lang="en-GB" sz="2400" dirty="0"/>
              <a:t> </a:t>
            </a:r>
            <a:r>
              <a:rPr lang="en-GB" sz="2400" dirty="0" err="1"/>
              <a:t>persoalan</a:t>
            </a:r>
            <a:r>
              <a:rPr lang="en-GB" sz="2400" dirty="0"/>
              <a:t> </a:t>
            </a:r>
            <a:r>
              <a:rPr lang="en-GB" sz="2400" dirty="0" err="1"/>
              <a:t>kedua</a:t>
            </a:r>
            <a:r>
              <a:rPr lang="en-GB" sz="2400" dirty="0"/>
              <a:t> </a:t>
            </a:r>
            <a:r>
              <a:rPr lang="en-GB" sz="2400" dirty="0" err="1"/>
              <a:t>merujuk</a:t>
            </a:r>
            <a:r>
              <a:rPr lang="en-GB" sz="2400" dirty="0"/>
              <a:t> </a:t>
            </a:r>
            <a:r>
              <a:rPr lang="en-GB" sz="2400" dirty="0" err="1"/>
              <a:t>kepada</a:t>
            </a:r>
            <a:r>
              <a:rPr lang="en-GB" sz="2400" dirty="0"/>
              <a:t> </a:t>
            </a:r>
            <a:r>
              <a:rPr lang="en-GB" sz="2400" b="1" dirty="0" err="1"/>
              <a:t>epistemologi</a:t>
            </a:r>
            <a:r>
              <a:rPr lang="en-GB" sz="2400" b="1" dirty="0"/>
              <a:t> (</a:t>
            </a:r>
            <a:r>
              <a:rPr lang="en-GB" sz="2400" b="1" dirty="0" err="1"/>
              <a:t>teori</a:t>
            </a:r>
            <a:r>
              <a:rPr lang="en-GB" sz="2400" b="1" dirty="0"/>
              <a:t> </a:t>
            </a:r>
            <a:r>
              <a:rPr lang="en-GB" sz="2400" b="1" dirty="0" err="1"/>
              <a:t>ilmu</a:t>
            </a:r>
            <a:r>
              <a:rPr lang="en-GB" sz="2400" b="1" dirty="0"/>
              <a:t>)</a:t>
            </a:r>
            <a:r>
              <a:rPr lang="en-GB" sz="2400" dirty="0"/>
              <a:t>, </a:t>
            </a:r>
            <a:r>
              <a:rPr lang="en-GB" sz="2400" dirty="0" err="1"/>
              <a:t>dan</a:t>
            </a:r>
            <a:r>
              <a:rPr lang="en-GB" sz="2400" dirty="0"/>
              <a:t> </a:t>
            </a:r>
            <a:r>
              <a:rPr lang="en-GB" sz="2400" dirty="0" err="1"/>
              <a:t>persoalan</a:t>
            </a:r>
            <a:r>
              <a:rPr lang="en-GB" sz="2400" dirty="0"/>
              <a:t> </a:t>
            </a:r>
            <a:r>
              <a:rPr lang="en-GB" sz="2400" dirty="0" err="1"/>
              <a:t>ketiga</a:t>
            </a:r>
            <a:r>
              <a:rPr lang="en-GB" sz="2400" dirty="0"/>
              <a:t> pula </a:t>
            </a:r>
            <a:r>
              <a:rPr lang="en-GB" sz="2400" dirty="0" err="1"/>
              <a:t>merujuk</a:t>
            </a:r>
            <a:r>
              <a:rPr lang="en-GB" sz="2400" dirty="0"/>
              <a:t> </a:t>
            </a:r>
            <a:r>
              <a:rPr lang="en-GB" sz="2400" dirty="0" err="1"/>
              <a:t>kepada</a:t>
            </a:r>
            <a:r>
              <a:rPr lang="en-GB" sz="2400" dirty="0"/>
              <a:t> </a:t>
            </a:r>
            <a:r>
              <a:rPr lang="en-GB" sz="2400" b="1" dirty="0" err="1"/>
              <a:t>aksiologi</a:t>
            </a:r>
            <a:r>
              <a:rPr lang="en-GB" sz="2400" b="1" dirty="0"/>
              <a:t> (</a:t>
            </a:r>
            <a:r>
              <a:rPr lang="en-GB" sz="2400" b="1" dirty="0" err="1"/>
              <a:t>teori</a:t>
            </a:r>
            <a:r>
              <a:rPr lang="en-GB" sz="2400" b="1" dirty="0"/>
              <a:t> </a:t>
            </a:r>
            <a:r>
              <a:rPr lang="en-GB" sz="2400" b="1" dirty="0" err="1"/>
              <a:t>nilai</a:t>
            </a:r>
            <a:r>
              <a:rPr lang="en-GB" sz="2400" b="1" dirty="0"/>
              <a:t>)</a:t>
            </a:r>
            <a:r>
              <a:rPr lang="en-GB" sz="2400" dirty="0"/>
              <a:t>.</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14</a:t>
            </a:fld>
            <a:endParaRPr lang="en-US" altLang="en-US"/>
          </a:p>
        </p:txBody>
      </p:sp>
    </p:spTree>
    <p:extLst>
      <p:ext uri="{BB962C8B-B14F-4D97-AF65-F5344CB8AC3E}">
        <p14:creationId xmlns:p14="http://schemas.microsoft.com/office/powerpoint/2010/main" val="5429820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sz="3200" dirty="0" err="1">
                <a:solidFill>
                  <a:schemeClr val="tx1"/>
                </a:solidFill>
              </a:rPr>
              <a:t>Sambungan</a:t>
            </a:r>
            <a:r>
              <a:rPr lang="en-GB" sz="3200" dirty="0">
                <a:solidFill>
                  <a:schemeClr val="tx1"/>
                </a:solidFill>
              </a:rPr>
              <a:t>…</a:t>
            </a:r>
          </a:p>
        </p:txBody>
      </p:sp>
      <p:sp>
        <p:nvSpPr>
          <p:cNvPr id="3" name="Content Placeholder 2"/>
          <p:cNvSpPr>
            <a:spLocks noGrp="1"/>
          </p:cNvSpPr>
          <p:nvPr>
            <p:ph idx="1"/>
          </p:nvPr>
        </p:nvSpPr>
        <p:spPr/>
        <p:txBody>
          <a:bodyPr/>
          <a:lstStyle/>
          <a:p>
            <a:r>
              <a:rPr lang="en-GB" sz="2800" dirty="0" err="1"/>
              <a:t>Kalangan</a:t>
            </a:r>
            <a:r>
              <a:rPr lang="en-GB" sz="2800" dirty="0"/>
              <a:t> </a:t>
            </a:r>
            <a:r>
              <a:rPr lang="en-GB" sz="2800" dirty="0" err="1"/>
              <a:t>masyarakat</a:t>
            </a:r>
            <a:r>
              <a:rPr lang="en-GB" sz="2800" dirty="0"/>
              <a:t> Barat yang </a:t>
            </a:r>
            <a:r>
              <a:rPr lang="en-GB" sz="2800" dirty="0" err="1"/>
              <a:t>telah</a:t>
            </a:r>
            <a:r>
              <a:rPr lang="en-GB" sz="2800" dirty="0"/>
              <a:t> </a:t>
            </a:r>
            <a:r>
              <a:rPr lang="en-GB" sz="2800" dirty="0" err="1"/>
              <a:t>melepaskan</a:t>
            </a:r>
            <a:r>
              <a:rPr lang="en-GB" sz="2800" dirty="0"/>
              <a:t> </a:t>
            </a:r>
            <a:r>
              <a:rPr lang="en-GB" sz="2800" dirty="0" err="1"/>
              <a:t>diri</a:t>
            </a:r>
            <a:r>
              <a:rPr lang="en-GB" sz="2800" dirty="0"/>
              <a:t> </a:t>
            </a:r>
            <a:r>
              <a:rPr lang="en-GB" sz="2800" dirty="0" err="1"/>
              <a:t>daripada</a:t>
            </a:r>
            <a:r>
              <a:rPr lang="en-GB" sz="2800" dirty="0"/>
              <a:t> </a:t>
            </a:r>
            <a:r>
              <a:rPr lang="en-GB" sz="2800" dirty="0" err="1"/>
              <a:t>ikatan</a:t>
            </a:r>
            <a:r>
              <a:rPr lang="en-GB" sz="2800" dirty="0"/>
              <a:t> </a:t>
            </a:r>
            <a:r>
              <a:rPr lang="en-GB" sz="2800" dirty="0" err="1"/>
              <a:t>ajaran</a:t>
            </a:r>
            <a:r>
              <a:rPr lang="en-GB" sz="2800" dirty="0"/>
              <a:t> Kristian </a:t>
            </a:r>
            <a:r>
              <a:rPr lang="en-GB" sz="2800" dirty="0" err="1"/>
              <a:t>melihat</a:t>
            </a:r>
            <a:r>
              <a:rPr lang="en-GB" sz="2800" dirty="0"/>
              <a:t> </a:t>
            </a:r>
            <a:r>
              <a:rPr lang="en-GB" sz="2800" dirty="0" err="1"/>
              <a:t>bahawa</a:t>
            </a:r>
            <a:r>
              <a:rPr lang="en-GB" sz="2800" dirty="0"/>
              <a:t> </a:t>
            </a:r>
            <a:r>
              <a:rPr lang="en-GB" sz="2800" b="1" dirty="0" err="1"/>
              <a:t>ilmu</a:t>
            </a:r>
            <a:r>
              <a:rPr lang="en-GB" sz="2800" b="1" dirty="0"/>
              <a:t> </a:t>
            </a:r>
            <a:r>
              <a:rPr lang="en-GB" sz="2800" b="1" dirty="0" err="1"/>
              <a:t>hanya</a:t>
            </a:r>
            <a:r>
              <a:rPr lang="en-GB" sz="2800" b="1" dirty="0"/>
              <a:t>  </a:t>
            </a:r>
            <a:r>
              <a:rPr lang="en-GB" sz="2800" b="1" dirty="0" err="1"/>
              <a:t>kegiatan</a:t>
            </a:r>
            <a:r>
              <a:rPr lang="en-GB" sz="2800" b="1" dirty="0"/>
              <a:t> </a:t>
            </a:r>
            <a:r>
              <a:rPr lang="en-GB" sz="2800" b="1" dirty="0" err="1"/>
              <a:t>bersifat</a:t>
            </a:r>
            <a:r>
              <a:rPr lang="en-GB" sz="2800" b="1" dirty="0"/>
              <a:t> </a:t>
            </a:r>
            <a:r>
              <a:rPr lang="en-GB" sz="2800" b="1" dirty="0" err="1"/>
              <a:t>akal</a:t>
            </a:r>
            <a:r>
              <a:rPr lang="en-GB" sz="2800" b="1" dirty="0"/>
              <a:t> </a:t>
            </a:r>
            <a:r>
              <a:rPr lang="en-GB" sz="2800" b="1" dirty="0" err="1"/>
              <a:t>semata-mata</a:t>
            </a:r>
            <a:r>
              <a:rPr lang="en-GB" sz="2800" dirty="0"/>
              <a:t>.  </a:t>
            </a:r>
          </a:p>
          <a:p>
            <a:r>
              <a:rPr lang="en-GB" sz="2800" dirty="0" err="1"/>
              <a:t>Berpunca</a:t>
            </a:r>
            <a:r>
              <a:rPr lang="en-GB" sz="2800" dirty="0"/>
              <a:t> </a:t>
            </a:r>
            <a:r>
              <a:rPr lang="en-GB" sz="2800" dirty="0" err="1"/>
              <a:t>daripada</a:t>
            </a:r>
            <a:r>
              <a:rPr lang="en-GB" sz="2800" dirty="0"/>
              <a:t> </a:t>
            </a:r>
            <a:r>
              <a:rPr lang="en-GB" sz="2800" dirty="0" err="1"/>
              <a:t>aktiviti</a:t>
            </a:r>
            <a:r>
              <a:rPr lang="en-GB" sz="2800" dirty="0"/>
              <a:t> </a:t>
            </a:r>
            <a:r>
              <a:rPr lang="en-GB" sz="2800" dirty="0" err="1"/>
              <a:t>akal</a:t>
            </a:r>
            <a:r>
              <a:rPr lang="en-GB" sz="2800" dirty="0"/>
              <a:t> yang </a:t>
            </a:r>
            <a:r>
              <a:rPr lang="en-GB" sz="2800" dirty="0" err="1"/>
              <a:t>berfikir</a:t>
            </a:r>
            <a:r>
              <a:rPr lang="en-GB" sz="2800" dirty="0"/>
              <a:t> </a:t>
            </a:r>
            <a:r>
              <a:rPr lang="en-GB" sz="2800" dirty="0" err="1"/>
              <a:t>inilah</a:t>
            </a:r>
            <a:r>
              <a:rPr lang="en-GB" sz="2800" dirty="0"/>
              <a:t> </a:t>
            </a:r>
            <a:r>
              <a:rPr lang="en-GB" sz="2800" dirty="0" err="1"/>
              <a:t>lahirnya</a:t>
            </a:r>
            <a:r>
              <a:rPr lang="en-GB" sz="2800" dirty="0"/>
              <a:t> </a:t>
            </a:r>
            <a:r>
              <a:rPr lang="en-GB" sz="2800" dirty="0" err="1"/>
              <a:t>ilmu</a:t>
            </a:r>
            <a:r>
              <a:rPr lang="en-GB" sz="2800" dirty="0"/>
              <a:t>.  Akal </a:t>
            </a:r>
            <a:r>
              <a:rPr lang="en-GB" sz="2800" dirty="0" err="1"/>
              <a:t>manusia</a:t>
            </a:r>
            <a:r>
              <a:rPr lang="en-GB" sz="2800" dirty="0"/>
              <a:t> </a:t>
            </a:r>
            <a:r>
              <a:rPr lang="en-GB" sz="2800" dirty="0" err="1"/>
              <a:t>inilah</a:t>
            </a:r>
            <a:r>
              <a:rPr lang="en-GB" sz="2800" dirty="0"/>
              <a:t> yang </a:t>
            </a:r>
            <a:r>
              <a:rPr lang="en-GB" sz="2800" dirty="0" err="1"/>
              <a:t>menyimpan</a:t>
            </a:r>
            <a:r>
              <a:rPr lang="en-GB" sz="2800" dirty="0"/>
              <a:t> </a:t>
            </a:r>
            <a:r>
              <a:rPr lang="en-GB" sz="2800" dirty="0" err="1"/>
              <a:t>segala</a:t>
            </a:r>
            <a:r>
              <a:rPr lang="en-GB" sz="2800" dirty="0"/>
              <a:t> </a:t>
            </a:r>
            <a:r>
              <a:rPr lang="en-GB" sz="2800" dirty="0" err="1"/>
              <a:t>maklumat</a:t>
            </a:r>
            <a:r>
              <a:rPr lang="en-GB" sz="2800" dirty="0"/>
              <a:t> </a:t>
            </a:r>
            <a:r>
              <a:rPr lang="en-GB" sz="2800" dirty="0" err="1"/>
              <a:t>serta</a:t>
            </a:r>
            <a:r>
              <a:rPr lang="en-GB" sz="2800" dirty="0"/>
              <a:t> </a:t>
            </a:r>
            <a:r>
              <a:rPr lang="en-GB" sz="2800" dirty="0" err="1"/>
              <a:t>pengalaman</a:t>
            </a:r>
            <a:r>
              <a:rPr lang="en-GB" sz="2800" dirty="0"/>
              <a:t> </a:t>
            </a:r>
            <a:r>
              <a:rPr lang="en-GB" sz="2800" dirty="0" err="1"/>
              <a:t>insan</a:t>
            </a:r>
            <a:r>
              <a:rPr lang="en-GB" sz="2800" dirty="0"/>
              <a:t>, </a:t>
            </a:r>
            <a:r>
              <a:rPr lang="en-GB" sz="2800" dirty="0" err="1"/>
              <a:t>kemudian</a:t>
            </a:r>
            <a:r>
              <a:rPr lang="en-GB" sz="2800" dirty="0"/>
              <a:t> </a:t>
            </a:r>
            <a:r>
              <a:rPr lang="en-GB" sz="2800" dirty="0" err="1"/>
              <a:t>memprosesnya</a:t>
            </a:r>
            <a:r>
              <a:rPr lang="en-GB" sz="2800" dirty="0"/>
              <a:t> </a:t>
            </a:r>
            <a:r>
              <a:rPr lang="en-GB" sz="2800" dirty="0" err="1"/>
              <a:t>dan</a:t>
            </a:r>
            <a:r>
              <a:rPr lang="en-GB" sz="2800" dirty="0"/>
              <a:t> </a:t>
            </a:r>
            <a:r>
              <a:rPr lang="en-GB" sz="2800" dirty="0" err="1"/>
              <a:t>seterusnya</a:t>
            </a:r>
            <a:r>
              <a:rPr lang="en-GB" sz="2800" dirty="0"/>
              <a:t> </a:t>
            </a:r>
            <a:r>
              <a:rPr lang="en-GB" sz="2800" dirty="0" err="1"/>
              <a:t>menganalisis</a:t>
            </a:r>
            <a:r>
              <a:rPr lang="en-GB" sz="2800" dirty="0"/>
              <a:t>. </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15</a:t>
            </a:fld>
            <a:endParaRPr lang="en-US" altLang="en-US"/>
          </a:p>
        </p:txBody>
      </p:sp>
    </p:spTree>
    <p:extLst>
      <p:ext uri="{BB962C8B-B14F-4D97-AF65-F5344CB8AC3E}">
        <p14:creationId xmlns:p14="http://schemas.microsoft.com/office/powerpoint/2010/main" val="7527074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sz="3200" dirty="0" err="1">
                <a:solidFill>
                  <a:schemeClr val="tx1"/>
                </a:solidFill>
              </a:rPr>
              <a:t>Sambungan</a:t>
            </a:r>
            <a:r>
              <a:rPr lang="en-GB" sz="3200" dirty="0">
                <a:solidFill>
                  <a:schemeClr val="tx1"/>
                </a:solidFill>
              </a:rPr>
              <a:t>…</a:t>
            </a:r>
          </a:p>
        </p:txBody>
      </p:sp>
      <p:sp>
        <p:nvSpPr>
          <p:cNvPr id="3" name="Content Placeholder 2"/>
          <p:cNvSpPr>
            <a:spLocks noGrp="1"/>
          </p:cNvSpPr>
          <p:nvPr>
            <p:ph idx="1"/>
          </p:nvPr>
        </p:nvSpPr>
        <p:spPr/>
        <p:txBody>
          <a:bodyPr/>
          <a:lstStyle/>
          <a:p>
            <a:r>
              <a:rPr lang="en-GB" b="1" dirty="0"/>
              <a:t>Islam </a:t>
            </a:r>
            <a:r>
              <a:rPr lang="en-GB" b="1" dirty="0" err="1"/>
              <a:t>menuntut</a:t>
            </a:r>
            <a:r>
              <a:rPr lang="en-GB" b="1" dirty="0"/>
              <a:t> </a:t>
            </a:r>
            <a:r>
              <a:rPr lang="en-GB" b="1" dirty="0" err="1"/>
              <a:t>supaya</a:t>
            </a:r>
            <a:r>
              <a:rPr lang="en-GB" b="1" dirty="0"/>
              <a:t> </a:t>
            </a:r>
            <a:r>
              <a:rPr lang="en-GB" b="1" dirty="0" err="1"/>
              <a:t>ilmu</a:t>
            </a:r>
            <a:r>
              <a:rPr lang="en-GB" b="1" dirty="0"/>
              <a:t> </a:t>
            </a:r>
            <a:r>
              <a:rPr lang="en-GB" b="1" dirty="0" err="1"/>
              <a:t>dan</a:t>
            </a:r>
            <a:r>
              <a:rPr lang="en-GB" b="1" dirty="0"/>
              <a:t> </a:t>
            </a:r>
            <a:r>
              <a:rPr lang="en-GB" b="1" dirty="0" err="1"/>
              <a:t>pemikiran</a:t>
            </a:r>
            <a:r>
              <a:rPr lang="en-GB" b="1" dirty="0"/>
              <a:t> </a:t>
            </a:r>
            <a:r>
              <a:rPr lang="en-GB" b="1" dirty="0" err="1"/>
              <a:t>manusia</a:t>
            </a:r>
            <a:r>
              <a:rPr lang="en-GB" b="1" dirty="0"/>
              <a:t> </a:t>
            </a:r>
            <a:r>
              <a:rPr lang="en-GB" b="1" dirty="0" err="1"/>
              <a:t>disepadukan</a:t>
            </a:r>
            <a:r>
              <a:rPr lang="en-GB" b="1" dirty="0"/>
              <a:t> </a:t>
            </a:r>
            <a:r>
              <a:rPr lang="en-GB" dirty="0" err="1"/>
              <a:t>bertujuan</a:t>
            </a:r>
            <a:r>
              <a:rPr lang="en-GB" dirty="0"/>
              <a:t> </a:t>
            </a:r>
            <a:r>
              <a:rPr lang="en-GB" dirty="0" err="1"/>
              <a:t>membolehkan</a:t>
            </a:r>
            <a:r>
              <a:rPr lang="en-GB" dirty="0"/>
              <a:t> orang </a:t>
            </a:r>
            <a:r>
              <a:rPr lang="en-GB" dirty="0" err="1"/>
              <a:t>berilmu</a:t>
            </a:r>
            <a:r>
              <a:rPr lang="en-GB" dirty="0"/>
              <a:t> – para </a:t>
            </a:r>
            <a:r>
              <a:rPr lang="en-GB" dirty="0" err="1"/>
              <a:t>sarjana</a:t>
            </a:r>
            <a:r>
              <a:rPr lang="en-GB" dirty="0"/>
              <a:t>, </a:t>
            </a:r>
            <a:r>
              <a:rPr lang="en-GB" dirty="0" err="1"/>
              <a:t>pemikir</a:t>
            </a:r>
            <a:r>
              <a:rPr lang="en-GB" dirty="0"/>
              <a:t>, </a:t>
            </a:r>
            <a:r>
              <a:rPr lang="en-GB" dirty="0" err="1"/>
              <a:t>saintis</a:t>
            </a:r>
            <a:r>
              <a:rPr lang="en-GB" dirty="0"/>
              <a:t>, </a:t>
            </a:r>
            <a:r>
              <a:rPr lang="en-GB" dirty="0" err="1"/>
              <a:t>cendekiawan</a:t>
            </a:r>
            <a:r>
              <a:rPr lang="en-GB" dirty="0"/>
              <a:t> </a:t>
            </a:r>
            <a:r>
              <a:rPr lang="en-GB" dirty="0" err="1"/>
              <a:t>dan</a:t>
            </a:r>
            <a:r>
              <a:rPr lang="en-GB" dirty="0"/>
              <a:t> </a:t>
            </a:r>
            <a:r>
              <a:rPr lang="en-GB" dirty="0" err="1"/>
              <a:t>ulama</a:t>
            </a:r>
            <a:r>
              <a:rPr lang="en-GB" dirty="0"/>
              <a:t> </a:t>
            </a:r>
            <a:r>
              <a:rPr lang="en-GB" dirty="0" err="1"/>
              <a:t>mengembangkan</a:t>
            </a:r>
            <a:r>
              <a:rPr lang="en-GB" dirty="0"/>
              <a:t> </a:t>
            </a:r>
            <a:r>
              <a:rPr lang="en-GB" dirty="0" err="1"/>
              <a:t>diri</a:t>
            </a:r>
            <a:r>
              <a:rPr lang="en-GB" dirty="0"/>
              <a:t>, </a:t>
            </a:r>
            <a:r>
              <a:rPr lang="en-GB" dirty="0" err="1"/>
              <a:t>masyarakat</a:t>
            </a:r>
            <a:r>
              <a:rPr lang="en-GB" dirty="0"/>
              <a:t> </a:t>
            </a:r>
            <a:r>
              <a:rPr lang="en-GB" dirty="0" err="1"/>
              <a:t>dan</a:t>
            </a:r>
            <a:r>
              <a:rPr lang="en-GB" dirty="0"/>
              <a:t> </a:t>
            </a:r>
            <a:r>
              <a:rPr lang="en-GB" dirty="0" err="1"/>
              <a:t>alam</a:t>
            </a:r>
            <a:r>
              <a:rPr lang="en-GB" dirty="0"/>
              <a:t> </a:t>
            </a:r>
            <a:r>
              <a:rPr lang="en-GB" dirty="0" err="1"/>
              <a:t>sekitar</a:t>
            </a:r>
            <a:r>
              <a:rPr lang="en-GB" dirty="0"/>
              <a:t> </a:t>
            </a:r>
            <a:r>
              <a:rPr lang="en-GB" dirty="0" err="1"/>
              <a:t>sebagai</a:t>
            </a:r>
            <a:r>
              <a:rPr lang="en-GB" dirty="0"/>
              <a:t> </a:t>
            </a:r>
            <a:r>
              <a:rPr lang="en-GB" dirty="0" err="1"/>
              <a:t>usaha</a:t>
            </a:r>
            <a:r>
              <a:rPr lang="en-GB" dirty="0"/>
              <a:t> </a:t>
            </a:r>
            <a:r>
              <a:rPr lang="en-GB" dirty="0" err="1"/>
              <a:t>pengabdian</a:t>
            </a:r>
            <a:r>
              <a:rPr lang="en-GB" dirty="0"/>
              <a:t> </a:t>
            </a:r>
            <a:r>
              <a:rPr lang="en-GB" dirty="0" err="1"/>
              <a:t>diri</a:t>
            </a:r>
            <a:r>
              <a:rPr lang="en-GB" dirty="0"/>
              <a:t> </a:t>
            </a:r>
            <a:r>
              <a:rPr lang="en-GB" dirty="0" err="1"/>
              <a:t>kepada</a:t>
            </a:r>
            <a:r>
              <a:rPr lang="en-GB" dirty="0"/>
              <a:t> Allah </a:t>
            </a:r>
            <a:r>
              <a:rPr lang="en-GB" dirty="0" err="1"/>
              <a:t>dan</a:t>
            </a:r>
            <a:r>
              <a:rPr lang="en-GB" dirty="0"/>
              <a:t> </a:t>
            </a:r>
            <a:r>
              <a:rPr lang="en-GB" dirty="0" err="1"/>
              <a:t>penyempurnaan</a:t>
            </a:r>
            <a:r>
              <a:rPr lang="en-GB" dirty="0"/>
              <a:t> </a:t>
            </a:r>
            <a:r>
              <a:rPr lang="en-GB" dirty="0" err="1"/>
              <a:t>amanah</a:t>
            </a:r>
            <a:r>
              <a:rPr lang="en-GB" dirty="0"/>
              <a:t> </a:t>
            </a:r>
            <a:r>
              <a:rPr lang="en-GB" dirty="0" err="1"/>
              <a:t>sebagai</a:t>
            </a:r>
            <a:r>
              <a:rPr lang="en-GB" dirty="0"/>
              <a:t> </a:t>
            </a:r>
            <a:r>
              <a:rPr lang="en-GB" dirty="0" err="1"/>
              <a:t>khalifah</a:t>
            </a:r>
            <a:r>
              <a:rPr lang="en-GB" dirty="0"/>
              <a:t>.  </a:t>
            </a:r>
            <a:r>
              <a:rPr lang="en-GB" dirty="0" err="1"/>
              <a:t>Aplikasi</a:t>
            </a:r>
            <a:r>
              <a:rPr lang="en-GB" dirty="0"/>
              <a:t> </a:t>
            </a:r>
            <a:r>
              <a:rPr lang="en-GB" dirty="0" err="1"/>
              <a:t>ilmu</a:t>
            </a:r>
            <a:r>
              <a:rPr lang="en-GB" dirty="0"/>
              <a:t> </a:t>
            </a:r>
            <a:r>
              <a:rPr lang="en-GB" dirty="0" err="1"/>
              <a:t>itu</a:t>
            </a:r>
            <a:r>
              <a:rPr lang="en-GB" dirty="0"/>
              <a:t> pula </a:t>
            </a:r>
            <a:r>
              <a:rPr lang="en-GB" dirty="0" err="1"/>
              <a:t>hendaklah</a:t>
            </a:r>
            <a:r>
              <a:rPr lang="en-GB" dirty="0"/>
              <a:t> </a:t>
            </a:r>
            <a:r>
              <a:rPr lang="en-GB" dirty="0" err="1"/>
              <a:t>sesuai</a:t>
            </a:r>
            <a:r>
              <a:rPr lang="en-GB" dirty="0"/>
              <a:t> </a:t>
            </a:r>
            <a:r>
              <a:rPr lang="en-GB" dirty="0" err="1"/>
              <a:t>dengan</a:t>
            </a:r>
            <a:r>
              <a:rPr lang="en-GB" dirty="0"/>
              <a:t> </a:t>
            </a:r>
            <a:r>
              <a:rPr lang="en-GB" dirty="0" err="1"/>
              <a:t>kehendak</a:t>
            </a:r>
            <a:r>
              <a:rPr lang="en-GB" dirty="0"/>
              <a:t> Allah </a:t>
            </a:r>
            <a:r>
              <a:rPr lang="en-GB" dirty="0" err="1"/>
              <a:t>sebagaimana</a:t>
            </a:r>
            <a:r>
              <a:rPr lang="en-GB" dirty="0"/>
              <a:t> </a:t>
            </a:r>
            <a:r>
              <a:rPr lang="en-GB" dirty="0" err="1"/>
              <a:t>ditegaskan</a:t>
            </a:r>
            <a:r>
              <a:rPr lang="en-GB" dirty="0"/>
              <a:t> </a:t>
            </a:r>
            <a:r>
              <a:rPr lang="en-GB" dirty="0" err="1"/>
              <a:t>dalam</a:t>
            </a:r>
            <a:r>
              <a:rPr lang="en-GB" dirty="0"/>
              <a:t> al-Quran [al-</a:t>
            </a:r>
            <a:r>
              <a:rPr lang="en-GB" dirty="0" err="1"/>
              <a:t>Baqarah</a:t>
            </a:r>
            <a:r>
              <a:rPr lang="en-GB" dirty="0"/>
              <a:t>, 2:269] yang </a:t>
            </a:r>
            <a:r>
              <a:rPr lang="en-GB" dirty="0" err="1"/>
              <a:t>bermaksud</a:t>
            </a:r>
            <a:r>
              <a:rPr lang="en-GB" dirty="0"/>
              <a:t>:</a:t>
            </a:r>
          </a:p>
          <a:p>
            <a:r>
              <a:rPr lang="en-GB" dirty="0"/>
              <a:t>“</a:t>
            </a:r>
            <a:r>
              <a:rPr lang="en-GB" dirty="0" err="1"/>
              <a:t>Ia</a:t>
            </a:r>
            <a:r>
              <a:rPr lang="en-GB" dirty="0"/>
              <a:t> </a:t>
            </a:r>
            <a:r>
              <a:rPr lang="en-GB" dirty="0" err="1"/>
              <a:t>memberi</a:t>
            </a:r>
            <a:r>
              <a:rPr lang="en-GB" dirty="0"/>
              <a:t> </a:t>
            </a:r>
            <a:r>
              <a:rPr lang="en-GB" dirty="0" err="1"/>
              <a:t>hikmah</a:t>
            </a:r>
            <a:r>
              <a:rPr lang="en-GB" dirty="0"/>
              <a:t> </a:t>
            </a:r>
            <a:r>
              <a:rPr lang="en-GB" dirty="0" err="1"/>
              <a:t>kebijaksanaan</a:t>
            </a:r>
            <a:r>
              <a:rPr lang="en-GB" dirty="0"/>
              <a:t> [</a:t>
            </a:r>
            <a:r>
              <a:rPr lang="en-GB" dirty="0" err="1"/>
              <a:t>ilmu</a:t>
            </a:r>
            <a:r>
              <a:rPr lang="en-GB" dirty="0"/>
              <a:t> yang </a:t>
            </a:r>
            <a:r>
              <a:rPr lang="en-GB" dirty="0" err="1"/>
              <a:t>berguna</a:t>
            </a:r>
            <a:r>
              <a:rPr lang="en-GB" dirty="0"/>
              <a:t>] </a:t>
            </a:r>
            <a:r>
              <a:rPr lang="en-GB" dirty="0" err="1"/>
              <a:t>kepada</a:t>
            </a:r>
            <a:r>
              <a:rPr lang="en-GB" dirty="0"/>
              <a:t> </a:t>
            </a:r>
            <a:r>
              <a:rPr lang="en-GB" dirty="0" err="1"/>
              <a:t>sesiapa</a:t>
            </a:r>
            <a:r>
              <a:rPr lang="en-GB" dirty="0"/>
              <a:t> yang </a:t>
            </a:r>
            <a:r>
              <a:rPr lang="en-GB" dirty="0" err="1"/>
              <a:t>dikehendaki</a:t>
            </a:r>
            <a:r>
              <a:rPr lang="en-GB" dirty="0"/>
              <a:t>-Nya (</a:t>
            </a:r>
            <a:r>
              <a:rPr lang="en-GB" dirty="0" err="1"/>
              <a:t>menurut</a:t>
            </a:r>
            <a:r>
              <a:rPr lang="en-GB" dirty="0"/>
              <a:t> </a:t>
            </a:r>
            <a:r>
              <a:rPr lang="en-GB" dirty="0" err="1"/>
              <a:t>aturan</a:t>
            </a:r>
            <a:r>
              <a:rPr lang="en-GB" dirty="0"/>
              <a:t> yang </a:t>
            </a:r>
            <a:r>
              <a:rPr lang="en-GB" dirty="0" err="1"/>
              <a:t>ditentukan</a:t>
            </a:r>
            <a:r>
              <a:rPr lang="en-GB" dirty="0"/>
              <a:t>-Nya). Dan </a:t>
            </a:r>
            <a:r>
              <a:rPr lang="en-GB" dirty="0" err="1"/>
              <a:t>sesiapa</a:t>
            </a:r>
            <a:r>
              <a:rPr lang="en-GB" dirty="0"/>
              <a:t> yang </a:t>
            </a:r>
            <a:r>
              <a:rPr lang="en-GB" dirty="0" err="1"/>
              <a:t>diberikan</a:t>
            </a:r>
            <a:r>
              <a:rPr lang="en-GB" dirty="0"/>
              <a:t> </a:t>
            </a:r>
            <a:r>
              <a:rPr lang="en-GB" dirty="0" err="1"/>
              <a:t>hikmah</a:t>
            </a:r>
            <a:r>
              <a:rPr lang="en-GB" dirty="0"/>
              <a:t> </a:t>
            </a:r>
            <a:r>
              <a:rPr lang="en-GB" dirty="0" err="1"/>
              <a:t>itu</a:t>
            </a:r>
            <a:r>
              <a:rPr lang="en-GB" dirty="0"/>
              <a:t> </a:t>
            </a:r>
            <a:r>
              <a:rPr lang="en-GB" dirty="0" err="1"/>
              <a:t>maka</a:t>
            </a:r>
            <a:r>
              <a:rPr lang="en-GB" dirty="0"/>
              <a:t> </a:t>
            </a:r>
            <a:r>
              <a:rPr lang="en-GB" dirty="0" err="1"/>
              <a:t>sesungguhnya</a:t>
            </a:r>
            <a:r>
              <a:rPr lang="en-GB" dirty="0"/>
              <a:t> </a:t>
            </a:r>
            <a:r>
              <a:rPr lang="en-GB" dirty="0" err="1"/>
              <a:t>ia</a:t>
            </a:r>
            <a:r>
              <a:rPr lang="en-GB" dirty="0"/>
              <a:t> </a:t>
            </a:r>
            <a:r>
              <a:rPr lang="en-GB" dirty="0" err="1"/>
              <a:t>telah</a:t>
            </a:r>
            <a:r>
              <a:rPr lang="en-GB" dirty="0"/>
              <a:t> </a:t>
            </a:r>
            <a:r>
              <a:rPr lang="en-GB" dirty="0" err="1"/>
              <a:t>diberikan</a:t>
            </a:r>
            <a:r>
              <a:rPr lang="en-GB" dirty="0"/>
              <a:t> </a:t>
            </a:r>
            <a:r>
              <a:rPr lang="en-GB" dirty="0" err="1"/>
              <a:t>kebaikan</a:t>
            </a:r>
            <a:r>
              <a:rPr lang="en-GB" dirty="0"/>
              <a:t> yang </a:t>
            </a:r>
            <a:r>
              <a:rPr lang="en-GB" dirty="0" err="1"/>
              <a:t>banyak</a:t>
            </a:r>
            <a:r>
              <a:rPr lang="en-GB" dirty="0"/>
              <a:t>. Dan </a:t>
            </a:r>
            <a:r>
              <a:rPr lang="en-GB" dirty="0" err="1"/>
              <a:t>tiadalah</a:t>
            </a:r>
            <a:r>
              <a:rPr lang="en-GB" dirty="0"/>
              <a:t> yang </a:t>
            </a:r>
            <a:r>
              <a:rPr lang="en-GB" dirty="0" err="1"/>
              <a:t>dapat</a:t>
            </a:r>
            <a:r>
              <a:rPr lang="en-GB" dirty="0"/>
              <a:t> </a:t>
            </a:r>
            <a:r>
              <a:rPr lang="en-GB" dirty="0" err="1"/>
              <a:t>mengambil</a:t>
            </a:r>
            <a:r>
              <a:rPr lang="en-GB" dirty="0"/>
              <a:t> </a:t>
            </a:r>
            <a:r>
              <a:rPr lang="en-GB" dirty="0" err="1"/>
              <a:t>pengajaran</a:t>
            </a:r>
            <a:r>
              <a:rPr lang="en-GB" dirty="0"/>
              <a:t> (</a:t>
            </a:r>
            <a:r>
              <a:rPr lang="en-GB" dirty="0" err="1"/>
              <a:t>dan</a:t>
            </a:r>
            <a:r>
              <a:rPr lang="en-GB" dirty="0"/>
              <a:t> </a:t>
            </a:r>
            <a:r>
              <a:rPr lang="en-GB" dirty="0" err="1"/>
              <a:t>peringatan</a:t>
            </a:r>
            <a:r>
              <a:rPr lang="en-GB" dirty="0"/>
              <a:t>) </a:t>
            </a:r>
            <a:r>
              <a:rPr lang="en-GB" dirty="0" err="1"/>
              <a:t>melainkan</a:t>
            </a:r>
            <a:r>
              <a:rPr lang="en-GB" dirty="0"/>
              <a:t> orang-orang yang </a:t>
            </a:r>
            <a:r>
              <a:rPr lang="en-GB" dirty="0" err="1"/>
              <a:t>menggunakan</a:t>
            </a:r>
            <a:r>
              <a:rPr lang="en-GB" dirty="0"/>
              <a:t> </a:t>
            </a:r>
            <a:r>
              <a:rPr lang="en-GB" dirty="0" err="1"/>
              <a:t>akal</a:t>
            </a:r>
            <a:r>
              <a:rPr lang="en-GB" dirty="0"/>
              <a:t> </a:t>
            </a:r>
            <a:r>
              <a:rPr lang="en-GB" dirty="0" err="1"/>
              <a:t>fikirannya</a:t>
            </a:r>
            <a:r>
              <a:rPr lang="en-GB" dirty="0"/>
              <a:t>”.</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16</a:t>
            </a:fld>
            <a:endParaRPr lang="en-US" altLang="en-US"/>
          </a:p>
        </p:txBody>
      </p:sp>
    </p:spTree>
    <p:extLst>
      <p:ext uri="{BB962C8B-B14F-4D97-AF65-F5344CB8AC3E}">
        <p14:creationId xmlns:p14="http://schemas.microsoft.com/office/powerpoint/2010/main" val="35383667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sz="3200" dirty="0" err="1">
                <a:solidFill>
                  <a:schemeClr val="tx1"/>
                </a:solidFill>
              </a:rPr>
              <a:t>Sambungan</a:t>
            </a:r>
            <a:r>
              <a:rPr lang="en-GB" sz="3200" dirty="0">
                <a:solidFill>
                  <a:schemeClr val="tx1"/>
                </a:solidFill>
              </a:rPr>
              <a:t>…</a:t>
            </a:r>
          </a:p>
        </p:txBody>
      </p:sp>
      <p:sp>
        <p:nvSpPr>
          <p:cNvPr id="3" name="Content Placeholder 2"/>
          <p:cNvSpPr>
            <a:spLocks noGrp="1"/>
          </p:cNvSpPr>
          <p:nvPr>
            <p:ph idx="1"/>
          </p:nvPr>
        </p:nvSpPr>
        <p:spPr/>
        <p:txBody>
          <a:bodyPr/>
          <a:lstStyle/>
          <a:p>
            <a:r>
              <a:rPr lang="ms-MY" sz="2800" b="1" dirty="0"/>
              <a:t>Islam meletakkan martabat ilmu pengetahuan yang tertinggi ialah mengenal Allah</a:t>
            </a:r>
            <a:r>
              <a:rPr lang="ms-MY" sz="2800" dirty="0"/>
              <a:t> dengan sebenar-benar pengenalan yang membawa kepada keyakinan dan mampu meletakkan manusia ke tahap yang tinggi dari segi nilai dan kedudukannya. </a:t>
            </a:r>
          </a:p>
          <a:p>
            <a:r>
              <a:rPr lang="ms-MY" sz="2800" dirty="0"/>
              <a:t>Justeru, </a:t>
            </a:r>
            <a:r>
              <a:rPr lang="ms-MY" sz="2800" b="1" dirty="0"/>
              <a:t>pengertian berilmu pengetahuan ialah mencari keredaan Allah </a:t>
            </a:r>
            <a:r>
              <a:rPr lang="ms-MY" sz="2800" dirty="0"/>
              <a:t>kerana tiada keselamatan dan kebahagiaan yang hakiki melainkan terletak dalam keredaan Allah jua.</a:t>
            </a:r>
            <a:endParaRPr lang="en-GB" sz="28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17</a:t>
            </a:fld>
            <a:endParaRPr lang="en-US" altLang="en-US"/>
          </a:p>
        </p:txBody>
      </p:sp>
    </p:spTree>
    <p:extLst>
      <p:ext uri="{BB962C8B-B14F-4D97-AF65-F5344CB8AC3E}">
        <p14:creationId xmlns:p14="http://schemas.microsoft.com/office/powerpoint/2010/main" val="28355321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sz="3200" dirty="0" err="1">
                <a:solidFill>
                  <a:schemeClr val="tx1"/>
                </a:solidFill>
              </a:rPr>
              <a:t>Sambungan</a:t>
            </a:r>
            <a:r>
              <a:rPr lang="en-GB" sz="3200" dirty="0">
                <a:solidFill>
                  <a:schemeClr val="tx1"/>
                </a:solidFill>
              </a:rPr>
              <a:t>…</a:t>
            </a:r>
          </a:p>
        </p:txBody>
      </p:sp>
      <p:sp>
        <p:nvSpPr>
          <p:cNvPr id="3" name="Content Placeholder 2"/>
          <p:cNvSpPr>
            <a:spLocks noGrp="1"/>
          </p:cNvSpPr>
          <p:nvPr>
            <p:ph idx="1"/>
          </p:nvPr>
        </p:nvSpPr>
        <p:spPr>
          <a:xfrm>
            <a:off x="228600" y="1295400"/>
            <a:ext cx="8686800" cy="4953000"/>
          </a:xfrm>
        </p:spPr>
        <p:txBody>
          <a:bodyPr/>
          <a:lstStyle/>
          <a:p>
            <a:r>
              <a:rPr lang="en-GB" sz="3200" b="1" dirty="0" err="1"/>
              <a:t>Kesimpulannya</a:t>
            </a:r>
            <a:r>
              <a:rPr lang="en-GB" sz="3200" b="1" dirty="0"/>
              <a:t>,</a:t>
            </a:r>
            <a:r>
              <a:rPr lang="en-GB" sz="3200" dirty="0"/>
              <a:t> </a:t>
            </a:r>
            <a:r>
              <a:rPr lang="en-GB" sz="3200" dirty="0" err="1"/>
              <a:t>ilmu</a:t>
            </a:r>
            <a:r>
              <a:rPr lang="en-GB" sz="3200" dirty="0"/>
              <a:t> </a:t>
            </a:r>
            <a:r>
              <a:rPr lang="en-GB" sz="3200" dirty="0" err="1"/>
              <a:t>merupakan</a:t>
            </a:r>
            <a:r>
              <a:rPr lang="en-GB" sz="3200" dirty="0"/>
              <a:t> </a:t>
            </a:r>
            <a:r>
              <a:rPr lang="en-GB" sz="3200" dirty="0" err="1"/>
              <a:t>suatu</a:t>
            </a:r>
            <a:r>
              <a:rPr lang="en-GB" sz="3200" dirty="0"/>
              <a:t> </a:t>
            </a:r>
            <a:r>
              <a:rPr lang="en-GB" sz="3200" dirty="0" err="1"/>
              <a:t>sistem</a:t>
            </a:r>
            <a:r>
              <a:rPr lang="en-GB" sz="3200" dirty="0"/>
              <a:t> yang </a:t>
            </a:r>
            <a:r>
              <a:rPr lang="en-GB" sz="3200" dirty="0" err="1"/>
              <a:t>menghasilkan</a:t>
            </a:r>
            <a:r>
              <a:rPr lang="en-GB" sz="3200" dirty="0"/>
              <a:t> </a:t>
            </a:r>
            <a:r>
              <a:rPr lang="en-GB" sz="3200" dirty="0" err="1"/>
              <a:t>kebenaran</a:t>
            </a:r>
            <a:r>
              <a:rPr lang="en-GB" sz="3200" dirty="0"/>
              <a:t> </a:t>
            </a:r>
            <a:r>
              <a:rPr lang="en-GB" sz="3200" dirty="0" err="1"/>
              <a:t>dan</a:t>
            </a:r>
            <a:r>
              <a:rPr lang="en-GB" sz="3200" dirty="0"/>
              <a:t> </a:t>
            </a:r>
            <a:r>
              <a:rPr lang="en-GB" sz="3200" dirty="0" err="1"/>
              <a:t>salah</a:t>
            </a:r>
            <a:r>
              <a:rPr lang="en-GB" sz="3200" dirty="0"/>
              <a:t> </a:t>
            </a:r>
            <a:r>
              <a:rPr lang="en-GB" sz="3200" dirty="0" err="1"/>
              <a:t>satu</a:t>
            </a:r>
            <a:r>
              <a:rPr lang="en-GB" sz="3200" dirty="0"/>
              <a:t> </a:t>
            </a:r>
            <a:r>
              <a:rPr lang="en-GB" sz="3200" dirty="0" err="1"/>
              <a:t>daripada</a:t>
            </a:r>
            <a:r>
              <a:rPr lang="en-GB" sz="3200" dirty="0"/>
              <a:t> </a:t>
            </a:r>
            <a:r>
              <a:rPr lang="en-GB" sz="3200" dirty="0" err="1"/>
              <a:t>usaha</a:t>
            </a:r>
            <a:r>
              <a:rPr lang="en-GB" sz="3200" dirty="0"/>
              <a:t> </a:t>
            </a:r>
            <a:r>
              <a:rPr lang="en-GB" sz="3200" dirty="0" err="1"/>
              <a:t>manusia</a:t>
            </a:r>
            <a:r>
              <a:rPr lang="en-GB" sz="3200" dirty="0"/>
              <a:t> </a:t>
            </a:r>
            <a:r>
              <a:rPr lang="en-GB" sz="3200" dirty="0" err="1"/>
              <a:t>untuk</a:t>
            </a:r>
            <a:r>
              <a:rPr lang="en-GB" sz="3200" dirty="0"/>
              <a:t> </a:t>
            </a:r>
            <a:r>
              <a:rPr lang="en-GB" sz="3200" dirty="0" err="1"/>
              <a:t>memperadabkan</a:t>
            </a:r>
            <a:r>
              <a:rPr lang="en-GB" sz="3200" dirty="0"/>
              <a:t> </a:t>
            </a:r>
            <a:r>
              <a:rPr lang="en-GB" sz="3200" dirty="0" err="1"/>
              <a:t>dirinya</a:t>
            </a:r>
            <a:r>
              <a:rPr lang="en-GB" sz="3200" dirty="0"/>
              <a:t> (</a:t>
            </a:r>
            <a:r>
              <a:rPr lang="en-GB" sz="3200" dirty="0" err="1"/>
              <a:t>memajukan</a:t>
            </a:r>
            <a:r>
              <a:rPr lang="en-GB" sz="3200" dirty="0"/>
              <a:t> </a:t>
            </a:r>
            <a:r>
              <a:rPr lang="en-GB" sz="3200" dirty="0" err="1"/>
              <a:t>tingkat</a:t>
            </a:r>
            <a:r>
              <a:rPr lang="en-GB" sz="3200" dirty="0"/>
              <a:t> </a:t>
            </a:r>
            <a:r>
              <a:rPr lang="en-GB" sz="3200" dirty="0" err="1"/>
              <a:t>kehidupan</a:t>
            </a:r>
            <a:r>
              <a:rPr lang="en-GB" sz="3200" dirty="0"/>
              <a:t> </a:t>
            </a:r>
            <a:r>
              <a:rPr lang="en-GB" sz="3200" dirty="0" err="1"/>
              <a:t>manusia</a:t>
            </a:r>
            <a:r>
              <a:rPr lang="en-GB" sz="3200" dirty="0"/>
              <a:t> </a:t>
            </a:r>
            <a:r>
              <a:rPr lang="en-GB" sz="3200" dirty="0" err="1"/>
              <a:t>dari</a:t>
            </a:r>
            <a:r>
              <a:rPr lang="en-GB" sz="3200" dirty="0"/>
              <a:t> </a:t>
            </a:r>
            <a:r>
              <a:rPr lang="en-GB" sz="3200" dirty="0" err="1"/>
              <a:t>aspek</a:t>
            </a:r>
            <a:r>
              <a:rPr lang="en-GB" sz="3200" dirty="0"/>
              <a:t> </a:t>
            </a:r>
            <a:r>
              <a:rPr lang="en-GB" sz="3200" dirty="0" err="1"/>
              <a:t>jasmani</a:t>
            </a:r>
            <a:r>
              <a:rPr lang="en-GB" sz="3200" dirty="0"/>
              <a:t> </a:t>
            </a:r>
            <a:r>
              <a:rPr lang="en-GB" sz="3200" dirty="0" err="1"/>
              <a:t>dan</a:t>
            </a:r>
            <a:r>
              <a:rPr lang="en-GB" sz="3200" dirty="0"/>
              <a:t> </a:t>
            </a:r>
            <a:r>
              <a:rPr lang="en-GB" sz="3200" dirty="0" err="1"/>
              <a:t>rohani</a:t>
            </a:r>
            <a:r>
              <a:rPr lang="en-GB" sz="3200" dirty="0"/>
              <a:t>).</a:t>
            </a:r>
          </a:p>
          <a:p>
            <a:r>
              <a:rPr lang="en-GB" sz="3200" dirty="0" err="1"/>
              <a:t>Ilmu</a:t>
            </a:r>
            <a:r>
              <a:rPr lang="en-GB" sz="3200" dirty="0"/>
              <a:t> </a:t>
            </a:r>
            <a:r>
              <a:rPr lang="en-GB" sz="3200" dirty="0" err="1"/>
              <a:t>juga</a:t>
            </a:r>
            <a:r>
              <a:rPr lang="en-GB" sz="3200" dirty="0"/>
              <a:t> </a:t>
            </a:r>
            <a:r>
              <a:rPr lang="en-GB" sz="3200" dirty="0" err="1"/>
              <a:t>meliputi</a:t>
            </a:r>
            <a:r>
              <a:rPr lang="en-GB" sz="3200" dirty="0"/>
              <a:t> </a:t>
            </a:r>
            <a:r>
              <a:rPr lang="en-GB" sz="3200" dirty="0" err="1"/>
              <a:t>pengetahuan</a:t>
            </a:r>
            <a:r>
              <a:rPr lang="en-GB" sz="3200" dirty="0"/>
              <a:t> </a:t>
            </a:r>
            <a:r>
              <a:rPr lang="en-GB" sz="3200" dirty="0" err="1"/>
              <a:t>dan</a:t>
            </a:r>
            <a:r>
              <a:rPr lang="en-GB" sz="3200" dirty="0"/>
              <a:t> </a:t>
            </a:r>
            <a:r>
              <a:rPr lang="en-GB" sz="3200" dirty="0" err="1"/>
              <a:t>cara</a:t>
            </a:r>
            <a:r>
              <a:rPr lang="en-GB" sz="3200" dirty="0"/>
              <a:t> yang </a:t>
            </a:r>
            <a:r>
              <a:rPr lang="en-GB" sz="3200" dirty="0" err="1"/>
              <a:t>dikembangkan</a:t>
            </a:r>
            <a:r>
              <a:rPr lang="en-GB" sz="3200" dirty="0"/>
              <a:t> </a:t>
            </a:r>
            <a:r>
              <a:rPr lang="en-GB" sz="3200" dirty="0" err="1"/>
              <a:t>oleh</a:t>
            </a:r>
            <a:r>
              <a:rPr lang="en-GB" sz="3200" dirty="0"/>
              <a:t> </a:t>
            </a:r>
            <a:r>
              <a:rPr lang="en-GB" sz="3200" dirty="0" err="1"/>
              <a:t>manusia</a:t>
            </a:r>
            <a:r>
              <a:rPr lang="en-GB" sz="3200" dirty="0"/>
              <a:t> </a:t>
            </a:r>
            <a:r>
              <a:rPr lang="en-GB" sz="3200" dirty="0" err="1"/>
              <a:t>untuk</a:t>
            </a:r>
            <a:r>
              <a:rPr lang="en-GB" sz="3200" dirty="0"/>
              <a:t> </a:t>
            </a:r>
            <a:r>
              <a:rPr lang="en-GB" sz="3200" dirty="0" err="1"/>
              <a:t>mencapai</a:t>
            </a:r>
            <a:r>
              <a:rPr lang="en-GB" sz="3200" dirty="0"/>
              <a:t> </a:t>
            </a:r>
            <a:r>
              <a:rPr lang="en-GB" sz="3200" dirty="0" err="1"/>
              <a:t>tujuan</a:t>
            </a:r>
            <a:r>
              <a:rPr lang="en-GB" sz="3200" dirty="0"/>
              <a:t> </a:t>
            </a:r>
            <a:r>
              <a:rPr lang="en-GB" sz="3200" dirty="0" err="1"/>
              <a:t>tersebut</a:t>
            </a:r>
            <a:r>
              <a:rPr lang="en-GB" sz="3200" dirty="0"/>
              <a:t>.</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18</a:t>
            </a:fld>
            <a:endParaRPr lang="en-US" altLang="en-US"/>
          </a:p>
        </p:txBody>
      </p:sp>
    </p:spTree>
    <p:extLst>
      <p:ext uri="{BB962C8B-B14F-4D97-AF65-F5344CB8AC3E}">
        <p14:creationId xmlns:p14="http://schemas.microsoft.com/office/powerpoint/2010/main" val="35655851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381000" y="295276"/>
            <a:ext cx="7158038" cy="768350"/>
          </a:xfrm>
        </p:spPr>
        <p:txBody>
          <a:bodyPr/>
          <a:lstStyle/>
          <a:p>
            <a:pPr eaLnBrk="1" hangingPunct="1"/>
            <a:r>
              <a:rPr lang="en-US" altLang="en-US" b="1" dirty="0">
                <a:solidFill>
                  <a:srgbClr val="FFC000"/>
                </a:solidFill>
                <a:latin typeface="Trebuchet MS" panose="020B0603020202020204" pitchFamily="34" charset="0"/>
              </a:rPr>
              <a:t>PERANAN AGAMA DALAM ILMU</a:t>
            </a:r>
          </a:p>
        </p:txBody>
      </p:sp>
      <p:sp>
        <p:nvSpPr>
          <p:cNvPr id="14339" name="Rectangle 3"/>
          <p:cNvSpPr>
            <a:spLocks noGrp="1" noChangeArrowheads="1"/>
          </p:cNvSpPr>
          <p:nvPr>
            <p:ph idx="1"/>
          </p:nvPr>
        </p:nvSpPr>
        <p:spPr>
          <a:xfrm>
            <a:off x="609600" y="1295400"/>
            <a:ext cx="8153400" cy="4953000"/>
          </a:xfrm>
        </p:spPr>
        <p:txBody>
          <a:bodyPr/>
          <a:lstStyle/>
          <a:p>
            <a:r>
              <a:rPr lang="en-US" sz="3200" dirty="0"/>
              <a:t>Antara </a:t>
            </a:r>
            <a:r>
              <a:rPr lang="en-US" sz="3200" dirty="0" err="1"/>
              <a:t>peranan</a:t>
            </a:r>
            <a:r>
              <a:rPr lang="en-US" sz="3200" dirty="0"/>
              <a:t> yang </a:t>
            </a:r>
            <a:r>
              <a:rPr lang="en-US" sz="3200" dirty="0" err="1"/>
              <a:t>dimainkan</a:t>
            </a:r>
            <a:r>
              <a:rPr lang="en-US" sz="3200" dirty="0"/>
              <a:t> </a:t>
            </a:r>
            <a:r>
              <a:rPr lang="en-US" sz="3200" dirty="0" err="1"/>
              <a:t>oleh</a:t>
            </a:r>
            <a:r>
              <a:rPr lang="en-US" sz="3200" dirty="0"/>
              <a:t> agama </a:t>
            </a:r>
            <a:r>
              <a:rPr lang="en-US" sz="3200" dirty="0" err="1"/>
              <a:t>dalam</a:t>
            </a:r>
            <a:r>
              <a:rPr lang="en-US" sz="3200" dirty="0"/>
              <a:t> </a:t>
            </a:r>
            <a:r>
              <a:rPr lang="en-US" sz="3200" dirty="0" err="1"/>
              <a:t>ilmu</a:t>
            </a:r>
            <a:r>
              <a:rPr lang="en-US" sz="3200" dirty="0"/>
              <a:t> </a:t>
            </a:r>
            <a:r>
              <a:rPr lang="en-US" sz="3200" dirty="0" err="1"/>
              <a:t>ialah</a:t>
            </a:r>
            <a:r>
              <a:rPr lang="en-US" sz="3200" dirty="0"/>
              <a:t>;</a:t>
            </a:r>
            <a:endParaRPr lang="en-GB" sz="3200" dirty="0"/>
          </a:p>
          <a:p>
            <a:pPr marL="457200" lvl="0" indent="-457200">
              <a:buFont typeface="+mj-lt"/>
              <a:buAutoNum type="arabicParenR"/>
            </a:pPr>
            <a:r>
              <a:rPr lang="en-US" sz="3200" b="1" dirty="0" err="1"/>
              <a:t>Memperluas</a:t>
            </a:r>
            <a:r>
              <a:rPr lang="en-US" sz="3200" dirty="0"/>
              <a:t> </a:t>
            </a:r>
            <a:r>
              <a:rPr lang="en-US" sz="3200" dirty="0" err="1"/>
              <a:t>pandangan</a:t>
            </a:r>
            <a:r>
              <a:rPr lang="en-US" sz="3200" dirty="0"/>
              <a:t> </a:t>
            </a:r>
            <a:r>
              <a:rPr lang="en-US" sz="3200" dirty="0" err="1"/>
              <a:t>semesta</a:t>
            </a:r>
            <a:endParaRPr lang="en-GB" sz="3200" dirty="0"/>
          </a:p>
          <a:p>
            <a:pPr marL="457200" lvl="0" indent="-457200">
              <a:buFont typeface="+mj-lt"/>
              <a:buAutoNum type="arabicParenR"/>
            </a:pPr>
            <a:r>
              <a:rPr lang="en-US" sz="3200" b="1" dirty="0" err="1"/>
              <a:t>Integrasi</a:t>
            </a:r>
            <a:r>
              <a:rPr lang="en-US" sz="3200" dirty="0"/>
              <a:t> </a:t>
            </a:r>
            <a:r>
              <a:rPr lang="en-US" sz="3200" dirty="0" err="1"/>
              <a:t>akidah</a:t>
            </a:r>
            <a:r>
              <a:rPr lang="en-US" sz="3200" dirty="0"/>
              <a:t>, </a:t>
            </a:r>
            <a:r>
              <a:rPr lang="en-US" sz="3200" dirty="0" err="1"/>
              <a:t>syariah</a:t>
            </a:r>
            <a:r>
              <a:rPr lang="en-US" sz="3200" dirty="0"/>
              <a:t>, </a:t>
            </a:r>
            <a:r>
              <a:rPr lang="en-US" sz="3200" dirty="0" err="1"/>
              <a:t>dan</a:t>
            </a:r>
            <a:r>
              <a:rPr lang="en-US" sz="3200" dirty="0"/>
              <a:t> </a:t>
            </a:r>
            <a:r>
              <a:rPr lang="en-US" sz="3200" dirty="0" err="1"/>
              <a:t>akhlak</a:t>
            </a:r>
            <a:endParaRPr lang="en-GB" sz="3200" dirty="0"/>
          </a:p>
          <a:p>
            <a:pPr marL="457200" lvl="0" indent="-457200">
              <a:buFont typeface="+mj-lt"/>
              <a:buAutoNum type="arabicParenR"/>
            </a:pPr>
            <a:r>
              <a:rPr lang="en-US" sz="3200" b="1" dirty="0" err="1"/>
              <a:t>Menyeimbangkan</a:t>
            </a:r>
            <a:r>
              <a:rPr lang="en-US" sz="3200" dirty="0"/>
              <a:t> </a:t>
            </a:r>
            <a:r>
              <a:rPr lang="en-US" sz="3200" dirty="0" err="1"/>
              <a:t>antara</a:t>
            </a:r>
            <a:r>
              <a:rPr lang="en-US" sz="3200" dirty="0"/>
              <a:t> </a:t>
            </a:r>
            <a:r>
              <a:rPr lang="en-US" sz="3200" dirty="0" err="1"/>
              <a:t>kerohanian</a:t>
            </a:r>
            <a:r>
              <a:rPr lang="en-US" sz="3200" dirty="0"/>
              <a:t>, </a:t>
            </a:r>
            <a:r>
              <a:rPr lang="en-US" sz="3200" dirty="0" err="1"/>
              <a:t>rasional</a:t>
            </a:r>
            <a:r>
              <a:rPr lang="en-US" sz="3200" dirty="0"/>
              <a:t>, </a:t>
            </a:r>
            <a:r>
              <a:rPr lang="en-US" sz="3200" dirty="0" err="1"/>
              <a:t>dan</a:t>
            </a:r>
            <a:r>
              <a:rPr lang="en-US" sz="3200" dirty="0"/>
              <a:t> </a:t>
            </a:r>
            <a:r>
              <a:rPr lang="en-US" sz="3200" dirty="0" err="1"/>
              <a:t>emosi</a:t>
            </a:r>
            <a:endParaRPr lang="en-GB" sz="3200" dirty="0"/>
          </a:p>
        </p:txBody>
      </p:sp>
      <p:sp>
        <p:nvSpPr>
          <p:cNvPr id="2" name="Slide Number Placeholder 1"/>
          <p:cNvSpPr>
            <a:spLocks noGrp="1"/>
          </p:cNvSpPr>
          <p:nvPr>
            <p:ph type="sldNum" sz="quarter" idx="12"/>
          </p:nvPr>
        </p:nvSpPr>
        <p:spPr/>
        <p:txBody>
          <a:bodyPr/>
          <a:lstStyle/>
          <a:p>
            <a:pPr>
              <a:defRPr/>
            </a:pPr>
            <a:fld id="{91F976CF-C699-4472-869F-A705C871FD60}" type="slidenum">
              <a:rPr lang="ar-SA" altLang="en-US"/>
              <a:pPr>
                <a:defRPr/>
              </a:pPr>
              <a:t>19</a:t>
            </a:fld>
            <a:endParaRPr lang="en-US"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75466E44-36EB-4DD7-8353-A5D9B7D550DC}" type="slidenum">
              <a:rPr lang="ar-SA" altLang="en-US" smtClean="0"/>
              <a:pPr>
                <a:defRPr/>
              </a:pPr>
              <a:t>2</a:t>
            </a:fld>
            <a:endParaRPr lang="en-US" altLang="en-US"/>
          </a:p>
        </p:txBody>
      </p:sp>
      <p:grpSp>
        <p:nvGrpSpPr>
          <p:cNvPr id="32" name="Google Shape;189;p6">
            <a:extLst>
              <a:ext uri="{FF2B5EF4-FFF2-40B4-BE49-F238E27FC236}">
                <a16:creationId xmlns:a16="http://schemas.microsoft.com/office/drawing/2014/main" id="{28B34153-DFC7-4563-B20E-DE7D0D2EE732}"/>
              </a:ext>
            </a:extLst>
          </p:cNvPr>
          <p:cNvGrpSpPr/>
          <p:nvPr/>
        </p:nvGrpSpPr>
        <p:grpSpPr>
          <a:xfrm>
            <a:off x="781957" y="295275"/>
            <a:ext cx="6685279" cy="6178669"/>
            <a:chOff x="1425423" y="1473"/>
            <a:chExt cx="6321274" cy="4285892"/>
          </a:xfrm>
        </p:grpSpPr>
        <p:sp>
          <p:nvSpPr>
            <p:cNvPr id="33" name="Google Shape;190;p6">
              <a:extLst>
                <a:ext uri="{FF2B5EF4-FFF2-40B4-BE49-F238E27FC236}">
                  <a16:creationId xmlns:a16="http://schemas.microsoft.com/office/drawing/2014/main" id="{591CE711-CAF8-4F45-999E-35C52040DAA6}"/>
                </a:ext>
              </a:extLst>
            </p:cNvPr>
            <p:cNvSpPr>
              <a:spLocks/>
            </p:cNvSpPr>
            <p:nvPr/>
          </p:nvSpPr>
          <p:spPr>
            <a:xfrm rot="10800000">
              <a:off x="1637816" y="1473"/>
              <a:ext cx="6080760" cy="424785"/>
            </a:xfrm>
            <a:prstGeom prst="homePlate">
              <a:avLst>
                <a:gd name="adj" fmla="val 50000"/>
              </a:avLst>
            </a:prstGeom>
            <a:solidFill>
              <a:schemeClr val="accent1"/>
            </a:solidFill>
            <a:ln w="9525" cap="flat" cmpd="sng">
              <a:solidFill>
                <a:srgbClr val="8B3E00"/>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34" name="Google Shape;191;p6">
              <a:extLst>
                <a:ext uri="{FF2B5EF4-FFF2-40B4-BE49-F238E27FC236}">
                  <a16:creationId xmlns:a16="http://schemas.microsoft.com/office/drawing/2014/main" id="{9165173C-C64A-4288-B78E-886B89ED1EA2}"/>
                </a:ext>
              </a:extLst>
            </p:cNvPr>
            <p:cNvSpPr txBox="1">
              <a:spLocks/>
            </p:cNvSpPr>
            <p:nvPr/>
          </p:nvSpPr>
          <p:spPr>
            <a:xfrm>
              <a:off x="1744012" y="1473"/>
              <a:ext cx="5974564" cy="424785"/>
            </a:xfrm>
            <a:prstGeom prst="rect">
              <a:avLst/>
            </a:prstGeom>
            <a:solidFill>
              <a:schemeClr val="accent2">
                <a:lumMod val="75000"/>
              </a:schemeClr>
            </a:solidFill>
            <a:ln>
              <a:noFill/>
            </a:ln>
          </p:spPr>
          <p:txBody>
            <a:bodyPr spcFirstLastPara="1" wrap="square" lIns="187300" tIns="53325" rIns="99550" bIns="53325" anchor="ctr" anchorCtr="0">
              <a:noAutofit/>
            </a:bodyPr>
            <a:lstStyle/>
            <a:p>
              <a:pPr>
                <a:lnSpc>
                  <a:spcPct val="90000"/>
                </a:lnSpc>
              </a:pPr>
              <a:r>
                <a:rPr lang="en-US" sz="1400" b="1" dirty="0">
                  <a:solidFill>
                    <a:schemeClr val="lt1"/>
                  </a:solidFill>
                  <a:latin typeface="Century Gothic"/>
                  <a:ea typeface="Century Gothic"/>
                  <a:cs typeface="Century Gothic"/>
                  <a:sym typeface="Century Gothic"/>
                </a:rPr>
                <a:t>BAB 1: MANUSIA &amp; PEMIKIRAN</a:t>
              </a:r>
              <a:endParaRPr sz="1400" b="1" dirty="0">
                <a:solidFill>
                  <a:schemeClr val="lt1"/>
                </a:solidFill>
                <a:latin typeface="Century Gothic"/>
                <a:ea typeface="Century Gothic"/>
                <a:cs typeface="Century Gothic"/>
                <a:sym typeface="Century Gothic"/>
              </a:endParaRPr>
            </a:p>
          </p:txBody>
        </p:sp>
        <p:sp>
          <p:nvSpPr>
            <p:cNvPr id="35" name="Google Shape;192;p6">
              <a:extLst>
                <a:ext uri="{FF2B5EF4-FFF2-40B4-BE49-F238E27FC236}">
                  <a16:creationId xmlns:a16="http://schemas.microsoft.com/office/drawing/2014/main" id="{74834509-9BA8-41A5-A29F-3C800AD9F57D}"/>
                </a:ext>
              </a:extLst>
            </p:cNvPr>
            <p:cNvSpPr>
              <a:spLocks/>
            </p:cNvSpPr>
            <p:nvPr/>
          </p:nvSpPr>
          <p:spPr>
            <a:xfrm>
              <a:off x="1425423" y="1473"/>
              <a:ext cx="424785" cy="424785"/>
            </a:xfrm>
            <a:prstGeom prst="ellipse">
              <a:avLst/>
            </a:prstGeom>
            <a:blipFill rotWithShape="1">
              <a:blip r:embed="rId2"/>
              <a:stretch>
                <a:fillRect/>
              </a:stretch>
            </a:blipFill>
            <a:ln>
              <a:noFill/>
            </a:ln>
          </p:spPr>
          <p:txBody>
            <a:bodyPr spcFirstLastPara="1" wrap="square" lIns="91425" tIns="91425" rIns="91425" bIns="91425" anchor="ctr" anchorCtr="0">
              <a:noAutofit/>
            </a:bodyPr>
            <a:lstStyle/>
            <a:p>
              <a:endParaRPr/>
            </a:p>
          </p:txBody>
        </p:sp>
        <p:sp>
          <p:nvSpPr>
            <p:cNvPr id="36" name="Google Shape;193;p6">
              <a:extLst>
                <a:ext uri="{FF2B5EF4-FFF2-40B4-BE49-F238E27FC236}">
                  <a16:creationId xmlns:a16="http://schemas.microsoft.com/office/drawing/2014/main" id="{4D9901E0-55C7-4C85-854B-5C51F6099FCF}"/>
                </a:ext>
              </a:extLst>
            </p:cNvPr>
            <p:cNvSpPr>
              <a:spLocks/>
            </p:cNvSpPr>
            <p:nvPr/>
          </p:nvSpPr>
          <p:spPr>
            <a:xfrm rot="10800000">
              <a:off x="1637816" y="553060"/>
              <a:ext cx="6080760" cy="424785"/>
            </a:xfrm>
            <a:prstGeom prst="homePlate">
              <a:avLst>
                <a:gd name="adj" fmla="val 50000"/>
              </a:avLst>
            </a:prstGeom>
            <a:gradFill>
              <a:gsLst>
                <a:gs pos="0">
                  <a:srgbClr val="E0514D">
                    <a:alpha val="85882"/>
                  </a:srgbClr>
                </a:gs>
                <a:gs pos="78000">
                  <a:srgbClr val="E7241D">
                    <a:alpha val="85882"/>
                  </a:srgbClr>
                </a:gs>
                <a:gs pos="100000">
                  <a:srgbClr val="E7241D">
                    <a:alpha val="85882"/>
                  </a:srgbClr>
                </a:gs>
              </a:gsLst>
              <a:lin ang="5400000" scaled="0"/>
            </a:gradFill>
            <a:ln>
              <a:noFill/>
            </a:ln>
          </p:spPr>
          <p:txBody>
            <a:bodyPr spcFirstLastPara="1" wrap="square" lIns="91425" tIns="91425" rIns="91425" bIns="91425" anchor="ctr" anchorCtr="0">
              <a:noAutofit/>
            </a:bodyPr>
            <a:lstStyle/>
            <a:p>
              <a:endParaRPr/>
            </a:p>
          </p:txBody>
        </p:sp>
        <p:sp>
          <p:nvSpPr>
            <p:cNvPr id="37" name="Google Shape;194;p6">
              <a:extLst>
                <a:ext uri="{FF2B5EF4-FFF2-40B4-BE49-F238E27FC236}">
                  <a16:creationId xmlns:a16="http://schemas.microsoft.com/office/drawing/2014/main" id="{7F795377-6376-48D9-B17E-FC964F6E7806}"/>
                </a:ext>
              </a:extLst>
            </p:cNvPr>
            <p:cNvSpPr txBox="1">
              <a:spLocks/>
            </p:cNvSpPr>
            <p:nvPr/>
          </p:nvSpPr>
          <p:spPr>
            <a:xfrm>
              <a:off x="1744012" y="553060"/>
              <a:ext cx="5974564" cy="424785"/>
            </a:xfrm>
            <a:prstGeom prst="rect">
              <a:avLst/>
            </a:prstGeom>
            <a:noFill/>
            <a:ln>
              <a:noFill/>
            </a:ln>
          </p:spPr>
          <p:txBody>
            <a:bodyPr spcFirstLastPara="1" wrap="square" lIns="187300" tIns="53325" rIns="99550" bIns="53325" anchor="ctr" anchorCtr="0">
              <a:noAutofit/>
            </a:bodyPr>
            <a:lstStyle/>
            <a:p>
              <a:pPr>
                <a:lnSpc>
                  <a:spcPct val="90000"/>
                </a:lnSpc>
              </a:pPr>
              <a:r>
                <a:rPr lang="en-US" sz="1400" b="1" dirty="0">
                  <a:solidFill>
                    <a:schemeClr val="lt1"/>
                  </a:solidFill>
                  <a:latin typeface="Century Gothic"/>
                  <a:ea typeface="Century Gothic"/>
                  <a:cs typeface="Century Gothic"/>
                  <a:sym typeface="Century Gothic"/>
                </a:rPr>
                <a:t>BAB 2: AGAMA, PEMIKIRAN SAINS DAN TEKNOLOGI</a:t>
              </a:r>
              <a:endParaRPr sz="1400" dirty="0">
                <a:solidFill>
                  <a:schemeClr val="lt1"/>
                </a:solidFill>
                <a:latin typeface="Century Gothic"/>
                <a:ea typeface="Century Gothic"/>
                <a:cs typeface="Century Gothic"/>
                <a:sym typeface="Century Gothic"/>
              </a:endParaRPr>
            </a:p>
          </p:txBody>
        </p:sp>
        <p:sp>
          <p:nvSpPr>
            <p:cNvPr id="38" name="Google Shape;195;p6">
              <a:extLst>
                <a:ext uri="{FF2B5EF4-FFF2-40B4-BE49-F238E27FC236}">
                  <a16:creationId xmlns:a16="http://schemas.microsoft.com/office/drawing/2014/main" id="{FE4EBDEF-5CB2-4E81-8AD5-73CACC91AF48}"/>
                </a:ext>
              </a:extLst>
            </p:cNvPr>
            <p:cNvSpPr>
              <a:spLocks/>
            </p:cNvSpPr>
            <p:nvPr/>
          </p:nvSpPr>
          <p:spPr>
            <a:xfrm>
              <a:off x="1425423" y="553060"/>
              <a:ext cx="424785" cy="424785"/>
            </a:xfrm>
            <a:prstGeom prst="ellipse">
              <a:avLst/>
            </a:prstGeom>
            <a:blipFill rotWithShape="1">
              <a:blip r:embed="rId3"/>
              <a:stretch>
                <a:fillRect l="-29999" r="-29997"/>
              </a:stretch>
            </a:blipFill>
            <a:ln>
              <a:noFill/>
            </a:ln>
          </p:spPr>
          <p:txBody>
            <a:bodyPr spcFirstLastPara="1" wrap="square" lIns="91425" tIns="91425" rIns="91425" bIns="91425" anchor="ctr" anchorCtr="0">
              <a:noAutofit/>
            </a:bodyPr>
            <a:lstStyle/>
            <a:p>
              <a:endParaRPr/>
            </a:p>
          </p:txBody>
        </p:sp>
        <p:sp>
          <p:nvSpPr>
            <p:cNvPr id="39" name="Google Shape;196;p6">
              <a:extLst>
                <a:ext uri="{FF2B5EF4-FFF2-40B4-BE49-F238E27FC236}">
                  <a16:creationId xmlns:a16="http://schemas.microsoft.com/office/drawing/2014/main" id="{428E99BE-2112-4817-979F-EF9B643231EA}"/>
                </a:ext>
              </a:extLst>
            </p:cNvPr>
            <p:cNvSpPr>
              <a:spLocks/>
            </p:cNvSpPr>
            <p:nvPr/>
          </p:nvSpPr>
          <p:spPr>
            <a:xfrm rot="10800000">
              <a:off x="1637816" y="1104646"/>
              <a:ext cx="6080760" cy="424785"/>
            </a:xfrm>
            <a:prstGeom prst="homePlate">
              <a:avLst>
                <a:gd name="adj" fmla="val 50000"/>
              </a:avLst>
            </a:prstGeom>
            <a:gradFill>
              <a:gsLst>
                <a:gs pos="0">
                  <a:srgbClr val="E0514D">
                    <a:alpha val="81960"/>
                  </a:srgbClr>
                </a:gs>
                <a:gs pos="78000">
                  <a:srgbClr val="E7241D">
                    <a:alpha val="81960"/>
                  </a:srgbClr>
                </a:gs>
                <a:gs pos="100000">
                  <a:srgbClr val="E7241D">
                    <a:alpha val="81960"/>
                  </a:srgbClr>
                </a:gs>
              </a:gsLst>
              <a:lin ang="5400000" scaled="0"/>
            </a:gradFill>
            <a:ln>
              <a:noFill/>
            </a:ln>
          </p:spPr>
          <p:txBody>
            <a:bodyPr spcFirstLastPara="1" wrap="square" lIns="91425" tIns="91425" rIns="91425" bIns="91425" anchor="ctr" anchorCtr="0">
              <a:noAutofit/>
            </a:bodyPr>
            <a:lstStyle/>
            <a:p>
              <a:endParaRPr/>
            </a:p>
          </p:txBody>
        </p:sp>
        <p:sp>
          <p:nvSpPr>
            <p:cNvPr id="40" name="Google Shape;197;p6">
              <a:extLst>
                <a:ext uri="{FF2B5EF4-FFF2-40B4-BE49-F238E27FC236}">
                  <a16:creationId xmlns:a16="http://schemas.microsoft.com/office/drawing/2014/main" id="{AFE8BF18-3DBA-4DE4-9D4A-44F426881DD0}"/>
                </a:ext>
              </a:extLst>
            </p:cNvPr>
            <p:cNvSpPr txBox="1">
              <a:spLocks/>
            </p:cNvSpPr>
            <p:nvPr/>
          </p:nvSpPr>
          <p:spPr>
            <a:xfrm>
              <a:off x="1744012" y="1104645"/>
              <a:ext cx="5974564" cy="424785"/>
            </a:xfrm>
            <a:prstGeom prst="rect">
              <a:avLst/>
            </a:prstGeom>
            <a:noFill/>
            <a:ln>
              <a:noFill/>
            </a:ln>
          </p:spPr>
          <p:txBody>
            <a:bodyPr spcFirstLastPara="1" wrap="square" lIns="187300" tIns="53325" rIns="99550" bIns="53325" anchor="ctr" anchorCtr="0">
              <a:noAutofit/>
            </a:bodyPr>
            <a:lstStyle/>
            <a:p>
              <a:pPr>
                <a:lnSpc>
                  <a:spcPct val="90000"/>
                </a:lnSpc>
              </a:pPr>
              <a:r>
                <a:rPr lang="en-US" sz="1400" b="1" dirty="0">
                  <a:solidFill>
                    <a:schemeClr val="lt1"/>
                  </a:solidFill>
                  <a:latin typeface="Century Gothic"/>
                  <a:ea typeface="Century Gothic"/>
                  <a:cs typeface="Century Gothic"/>
                  <a:sym typeface="Century Gothic"/>
                </a:rPr>
                <a:t>BAB 3: PERKEMBANGAN ILMU DAN SAINS</a:t>
              </a:r>
              <a:endParaRPr sz="1400" b="1" dirty="0">
                <a:solidFill>
                  <a:schemeClr val="lt1"/>
                </a:solidFill>
                <a:latin typeface="Century Gothic"/>
                <a:ea typeface="Century Gothic"/>
                <a:cs typeface="Century Gothic"/>
                <a:sym typeface="Century Gothic"/>
              </a:endParaRPr>
            </a:p>
          </p:txBody>
        </p:sp>
        <p:sp>
          <p:nvSpPr>
            <p:cNvPr id="41" name="Google Shape;198;p6">
              <a:extLst>
                <a:ext uri="{FF2B5EF4-FFF2-40B4-BE49-F238E27FC236}">
                  <a16:creationId xmlns:a16="http://schemas.microsoft.com/office/drawing/2014/main" id="{6B6F13ED-94B7-42D7-B0B2-58C234D6356E}"/>
                </a:ext>
              </a:extLst>
            </p:cNvPr>
            <p:cNvSpPr>
              <a:spLocks/>
            </p:cNvSpPr>
            <p:nvPr/>
          </p:nvSpPr>
          <p:spPr>
            <a:xfrm>
              <a:off x="1425423" y="1104646"/>
              <a:ext cx="424785" cy="424785"/>
            </a:xfrm>
            <a:prstGeom prst="ellipse">
              <a:avLst/>
            </a:prstGeom>
            <a:blipFill rotWithShape="1">
              <a:blip r:embed="rId4"/>
              <a:stretch>
                <a:fillRect l="-24998" r="-24998"/>
              </a:stretch>
            </a:blipFill>
            <a:ln>
              <a:noFill/>
            </a:ln>
          </p:spPr>
          <p:txBody>
            <a:bodyPr spcFirstLastPara="1" wrap="square" lIns="91425" tIns="91425" rIns="91425" bIns="91425" anchor="ctr" anchorCtr="0">
              <a:noAutofit/>
            </a:bodyPr>
            <a:lstStyle/>
            <a:p>
              <a:endParaRPr/>
            </a:p>
          </p:txBody>
        </p:sp>
        <p:sp>
          <p:nvSpPr>
            <p:cNvPr id="42" name="Google Shape;199;p6">
              <a:extLst>
                <a:ext uri="{FF2B5EF4-FFF2-40B4-BE49-F238E27FC236}">
                  <a16:creationId xmlns:a16="http://schemas.microsoft.com/office/drawing/2014/main" id="{EEFC6068-49A7-47F4-86C4-7088557633E1}"/>
                </a:ext>
              </a:extLst>
            </p:cNvPr>
            <p:cNvSpPr>
              <a:spLocks/>
            </p:cNvSpPr>
            <p:nvPr/>
          </p:nvSpPr>
          <p:spPr>
            <a:xfrm rot="10800000">
              <a:off x="1672870" y="1652024"/>
              <a:ext cx="6073827" cy="424785"/>
            </a:xfrm>
            <a:prstGeom prst="homePlate">
              <a:avLst>
                <a:gd name="adj" fmla="val 50000"/>
              </a:avLst>
            </a:prstGeom>
            <a:gradFill>
              <a:gsLst>
                <a:gs pos="0">
                  <a:srgbClr val="E0514D">
                    <a:alpha val="78039"/>
                  </a:srgbClr>
                </a:gs>
                <a:gs pos="78000">
                  <a:srgbClr val="E7241D">
                    <a:alpha val="78039"/>
                  </a:srgbClr>
                </a:gs>
                <a:gs pos="100000">
                  <a:srgbClr val="E7241D">
                    <a:alpha val="78039"/>
                  </a:srgbClr>
                </a:gs>
              </a:gsLst>
              <a:lin ang="5400000" scaled="0"/>
            </a:gradFill>
            <a:ln>
              <a:noFill/>
            </a:ln>
          </p:spPr>
          <p:txBody>
            <a:bodyPr spcFirstLastPara="1" wrap="square" lIns="91425" tIns="91425" rIns="91425" bIns="91425" anchor="ctr" anchorCtr="0">
              <a:noAutofit/>
            </a:bodyPr>
            <a:lstStyle/>
            <a:p>
              <a:endParaRPr/>
            </a:p>
          </p:txBody>
        </p:sp>
        <p:sp>
          <p:nvSpPr>
            <p:cNvPr id="43" name="Google Shape;200;p6">
              <a:extLst>
                <a:ext uri="{FF2B5EF4-FFF2-40B4-BE49-F238E27FC236}">
                  <a16:creationId xmlns:a16="http://schemas.microsoft.com/office/drawing/2014/main" id="{A0D2BA5F-B9FC-43E0-8492-A54FEAFDE059}"/>
                </a:ext>
              </a:extLst>
            </p:cNvPr>
            <p:cNvSpPr txBox="1">
              <a:spLocks/>
            </p:cNvSpPr>
            <p:nvPr/>
          </p:nvSpPr>
          <p:spPr>
            <a:xfrm>
              <a:off x="1779066" y="1652024"/>
              <a:ext cx="5967631" cy="424785"/>
            </a:xfrm>
            <a:prstGeom prst="rect">
              <a:avLst/>
            </a:prstGeom>
            <a:noFill/>
            <a:ln>
              <a:noFill/>
            </a:ln>
          </p:spPr>
          <p:txBody>
            <a:bodyPr spcFirstLastPara="1" wrap="square" lIns="187300" tIns="53325" rIns="99550" bIns="53325" anchor="ctr" anchorCtr="0">
              <a:noAutofit/>
            </a:bodyPr>
            <a:lstStyle/>
            <a:p>
              <a:pPr>
                <a:lnSpc>
                  <a:spcPct val="90000"/>
                </a:lnSpc>
              </a:pPr>
              <a:r>
                <a:rPr lang="en-US" sz="1400" b="1" dirty="0">
                  <a:solidFill>
                    <a:schemeClr val="lt1"/>
                  </a:solidFill>
                  <a:latin typeface="Century Gothic"/>
                  <a:ea typeface="Century Gothic"/>
                  <a:cs typeface="Century Gothic"/>
                  <a:sym typeface="Century Gothic"/>
                </a:rPr>
                <a:t>BAB 4: PEMIKIRAN FALSAFAH DAN SAINS: GREEK, ISLAM, BARAT</a:t>
              </a:r>
            </a:p>
            <a:p>
              <a:pPr>
                <a:lnSpc>
                  <a:spcPct val="90000"/>
                </a:lnSpc>
              </a:pPr>
              <a:endParaRPr sz="1400" b="1" dirty="0">
                <a:solidFill>
                  <a:schemeClr val="lt1"/>
                </a:solidFill>
                <a:latin typeface="Century Gothic"/>
                <a:ea typeface="Century Gothic"/>
                <a:cs typeface="Century Gothic"/>
                <a:sym typeface="Century Gothic"/>
              </a:endParaRPr>
            </a:p>
          </p:txBody>
        </p:sp>
        <p:sp>
          <p:nvSpPr>
            <p:cNvPr id="44" name="Google Shape;201;p6">
              <a:extLst>
                <a:ext uri="{FF2B5EF4-FFF2-40B4-BE49-F238E27FC236}">
                  <a16:creationId xmlns:a16="http://schemas.microsoft.com/office/drawing/2014/main" id="{456A9ABC-2788-419E-8EB1-34541BF7E998}"/>
                </a:ext>
              </a:extLst>
            </p:cNvPr>
            <p:cNvSpPr>
              <a:spLocks/>
            </p:cNvSpPr>
            <p:nvPr/>
          </p:nvSpPr>
          <p:spPr>
            <a:xfrm>
              <a:off x="1445779" y="1656233"/>
              <a:ext cx="424785" cy="424785"/>
            </a:xfrm>
            <a:prstGeom prst="ellipse">
              <a:avLst/>
            </a:prstGeom>
            <a:blipFill rotWithShape="1">
              <a:blip r:embed="rId5"/>
              <a:stretch>
                <a:fillRect l="-24998" r="-24998"/>
              </a:stretch>
            </a:blipFill>
            <a:ln>
              <a:noFill/>
            </a:ln>
          </p:spPr>
          <p:txBody>
            <a:bodyPr spcFirstLastPara="1" wrap="square" lIns="91425" tIns="91425" rIns="91425" bIns="91425" anchor="ctr" anchorCtr="0">
              <a:noAutofit/>
            </a:bodyPr>
            <a:lstStyle/>
            <a:p>
              <a:endParaRPr/>
            </a:p>
          </p:txBody>
        </p:sp>
        <p:sp>
          <p:nvSpPr>
            <p:cNvPr id="45" name="Google Shape;202;p6">
              <a:extLst>
                <a:ext uri="{FF2B5EF4-FFF2-40B4-BE49-F238E27FC236}">
                  <a16:creationId xmlns:a16="http://schemas.microsoft.com/office/drawing/2014/main" id="{8D766462-9F4B-4C9B-A398-89DB1531B57C}"/>
                </a:ext>
              </a:extLst>
            </p:cNvPr>
            <p:cNvSpPr>
              <a:spLocks/>
            </p:cNvSpPr>
            <p:nvPr/>
          </p:nvSpPr>
          <p:spPr>
            <a:xfrm rot="10800000">
              <a:off x="1637816" y="2207820"/>
              <a:ext cx="6080760" cy="424785"/>
            </a:xfrm>
            <a:prstGeom prst="homePlate">
              <a:avLst>
                <a:gd name="adj" fmla="val 50000"/>
              </a:avLst>
            </a:prstGeom>
            <a:gradFill>
              <a:gsLst>
                <a:gs pos="0">
                  <a:srgbClr val="E0514D">
                    <a:alpha val="74117"/>
                  </a:srgbClr>
                </a:gs>
                <a:gs pos="78000">
                  <a:srgbClr val="E7241D">
                    <a:alpha val="74117"/>
                  </a:srgbClr>
                </a:gs>
                <a:gs pos="100000">
                  <a:srgbClr val="E7241D">
                    <a:alpha val="74117"/>
                  </a:srgbClr>
                </a:gs>
              </a:gsLst>
              <a:lin ang="5400000" scaled="0"/>
            </a:gradFill>
            <a:ln>
              <a:noFill/>
            </a:ln>
          </p:spPr>
          <p:txBody>
            <a:bodyPr spcFirstLastPara="1" wrap="square" lIns="91425" tIns="91425" rIns="91425" bIns="91425" anchor="ctr" anchorCtr="0">
              <a:noAutofit/>
            </a:bodyPr>
            <a:lstStyle/>
            <a:p>
              <a:endParaRPr/>
            </a:p>
          </p:txBody>
        </p:sp>
        <p:sp>
          <p:nvSpPr>
            <p:cNvPr id="46" name="Google Shape;203;p6">
              <a:extLst>
                <a:ext uri="{FF2B5EF4-FFF2-40B4-BE49-F238E27FC236}">
                  <a16:creationId xmlns:a16="http://schemas.microsoft.com/office/drawing/2014/main" id="{DBE0C1DD-B07B-46D3-BB5D-3C52241D25A8}"/>
                </a:ext>
              </a:extLst>
            </p:cNvPr>
            <p:cNvSpPr txBox="1">
              <a:spLocks/>
            </p:cNvSpPr>
            <p:nvPr/>
          </p:nvSpPr>
          <p:spPr>
            <a:xfrm>
              <a:off x="1744012" y="2207820"/>
              <a:ext cx="5974564" cy="424785"/>
            </a:xfrm>
            <a:prstGeom prst="rect">
              <a:avLst/>
            </a:prstGeom>
            <a:noFill/>
            <a:ln>
              <a:noFill/>
            </a:ln>
          </p:spPr>
          <p:txBody>
            <a:bodyPr spcFirstLastPara="1" wrap="square" lIns="187300" tIns="53325" rIns="99550" bIns="53325" anchor="ctr" anchorCtr="0">
              <a:noAutofit/>
            </a:bodyPr>
            <a:lstStyle/>
            <a:p>
              <a:pPr>
                <a:lnSpc>
                  <a:spcPct val="90000"/>
                </a:lnSpc>
              </a:pPr>
              <a:r>
                <a:rPr lang="en-US" sz="1400" b="1" dirty="0">
                  <a:solidFill>
                    <a:schemeClr val="lt1"/>
                  </a:solidFill>
                  <a:latin typeface="Century Gothic"/>
                  <a:ea typeface="Century Gothic"/>
                  <a:cs typeface="Century Gothic"/>
                  <a:sym typeface="Century Gothic"/>
                </a:rPr>
                <a:t>BAB 5: PENCAPAIAN SAINS MERENTAS SEMPADAN</a:t>
              </a:r>
              <a:endParaRPr sz="1400" b="1" dirty="0">
                <a:solidFill>
                  <a:schemeClr val="lt1"/>
                </a:solidFill>
                <a:latin typeface="Century Gothic"/>
                <a:ea typeface="Century Gothic"/>
                <a:cs typeface="Century Gothic"/>
                <a:sym typeface="Century Gothic"/>
              </a:endParaRPr>
            </a:p>
          </p:txBody>
        </p:sp>
        <p:sp>
          <p:nvSpPr>
            <p:cNvPr id="47" name="Google Shape;204;p6">
              <a:extLst>
                <a:ext uri="{FF2B5EF4-FFF2-40B4-BE49-F238E27FC236}">
                  <a16:creationId xmlns:a16="http://schemas.microsoft.com/office/drawing/2014/main" id="{FD556EFD-7A6C-45E6-AC7E-0D3D487D1DA5}"/>
                </a:ext>
              </a:extLst>
            </p:cNvPr>
            <p:cNvSpPr>
              <a:spLocks/>
            </p:cNvSpPr>
            <p:nvPr/>
          </p:nvSpPr>
          <p:spPr>
            <a:xfrm>
              <a:off x="1425423" y="2207820"/>
              <a:ext cx="424785" cy="424785"/>
            </a:xfrm>
            <a:prstGeom prst="ellipse">
              <a:avLst/>
            </a:prstGeom>
            <a:blipFill rotWithShape="1">
              <a:blip r:embed="rId6"/>
              <a:stretch>
                <a:fillRect/>
              </a:stretch>
            </a:blipFill>
            <a:ln>
              <a:noFill/>
            </a:ln>
          </p:spPr>
          <p:txBody>
            <a:bodyPr spcFirstLastPara="1" wrap="square" lIns="91425" tIns="91425" rIns="91425" bIns="91425" anchor="ctr" anchorCtr="0">
              <a:noAutofit/>
            </a:bodyPr>
            <a:lstStyle/>
            <a:p>
              <a:endParaRPr/>
            </a:p>
          </p:txBody>
        </p:sp>
        <p:sp>
          <p:nvSpPr>
            <p:cNvPr id="48" name="Google Shape;205;p6">
              <a:extLst>
                <a:ext uri="{FF2B5EF4-FFF2-40B4-BE49-F238E27FC236}">
                  <a16:creationId xmlns:a16="http://schemas.microsoft.com/office/drawing/2014/main" id="{E074FA68-FAC5-4925-B0FB-6F97DDB7FEF1}"/>
                </a:ext>
              </a:extLst>
            </p:cNvPr>
            <p:cNvSpPr>
              <a:spLocks/>
            </p:cNvSpPr>
            <p:nvPr/>
          </p:nvSpPr>
          <p:spPr>
            <a:xfrm rot="10800000">
              <a:off x="1637816" y="2759407"/>
              <a:ext cx="6080760" cy="424785"/>
            </a:xfrm>
            <a:prstGeom prst="homePlate">
              <a:avLst>
                <a:gd name="adj" fmla="val 50000"/>
              </a:avLst>
            </a:prstGeom>
            <a:gradFill>
              <a:gsLst>
                <a:gs pos="0">
                  <a:srgbClr val="E0514D">
                    <a:alpha val="69803"/>
                  </a:srgbClr>
                </a:gs>
                <a:gs pos="78000">
                  <a:srgbClr val="E7241D">
                    <a:alpha val="69803"/>
                  </a:srgbClr>
                </a:gs>
                <a:gs pos="100000">
                  <a:srgbClr val="E7241D">
                    <a:alpha val="69803"/>
                  </a:srgbClr>
                </a:gs>
              </a:gsLst>
              <a:lin ang="5400000" scaled="0"/>
            </a:gradFill>
            <a:ln>
              <a:noFill/>
            </a:ln>
          </p:spPr>
          <p:txBody>
            <a:bodyPr spcFirstLastPara="1" wrap="square" lIns="91425" tIns="91425" rIns="91425" bIns="91425" anchor="ctr" anchorCtr="0">
              <a:noAutofit/>
            </a:bodyPr>
            <a:lstStyle/>
            <a:p>
              <a:endParaRPr/>
            </a:p>
          </p:txBody>
        </p:sp>
        <p:sp>
          <p:nvSpPr>
            <p:cNvPr id="49" name="Google Shape;206;p6">
              <a:extLst>
                <a:ext uri="{FF2B5EF4-FFF2-40B4-BE49-F238E27FC236}">
                  <a16:creationId xmlns:a16="http://schemas.microsoft.com/office/drawing/2014/main" id="{A89E4A0F-95B4-48B5-8CFE-EDA23D9FEC3F}"/>
                </a:ext>
              </a:extLst>
            </p:cNvPr>
            <p:cNvSpPr txBox="1">
              <a:spLocks/>
            </p:cNvSpPr>
            <p:nvPr/>
          </p:nvSpPr>
          <p:spPr>
            <a:xfrm>
              <a:off x="1744012" y="2759407"/>
              <a:ext cx="5974564" cy="424785"/>
            </a:xfrm>
            <a:prstGeom prst="rect">
              <a:avLst/>
            </a:prstGeom>
            <a:noFill/>
            <a:ln>
              <a:noFill/>
            </a:ln>
          </p:spPr>
          <p:txBody>
            <a:bodyPr spcFirstLastPara="1" wrap="square" lIns="187300" tIns="53325" rIns="99550" bIns="53325" anchor="ctr" anchorCtr="0">
              <a:noAutofit/>
            </a:bodyPr>
            <a:lstStyle/>
            <a:p>
              <a:pPr>
                <a:lnSpc>
                  <a:spcPct val="90000"/>
                </a:lnSpc>
              </a:pPr>
              <a:r>
                <a:rPr lang="en-US" sz="1400" b="1" dirty="0">
                  <a:solidFill>
                    <a:schemeClr val="lt1"/>
                  </a:solidFill>
                  <a:latin typeface="Century Gothic"/>
                  <a:ea typeface="Century Gothic"/>
                  <a:cs typeface="Century Gothic"/>
                  <a:sym typeface="Century Gothic"/>
                </a:rPr>
                <a:t>BAB 6: REVOLUSI INDUSTRI &amp; KESANNYA TERHADAP KEMANUSIAAN</a:t>
              </a:r>
              <a:endParaRPr sz="1400" b="1" dirty="0">
                <a:solidFill>
                  <a:schemeClr val="lt1"/>
                </a:solidFill>
                <a:latin typeface="Century Gothic"/>
                <a:ea typeface="Century Gothic"/>
                <a:cs typeface="Century Gothic"/>
                <a:sym typeface="Century Gothic"/>
              </a:endParaRPr>
            </a:p>
          </p:txBody>
        </p:sp>
        <p:sp>
          <p:nvSpPr>
            <p:cNvPr id="50" name="Google Shape;207;p6">
              <a:extLst>
                <a:ext uri="{FF2B5EF4-FFF2-40B4-BE49-F238E27FC236}">
                  <a16:creationId xmlns:a16="http://schemas.microsoft.com/office/drawing/2014/main" id="{C10167AF-74FA-4999-87CF-6C8808661616}"/>
                </a:ext>
              </a:extLst>
            </p:cNvPr>
            <p:cNvSpPr>
              <a:spLocks/>
            </p:cNvSpPr>
            <p:nvPr/>
          </p:nvSpPr>
          <p:spPr>
            <a:xfrm>
              <a:off x="1425423" y="2759407"/>
              <a:ext cx="424785" cy="424785"/>
            </a:xfrm>
            <a:prstGeom prst="ellipse">
              <a:avLst/>
            </a:prstGeom>
            <a:blipFill rotWithShape="1">
              <a:blip r:embed="rId7"/>
              <a:stretch>
                <a:fillRect l="-20998" r="-20998"/>
              </a:stretch>
            </a:blipFill>
            <a:ln>
              <a:noFill/>
            </a:ln>
          </p:spPr>
          <p:txBody>
            <a:bodyPr spcFirstLastPara="1" wrap="square" lIns="91425" tIns="91425" rIns="91425" bIns="91425" anchor="ctr" anchorCtr="0">
              <a:noAutofit/>
            </a:bodyPr>
            <a:lstStyle/>
            <a:p>
              <a:endParaRPr/>
            </a:p>
          </p:txBody>
        </p:sp>
        <p:sp>
          <p:nvSpPr>
            <p:cNvPr id="51" name="Google Shape;208;p6">
              <a:extLst>
                <a:ext uri="{FF2B5EF4-FFF2-40B4-BE49-F238E27FC236}">
                  <a16:creationId xmlns:a16="http://schemas.microsoft.com/office/drawing/2014/main" id="{DFFD8BDD-8408-4D35-B37F-DB58EC2A70F5}"/>
                </a:ext>
              </a:extLst>
            </p:cNvPr>
            <p:cNvSpPr>
              <a:spLocks/>
            </p:cNvSpPr>
            <p:nvPr/>
          </p:nvSpPr>
          <p:spPr>
            <a:xfrm rot="10800000">
              <a:off x="1637816" y="3310994"/>
              <a:ext cx="6080760" cy="424785"/>
            </a:xfrm>
            <a:prstGeom prst="homePlate">
              <a:avLst>
                <a:gd name="adj" fmla="val 50000"/>
              </a:avLst>
            </a:prstGeom>
            <a:gradFill>
              <a:gsLst>
                <a:gs pos="0">
                  <a:srgbClr val="E0514D">
                    <a:alpha val="65882"/>
                  </a:srgbClr>
                </a:gs>
                <a:gs pos="78000">
                  <a:srgbClr val="E7241D">
                    <a:alpha val="65882"/>
                  </a:srgbClr>
                </a:gs>
                <a:gs pos="100000">
                  <a:srgbClr val="E7241D">
                    <a:alpha val="65882"/>
                  </a:srgbClr>
                </a:gs>
              </a:gsLst>
              <a:lin ang="5400000" scaled="0"/>
            </a:gradFill>
            <a:ln>
              <a:noFill/>
            </a:ln>
          </p:spPr>
          <p:txBody>
            <a:bodyPr spcFirstLastPara="1" wrap="square" lIns="91425" tIns="91425" rIns="91425" bIns="91425" anchor="ctr" anchorCtr="0">
              <a:noAutofit/>
            </a:bodyPr>
            <a:lstStyle/>
            <a:p>
              <a:endParaRPr/>
            </a:p>
          </p:txBody>
        </p:sp>
        <p:sp>
          <p:nvSpPr>
            <p:cNvPr id="52" name="Google Shape;209;p6">
              <a:extLst>
                <a:ext uri="{FF2B5EF4-FFF2-40B4-BE49-F238E27FC236}">
                  <a16:creationId xmlns:a16="http://schemas.microsoft.com/office/drawing/2014/main" id="{6BC83CA3-F257-4564-97B5-3C9B0B22DE50}"/>
                </a:ext>
              </a:extLst>
            </p:cNvPr>
            <p:cNvSpPr txBox="1">
              <a:spLocks/>
            </p:cNvSpPr>
            <p:nvPr/>
          </p:nvSpPr>
          <p:spPr>
            <a:xfrm>
              <a:off x="1744012" y="3310994"/>
              <a:ext cx="5974564" cy="424785"/>
            </a:xfrm>
            <a:prstGeom prst="rect">
              <a:avLst/>
            </a:prstGeom>
            <a:noFill/>
            <a:ln>
              <a:noFill/>
            </a:ln>
          </p:spPr>
          <p:txBody>
            <a:bodyPr spcFirstLastPara="1" wrap="square" lIns="187300" tIns="53325" rIns="99550" bIns="53325" anchor="ctr" anchorCtr="0">
              <a:noAutofit/>
            </a:bodyPr>
            <a:lstStyle/>
            <a:p>
              <a:pPr>
                <a:lnSpc>
                  <a:spcPct val="90000"/>
                </a:lnSpc>
              </a:pPr>
              <a:r>
                <a:rPr lang="en-US" sz="1400" b="1" dirty="0">
                  <a:solidFill>
                    <a:schemeClr val="lt1"/>
                  </a:solidFill>
                  <a:latin typeface="Century Gothic"/>
                  <a:ea typeface="Century Gothic"/>
                  <a:cs typeface="Century Gothic"/>
                  <a:sym typeface="Century Gothic"/>
                </a:rPr>
                <a:t>BAB 7: ETIKA &amp; NILAI DALAM PEMIKIRAN SAINS &amp; TEKNOLOGI</a:t>
              </a:r>
              <a:endParaRPr sz="1400" b="1" dirty="0">
                <a:solidFill>
                  <a:schemeClr val="lt1"/>
                </a:solidFill>
                <a:latin typeface="Century Gothic"/>
                <a:ea typeface="Century Gothic"/>
                <a:cs typeface="Century Gothic"/>
                <a:sym typeface="Century Gothic"/>
              </a:endParaRPr>
            </a:p>
          </p:txBody>
        </p:sp>
        <p:sp>
          <p:nvSpPr>
            <p:cNvPr id="53" name="Google Shape;210;p6">
              <a:extLst>
                <a:ext uri="{FF2B5EF4-FFF2-40B4-BE49-F238E27FC236}">
                  <a16:creationId xmlns:a16="http://schemas.microsoft.com/office/drawing/2014/main" id="{C6D7A672-52AD-4F6B-B4A5-9FB550CB75F9}"/>
                </a:ext>
              </a:extLst>
            </p:cNvPr>
            <p:cNvSpPr>
              <a:spLocks/>
            </p:cNvSpPr>
            <p:nvPr/>
          </p:nvSpPr>
          <p:spPr>
            <a:xfrm>
              <a:off x="1425423" y="3310994"/>
              <a:ext cx="424785" cy="424785"/>
            </a:xfrm>
            <a:prstGeom prst="ellipse">
              <a:avLst/>
            </a:prstGeom>
            <a:blipFill rotWithShape="1">
              <a:blip r:embed="rId8"/>
              <a:stretch>
                <a:fillRect l="-24998" r="-24998"/>
              </a:stretch>
            </a:blipFill>
            <a:ln>
              <a:noFill/>
            </a:ln>
          </p:spPr>
          <p:txBody>
            <a:bodyPr spcFirstLastPara="1" wrap="square" lIns="91425" tIns="91425" rIns="91425" bIns="91425" anchor="ctr" anchorCtr="0">
              <a:noAutofit/>
            </a:bodyPr>
            <a:lstStyle/>
            <a:p>
              <a:endParaRPr/>
            </a:p>
          </p:txBody>
        </p:sp>
        <p:sp>
          <p:nvSpPr>
            <p:cNvPr id="54" name="Google Shape;211;p6">
              <a:extLst>
                <a:ext uri="{FF2B5EF4-FFF2-40B4-BE49-F238E27FC236}">
                  <a16:creationId xmlns:a16="http://schemas.microsoft.com/office/drawing/2014/main" id="{DA380D63-BC44-4D11-8A25-834ECCC3F016}"/>
                </a:ext>
              </a:extLst>
            </p:cNvPr>
            <p:cNvSpPr>
              <a:spLocks/>
            </p:cNvSpPr>
            <p:nvPr/>
          </p:nvSpPr>
          <p:spPr>
            <a:xfrm rot="10800000">
              <a:off x="1637816" y="3862580"/>
              <a:ext cx="6080760" cy="424785"/>
            </a:xfrm>
            <a:prstGeom prst="homePlate">
              <a:avLst>
                <a:gd name="adj" fmla="val 50000"/>
              </a:avLst>
            </a:prstGeom>
            <a:gradFill>
              <a:gsLst>
                <a:gs pos="0">
                  <a:srgbClr val="E0514D">
                    <a:alpha val="61960"/>
                  </a:srgbClr>
                </a:gs>
                <a:gs pos="78000">
                  <a:srgbClr val="E7241D">
                    <a:alpha val="61960"/>
                  </a:srgbClr>
                </a:gs>
                <a:gs pos="100000">
                  <a:srgbClr val="E7241D">
                    <a:alpha val="61960"/>
                  </a:srgbClr>
                </a:gs>
              </a:gsLst>
              <a:lin ang="5400000" scaled="0"/>
            </a:gradFill>
            <a:ln>
              <a:noFill/>
            </a:ln>
          </p:spPr>
          <p:txBody>
            <a:bodyPr spcFirstLastPara="1" wrap="square" lIns="91425" tIns="91425" rIns="91425" bIns="91425" anchor="ctr" anchorCtr="0">
              <a:noAutofit/>
            </a:bodyPr>
            <a:lstStyle/>
            <a:p>
              <a:endParaRPr/>
            </a:p>
          </p:txBody>
        </p:sp>
        <p:sp>
          <p:nvSpPr>
            <p:cNvPr id="55" name="Google Shape;212;p6">
              <a:extLst>
                <a:ext uri="{FF2B5EF4-FFF2-40B4-BE49-F238E27FC236}">
                  <a16:creationId xmlns:a16="http://schemas.microsoft.com/office/drawing/2014/main" id="{F62AB4C2-606E-4D0C-AEC9-150D34C6F6DE}"/>
                </a:ext>
              </a:extLst>
            </p:cNvPr>
            <p:cNvSpPr txBox="1">
              <a:spLocks/>
            </p:cNvSpPr>
            <p:nvPr/>
          </p:nvSpPr>
          <p:spPr>
            <a:xfrm>
              <a:off x="1744012" y="3862580"/>
              <a:ext cx="5974564" cy="424785"/>
            </a:xfrm>
            <a:prstGeom prst="rect">
              <a:avLst/>
            </a:prstGeom>
            <a:noFill/>
            <a:ln>
              <a:noFill/>
            </a:ln>
          </p:spPr>
          <p:txBody>
            <a:bodyPr spcFirstLastPara="1" wrap="square" lIns="187300" tIns="53325" rIns="99550" bIns="53325" anchor="ctr" anchorCtr="0">
              <a:noAutofit/>
            </a:bodyPr>
            <a:lstStyle/>
            <a:p>
              <a:pPr>
                <a:lnSpc>
                  <a:spcPct val="90000"/>
                </a:lnSpc>
              </a:pPr>
              <a:r>
                <a:rPr lang="en-US" sz="1400" b="1" dirty="0">
                  <a:solidFill>
                    <a:schemeClr val="lt1"/>
                  </a:solidFill>
                  <a:latin typeface="Century Gothic"/>
                  <a:ea typeface="Century Gothic"/>
                  <a:cs typeface="Century Gothic"/>
                  <a:sym typeface="Century Gothic"/>
                </a:rPr>
                <a:t>BAB 8: MENGINSANKAN SAINS &amp; TEKNOLOGI</a:t>
              </a:r>
              <a:endParaRPr sz="1400" b="1" dirty="0">
                <a:solidFill>
                  <a:schemeClr val="lt1"/>
                </a:solidFill>
                <a:latin typeface="Century Gothic"/>
                <a:ea typeface="Century Gothic"/>
                <a:cs typeface="Century Gothic"/>
                <a:sym typeface="Century Gothic"/>
              </a:endParaRPr>
            </a:p>
          </p:txBody>
        </p:sp>
        <p:sp>
          <p:nvSpPr>
            <p:cNvPr id="56" name="Google Shape;213;p6">
              <a:extLst>
                <a:ext uri="{FF2B5EF4-FFF2-40B4-BE49-F238E27FC236}">
                  <a16:creationId xmlns:a16="http://schemas.microsoft.com/office/drawing/2014/main" id="{48B52C33-A32F-42CB-9A21-7715632958ED}"/>
                </a:ext>
              </a:extLst>
            </p:cNvPr>
            <p:cNvSpPr>
              <a:spLocks/>
            </p:cNvSpPr>
            <p:nvPr/>
          </p:nvSpPr>
          <p:spPr>
            <a:xfrm>
              <a:off x="1425423" y="3862580"/>
              <a:ext cx="424785" cy="424785"/>
            </a:xfrm>
            <a:prstGeom prst="ellipse">
              <a:avLst/>
            </a:prstGeom>
            <a:blipFill rotWithShape="1">
              <a:blip r:embed="rId9"/>
              <a:stretch>
                <a:fillRect l="-24998" r="-24998"/>
              </a:stretch>
            </a:blipFill>
            <a:ln>
              <a:noFill/>
            </a:ln>
          </p:spPr>
          <p:txBody>
            <a:bodyPr spcFirstLastPara="1" wrap="square" lIns="91425" tIns="91425" rIns="91425" bIns="91425" anchor="ctr" anchorCtr="0">
              <a:noAutofit/>
            </a:bodyPr>
            <a:lstStyle/>
            <a:p>
              <a:endParaRPr/>
            </a:p>
          </p:txBody>
        </p:sp>
      </p:grpSp>
    </p:spTree>
    <p:extLst>
      <p:ext uri="{BB962C8B-B14F-4D97-AF65-F5344CB8AC3E}">
        <p14:creationId xmlns:p14="http://schemas.microsoft.com/office/powerpoint/2010/main" val="28280712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2439"/>
            <a:ext cx="7007225" cy="690562"/>
          </a:xfrm>
        </p:spPr>
        <p:txBody>
          <a:bodyPr/>
          <a:lstStyle/>
          <a:p>
            <a:pPr marL="0" indent="0">
              <a:buNone/>
            </a:pPr>
            <a:r>
              <a:rPr lang="en-US" b="1" dirty="0">
                <a:solidFill>
                  <a:srgbClr val="FFFF00"/>
                </a:solidFill>
              </a:rPr>
              <a:t>AKTIVITI BERKUMPULAN (1)</a:t>
            </a:r>
          </a:p>
        </p:txBody>
      </p:sp>
      <p:sp>
        <p:nvSpPr>
          <p:cNvPr id="3" name="Content Placeholder 2"/>
          <p:cNvSpPr>
            <a:spLocks noGrp="1"/>
          </p:cNvSpPr>
          <p:nvPr>
            <p:ph idx="1"/>
          </p:nvPr>
        </p:nvSpPr>
        <p:spPr>
          <a:xfrm>
            <a:off x="533400" y="1447800"/>
            <a:ext cx="8050212" cy="4038600"/>
          </a:xfrm>
        </p:spPr>
        <p:txBody>
          <a:bodyPr/>
          <a:lstStyle/>
          <a:p>
            <a:pPr marL="0" indent="0">
              <a:buNone/>
            </a:pPr>
            <a:r>
              <a:rPr lang="en-US" sz="3200" b="1" dirty="0" err="1"/>
              <a:t>Bincangkan</a:t>
            </a:r>
            <a:r>
              <a:rPr lang="en-US" sz="3200" b="1" dirty="0"/>
              <a:t> </a:t>
            </a:r>
            <a:r>
              <a:rPr lang="en-US" sz="3200" b="1" dirty="0" err="1"/>
              <a:t>peranan</a:t>
            </a:r>
            <a:r>
              <a:rPr lang="en-US" sz="3200" b="1" dirty="0"/>
              <a:t> agama </a:t>
            </a:r>
            <a:r>
              <a:rPr lang="en-US" sz="3200" b="1" dirty="0" err="1"/>
              <a:t>berikut</a:t>
            </a:r>
            <a:r>
              <a:rPr lang="en-US" sz="3200" b="1" dirty="0"/>
              <a:t> </a:t>
            </a:r>
            <a:r>
              <a:rPr lang="en-US" sz="3200" b="1" dirty="0" err="1"/>
              <a:t>dalam</a:t>
            </a:r>
            <a:r>
              <a:rPr lang="en-US" sz="3200" b="1" dirty="0"/>
              <a:t> </a:t>
            </a:r>
            <a:r>
              <a:rPr lang="en-US" sz="3200" b="1" dirty="0" err="1"/>
              <a:t>sains</a:t>
            </a:r>
            <a:r>
              <a:rPr lang="en-US" sz="3200" b="1" dirty="0"/>
              <a:t> </a:t>
            </a:r>
            <a:r>
              <a:rPr lang="en-US" sz="3200" b="1" dirty="0" err="1"/>
              <a:t>menurut</a:t>
            </a:r>
            <a:r>
              <a:rPr lang="en-US" sz="3200" b="1" dirty="0"/>
              <a:t> </a:t>
            </a:r>
            <a:r>
              <a:rPr lang="en-US" sz="3200" b="1" dirty="0" err="1"/>
              <a:t>perspektif</a:t>
            </a:r>
            <a:r>
              <a:rPr lang="en-US" sz="3200" b="1" dirty="0"/>
              <a:t>:</a:t>
            </a:r>
          </a:p>
          <a:p>
            <a:pPr marL="0" indent="0">
              <a:buNone/>
            </a:pPr>
            <a:r>
              <a:rPr lang="en-US" sz="3200" b="1" dirty="0"/>
              <a:t>Islam, Hindu, Buddha, Kristian </a:t>
            </a:r>
          </a:p>
          <a:p>
            <a:pPr marL="0" indent="0">
              <a:buNone/>
            </a:pPr>
            <a:r>
              <a:rPr lang="en-US" sz="3200" b="1" dirty="0" err="1"/>
              <a:t>dari</a:t>
            </a:r>
            <a:r>
              <a:rPr lang="en-US" sz="3200" b="1" dirty="0"/>
              <a:t> </a:t>
            </a:r>
            <a:r>
              <a:rPr lang="en-US" sz="3200" b="1" dirty="0" err="1"/>
              <a:t>aspek</a:t>
            </a:r>
            <a:r>
              <a:rPr lang="en-US" sz="3200" b="1" dirty="0"/>
              <a:t>;</a:t>
            </a:r>
            <a:endParaRPr lang="en-MY" sz="3200" dirty="0"/>
          </a:p>
          <a:p>
            <a:r>
              <a:rPr lang="en-MY" sz="3200" dirty="0"/>
              <a:t> </a:t>
            </a:r>
            <a:r>
              <a:rPr lang="en-US" sz="3200" b="1" dirty="0" err="1"/>
              <a:t>i</a:t>
            </a:r>
            <a:r>
              <a:rPr lang="en-US" sz="3200" b="1" dirty="0"/>
              <a:t>- </a:t>
            </a:r>
            <a:r>
              <a:rPr lang="en-US" sz="3200" b="1" dirty="0" err="1"/>
              <a:t>penerimaan</a:t>
            </a:r>
            <a:r>
              <a:rPr lang="en-US" sz="3200" b="1" dirty="0"/>
              <a:t> </a:t>
            </a:r>
            <a:r>
              <a:rPr lang="en-US" sz="3200" b="1" dirty="0" err="1"/>
              <a:t>dan</a:t>
            </a:r>
            <a:r>
              <a:rPr lang="en-US" sz="3200" b="1" dirty="0"/>
              <a:t> </a:t>
            </a:r>
            <a:r>
              <a:rPr lang="en-US" sz="3200" b="1" dirty="0" err="1"/>
              <a:t>penolakan</a:t>
            </a:r>
            <a:r>
              <a:rPr lang="en-US" sz="3200" b="1" dirty="0"/>
              <a:t> </a:t>
            </a:r>
            <a:endParaRPr lang="en-MY" sz="3200" dirty="0"/>
          </a:p>
          <a:p>
            <a:r>
              <a:rPr lang="en-US" sz="3200" b="1" dirty="0"/>
              <a:t>ii- </a:t>
            </a:r>
            <a:r>
              <a:rPr lang="en-US" sz="3200" b="1" dirty="0" err="1"/>
              <a:t>konflik</a:t>
            </a:r>
            <a:r>
              <a:rPr lang="en-US" sz="3200" b="1" dirty="0"/>
              <a:t> </a:t>
            </a:r>
            <a:r>
              <a:rPr lang="en-US" sz="3200" b="1" dirty="0" err="1"/>
              <a:t>antara</a:t>
            </a:r>
            <a:r>
              <a:rPr lang="en-US" sz="3200" b="1" dirty="0"/>
              <a:t> </a:t>
            </a:r>
            <a:r>
              <a:rPr lang="en-US" sz="3200" b="1" dirty="0" err="1"/>
              <a:t>sains</a:t>
            </a:r>
            <a:r>
              <a:rPr lang="en-US" sz="3200" b="1" dirty="0"/>
              <a:t> </a:t>
            </a:r>
            <a:r>
              <a:rPr lang="en-US" sz="3200" b="1" dirty="0" err="1"/>
              <a:t>dan</a:t>
            </a:r>
            <a:r>
              <a:rPr lang="en-US" sz="3200" b="1" dirty="0"/>
              <a:t> agama</a:t>
            </a:r>
          </a:p>
          <a:p>
            <a:pPr marL="0" indent="0">
              <a:buNone/>
            </a:pPr>
            <a:endParaRPr lang="en-US" b="1"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20</a:t>
            </a:fld>
            <a:endParaRPr lang="en-US" altLang="en-US"/>
          </a:p>
        </p:txBody>
      </p:sp>
    </p:spTree>
    <p:extLst>
      <p:ext uri="{BB962C8B-B14F-4D97-AF65-F5344CB8AC3E}">
        <p14:creationId xmlns:p14="http://schemas.microsoft.com/office/powerpoint/2010/main" val="31633755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452439"/>
            <a:ext cx="6016625" cy="690562"/>
          </a:xfrm>
        </p:spPr>
        <p:txBody>
          <a:bodyPr/>
          <a:lstStyle/>
          <a:p>
            <a:pPr marL="0" indent="0">
              <a:buNone/>
            </a:pPr>
            <a:r>
              <a:rPr lang="en-US" b="1" dirty="0">
                <a:solidFill>
                  <a:srgbClr val="FFFF00"/>
                </a:solidFill>
              </a:rPr>
              <a:t>AKTIVITI BERKUMPULAN (2)</a:t>
            </a:r>
          </a:p>
        </p:txBody>
      </p:sp>
      <p:sp>
        <p:nvSpPr>
          <p:cNvPr id="3" name="Content Placeholder 2"/>
          <p:cNvSpPr>
            <a:spLocks noGrp="1"/>
          </p:cNvSpPr>
          <p:nvPr>
            <p:ph idx="1"/>
          </p:nvPr>
        </p:nvSpPr>
        <p:spPr>
          <a:xfrm>
            <a:off x="533400" y="1447800"/>
            <a:ext cx="8050212" cy="5029200"/>
          </a:xfrm>
        </p:spPr>
        <p:txBody>
          <a:bodyPr/>
          <a:lstStyle/>
          <a:p>
            <a:pPr marL="0" indent="0">
              <a:buNone/>
            </a:pPr>
            <a:r>
              <a:rPr lang="en-US" sz="3200" b="1" dirty="0" err="1"/>
              <a:t>Bincangkan</a:t>
            </a:r>
            <a:r>
              <a:rPr lang="en-US" sz="3200" b="1" dirty="0"/>
              <a:t> </a:t>
            </a:r>
            <a:r>
              <a:rPr lang="en-US" sz="3200" b="1" dirty="0" err="1"/>
              <a:t>peranan</a:t>
            </a:r>
            <a:r>
              <a:rPr lang="en-US" sz="3200" b="1" dirty="0"/>
              <a:t> agama </a:t>
            </a:r>
            <a:r>
              <a:rPr lang="en-US" sz="3200" b="1" dirty="0" err="1"/>
              <a:t>dalam</a:t>
            </a:r>
            <a:r>
              <a:rPr lang="en-US" sz="3200" b="1" dirty="0"/>
              <a:t> </a:t>
            </a:r>
            <a:r>
              <a:rPr lang="en-US" sz="3200" b="1" dirty="0" err="1"/>
              <a:t>aktiviti</a:t>
            </a:r>
            <a:r>
              <a:rPr lang="en-US" sz="3200" b="1" dirty="0"/>
              <a:t> </a:t>
            </a:r>
            <a:r>
              <a:rPr lang="en-US" sz="3200" b="1" dirty="0" err="1"/>
              <a:t>Sains</a:t>
            </a:r>
            <a:r>
              <a:rPr lang="en-US" sz="3200" b="1" dirty="0"/>
              <a:t> </a:t>
            </a:r>
            <a:r>
              <a:rPr lang="en-US" sz="3200" b="1" dirty="0" err="1"/>
              <a:t>dan</a:t>
            </a:r>
            <a:r>
              <a:rPr lang="en-US" sz="3200" b="1" dirty="0"/>
              <a:t> </a:t>
            </a:r>
            <a:r>
              <a:rPr lang="en-US" sz="3200" b="1" dirty="0" err="1"/>
              <a:t>Teknologi</a:t>
            </a:r>
            <a:r>
              <a:rPr lang="en-US" sz="3200" b="1" dirty="0"/>
              <a:t> </a:t>
            </a:r>
            <a:r>
              <a:rPr lang="en-US" sz="3200" b="1" dirty="0" err="1"/>
              <a:t>berikut</a:t>
            </a:r>
            <a:r>
              <a:rPr lang="en-US" sz="3200" b="1" dirty="0"/>
              <a:t>:</a:t>
            </a:r>
          </a:p>
          <a:p>
            <a:pPr marL="457200" indent="-457200">
              <a:buFont typeface="+mj-lt"/>
              <a:buAutoNum type="arabicPeriod"/>
            </a:pPr>
            <a:r>
              <a:rPr lang="en-US" sz="2800" b="1" dirty="0" err="1"/>
              <a:t>Vaksinisasi</a:t>
            </a:r>
            <a:endParaRPr lang="en-US" sz="2800" b="1" dirty="0"/>
          </a:p>
          <a:p>
            <a:pPr marL="457200" indent="-457200">
              <a:buFont typeface="+mj-lt"/>
              <a:buAutoNum type="arabicPeriod"/>
            </a:pPr>
            <a:r>
              <a:rPr lang="en-US" sz="2800" b="1" dirty="0" err="1"/>
              <a:t>Pemindahan</a:t>
            </a:r>
            <a:r>
              <a:rPr lang="en-US" sz="2800" b="1" dirty="0"/>
              <a:t> organ</a:t>
            </a:r>
          </a:p>
          <a:p>
            <a:pPr marL="457200" indent="-457200">
              <a:buFont typeface="+mj-lt"/>
              <a:buAutoNum type="arabicPeriod"/>
            </a:pPr>
            <a:r>
              <a:rPr lang="en-US" sz="2800" b="1" dirty="0" err="1"/>
              <a:t>Pembedahan</a:t>
            </a:r>
            <a:r>
              <a:rPr lang="en-US" sz="2800" b="1" dirty="0"/>
              <a:t> </a:t>
            </a:r>
            <a:r>
              <a:rPr lang="en-US" sz="2800" b="1" dirty="0" err="1"/>
              <a:t>plastik</a:t>
            </a:r>
            <a:r>
              <a:rPr lang="en-US" sz="2800" b="1" dirty="0"/>
              <a:t> </a:t>
            </a:r>
            <a:r>
              <a:rPr lang="en-US" sz="2800" b="1" dirty="0" err="1"/>
              <a:t>dan</a:t>
            </a:r>
            <a:r>
              <a:rPr lang="en-US" sz="2800" b="1" dirty="0"/>
              <a:t> </a:t>
            </a:r>
            <a:r>
              <a:rPr lang="en-US" sz="2800" b="1" dirty="0" err="1"/>
              <a:t>kosmetik</a:t>
            </a:r>
            <a:endParaRPr lang="en-US" sz="2800" b="1" dirty="0"/>
          </a:p>
          <a:p>
            <a:pPr marL="457200" indent="-457200">
              <a:buFont typeface="+mj-lt"/>
              <a:buAutoNum type="arabicPeriod"/>
            </a:pPr>
            <a:r>
              <a:rPr lang="en-US" sz="2800" b="1" dirty="0"/>
              <a:t>Big data</a:t>
            </a:r>
          </a:p>
          <a:p>
            <a:pPr marL="457200" indent="-457200">
              <a:buFont typeface="+mj-lt"/>
              <a:buAutoNum type="arabicPeriod"/>
            </a:pPr>
            <a:r>
              <a:rPr lang="en-US" sz="2800" b="1" dirty="0"/>
              <a:t>Live/story</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21</a:t>
            </a:fld>
            <a:endParaRPr lang="en-US" altLang="en-US"/>
          </a:p>
        </p:txBody>
      </p:sp>
    </p:spTree>
    <p:extLst>
      <p:ext uri="{BB962C8B-B14F-4D97-AF65-F5344CB8AC3E}">
        <p14:creationId xmlns:p14="http://schemas.microsoft.com/office/powerpoint/2010/main" val="30476044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2"/>
          <p:cNvSpPr>
            <a:spLocks noGrp="1" noChangeArrowheads="1"/>
          </p:cNvSpPr>
          <p:nvPr>
            <p:ph type="title"/>
          </p:nvPr>
        </p:nvSpPr>
        <p:spPr>
          <a:xfrm>
            <a:off x="387350" y="381000"/>
            <a:ext cx="7378699" cy="693738"/>
          </a:xfrm>
        </p:spPr>
        <p:txBody>
          <a:bodyPr>
            <a:noAutofit/>
          </a:bodyPr>
          <a:lstStyle/>
          <a:p>
            <a:pPr eaLnBrk="1" fontAlgn="auto" hangingPunct="1">
              <a:spcAft>
                <a:spcPts val="0"/>
              </a:spcAft>
              <a:defRPr/>
            </a:pPr>
            <a:r>
              <a:rPr lang="en-US" altLang="en-US" sz="2800" b="1" dirty="0">
                <a:solidFill>
                  <a:srgbClr val="FFC000"/>
                </a:solidFill>
              </a:rPr>
              <a:t>PEMIKIRAN SAINS DALAM HINDU: </a:t>
            </a:r>
            <a:br>
              <a:rPr lang="en-US" altLang="en-US" sz="2800" b="1" dirty="0">
                <a:solidFill>
                  <a:srgbClr val="FFC000"/>
                </a:solidFill>
              </a:rPr>
            </a:br>
            <a:r>
              <a:rPr lang="en-US" altLang="en-US" sz="2800" b="1" dirty="0">
                <a:solidFill>
                  <a:srgbClr val="FFC000"/>
                </a:solidFill>
              </a:rPr>
              <a:t>KITAB UPANISHADS </a:t>
            </a:r>
          </a:p>
        </p:txBody>
      </p:sp>
      <p:sp>
        <p:nvSpPr>
          <p:cNvPr id="54275" name="Rectangle 3"/>
          <p:cNvSpPr>
            <a:spLocks noGrp="1" noChangeArrowheads="1"/>
          </p:cNvSpPr>
          <p:nvPr>
            <p:ph idx="1"/>
          </p:nvPr>
        </p:nvSpPr>
        <p:spPr>
          <a:xfrm>
            <a:off x="457200" y="1377156"/>
            <a:ext cx="7937500" cy="4915694"/>
          </a:xfrm>
        </p:spPr>
        <p:txBody>
          <a:bodyPr/>
          <a:lstStyle/>
          <a:p>
            <a:pPr marL="609600" indent="-609600" eaLnBrk="1" hangingPunct="1">
              <a:lnSpc>
                <a:spcPct val="90000"/>
              </a:lnSpc>
            </a:pPr>
            <a:r>
              <a:rPr lang="en-US" altLang="en-US" sz="2400" b="1" dirty="0"/>
              <a:t>Upanishads </a:t>
            </a:r>
            <a:r>
              <a:rPr lang="en-US" altLang="en-US" sz="2400" b="1" dirty="0" err="1"/>
              <a:t>adalah</a:t>
            </a:r>
            <a:r>
              <a:rPr lang="en-US" altLang="en-US" sz="2400" b="1" dirty="0"/>
              <a:t> </a:t>
            </a:r>
            <a:r>
              <a:rPr lang="en-US" altLang="en-US" sz="2400" b="1" dirty="0" err="1"/>
              <a:t>koleksi</a:t>
            </a:r>
            <a:r>
              <a:rPr lang="en-US" altLang="en-US" sz="2400" b="1" dirty="0"/>
              <a:t> </a:t>
            </a:r>
            <a:r>
              <a:rPr lang="en-US" altLang="en-US" sz="2400" b="1" dirty="0" err="1"/>
              <a:t>teks</a:t>
            </a:r>
            <a:r>
              <a:rPr lang="en-US" altLang="en-US" sz="2400" b="1" dirty="0"/>
              <a:t> </a:t>
            </a:r>
            <a:r>
              <a:rPr lang="en-US" altLang="en-US" sz="2400" b="1" dirty="0" err="1"/>
              <a:t>kitab</a:t>
            </a:r>
            <a:r>
              <a:rPr lang="en-US" altLang="en-US" sz="2400" b="1" dirty="0"/>
              <a:t> agama </a:t>
            </a:r>
            <a:r>
              <a:rPr lang="en-US" altLang="en-US" sz="2400" b="1" dirty="0" err="1"/>
              <a:t>dan</a:t>
            </a:r>
            <a:r>
              <a:rPr lang="en-US" altLang="en-US" sz="2400" b="1" dirty="0"/>
              <a:t> </a:t>
            </a:r>
            <a:r>
              <a:rPr lang="en-US" altLang="en-US" sz="2400" b="1" dirty="0" err="1"/>
              <a:t>falsafah</a:t>
            </a:r>
            <a:r>
              <a:rPr lang="en-US" altLang="en-US" sz="2400" b="1" dirty="0"/>
              <a:t> yang </a:t>
            </a:r>
            <a:r>
              <a:rPr lang="en-US" altLang="en-US" sz="2400" b="1" dirty="0" err="1"/>
              <a:t>ditulis</a:t>
            </a:r>
            <a:r>
              <a:rPr lang="en-US" altLang="en-US" sz="2400" b="1" dirty="0"/>
              <a:t> di India </a:t>
            </a:r>
            <a:r>
              <a:rPr lang="en-US" altLang="en-US" sz="2400" b="1" dirty="0" err="1"/>
              <a:t>antara</a:t>
            </a:r>
            <a:r>
              <a:rPr lang="en-US" altLang="en-US" sz="2400" b="1" dirty="0"/>
              <a:t> c. 800 SM </a:t>
            </a:r>
            <a:r>
              <a:rPr lang="en-US" altLang="en-US" sz="2400" b="1" dirty="0" err="1"/>
              <a:t>dan</a:t>
            </a:r>
            <a:r>
              <a:rPr lang="en-US" altLang="en-US" sz="2400" b="1" dirty="0"/>
              <a:t> C. 500 BCE, </a:t>
            </a:r>
            <a:r>
              <a:rPr lang="en-US" altLang="en-US" sz="2400" b="1" dirty="0" err="1"/>
              <a:t>ketika</a:t>
            </a:r>
            <a:r>
              <a:rPr lang="en-US" altLang="en-US" sz="2400" b="1" dirty="0"/>
              <a:t> </a:t>
            </a:r>
            <a:r>
              <a:rPr lang="en-US" altLang="en-US" sz="2400" b="1" dirty="0" err="1"/>
              <a:t>masyarakat</a:t>
            </a:r>
            <a:r>
              <a:rPr lang="en-US" altLang="en-US" sz="2400" b="1" dirty="0"/>
              <a:t> India </a:t>
            </a:r>
            <a:r>
              <a:rPr lang="en-US" altLang="en-US" sz="2400" b="1" dirty="0" err="1"/>
              <a:t>mula</a:t>
            </a:r>
            <a:r>
              <a:rPr lang="en-US" altLang="en-US" sz="2400" b="1" dirty="0"/>
              <a:t> </a:t>
            </a:r>
            <a:r>
              <a:rPr lang="en-US" altLang="en-US" sz="2400" b="1" dirty="0" err="1"/>
              <a:t>mempersoalkan</a:t>
            </a:r>
            <a:r>
              <a:rPr lang="en-US" altLang="en-US" sz="2400" b="1" dirty="0"/>
              <a:t> </a:t>
            </a:r>
            <a:r>
              <a:rPr lang="en-US" altLang="en-US" sz="2400" b="1" dirty="0" err="1"/>
              <a:t>perintah</a:t>
            </a:r>
            <a:r>
              <a:rPr lang="en-US" altLang="en-US" sz="2400" b="1" dirty="0"/>
              <a:t> agama Veda </a:t>
            </a:r>
            <a:r>
              <a:rPr lang="en-US" altLang="en-US" sz="2400" b="1" dirty="0" err="1"/>
              <a:t>tradisional</a:t>
            </a:r>
            <a:r>
              <a:rPr lang="en-US" altLang="en-US" sz="2400" b="1" dirty="0"/>
              <a:t>.</a:t>
            </a:r>
          </a:p>
          <a:p>
            <a:pPr marL="609600" indent="-609600" eaLnBrk="1" hangingPunct="1">
              <a:lnSpc>
                <a:spcPct val="90000"/>
              </a:lnSpc>
            </a:pPr>
            <a:r>
              <a:rPr lang="en-US" altLang="en-US" sz="2400" b="1" dirty="0" err="1"/>
              <a:t>Menjurus</a:t>
            </a:r>
            <a:r>
              <a:rPr lang="en-US" altLang="en-US" sz="2400" b="1" dirty="0"/>
              <a:t> </a:t>
            </a:r>
            <a:r>
              <a:rPr lang="en-US" altLang="en-US" sz="2400" b="1" dirty="0" err="1"/>
              <a:t>kepada</a:t>
            </a:r>
            <a:r>
              <a:rPr lang="en-US" altLang="en-US" sz="2400" b="1" dirty="0"/>
              <a:t> </a:t>
            </a:r>
            <a:r>
              <a:rPr lang="en-US" altLang="en-US" sz="2400" b="1" dirty="0" err="1"/>
              <a:t>pemikiran</a:t>
            </a:r>
            <a:r>
              <a:rPr lang="en-US" altLang="en-US" sz="2400" b="1" dirty="0"/>
              <a:t> yang </a:t>
            </a:r>
            <a:r>
              <a:rPr lang="en-US" altLang="en-US" sz="2400" b="1" dirty="0" err="1"/>
              <a:t>lebih</a:t>
            </a:r>
            <a:r>
              <a:rPr lang="en-US" altLang="en-US" sz="2400" b="1" dirty="0"/>
              <a:t> </a:t>
            </a:r>
            <a:r>
              <a:rPr lang="en-US" altLang="en-US" sz="2400" b="1" dirty="0" err="1"/>
              <a:t>filosofik</a:t>
            </a:r>
            <a:r>
              <a:rPr lang="en-US" altLang="en-US" sz="2400" b="1" dirty="0"/>
              <a:t>. </a:t>
            </a:r>
          </a:p>
          <a:p>
            <a:pPr marL="609600" indent="-609600" eaLnBrk="1" hangingPunct="1">
              <a:lnSpc>
                <a:spcPct val="90000"/>
              </a:lnSpc>
            </a:pPr>
            <a:r>
              <a:rPr lang="en-US" altLang="en-US" sz="2400" b="1" dirty="0" err="1"/>
              <a:t>Persoalan</a:t>
            </a:r>
            <a:r>
              <a:rPr lang="en-US" altLang="en-US" sz="2400" b="1" dirty="0"/>
              <a:t> </a:t>
            </a:r>
            <a:r>
              <a:rPr lang="en-US" altLang="en-US" sz="2400" b="1" dirty="0" err="1"/>
              <a:t>Roh</a:t>
            </a:r>
            <a:r>
              <a:rPr lang="en-US" altLang="en-US" sz="2400" b="1" dirty="0"/>
              <a:t> </a:t>
            </a:r>
            <a:r>
              <a:rPr lang="en-US" altLang="en-US" sz="2400" b="1" dirty="0" err="1"/>
              <a:t>Agung</a:t>
            </a:r>
            <a:r>
              <a:rPr lang="en-US" altLang="en-US" sz="2400" b="1" dirty="0"/>
              <a:t> </a:t>
            </a:r>
            <a:r>
              <a:rPr lang="en-US" altLang="en-US" sz="2400" b="1" dirty="0" err="1"/>
              <a:t>merangkumi</a:t>
            </a:r>
            <a:r>
              <a:rPr lang="en-US" altLang="en-US" sz="2400" b="1" dirty="0"/>
              <a:t>;   </a:t>
            </a:r>
          </a:p>
          <a:p>
            <a:pPr marL="990600" lvl="1" indent="-533400" eaLnBrk="1" hangingPunct="1">
              <a:lnSpc>
                <a:spcPct val="90000"/>
              </a:lnSpc>
            </a:pPr>
            <a:r>
              <a:rPr lang="en-US" altLang="en-US" sz="2400" b="1" dirty="0" err="1"/>
              <a:t>prinsip</a:t>
            </a:r>
            <a:r>
              <a:rPr lang="en-US" altLang="en-US" sz="2400" b="1" dirty="0"/>
              <a:t> </a:t>
            </a:r>
            <a:r>
              <a:rPr lang="en-US" altLang="en-US" sz="2400" b="1" i="1" dirty="0"/>
              <a:t>karma</a:t>
            </a:r>
            <a:r>
              <a:rPr lang="en-US" altLang="en-US" sz="2400" b="1" dirty="0"/>
              <a:t>, </a:t>
            </a:r>
            <a:r>
              <a:rPr lang="en-US" altLang="en-US" sz="2400" b="1" i="1" dirty="0"/>
              <a:t>moksha, </a:t>
            </a:r>
            <a:r>
              <a:rPr lang="en-US" altLang="en-US" sz="2400" b="1" i="1" dirty="0" err="1"/>
              <a:t>dan</a:t>
            </a:r>
            <a:r>
              <a:rPr lang="en-US" altLang="en-US" sz="2400" b="1" i="1" dirty="0"/>
              <a:t> samsara</a:t>
            </a:r>
            <a:r>
              <a:rPr lang="en-US" altLang="en-US" sz="2400" b="1" dirty="0"/>
              <a:t> </a:t>
            </a:r>
            <a:r>
              <a:rPr lang="en-US" altLang="en-US" sz="2400" b="1" dirty="0" err="1"/>
              <a:t>menjadi</a:t>
            </a:r>
            <a:r>
              <a:rPr lang="en-US" altLang="en-US" sz="2400" b="1" dirty="0"/>
              <a:t> </a:t>
            </a:r>
            <a:r>
              <a:rPr lang="en-US" altLang="en-US" sz="2400" b="1" dirty="0" err="1"/>
              <a:t>semakin</a:t>
            </a:r>
            <a:r>
              <a:rPr lang="en-US" altLang="en-US" sz="2400" b="1" dirty="0"/>
              <a:t> </a:t>
            </a:r>
            <a:r>
              <a:rPr lang="en-US" altLang="en-US" sz="2400" b="1" dirty="0" err="1"/>
              <a:t>dominan</a:t>
            </a:r>
            <a:r>
              <a:rPr lang="en-US" altLang="en-US" sz="2400" b="1" dirty="0"/>
              <a:t>.</a:t>
            </a:r>
          </a:p>
          <a:p>
            <a:pPr marL="990600" lvl="1" indent="-533400" eaLnBrk="1" hangingPunct="1">
              <a:lnSpc>
                <a:spcPct val="90000"/>
              </a:lnSpc>
            </a:pPr>
            <a:r>
              <a:rPr lang="en-US" altLang="en-US" sz="2400" b="1" dirty="0" err="1"/>
              <a:t>Kehidupan</a:t>
            </a:r>
            <a:r>
              <a:rPr lang="en-US" altLang="en-US" sz="2400" b="1" dirty="0"/>
              <a:t> </a:t>
            </a:r>
            <a:r>
              <a:rPr lang="en-US" altLang="en-US" sz="2400" b="1" dirty="0" err="1"/>
              <a:t>manusia</a:t>
            </a:r>
            <a:r>
              <a:rPr lang="en-US" altLang="en-US" sz="2400" b="1" dirty="0"/>
              <a:t> </a:t>
            </a:r>
            <a:r>
              <a:rPr lang="en-US" altLang="en-US" sz="2400" b="1" dirty="0" err="1"/>
              <a:t>dikaitkan</a:t>
            </a:r>
            <a:r>
              <a:rPr lang="en-US" altLang="en-US" sz="2400" b="1" dirty="0"/>
              <a:t> </a:t>
            </a:r>
            <a:r>
              <a:rPr lang="en-US" altLang="en-US" sz="2400" b="1" dirty="0" err="1"/>
              <a:t>dengan</a:t>
            </a:r>
            <a:r>
              <a:rPr lang="en-US" altLang="en-US" sz="2400" b="1" dirty="0"/>
              <a:t> </a:t>
            </a:r>
            <a:r>
              <a:rPr lang="en-US" altLang="en-US" sz="2400" b="1" i="1" dirty="0"/>
              <a:t>samsara</a:t>
            </a:r>
            <a:r>
              <a:rPr lang="en-US" altLang="en-US" sz="2400" b="1" dirty="0"/>
              <a:t>. </a:t>
            </a:r>
          </a:p>
          <a:p>
            <a:pPr marL="990600" lvl="1" indent="-533400" eaLnBrk="1" hangingPunct="1">
              <a:lnSpc>
                <a:spcPct val="90000"/>
              </a:lnSpc>
            </a:pPr>
            <a:r>
              <a:rPr lang="en-US" altLang="en-US" sz="2400" b="1" dirty="0"/>
              <a:t>Proses </a:t>
            </a:r>
            <a:r>
              <a:rPr lang="en-US" altLang="en-US" sz="2400" b="1" dirty="0" err="1"/>
              <a:t>kelahiran</a:t>
            </a:r>
            <a:r>
              <a:rPr lang="en-US" altLang="en-US" sz="2400" b="1" dirty="0"/>
              <a:t> </a:t>
            </a:r>
            <a:r>
              <a:rPr lang="en-US" altLang="en-US" sz="2400" b="1" dirty="0" err="1"/>
              <a:t>semula</a:t>
            </a:r>
            <a:r>
              <a:rPr lang="en-US" altLang="en-US" sz="2400" b="1" dirty="0"/>
              <a:t> (reincarnation)</a:t>
            </a:r>
          </a:p>
          <a:p>
            <a:pPr marL="990600" lvl="1" indent="-533400" eaLnBrk="1" hangingPunct="1">
              <a:lnSpc>
                <a:spcPct val="90000"/>
              </a:lnSpc>
            </a:pPr>
            <a:r>
              <a:rPr lang="en-US" altLang="en-US" sz="2400" b="1" dirty="0" err="1"/>
              <a:t>Kebebasan</a:t>
            </a:r>
            <a:r>
              <a:rPr lang="en-US" altLang="en-US" sz="2400" b="1" dirty="0"/>
              <a:t> </a:t>
            </a:r>
            <a:r>
              <a:rPr lang="en-US" altLang="en-US" sz="2400" b="1" dirty="0" err="1"/>
              <a:t>abadi</a:t>
            </a:r>
            <a:r>
              <a:rPr lang="en-US" altLang="en-US" sz="2400" b="1" dirty="0"/>
              <a:t>  (</a:t>
            </a:r>
            <a:r>
              <a:rPr lang="en-US" altLang="en-US" sz="2400" b="1" i="1" dirty="0"/>
              <a:t>moksha)</a:t>
            </a:r>
            <a:r>
              <a:rPr lang="en-US" altLang="en-US" sz="2400" b="1" dirty="0"/>
              <a:t> </a:t>
            </a:r>
          </a:p>
        </p:txBody>
      </p:sp>
      <p:sp>
        <p:nvSpPr>
          <p:cNvPr id="2" name="Slide Number Placeholder 1"/>
          <p:cNvSpPr>
            <a:spLocks noGrp="1"/>
          </p:cNvSpPr>
          <p:nvPr>
            <p:ph type="sldNum" sz="quarter" idx="12"/>
          </p:nvPr>
        </p:nvSpPr>
        <p:spPr/>
        <p:txBody>
          <a:bodyPr/>
          <a:lstStyle/>
          <a:p>
            <a:pPr>
              <a:defRPr/>
            </a:pPr>
            <a:fld id="{C421A1E6-4DAB-4C38-B4A7-93228B8BF97A}" type="slidenum">
              <a:rPr lang="ar-SA" altLang="en-US" smtClean="0"/>
              <a:pPr>
                <a:defRPr/>
              </a:pPr>
              <a:t>22</a:t>
            </a:fld>
            <a:endParaRPr lang="en-US" altLang="en-US"/>
          </a:p>
        </p:txBody>
      </p:sp>
      <p:sp>
        <p:nvSpPr>
          <p:cNvPr id="54277" name="AutoShape 6" descr="Image result for upanishad"/>
          <p:cNvSpPr>
            <a:spLocks noChangeAspect="1" noChangeArrowheads="1"/>
          </p:cNvSpPr>
          <p:nvPr/>
        </p:nvSpPr>
        <p:spPr bwMode="auto">
          <a:xfrm>
            <a:off x="252413" y="78582"/>
            <a:ext cx="1019175"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endParaRPr lang="en-MY" altLang="en-US"/>
          </a:p>
        </p:txBody>
      </p:sp>
      <p:pic>
        <p:nvPicPr>
          <p:cNvPr id="54279"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660016" y="4572000"/>
            <a:ext cx="1483983" cy="2219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837403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95275"/>
            <a:ext cx="7772400" cy="1082675"/>
          </a:xfrm>
        </p:spPr>
        <p:txBody>
          <a:bodyPr/>
          <a:lstStyle/>
          <a:p>
            <a:pPr>
              <a:defRPr/>
            </a:pPr>
            <a:r>
              <a:rPr lang="en-MY" b="1" dirty="0">
                <a:solidFill>
                  <a:srgbClr val="FFC000"/>
                </a:solidFill>
              </a:rPr>
              <a:t>DEFINISI ISTILAH</a:t>
            </a:r>
            <a:br>
              <a:rPr lang="en-MY" b="1" dirty="0">
                <a:solidFill>
                  <a:srgbClr val="FFC000"/>
                </a:solidFill>
              </a:rPr>
            </a:br>
            <a:r>
              <a:rPr lang="en-MY" altLang="en-US" sz="2400" b="1" dirty="0">
                <a:solidFill>
                  <a:srgbClr val="FFC000"/>
                </a:solidFill>
              </a:rPr>
              <a:t>(</a:t>
            </a:r>
            <a:r>
              <a:rPr lang="en-MY" altLang="en-US" sz="2400" b="1" dirty="0" err="1">
                <a:solidFill>
                  <a:srgbClr val="FFC000"/>
                </a:solidFill>
              </a:rPr>
              <a:t>dalam</a:t>
            </a:r>
            <a:r>
              <a:rPr lang="en-MY" altLang="en-US" sz="2400" b="1" dirty="0">
                <a:solidFill>
                  <a:srgbClr val="FFC000"/>
                </a:solidFill>
              </a:rPr>
              <a:t> </a:t>
            </a:r>
            <a:r>
              <a:rPr lang="en-MY" altLang="en-US" sz="2400" b="1" dirty="0" err="1">
                <a:solidFill>
                  <a:srgbClr val="FFC000"/>
                </a:solidFill>
              </a:rPr>
              <a:t>Hinduisme</a:t>
            </a:r>
            <a:r>
              <a:rPr lang="en-MY" altLang="en-US" sz="2400" b="1" dirty="0">
                <a:solidFill>
                  <a:srgbClr val="FFC000"/>
                </a:solidFill>
              </a:rPr>
              <a:t> </a:t>
            </a:r>
            <a:r>
              <a:rPr lang="en-MY" altLang="en-US" sz="2400" b="1" dirty="0" err="1">
                <a:solidFill>
                  <a:srgbClr val="FFC000"/>
                </a:solidFill>
              </a:rPr>
              <a:t>dan</a:t>
            </a:r>
            <a:r>
              <a:rPr lang="en-MY" altLang="en-US" sz="2400" b="1" dirty="0">
                <a:solidFill>
                  <a:srgbClr val="FFC000"/>
                </a:solidFill>
              </a:rPr>
              <a:t> </a:t>
            </a:r>
            <a:r>
              <a:rPr lang="en-MY" altLang="en-US" sz="2400" b="1" dirty="0" err="1">
                <a:solidFill>
                  <a:srgbClr val="FFC000"/>
                </a:solidFill>
              </a:rPr>
              <a:t>Buddhisme</a:t>
            </a:r>
            <a:r>
              <a:rPr lang="en-MY" altLang="en-US" sz="2400" b="1" dirty="0">
                <a:solidFill>
                  <a:srgbClr val="FFC000"/>
                </a:solidFill>
              </a:rPr>
              <a:t>)</a:t>
            </a:r>
            <a:endParaRPr lang="en-MY" sz="2400" b="1" dirty="0">
              <a:solidFill>
                <a:srgbClr val="FFC000"/>
              </a:solidFill>
            </a:endParaRPr>
          </a:p>
        </p:txBody>
      </p:sp>
      <p:sp>
        <p:nvSpPr>
          <p:cNvPr id="56323" name="Content Placeholder 2"/>
          <p:cNvSpPr>
            <a:spLocks noGrp="1"/>
          </p:cNvSpPr>
          <p:nvPr>
            <p:ph idx="1"/>
          </p:nvPr>
        </p:nvSpPr>
        <p:spPr>
          <a:xfrm>
            <a:off x="457200" y="1377950"/>
            <a:ext cx="7937500" cy="4870450"/>
          </a:xfrm>
        </p:spPr>
        <p:txBody>
          <a:bodyPr/>
          <a:lstStyle/>
          <a:p>
            <a:pPr marL="268288" indent="-268288"/>
            <a:r>
              <a:rPr lang="en-MY" altLang="en-US" sz="2400" b="1" dirty="0"/>
              <a:t>Karma</a:t>
            </a:r>
            <a:r>
              <a:rPr lang="en-MY" altLang="en-US" sz="2400" dirty="0"/>
              <a:t> </a:t>
            </a:r>
            <a:r>
              <a:rPr lang="en-MY" altLang="en-US" sz="2400" dirty="0" err="1"/>
              <a:t>ialah</a:t>
            </a:r>
            <a:r>
              <a:rPr lang="en-MY" altLang="en-US" sz="2400" dirty="0"/>
              <a:t> </a:t>
            </a:r>
            <a:r>
              <a:rPr lang="en-MY" altLang="en-US" sz="2400" dirty="0" err="1"/>
              <a:t>sejumlah</a:t>
            </a:r>
            <a:r>
              <a:rPr lang="en-MY" altLang="en-US" sz="2400" dirty="0"/>
              <a:t> </a:t>
            </a:r>
            <a:r>
              <a:rPr lang="en-MY" altLang="en-US" sz="2400" dirty="0" err="1"/>
              <a:t>tindakan</a:t>
            </a:r>
            <a:r>
              <a:rPr lang="en-MY" altLang="en-US" sz="2400" dirty="0"/>
              <a:t> </a:t>
            </a:r>
            <a:r>
              <a:rPr lang="en-MY" altLang="en-US" sz="2400" dirty="0" err="1"/>
              <a:t>seseorang</a:t>
            </a:r>
            <a:r>
              <a:rPr lang="en-MY" altLang="en-US" sz="2400" dirty="0"/>
              <a:t> </a:t>
            </a:r>
            <a:r>
              <a:rPr lang="en-MY" altLang="en-US" sz="2400" dirty="0" err="1"/>
              <a:t>dalam</a:t>
            </a:r>
            <a:r>
              <a:rPr lang="en-MY" altLang="en-US" sz="2400" dirty="0"/>
              <a:t> </a:t>
            </a:r>
            <a:r>
              <a:rPr lang="en-MY" altLang="en-US" sz="2400" dirty="0" err="1"/>
              <a:t>keadaan</a:t>
            </a:r>
            <a:r>
              <a:rPr lang="en-MY" altLang="en-US" sz="2400" dirty="0"/>
              <a:t> </a:t>
            </a:r>
            <a:r>
              <a:rPr lang="en-MY" altLang="en-US" sz="2400" dirty="0" err="1"/>
              <a:t>kewujudan</a:t>
            </a:r>
            <a:r>
              <a:rPr lang="en-MY" altLang="en-US" sz="2400" dirty="0"/>
              <a:t> </a:t>
            </a:r>
            <a:r>
              <a:rPr lang="en-MY" altLang="en-US" sz="2400" dirty="0" err="1"/>
              <a:t>ini</a:t>
            </a:r>
            <a:r>
              <a:rPr lang="en-MY" altLang="en-US" sz="2400" dirty="0"/>
              <a:t> </a:t>
            </a:r>
            <a:r>
              <a:rPr lang="en-MY" altLang="en-US" sz="2400" dirty="0" err="1"/>
              <a:t>dan</a:t>
            </a:r>
            <a:r>
              <a:rPr lang="en-MY" altLang="en-US" sz="2400" dirty="0"/>
              <a:t> </a:t>
            </a:r>
            <a:r>
              <a:rPr lang="en-MY" altLang="en-US" sz="2400" dirty="0" err="1"/>
              <a:t>sebelumnya</a:t>
            </a:r>
            <a:r>
              <a:rPr lang="en-MY" altLang="en-US" sz="2400" dirty="0"/>
              <a:t> yang </a:t>
            </a:r>
            <a:r>
              <a:rPr lang="en-MY" altLang="en-US" sz="2400" dirty="0" err="1"/>
              <a:t>dilihat</a:t>
            </a:r>
            <a:r>
              <a:rPr lang="en-MY" altLang="en-US" sz="2400" dirty="0"/>
              <a:t> </a:t>
            </a:r>
            <a:r>
              <a:rPr lang="en-MY" altLang="en-US" sz="2400" dirty="0" err="1"/>
              <a:t>sebagai</a:t>
            </a:r>
            <a:r>
              <a:rPr lang="en-MY" altLang="en-US" sz="2400" dirty="0"/>
              <a:t> </a:t>
            </a:r>
            <a:r>
              <a:rPr lang="en-MY" altLang="en-US" sz="2400" dirty="0" err="1"/>
              <a:t>menentukan</a:t>
            </a:r>
            <a:r>
              <a:rPr lang="en-MY" altLang="en-US" sz="2400" dirty="0"/>
              <a:t> </a:t>
            </a:r>
            <a:r>
              <a:rPr lang="en-MY" altLang="en-US" sz="2400" dirty="0" err="1"/>
              <a:t>nasib</a:t>
            </a:r>
            <a:r>
              <a:rPr lang="en-MY" altLang="en-US" sz="2400" dirty="0"/>
              <a:t> </a:t>
            </a:r>
            <a:r>
              <a:rPr lang="en-MY" altLang="en-US" sz="2400" dirty="0" err="1"/>
              <a:t>mereka</a:t>
            </a:r>
            <a:r>
              <a:rPr lang="en-MY" altLang="en-US" sz="2400" dirty="0"/>
              <a:t> </a:t>
            </a:r>
            <a:r>
              <a:rPr lang="en-MY" altLang="en-US" sz="2400" dirty="0" err="1"/>
              <a:t>pada</a:t>
            </a:r>
            <a:r>
              <a:rPr lang="en-MY" altLang="en-US" sz="2400" dirty="0"/>
              <a:t> masa </a:t>
            </a:r>
            <a:r>
              <a:rPr lang="en-MY" altLang="en-US" sz="2400" dirty="0" err="1"/>
              <a:t>depan</a:t>
            </a:r>
            <a:r>
              <a:rPr lang="en-MY" altLang="en-US" sz="2400" dirty="0"/>
              <a:t>.</a:t>
            </a:r>
          </a:p>
          <a:p>
            <a:pPr marL="268288" indent="-268288"/>
            <a:r>
              <a:rPr lang="en-MY" altLang="en-US" sz="2400" b="1" dirty="0" err="1"/>
              <a:t>Mokhsa</a:t>
            </a:r>
            <a:r>
              <a:rPr lang="en-MY" altLang="en-US" sz="2400" dirty="0"/>
              <a:t> </a:t>
            </a:r>
            <a:r>
              <a:rPr lang="en-MY" altLang="en-US" sz="2400" dirty="0" err="1"/>
              <a:t>bererti</a:t>
            </a:r>
            <a:r>
              <a:rPr lang="en-MY" altLang="en-US" sz="2400" dirty="0"/>
              <a:t> </a:t>
            </a:r>
            <a:r>
              <a:rPr lang="en-MY" altLang="en-US" sz="2400" dirty="0" err="1"/>
              <a:t>pelepasan</a:t>
            </a:r>
            <a:r>
              <a:rPr lang="en-MY" altLang="en-US" sz="2400" dirty="0"/>
              <a:t> </a:t>
            </a:r>
            <a:r>
              <a:rPr lang="en-MY" altLang="en-US" sz="2400" dirty="0" err="1"/>
              <a:t>atau</a:t>
            </a:r>
            <a:r>
              <a:rPr lang="en-MY" altLang="en-US" sz="2400" dirty="0"/>
              <a:t> </a:t>
            </a:r>
            <a:r>
              <a:rPr lang="en-MY" altLang="en-US" sz="2400" dirty="0" err="1"/>
              <a:t>kebebasan</a:t>
            </a:r>
            <a:r>
              <a:rPr lang="en-MY" altLang="en-US" sz="2400" dirty="0"/>
              <a:t> </a:t>
            </a:r>
            <a:r>
              <a:rPr lang="en-MY" altLang="en-US" sz="2400" dirty="0" err="1"/>
              <a:t>daripada</a:t>
            </a:r>
            <a:r>
              <a:rPr lang="en-MY" altLang="en-US" sz="2400" dirty="0"/>
              <a:t> </a:t>
            </a:r>
            <a:r>
              <a:rPr lang="en-MY" altLang="en-US" sz="2400" dirty="0" err="1"/>
              <a:t>ikatan</a:t>
            </a:r>
            <a:r>
              <a:rPr lang="en-MY" altLang="en-US" sz="2400" dirty="0"/>
              <a:t> </a:t>
            </a:r>
            <a:r>
              <a:rPr lang="en-MY" altLang="en-US" sz="2400" dirty="0" err="1"/>
              <a:t>duniawi</a:t>
            </a:r>
            <a:r>
              <a:rPr lang="en-MY" altLang="en-US" sz="2400" dirty="0"/>
              <a:t> </a:t>
            </a:r>
            <a:r>
              <a:rPr lang="en-MY" altLang="en-US" sz="2400" dirty="0" err="1"/>
              <a:t>dan</a:t>
            </a:r>
            <a:r>
              <a:rPr lang="en-MY" altLang="en-US" sz="2400" dirty="0"/>
              <a:t> </a:t>
            </a:r>
            <a:r>
              <a:rPr lang="en-MY" altLang="en-US" sz="2400" dirty="0" err="1"/>
              <a:t>putaran</a:t>
            </a:r>
            <a:r>
              <a:rPr lang="en-MY" altLang="en-US" sz="2400" dirty="0"/>
              <a:t> </a:t>
            </a:r>
            <a:r>
              <a:rPr lang="en-MY" altLang="en-US" sz="2400" dirty="0" err="1"/>
              <a:t>reinkarnasi</a:t>
            </a:r>
            <a:r>
              <a:rPr lang="en-MY" altLang="en-US" sz="2400" dirty="0"/>
              <a:t> </a:t>
            </a:r>
            <a:r>
              <a:rPr lang="en-MY" altLang="en-US" sz="2400" dirty="0" err="1"/>
              <a:t>atau</a:t>
            </a:r>
            <a:r>
              <a:rPr lang="en-MY" altLang="en-US" sz="2400" dirty="0"/>
              <a:t> </a:t>
            </a:r>
            <a:r>
              <a:rPr lang="en-MY" altLang="en-US" sz="2400" dirty="0" err="1"/>
              <a:t>Punarbawa</a:t>
            </a:r>
            <a:r>
              <a:rPr lang="en-MY" altLang="en-US" sz="2400" dirty="0"/>
              <a:t> </a:t>
            </a:r>
            <a:r>
              <a:rPr lang="en-MY" altLang="en-US" sz="2400" dirty="0" err="1"/>
              <a:t>kehidupan</a:t>
            </a:r>
            <a:r>
              <a:rPr lang="en-MY" altLang="en-US" sz="2400" dirty="0"/>
              <a:t>. </a:t>
            </a:r>
          </a:p>
          <a:p>
            <a:pPr marL="268288" indent="-268288"/>
            <a:r>
              <a:rPr lang="fi-FI" altLang="en-US" sz="2400" b="1" dirty="0"/>
              <a:t>Samsara</a:t>
            </a:r>
            <a:r>
              <a:rPr lang="fi-FI" altLang="en-US" sz="2400" dirty="0"/>
              <a:t> ialah kitaran kematian dan kelahiran semula yang mana kehidupan material di dunia adalah terikat.</a:t>
            </a:r>
          </a:p>
          <a:p>
            <a:pPr marL="268288" lvl="1" indent="-268288"/>
            <a:r>
              <a:rPr lang="en-US" altLang="en-US" sz="2400" b="1" dirty="0"/>
              <a:t>Dharma </a:t>
            </a:r>
            <a:r>
              <a:rPr lang="en-US" altLang="en-US" sz="2400" dirty="0" err="1"/>
              <a:t>ialah</a:t>
            </a:r>
            <a:r>
              <a:rPr lang="en-US" altLang="en-US" sz="2400" dirty="0"/>
              <a:t> </a:t>
            </a:r>
            <a:r>
              <a:rPr lang="en-US" altLang="en-US" sz="2400" dirty="0" err="1"/>
              <a:t>keseluruhan</a:t>
            </a:r>
            <a:r>
              <a:rPr lang="en-US" altLang="en-US" sz="2400" dirty="0"/>
              <a:t> proses </a:t>
            </a:r>
            <a:r>
              <a:rPr lang="en-US" altLang="en-US" sz="2400" dirty="0" err="1"/>
              <a:t>memisahkan</a:t>
            </a:r>
            <a:r>
              <a:rPr lang="en-US" altLang="en-US" sz="2400" dirty="0"/>
              <a:t> </a:t>
            </a:r>
            <a:r>
              <a:rPr lang="en-US" altLang="en-US" sz="2400" dirty="0" err="1"/>
              <a:t>diri</a:t>
            </a:r>
            <a:r>
              <a:rPr lang="en-US" altLang="en-US" sz="2400" dirty="0"/>
              <a:t> </a:t>
            </a:r>
            <a:r>
              <a:rPr lang="en-US" altLang="en-US" sz="2400" dirty="0" err="1"/>
              <a:t>daripada</a:t>
            </a:r>
            <a:r>
              <a:rPr lang="en-US" altLang="en-US" sz="2400" dirty="0"/>
              <a:t> samsara </a:t>
            </a:r>
            <a:r>
              <a:rPr lang="en-US" altLang="en-US" sz="2400" dirty="0" err="1"/>
              <a:t>dan</a:t>
            </a:r>
            <a:r>
              <a:rPr lang="en-US" altLang="en-US" sz="2400" dirty="0"/>
              <a:t> </a:t>
            </a:r>
            <a:r>
              <a:rPr lang="en-US" altLang="en-US" sz="2400" dirty="0" err="1"/>
              <a:t>mencapai</a:t>
            </a:r>
            <a:r>
              <a:rPr lang="en-US" altLang="en-US" sz="2400" dirty="0"/>
              <a:t> moksha yang </a:t>
            </a:r>
            <a:r>
              <a:rPr lang="en-US" altLang="en-US" sz="2400" dirty="0" err="1"/>
              <a:t>harus</a:t>
            </a:r>
            <a:r>
              <a:rPr lang="en-US" altLang="en-US" sz="2400" dirty="0"/>
              <a:t> </a:t>
            </a:r>
            <a:r>
              <a:rPr lang="en-US" altLang="en-US" sz="2400" dirty="0" err="1"/>
              <a:t>dipenuhi</a:t>
            </a:r>
            <a:r>
              <a:rPr lang="en-US" altLang="en-US" sz="2400" dirty="0"/>
              <a:t> </a:t>
            </a:r>
            <a:r>
              <a:rPr lang="en-US" altLang="en-US" sz="2400" dirty="0" err="1"/>
              <a:t>oleh</a:t>
            </a:r>
            <a:r>
              <a:rPr lang="en-US" altLang="en-US" sz="2400" dirty="0"/>
              <a:t> </a:t>
            </a:r>
            <a:r>
              <a:rPr lang="en-US" altLang="en-US" sz="2400" dirty="0" err="1"/>
              <a:t>setiap</a:t>
            </a:r>
            <a:r>
              <a:rPr lang="en-US" altLang="en-US" sz="2400" dirty="0"/>
              <a:t> </a:t>
            </a:r>
            <a:r>
              <a:rPr lang="en-US" altLang="en-US" sz="2400" dirty="0" err="1"/>
              <a:t>individu</a:t>
            </a:r>
            <a:r>
              <a:rPr lang="en-US" altLang="en-US" sz="2400" dirty="0"/>
              <a:t>.</a:t>
            </a:r>
          </a:p>
        </p:txBody>
      </p:sp>
      <p:sp>
        <p:nvSpPr>
          <p:cNvPr id="4" name="Slide Number Placeholder 3"/>
          <p:cNvSpPr>
            <a:spLocks noGrp="1"/>
          </p:cNvSpPr>
          <p:nvPr>
            <p:ph type="sldNum" sz="quarter" idx="12"/>
          </p:nvPr>
        </p:nvSpPr>
        <p:spPr/>
        <p:txBody>
          <a:bodyPr/>
          <a:lstStyle/>
          <a:p>
            <a:pPr>
              <a:defRPr/>
            </a:pPr>
            <a:fld id="{E0401718-8141-47FC-BBEF-751359C7F785}" type="slidenum">
              <a:rPr lang="ar-SA" altLang="en-US" smtClean="0"/>
              <a:pPr>
                <a:defRPr/>
              </a:pPr>
              <a:t>23</a:t>
            </a:fld>
            <a:endParaRPr lang="en-US" altLang="en-US"/>
          </a:p>
        </p:txBody>
      </p:sp>
    </p:spTree>
    <p:extLst>
      <p:ext uri="{BB962C8B-B14F-4D97-AF65-F5344CB8AC3E}">
        <p14:creationId xmlns:p14="http://schemas.microsoft.com/office/powerpoint/2010/main" val="26227788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2"/>
          <p:cNvSpPr>
            <a:spLocks noGrp="1" noChangeArrowheads="1"/>
          </p:cNvSpPr>
          <p:nvPr>
            <p:ph type="title"/>
          </p:nvPr>
        </p:nvSpPr>
        <p:spPr>
          <a:xfrm>
            <a:off x="457200" y="152400"/>
            <a:ext cx="7162800" cy="762000"/>
          </a:xfrm>
        </p:spPr>
        <p:txBody>
          <a:bodyPr/>
          <a:lstStyle/>
          <a:p>
            <a:pPr algn="r" eaLnBrk="1" fontAlgn="auto" hangingPunct="1">
              <a:spcAft>
                <a:spcPts val="0"/>
              </a:spcAft>
              <a:defRPr/>
            </a:pPr>
            <a:r>
              <a:rPr lang="en-US" altLang="en-US" cap="none" dirty="0" err="1"/>
              <a:t>sambungan</a:t>
            </a:r>
            <a:r>
              <a:rPr lang="en-US" altLang="en-US" cap="none" dirty="0"/>
              <a:t>…</a:t>
            </a:r>
          </a:p>
        </p:txBody>
      </p:sp>
      <p:sp>
        <p:nvSpPr>
          <p:cNvPr id="57347" name="Rectangle 3"/>
          <p:cNvSpPr>
            <a:spLocks noGrp="1" noChangeArrowheads="1"/>
          </p:cNvSpPr>
          <p:nvPr>
            <p:ph idx="1"/>
          </p:nvPr>
        </p:nvSpPr>
        <p:spPr>
          <a:xfrm>
            <a:off x="304800" y="1295400"/>
            <a:ext cx="8534400" cy="5181600"/>
          </a:xfrm>
        </p:spPr>
        <p:txBody>
          <a:bodyPr/>
          <a:lstStyle/>
          <a:p>
            <a:pPr eaLnBrk="1" hangingPunct="1"/>
            <a:r>
              <a:rPr lang="en-US" altLang="en-US" sz="2800" b="1" dirty="0" err="1"/>
              <a:t>Kebebasan</a:t>
            </a:r>
            <a:r>
              <a:rPr lang="en-US" altLang="en-US" sz="2800" b="1" dirty="0"/>
              <a:t> </a:t>
            </a:r>
            <a:r>
              <a:rPr lang="en-US" altLang="en-US" sz="2800" b="1" dirty="0" err="1"/>
              <a:t>abadi</a:t>
            </a:r>
            <a:r>
              <a:rPr lang="en-US" altLang="en-US" sz="2800" b="1" dirty="0"/>
              <a:t> </a:t>
            </a:r>
            <a:r>
              <a:rPr lang="en-US" altLang="en-US" sz="2800" dirty="0" err="1"/>
              <a:t>dicapai</a:t>
            </a:r>
            <a:r>
              <a:rPr lang="en-US" altLang="en-US" sz="2800" dirty="0"/>
              <a:t> </a:t>
            </a:r>
            <a:r>
              <a:rPr lang="en-US" altLang="en-US" sz="2800" dirty="0" err="1"/>
              <a:t>melalui</a:t>
            </a:r>
            <a:r>
              <a:rPr lang="en-US" altLang="en-US" sz="2800" dirty="0"/>
              <a:t>:</a:t>
            </a:r>
          </a:p>
          <a:p>
            <a:pPr marL="914400" lvl="1" indent="-457200" eaLnBrk="1" hangingPunct="1">
              <a:buFont typeface="Calibri Light" panose="020F0302020204030204" pitchFamily="34" charset="0"/>
              <a:buAutoNum type="arabicParenR"/>
            </a:pPr>
            <a:r>
              <a:rPr lang="en-US" altLang="en-US" sz="2800" b="1" i="1" dirty="0" err="1"/>
              <a:t>Jnana-marga</a:t>
            </a:r>
            <a:r>
              <a:rPr lang="en-US" altLang="en-US" sz="2800" b="1" i="1" dirty="0"/>
              <a:t>, </a:t>
            </a:r>
            <a:r>
              <a:rPr lang="en-US" altLang="en-US" sz="2800" dirty="0" err="1"/>
              <a:t>iaitu</a:t>
            </a:r>
            <a:r>
              <a:rPr lang="en-US" altLang="en-US" sz="2800" b="1" dirty="0"/>
              <a:t> </a:t>
            </a:r>
            <a:r>
              <a:rPr lang="en-US" altLang="en-US" sz="2800" dirty="0" err="1"/>
              <a:t>pembebasan</a:t>
            </a:r>
            <a:r>
              <a:rPr lang="en-US" altLang="en-US" sz="2800" dirty="0"/>
              <a:t> </a:t>
            </a:r>
            <a:r>
              <a:rPr lang="en-US" altLang="en-US" sz="2800" dirty="0" err="1"/>
              <a:t>dengan</a:t>
            </a:r>
            <a:r>
              <a:rPr lang="en-US" altLang="en-US" sz="2800" dirty="0"/>
              <a:t> </a:t>
            </a:r>
            <a:r>
              <a:rPr lang="en-US" altLang="en-US" sz="2800" dirty="0" err="1"/>
              <a:t>cara</a:t>
            </a:r>
            <a:r>
              <a:rPr lang="en-US" altLang="en-US" sz="2800" dirty="0"/>
              <a:t> </a:t>
            </a:r>
            <a:r>
              <a:rPr lang="en-US" altLang="en-US" sz="2800" dirty="0" err="1"/>
              <a:t>ilmu</a:t>
            </a:r>
            <a:r>
              <a:rPr lang="en-US" altLang="en-US" sz="2800" dirty="0"/>
              <a:t> </a:t>
            </a:r>
            <a:r>
              <a:rPr lang="en-US" altLang="en-US" sz="2800" dirty="0" err="1"/>
              <a:t>pengetahuan</a:t>
            </a:r>
            <a:r>
              <a:rPr lang="en-US" altLang="en-US" sz="2800" dirty="0"/>
              <a:t>. </a:t>
            </a:r>
            <a:endParaRPr lang="en-US" altLang="en-US" sz="2800" i="1" dirty="0"/>
          </a:p>
          <a:p>
            <a:pPr marL="914400" lvl="1" indent="-457200" eaLnBrk="1" hangingPunct="1">
              <a:buFont typeface="Calibri Light" panose="020F0302020204030204" pitchFamily="34" charset="0"/>
              <a:buAutoNum type="arabicParenR"/>
            </a:pPr>
            <a:r>
              <a:rPr lang="en-US" altLang="en-US" sz="2800" b="1" i="1" dirty="0"/>
              <a:t>Karma-</a:t>
            </a:r>
            <a:r>
              <a:rPr lang="en-US" altLang="en-US" sz="2800" b="1" i="1" dirty="0" err="1"/>
              <a:t>marga</a:t>
            </a:r>
            <a:r>
              <a:rPr lang="en-US" altLang="en-US" sz="2800" b="1" i="1" dirty="0"/>
              <a:t>,</a:t>
            </a:r>
            <a:r>
              <a:rPr lang="en-US" altLang="en-US" sz="2800" dirty="0"/>
              <a:t> </a:t>
            </a:r>
            <a:r>
              <a:rPr lang="en-US" altLang="en-US" sz="2800" dirty="0" err="1"/>
              <a:t>iaitu</a:t>
            </a:r>
            <a:r>
              <a:rPr lang="en-US" altLang="en-US" sz="2800" dirty="0"/>
              <a:t> </a:t>
            </a:r>
            <a:r>
              <a:rPr lang="en-US" altLang="en-US" sz="2800" dirty="0" err="1"/>
              <a:t>pendekatan</a:t>
            </a:r>
            <a:r>
              <a:rPr lang="en-US" altLang="en-US" sz="2800" dirty="0"/>
              <a:t> yang </a:t>
            </a:r>
            <a:r>
              <a:rPr lang="en-US" altLang="en-US" sz="2800" dirty="0" err="1"/>
              <a:t>menekankan</a:t>
            </a:r>
            <a:r>
              <a:rPr lang="en-US" altLang="en-US" sz="2800" dirty="0"/>
              <a:t> </a:t>
            </a:r>
            <a:r>
              <a:rPr lang="en-US" altLang="en-US" sz="2800" dirty="0" err="1"/>
              <a:t>pembebasan</a:t>
            </a:r>
            <a:r>
              <a:rPr lang="en-US" altLang="en-US" sz="2800" dirty="0"/>
              <a:t> </a:t>
            </a:r>
            <a:r>
              <a:rPr lang="en-US" altLang="en-US" sz="2800" dirty="0" err="1"/>
              <a:t>melalui</a:t>
            </a:r>
            <a:r>
              <a:rPr lang="en-US" altLang="en-US" sz="2800" dirty="0"/>
              <a:t> </a:t>
            </a:r>
            <a:r>
              <a:rPr lang="en-US" altLang="en-US" sz="2800" dirty="0" err="1"/>
              <a:t>perbuatan</a:t>
            </a:r>
            <a:r>
              <a:rPr lang="en-US" altLang="en-US" sz="2800" dirty="0"/>
              <a:t> </a:t>
            </a:r>
            <a:r>
              <a:rPr lang="en-US" altLang="en-US" sz="2800" dirty="0" err="1"/>
              <a:t>baik</a:t>
            </a:r>
            <a:r>
              <a:rPr lang="en-US" altLang="en-US" sz="2800" dirty="0"/>
              <a:t>. </a:t>
            </a:r>
            <a:endParaRPr lang="en-US" altLang="en-US" sz="2800" i="1" dirty="0"/>
          </a:p>
          <a:p>
            <a:pPr marL="914400" lvl="1" indent="-457200" eaLnBrk="1" hangingPunct="1">
              <a:buFont typeface="Calibri Light" panose="020F0302020204030204" pitchFamily="34" charset="0"/>
              <a:buAutoNum type="arabicParenR"/>
            </a:pPr>
            <a:r>
              <a:rPr lang="en-US" altLang="en-US" sz="2800" b="1" i="1" dirty="0"/>
              <a:t>Bhakti-</a:t>
            </a:r>
            <a:r>
              <a:rPr lang="en-US" altLang="en-US" sz="2800" b="1" i="1" dirty="0" err="1"/>
              <a:t>marga</a:t>
            </a:r>
            <a:r>
              <a:rPr lang="en-US" altLang="en-US" sz="2800" b="1" i="1" dirty="0"/>
              <a:t>,</a:t>
            </a:r>
            <a:r>
              <a:rPr lang="en-US" altLang="en-US" sz="2800" b="1" dirty="0"/>
              <a:t> </a:t>
            </a:r>
            <a:r>
              <a:rPr lang="en-US" altLang="en-US" sz="2800" dirty="0" err="1"/>
              <a:t>iaitu</a:t>
            </a:r>
            <a:r>
              <a:rPr lang="en-US" altLang="en-US" sz="2800" dirty="0"/>
              <a:t> </a:t>
            </a:r>
            <a:r>
              <a:rPr lang="en-US" altLang="en-US" sz="2800" dirty="0" err="1"/>
              <a:t>pendekatan</a:t>
            </a:r>
            <a:r>
              <a:rPr lang="en-US" altLang="en-US" sz="2800" dirty="0"/>
              <a:t> </a:t>
            </a:r>
            <a:r>
              <a:rPr lang="en-US" altLang="en-US" sz="2800" dirty="0" err="1"/>
              <a:t>dengan</a:t>
            </a:r>
            <a:r>
              <a:rPr lang="en-US" altLang="en-US" sz="2800" dirty="0"/>
              <a:t> </a:t>
            </a:r>
            <a:r>
              <a:rPr lang="en-US" altLang="en-US" sz="2800" dirty="0" err="1"/>
              <a:t>cara</a:t>
            </a:r>
            <a:r>
              <a:rPr lang="en-US" altLang="en-US" sz="2800" dirty="0"/>
              <a:t> </a:t>
            </a:r>
            <a:r>
              <a:rPr lang="en-US" altLang="en-US" sz="2800" dirty="0" err="1"/>
              <a:t>meningkatkan</a:t>
            </a:r>
            <a:r>
              <a:rPr lang="en-US" altLang="en-US" sz="2800" dirty="0"/>
              <a:t> </a:t>
            </a:r>
            <a:r>
              <a:rPr lang="en-US" altLang="en-US" sz="2800" dirty="0" err="1"/>
              <a:t>hubungan</a:t>
            </a:r>
            <a:r>
              <a:rPr lang="en-US" altLang="en-US" sz="2800" dirty="0"/>
              <a:t> </a:t>
            </a:r>
            <a:r>
              <a:rPr lang="en-US" altLang="en-US" sz="2800" dirty="0" err="1"/>
              <a:t>kerohanian</a:t>
            </a:r>
            <a:r>
              <a:rPr lang="en-US" altLang="en-US" sz="2800" dirty="0"/>
              <a:t> </a:t>
            </a:r>
            <a:r>
              <a:rPr lang="en-US" altLang="en-US" sz="2800" dirty="0" err="1"/>
              <a:t>dengan</a:t>
            </a:r>
            <a:r>
              <a:rPr lang="en-US" altLang="en-US" sz="2800" dirty="0"/>
              <a:t> rasa </a:t>
            </a:r>
            <a:r>
              <a:rPr lang="en-US" altLang="en-US" sz="2800" dirty="0" err="1"/>
              <a:t>kasih</a:t>
            </a:r>
            <a:r>
              <a:rPr lang="en-US" altLang="en-US" sz="2800" dirty="0"/>
              <a:t> </a:t>
            </a:r>
            <a:r>
              <a:rPr lang="en-US" altLang="en-US" sz="2800" dirty="0" err="1"/>
              <a:t>sayang</a:t>
            </a:r>
            <a:r>
              <a:rPr lang="en-US" altLang="en-US" sz="2800" dirty="0"/>
              <a:t> yang </a:t>
            </a:r>
            <a:r>
              <a:rPr lang="en-US" altLang="en-US" sz="2800" dirty="0" err="1"/>
              <a:t>tinggi</a:t>
            </a:r>
            <a:r>
              <a:rPr lang="en-US" altLang="en-US" sz="2800" dirty="0"/>
              <a:t> </a:t>
            </a:r>
            <a:r>
              <a:rPr lang="en-US" altLang="en-US" sz="2800" dirty="0" err="1"/>
              <a:t>terhadap</a:t>
            </a:r>
            <a:r>
              <a:rPr lang="en-US" altLang="en-US" sz="2800" dirty="0"/>
              <a:t> </a:t>
            </a:r>
            <a:r>
              <a:rPr lang="en-US" altLang="en-US" sz="2800" dirty="0" err="1"/>
              <a:t>Tuhan</a:t>
            </a:r>
            <a:r>
              <a:rPr lang="en-US" altLang="en-US" sz="2800" dirty="0"/>
              <a:t>. </a:t>
            </a:r>
          </a:p>
        </p:txBody>
      </p:sp>
      <p:sp>
        <p:nvSpPr>
          <p:cNvPr id="2" name="Slide Number Placeholder 1"/>
          <p:cNvSpPr>
            <a:spLocks noGrp="1"/>
          </p:cNvSpPr>
          <p:nvPr>
            <p:ph type="sldNum" sz="quarter" idx="12"/>
          </p:nvPr>
        </p:nvSpPr>
        <p:spPr/>
        <p:txBody>
          <a:bodyPr/>
          <a:lstStyle/>
          <a:p>
            <a:pPr>
              <a:defRPr/>
            </a:pPr>
            <a:fld id="{9230F248-8CDC-49F2-B5AC-8EF91BD0AEDA}" type="slidenum">
              <a:rPr lang="ar-SA" altLang="en-US" smtClean="0"/>
              <a:pPr>
                <a:defRPr/>
              </a:pPr>
              <a:t>24</a:t>
            </a:fld>
            <a:endParaRPr lang="en-US" altLang="en-US"/>
          </a:p>
        </p:txBody>
      </p:sp>
    </p:spTree>
    <p:extLst>
      <p:ext uri="{BB962C8B-B14F-4D97-AF65-F5344CB8AC3E}">
        <p14:creationId xmlns:p14="http://schemas.microsoft.com/office/powerpoint/2010/main" val="5837472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2"/>
          <p:cNvSpPr>
            <a:spLocks noGrp="1" noChangeArrowheads="1"/>
          </p:cNvSpPr>
          <p:nvPr>
            <p:ph type="title"/>
          </p:nvPr>
        </p:nvSpPr>
        <p:spPr>
          <a:xfrm>
            <a:off x="457200" y="228600"/>
            <a:ext cx="7772400" cy="914400"/>
          </a:xfrm>
        </p:spPr>
        <p:txBody>
          <a:bodyPr/>
          <a:lstStyle/>
          <a:p>
            <a:pPr eaLnBrk="1" fontAlgn="auto" hangingPunct="1">
              <a:spcAft>
                <a:spcPts val="0"/>
              </a:spcAft>
              <a:defRPr/>
            </a:pPr>
            <a:r>
              <a:rPr lang="en-US" altLang="en-US" b="1" dirty="0">
                <a:solidFill>
                  <a:srgbClr val="FFC000"/>
                </a:solidFill>
              </a:rPr>
              <a:t>PEMIKIRAN SAINS DALAM KONFUSIANISME</a:t>
            </a:r>
          </a:p>
        </p:txBody>
      </p:sp>
      <p:sp>
        <p:nvSpPr>
          <p:cNvPr id="58371" name="Rectangle 3"/>
          <p:cNvSpPr>
            <a:spLocks noGrp="1" noChangeArrowheads="1"/>
          </p:cNvSpPr>
          <p:nvPr>
            <p:ph idx="1"/>
          </p:nvPr>
        </p:nvSpPr>
        <p:spPr>
          <a:xfrm>
            <a:off x="457200" y="1371600"/>
            <a:ext cx="7772400" cy="4419600"/>
          </a:xfrm>
        </p:spPr>
        <p:txBody>
          <a:bodyPr/>
          <a:lstStyle/>
          <a:p>
            <a:pPr eaLnBrk="1" hangingPunct="1">
              <a:defRPr/>
            </a:pPr>
            <a:r>
              <a:rPr lang="en-US" altLang="en-US" sz="2800" dirty="0" err="1"/>
              <a:t>Konfusianisme</a:t>
            </a:r>
            <a:r>
              <a:rPr lang="en-US" altLang="en-US" sz="2800" dirty="0"/>
              <a:t> </a:t>
            </a:r>
            <a:r>
              <a:rPr lang="en-US" altLang="en-US" sz="2800" dirty="0" err="1"/>
              <a:t>sering</a:t>
            </a:r>
            <a:r>
              <a:rPr lang="en-US" altLang="en-US" sz="2800" dirty="0"/>
              <a:t> </a:t>
            </a:r>
            <a:r>
              <a:rPr lang="en-US" altLang="en-US" sz="2800" dirty="0" err="1"/>
              <a:t>dicirikan</a:t>
            </a:r>
            <a:r>
              <a:rPr lang="en-US" altLang="en-US" sz="2800" dirty="0"/>
              <a:t> </a:t>
            </a:r>
            <a:r>
              <a:rPr lang="en-US" altLang="en-US" sz="2800" dirty="0" err="1"/>
              <a:t>sebagai</a:t>
            </a:r>
            <a:r>
              <a:rPr lang="en-US" altLang="en-US" sz="2800" dirty="0"/>
              <a:t> </a:t>
            </a:r>
            <a:r>
              <a:rPr lang="en-US" altLang="en-US" sz="2800" dirty="0" err="1"/>
              <a:t>sistem</a:t>
            </a:r>
            <a:r>
              <a:rPr lang="en-US" altLang="en-US" sz="2800" dirty="0"/>
              <a:t> </a:t>
            </a:r>
            <a:r>
              <a:rPr lang="en-US" altLang="en-US" sz="2800" dirty="0" err="1"/>
              <a:t>falsafah</a:t>
            </a:r>
            <a:r>
              <a:rPr lang="en-US" altLang="en-US" sz="2800" dirty="0"/>
              <a:t> </a:t>
            </a:r>
            <a:r>
              <a:rPr lang="en-US" altLang="en-US" sz="2800" dirty="0" err="1"/>
              <a:t>sosial</a:t>
            </a:r>
            <a:r>
              <a:rPr lang="en-US" altLang="en-US" sz="2800" dirty="0"/>
              <a:t> </a:t>
            </a:r>
            <a:r>
              <a:rPr lang="en-US" altLang="en-US" sz="2800" dirty="0" err="1"/>
              <a:t>dan</a:t>
            </a:r>
            <a:r>
              <a:rPr lang="en-US" altLang="en-US" sz="2800" dirty="0"/>
              <a:t> </a:t>
            </a:r>
            <a:r>
              <a:rPr lang="en-US" altLang="en-US" sz="2800" dirty="0" err="1"/>
              <a:t>etika</a:t>
            </a:r>
            <a:r>
              <a:rPr lang="en-US" altLang="en-US" sz="2800" dirty="0"/>
              <a:t> </a:t>
            </a:r>
            <a:r>
              <a:rPr lang="en-US" altLang="en-US" sz="2800" dirty="0" err="1"/>
              <a:t>dan</a:t>
            </a:r>
            <a:r>
              <a:rPr lang="en-US" altLang="en-US" sz="2800" dirty="0"/>
              <a:t> </a:t>
            </a:r>
            <a:r>
              <a:rPr lang="en-US" altLang="en-US" sz="2800" dirty="0" err="1"/>
              <a:t>bukan</a:t>
            </a:r>
            <a:r>
              <a:rPr lang="en-US" altLang="en-US" sz="2800" dirty="0"/>
              <a:t> agama. </a:t>
            </a:r>
            <a:r>
              <a:rPr lang="en-US" altLang="en-US" sz="2800" dirty="0" err="1"/>
              <a:t>Malah</a:t>
            </a:r>
            <a:r>
              <a:rPr lang="en-US" altLang="en-US" sz="2800" dirty="0"/>
              <a:t>, </a:t>
            </a:r>
            <a:r>
              <a:rPr lang="en-US" altLang="en-US" sz="2800" dirty="0" err="1"/>
              <a:t>Konfusianisme</a:t>
            </a:r>
            <a:r>
              <a:rPr lang="en-US" altLang="en-US" sz="2800" dirty="0"/>
              <a:t> </a:t>
            </a:r>
            <a:r>
              <a:rPr lang="en-US" altLang="en-US" sz="2800" dirty="0" err="1"/>
              <a:t>dibina</a:t>
            </a:r>
            <a:r>
              <a:rPr lang="en-US" altLang="en-US" sz="2800" dirty="0"/>
              <a:t> </a:t>
            </a:r>
            <a:r>
              <a:rPr lang="en-US" altLang="en-US" sz="2800" dirty="0" err="1"/>
              <a:t>atas</a:t>
            </a:r>
            <a:r>
              <a:rPr lang="en-US" altLang="en-US" sz="2800" dirty="0"/>
              <a:t> </a:t>
            </a:r>
            <a:r>
              <a:rPr lang="en-US" altLang="en-US" sz="2800" dirty="0" err="1"/>
              <a:t>asas</a:t>
            </a:r>
            <a:r>
              <a:rPr lang="en-US" altLang="en-US" sz="2800" dirty="0"/>
              <a:t> agama </a:t>
            </a:r>
            <a:r>
              <a:rPr lang="en-US" altLang="en-US" sz="2800" dirty="0" err="1"/>
              <a:t>kuno</a:t>
            </a:r>
            <a:r>
              <a:rPr lang="en-US" altLang="en-US" sz="2800" dirty="0"/>
              <a:t> </a:t>
            </a:r>
            <a:r>
              <a:rPr lang="en-US" altLang="en-US" sz="2800" dirty="0" err="1"/>
              <a:t>untuk</a:t>
            </a:r>
            <a:r>
              <a:rPr lang="en-US" altLang="en-US" sz="2800" dirty="0"/>
              <a:t> </a:t>
            </a:r>
            <a:r>
              <a:rPr lang="en-US" altLang="en-US" sz="2800" dirty="0" err="1"/>
              <a:t>mewujudkan</a:t>
            </a:r>
            <a:r>
              <a:rPr lang="en-US" altLang="en-US" sz="2800" dirty="0"/>
              <a:t> </a:t>
            </a:r>
            <a:r>
              <a:rPr lang="en-US" altLang="en-US" sz="2800" dirty="0" err="1"/>
              <a:t>nilai</a:t>
            </a:r>
            <a:r>
              <a:rPr lang="en-US" altLang="en-US" sz="2800" dirty="0"/>
              <a:t> </a:t>
            </a:r>
            <a:r>
              <a:rPr lang="en-US" altLang="en-US" sz="2800" dirty="0" err="1"/>
              <a:t>sosial</a:t>
            </a:r>
            <a:r>
              <a:rPr lang="en-US" altLang="en-US" sz="2800" dirty="0"/>
              <a:t>, </a:t>
            </a:r>
            <a:r>
              <a:rPr lang="en-US" altLang="en-US" sz="2800" dirty="0" err="1"/>
              <a:t>institusi</a:t>
            </a:r>
            <a:r>
              <a:rPr lang="en-US" altLang="en-US" sz="2800" dirty="0"/>
              <a:t>, </a:t>
            </a:r>
            <a:r>
              <a:rPr lang="en-US" altLang="en-US" sz="2800" dirty="0" err="1"/>
              <a:t>dan</a:t>
            </a:r>
            <a:r>
              <a:rPr lang="en-US" altLang="en-US" sz="2800" dirty="0"/>
              <a:t> </a:t>
            </a:r>
            <a:r>
              <a:rPr lang="en-US" altLang="en-US" sz="2800" dirty="0" err="1"/>
              <a:t>cita-cita</a:t>
            </a:r>
            <a:r>
              <a:rPr lang="en-US" altLang="en-US" sz="2800" dirty="0"/>
              <a:t> </a:t>
            </a:r>
            <a:r>
              <a:rPr lang="en-US" altLang="en-US" sz="2800" dirty="0" err="1"/>
              <a:t>transenden</a:t>
            </a:r>
            <a:r>
              <a:rPr lang="en-US" altLang="en-US" sz="2800" dirty="0"/>
              <a:t> </a:t>
            </a:r>
            <a:r>
              <a:rPr lang="en-US" altLang="en-US" sz="2800" dirty="0" err="1"/>
              <a:t>masyarakat</a:t>
            </a:r>
            <a:r>
              <a:rPr lang="en-US" altLang="en-US" sz="2800" dirty="0"/>
              <a:t> </a:t>
            </a:r>
            <a:r>
              <a:rPr lang="en-US" altLang="en-US" sz="2800" dirty="0" err="1"/>
              <a:t>Cina</a:t>
            </a:r>
            <a:r>
              <a:rPr lang="en-US" altLang="en-US" sz="2800" dirty="0"/>
              <a:t> </a:t>
            </a:r>
            <a:r>
              <a:rPr lang="en-US" altLang="en-US" sz="2800" dirty="0" err="1"/>
              <a:t>tradisional</a:t>
            </a:r>
            <a:r>
              <a:rPr lang="en-US" altLang="en-US" sz="2800" dirty="0"/>
              <a:t>.</a:t>
            </a:r>
          </a:p>
          <a:p>
            <a:pPr eaLnBrk="1" hangingPunct="1">
              <a:defRPr/>
            </a:pPr>
            <a:r>
              <a:rPr lang="en-US" altLang="en-US" sz="2800" dirty="0" err="1"/>
              <a:t>Prinsip</a:t>
            </a:r>
            <a:r>
              <a:rPr lang="en-US" altLang="en-US" sz="2800" dirty="0"/>
              <a:t> Lima </a:t>
            </a:r>
            <a:r>
              <a:rPr lang="en-US" altLang="en-US" sz="2800" dirty="0" err="1"/>
              <a:t>Hubungan</a:t>
            </a:r>
            <a:r>
              <a:rPr lang="en-US" altLang="en-US" sz="2800" dirty="0"/>
              <a:t> &amp; </a:t>
            </a:r>
            <a:r>
              <a:rPr lang="en-US" altLang="en-US" sz="2800" dirty="0" err="1"/>
              <a:t>Konsep</a:t>
            </a:r>
            <a:r>
              <a:rPr lang="en-US" altLang="en-US" sz="2800" dirty="0"/>
              <a:t> Lima </a:t>
            </a:r>
            <a:r>
              <a:rPr lang="en-US" altLang="en-US" sz="2800" dirty="0" err="1"/>
              <a:t>Nilai</a:t>
            </a:r>
            <a:r>
              <a:rPr lang="en-US" altLang="en-US" sz="2800" dirty="0"/>
              <a:t>.</a:t>
            </a:r>
          </a:p>
          <a:p>
            <a:pPr eaLnBrk="1" hangingPunct="1">
              <a:defRPr/>
            </a:pPr>
            <a:r>
              <a:rPr lang="en-US" altLang="en-US" sz="2800" dirty="0" err="1"/>
              <a:t>Patung</a:t>
            </a:r>
            <a:r>
              <a:rPr lang="en-US" altLang="en-US" sz="2800" dirty="0"/>
              <a:t> </a:t>
            </a:r>
            <a:r>
              <a:rPr lang="en-US" altLang="en-US" sz="2800" dirty="0" err="1"/>
              <a:t>sebagai</a:t>
            </a:r>
            <a:r>
              <a:rPr lang="en-US" altLang="en-US" sz="2800" dirty="0"/>
              <a:t> </a:t>
            </a:r>
            <a:r>
              <a:rPr lang="en-US" altLang="en-US" sz="2800" dirty="0" err="1"/>
              <a:t>tanda</a:t>
            </a:r>
            <a:r>
              <a:rPr lang="en-US" altLang="en-US" sz="2800" dirty="0"/>
              <a:t> </a:t>
            </a:r>
            <a:r>
              <a:rPr lang="en-US" altLang="en-US" sz="2800" dirty="0" err="1"/>
              <a:t>hormat</a:t>
            </a:r>
            <a:r>
              <a:rPr lang="en-US" altLang="en-US" dirty="0"/>
              <a:t>.</a:t>
            </a:r>
            <a:endParaRPr lang="en-US" altLang="en-US" sz="2800" dirty="0"/>
          </a:p>
        </p:txBody>
      </p:sp>
      <p:sp>
        <p:nvSpPr>
          <p:cNvPr id="2" name="Slide Number Placeholder 1"/>
          <p:cNvSpPr>
            <a:spLocks noGrp="1"/>
          </p:cNvSpPr>
          <p:nvPr>
            <p:ph type="sldNum" sz="quarter" idx="12"/>
          </p:nvPr>
        </p:nvSpPr>
        <p:spPr/>
        <p:txBody>
          <a:bodyPr/>
          <a:lstStyle/>
          <a:p>
            <a:pPr>
              <a:defRPr/>
            </a:pPr>
            <a:fld id="{012085DA-74F9-4483-B86A-F9F61E43F158}" type="slidenum">
              <a:rPr lang="ar-SA" altLang="en-US" smtClean="0"/>
              <a:pPr>
                <a:defRPr/>
              </a:pPr>
              <a:t>25</a:t>
            </a:fld>
            <a:endParaRPr lang="en-US" altLang="en-US"/>
          </a:p>
        </p:txBody>
      </p:sp>
    </p:spTree>
    <p:extLst>
      <p:ext uri="{BB962C8B-B14F-4D97-AF65-F5344CB8AC3E}">
        <p14:creationId xmlns:p14="http://schemas.microsoft.com/office/powerpoint/2010/main" val="13185690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2"/>
          <p:cNvSpPr>
            <a:spLocks noGrp="1" noChangeArrowheads="1"/>
          </p:cNvSpPr>
          <p:nvPr>
            <p:ph type="title"/>
          </p:nvPr>
        </p:nvSpPr>
        <p:spPr>
          <a:xfrm>
            <a:off x="457200" y="349250"/>
            <a:ext cx="7772400" cy="914400"/>
          </a:xfrm>
        </p:spPr>
        <p:txBody>
          <a:bodyPr/>
          <a:lstStyle/>
          <a:p>
            <a:pPr eaLnBrk="1" fontAlgn="auto" hangingPunct="1">
              <a:spcAft>
                <a:spcPts val="0"/>
              </a:spcAft>
              <a:defRPr/>
            </a:pPr>
            <a:r>
              <a:rPr lang="en-US" altLang="en-US" b="1" dirty="0">
                <a:solidFill>
                  <a:srgbClr val="FFC000"/>
                </a:solidFill>
              </a:rPr>
              <a:t>PRINSIP LIMA HUBUNGAN</a:t>
            </a:r>
          </a:p>
        </p:txBody>
      </p:sp>
      <p:sp>
        <p:nvSpPr>
          <p:cNvPr id="2" name="Slide Number Placeholder 1"/>
          <p:cNvSpPr>
            <a:spLocks noGrp="1"/>
          </p:cNvSpPr>
          <p:nvPr>
            <p:ph type="sldNum" sz="quarter" idx="12"/>
          </p:nvPr>
        </p:nvSpPr>
        <p:spPr/>
        <p:txBody>
          <a:bodyPr/>
          <a:lstStyle/>
          <a:p>
            <a:pPr>
              <a:defRPr/>
            </a:pPr>
            <a:fld id="{252733D6-5EA7-46BE-BE0A-4DD87D4ED807}" type="slidenum">
              <a:rPr lang="ar-SA" altLang="en-US" smtClean="0"/>
              <a:pPr>
                <a:defRPr/>
              </a:pPr>
              <a:t>26</a:t>
            </a:fld>
            <a:endParaRPr lang="en-US" altLang="en-US"/>
          </a:p>
        </p:txBody>
      </p:sp>
      <p:graphicFrame>
        <p:nvGraphicFramePr>
          <p:cNvPr id="3" name="Diagram 2"/>
          <p:cNvGraphicFramePr/>
          <p:nvPr/>
        </p:nvGraphicFramePr>
        <p:xfrm>
          <a:off x="762000" y="1295400"/>
          <a:ext cx="7543800" cy="533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211150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772400" cy="990600"/>
          </a:xfrm>
        </p:spPr>
        <p:txBody>
          <a:bodyPr/>
          <a:lstStyle/>
          <a:p>
            <a:pPr>
              <a:defRPr/>
            </a:pPr>
            <a:r>
              <a:rPr lang="en-MY" b="1" dirty="0">
                <a:solidFill>
                  <a:srgbClr val="FFC000"/>
                </a:solidFill>
              </a:rPr>
              <a:t>KONSEP LIMA NILAI</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47627188"/>
              </p:ext>
            </p:extLst>
          </p:nvPr>
        </p:nvGraphicFramePr>
        <p:xfrm>
          <a:off x="457200" y="1143000"/>
          <a:ext cx="8305800" cy="533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pPr>
              <a:defRPr/>
            </a:pPr>
            <a:fld id="{6028C856-779A-4347-B901-BACDE4D61FA6}" type="slidenum">
              <a:rPr lang="ar-SA" altLang="en-US" smtClean="0"/>
              <a:pPr>
                <a:defRPr/>
              </a:pPr>
              <a:t>27</a:t>
            </a:fld>
            <a:endParaRPr lang="en-US" altLang="en-US"/>
          </a:p>
        </p:txBody>
      </p:sp>
    </p:spTree>
    <p:extLst>
      <p:ext uri="{BB962C8B-B14F-4D97-AF65-F5344CB8AC3E}">
        <p14:creationId xmlns:p14="http://schemas.microsoft.com/office/powerpoint/2010/main" val="39035373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2"/>
          <p:cNvSpPr>
            <a:spLocks noGrp="1" noChangeArrowheads="1"/>
          </p:cNvSpPr>
          <p:nvPr>
            <p:ph type="title"/>
          </p:nvPr>
        </p:nvSpPr>
        <p:spPr>
          <a:xfrm>
            <a:off x="457200" y="228600"/>
            <a:ext cx="7308850" cy="835025"/>
          </a:xfrm>
        </p:spPr>
        <p:txBody>
          <a:bodyPr/>
          <a:lstStyle/>
          <a:p>
            <a:pPr eaLnBrk="1" fontAlgn="auto" hangingPunct="1">
              <a:spcAft>
                <a:spcPts val="0"/>
              </a:spcAft>
              <a:defRPr/>
            </a:pPr>
            <a:r>
              <a:rPr lang="en-US" altLang="en-US" sz="3200" b="1" dirty="0">
                <a:solidFill>
                  <a:srgbClr val="FFC000"/>
                </a:solidFill>
              </a:rPr>
              <a:t>PEMIKIRAN SAINS DALAM BIBLE (KRISTIAN)</a:t>
            </a:r>
          </a:p>
        </p:txBody>
      </p:sp>
      <p:sp>
        <p:nvSpPr>
          <p:cNvPr id="58371" name="Rectangle 3"/>
          <p:cNvSpPr>
            <a:spLocks noGrp="1" noChangeArrowheads="1"/>
          </p:cNvSpPr>
          <p:nvPr>
            <p:ph idx="1"/>
          </p:nvPr>
        </p:nvSpPr>
        <p:spPr>
          <a:xfrm>
            <a:off x="457200" y="1219200"/>
            <a:ext cx="8305800" cy="5410200"/>
          </a:xfrm>
        </p:spPr>
        <p:txBody>
          <a:bodyPr/>
          <a:lstStyle/>
          <a:p>
            <a:pPr eaLnBrk="1" hangingPunct="1">
              <a:defRPr/>
            </a:pPr>
            <a:r>
              <a:rPr lang="en-US" sz="2400" dirty="0"/>
              <a:t>Bible </a:t>
            </a:r>
            <a:r>
              <a:rPr lang="en-US" sz="2400" dirty="0" err="1"/>
              <a:t>atau</a:t>
            </a:r>
            <a:r>
              <a:rPr lang="en-US" sz="2400" dirty="0"/>
              <a:t> Holy Bible </a:t>
            </a:r>
            <a:r>
              <a:rPr lang="en-US" sz="2400" dirty="0" err="1"/>
              <a:t>merupakan</a:t>
            </a:r>
            <a:r>
              <a:rPr lang="en-US" sz="2400" dirty="0"/>
              <a:t> </a:t>
            </a:r>
            <a:r>
              <a:rPr lang="en-US" sz="2400" dirty="0" err="1"/>
              <a:t>kitab</a:t>
            </a:r>
            <a:r>
              <a:rPr lang="en-US" sz="2400" dirty="0"/>
              <a:t> </a:t>
            </a:r>
            <a:r>
              <a:rPr lang="en-US" sz="2400" dirty="0" err="1"/>
              <a:t>suci</a:t>
            </a:r>
            <a:r>
              <a:rPr lang="en-US" sz="2400" dirty="0"/>
              <a:t> </a:t>
            </a:r>
            <a:r>
              <a:rPr lang="en-US" sz="2400" dirty="0" err="1"/>
              <a:t>bagi</a:t>
            </a:r>
            <a:r>
              <a:rPr lang="en-US" sz="2400" dirty="0"/>
              <a:t> </a:t>
            </a:r>
            <a:r>
              <a:rPr lang="en-US" sz="2400" dirty="0" err="1"/>
              <a:t>penganut</a:t>
            </a:r>
            <a:r>
              <a:rPr lang="en-US" sz="2400" dirty="0"/>
              <a:t> Kristian. Bible </a:t>
            </a:r>
            <a:r>
              <a:rPr lang="en-US" sz="2400" dirty="0" err="1"/>
              <a:t>berasal</a:t>
            </a:r>
            <a:r>
              <a:rPr lang="en-US" sz="2400" dirty="0"/>
              <a:t> </a:t>
            </a:r>
            <a:r>
              <a:rPr lang="en-US" sz="2400" dirty="0" err="1"/>
              <a:t>daripada</a:t>
            </a:r>
            <a:r>
              <a:rPr lang="en-US" sz="2400" dirty="0"/>
              <a:t> </a:t>
            </a:r>
            <a:r>
              <a:rPr lang="en-US" sz="2400" dirty="0" err="1"/>
              <a:t>perkataan</a:t>
            </a:r>
            <a:r>
              <a:rPr lang="en-US" sz="2400" dirty="0"/>
              <a:t> Greek, </a:t>
            </a:r>
            <a:r>
              <a:rPr lang="en-US" sz="2400" dirty="0" err="1"/>
              <a:t>iaitu</a:t>
            </a:r>
            <a:r>
              <a:rPr lang="en-US" sz="2400" dirty="0"/>
              <a:t> </a:t>
            </a:r>
            <a:r>
              <a:rPr lang="en-US" sz="2400" i="1" dirty="0" err="1"/>
              <a:t>Biblos</a:t>
            </a:r>
            <a:r>
              <a:rPr lang="en-US" sz="2400" dirty="0"/>
              <a:t> yang </a:t>
            </a:r>
            <a:r>
              <a:rPr lang="en-US" sz="2400" dirty="0" err="1"/>
              <a:t>bermaksud</a:t>
            </a:r>
            <a:r>
              <a:rPr lang="en-US" sz="2400" dirty="0"/>
              <a:t> </a:t>
            </a:r>
            <a:r>
              <a:rPr lang="en-US" sz="2400" dirty="0" err="1"/>
              <a:t>buku</a:t>
            </a:r>
            <a:r>
              <a:rPr lang="en-US" sz="2400" dirty="0"/>
              <a:t>.</a:t>
            </a:r>
          </a:p>
          <a:p>
            <a:pPr eaLnBrk="1" hangingPunct="1">
              <a:defRPr/>
            </a:pPr>
            <a:r>
              <a:rPr lang="en-US" sz="2400" dirty="0" err="1"/>
              <a:t>Gabungan</a:t>
            </a:r>
            <a:r>
              <a:rPr lang="en-US" sz="2400" dirty="0"/>
              <a:t> </a:t>
            </a:r>
            <a:r>
              <a:rPr lang="en-US" sz="2400" i="1" dirty="0"/>
              <a:t>Old Testament (Judaism) </a:t>
            </a:r>
            <a:r>
              <a:rPr lang="en-US" sz="2400" dirty="0" err="1"/>
              <a:t>dan</a:t>
            </a:r>
            <a:r>
              <a:rPr lang="en-US" sz="2400" dirty="0"/>
              <a:t> </a:t>
            </a:r>
            <a:r>
              <a:rPr lang="en-US" sz="2400" i="1" dirty="0"/>
              <a:t>New Testament (Gospel) </a:t>
            </a:r>
            <a:r>
              <a:rPr lang="en-US" sz="2400" dirty="0" err="1"/>
              <a:t>mempunyai</a:t>
            </a:r>
            <a:r>
              <a:rPr lang="en-US" sz="2400" dirty="0"/>
              <a:t> 66 </a:t>
            </a:r>
            <a:r>
              <a:rPr lang="en-US" sz="2400" dirty="0" err="1"/>
              <a:t>buah</a:t>
            </a:r>
            <a:r>
              <a:rPr lang="en-US" sz="2400" dirty="0"/>
              <a:t> </a:t>
            </a:r>
            <a:r>
              <a:rPr lang="en-US" sz="2400" dirty="0" err="1"/>
              <a:t>buku</a:t>
            </a:r>
            <a:r>
              <a:rPr lang="en-US" sz="2400" dirty="0"/>
              <a:t>.</a:t>
            </a:r>
          </a:p>
          <a:p>
            <a:pPr eaLnBrk="1" hangingPunct="1">
              <a:defRPr/>
            </a:pPr>
            <a:r>
              <a:rPr lang="en-US" sz="2400" dirty="0" err="1"/>
              <a:t>Hubungan</a:t>
            </a:r>
            <a:r>
              <a:rPr lang="en-US" sz="2400" dirty="0"/>
              <a:t> </a:t>
            </a:r>
            <a:r>
              <a:rPr lang="en-US" sz="2400" dirty="0" err="1"/>
              <a:t>ajaran</a:t>
            </a:r>
            <a:r>
              <a:rPr lang="en-US" sz="2400" dirty="0"/>
              <a:t> Kristian </a:t>
            </a:r>
            <a:r>
              <a:rPr lang="en-US" sz="2400" dirty="0" err="1"/>
              <a:t>dan</a:t>
            </a:r>
            <a:r>
              <a:rPr lang="en-US" sz="2400" dirty="0"/>
              <a:t> </a:t>
            </a:r>
            <a:r>
              <a:rPr lang="en-US" sz="2400" dirty="0" err="1"/>
              <a:t>sains</a:t>
            </a:r>
            <a:r>
              <a:rPr lang="en-US" sz="2400" dirty="0"/>
              <a:t> </a:t>
            </a:r>
            <a:r>
              <a:rPr lang="en-US" sz="2400" dirty="0" err="1"/>
              <a:t>dapat</a:t>
            </a:r>
            <a:r>
              <a:rPr lang="en-US" sz="2400" dirty="0"/>
              <a:t> </a:t>
            </a:r>
            <a:r>
              <a:rPr lang="en-US" sz="2400" dirty="0" err="1"/>
              <a:t>dikenalpasti</a:t>
            </a:r>
            <a:r>
              <a:rPr lang="en-US" sz="2400" dirty="0"/>
              <a:t> </a:t>
            </a:r>
            <a:r>
              <a:rPr lang="en-US" sz="2400" dirty="0" err="1"/>
              <a:t>melalui</a:t>
            </a:r>
            <a:r>
              <a:rPr lang="en-US" sz="2400" dirty="0"/>
              <a:t> </a:t>
            </a:r>
            <a:r>
              <a:rPr lang="en-US" sz="2400" dirty="0" err="1"/>
              <a:t>dua</a:t>
            </a:r>
            <a:r>
              <a:rPr lang="en-US" sz="2400" dirty="0"/>
              <a:t> </a:t>
            </a:r>
            <a:r>
              <a:rPr lang="en-US" sz="2400" dirty="0" err="1"/>
              <a:t>bentuk</a:t>
            </a:r>
            <a:r>
              <a:rPr lang="en-US" sz="2400" dirty="0"/>
              <a:t>, </a:t>
            </a:r>
            <a:r>
              <a:rPr lang="en-US" sz="2400" dirty="0" err="1"/>
              <a:t>iaitu</a:t>
            </a:r>
            <a:r>
              <a:rPr lang="en-US" sz="2400" dirty="0"/>
              <a:t> </a:t>
            </a:r>
            <a:r>
              <a:rPr lang="en-US" sz="2400" dirty="0" err="1"/>
              <a:t>penjelmaan</a:t>
            </a:r>
            <a:r>
              <a:rPr lang="en-US" sz="2400" dirty="0"/>
              <a:t> </a:t>
            </a:r>
            <a:r>
              <a:rPr lang="en-US" sz="2400" dirty="0" err="1"/>
              <a:t>diri</a:t>
            </a:r>
            <a:r>
              <a:rPr lang="en-US" sz="2400" dirty="0"/>
              <a:t> </a:t>
            </a:r>
            <a:r>
              <a:rPr lang="en-US" sz="2400" dirty="0" err="1"/>
              <a:t>Tuhan</a:t>
            </a:r>
            <a:r>
              <a:rPr lang="en-US" sz="2400" dirty="0"/>
              <a:t> </a:t>
            </a:r>
            <a:r>
              <a:rPr lang="en-US" sz="2400" dirty="0" err="1"/>
              <a:t>dalam</a:t>
            </a:r>
            <a:r>
              <a:rPr lang="en-US" sz="2400" dirty="0"/>
              <a:t> </a:t>
            </a:r>
            <a:r>
              <a:rPr lang="en-US" sz="2400" b="1" i="1" dirty="0"/>
              <a:t>book of nature</a:t>
            </a:r>
            <a:r>
              <a:rPr lang="en-US" sz="2400" b="1" dirty="0"/>
              <a:t> </a:t>
            </a:r>
            <a:r>
              <a:rPr lang="en-US" sz="2400" dirty="0"/>
              <a:t>(</a:t>
            </a:r>
            <a:r>
              <a:rPr lang="en-US" sz="2400" dirty="0" err="1"/>
              <a:t>alam</a:t>
            </a:r>
            <a:r>
              <a:rPr lang="en-US" sz="2400" dirty="0"/>
              <a:t>) </a:t>
            </a:r>
            <a:r>
              <a:rPr lang="en-US" sz="2400" dirty="0" err="1"/>
              <a:t>dan</a:t>
            </a:r>
            <a:r>
              <a:rPr lang="en-US" sz="2400" dirty="0"/>
              <a:t> </a:t>
            </a:r>
            <a:r>
              <a:rPr lang="en-US" sz="2400" dirty="0" err="1"/>
              <a:t>naratif</a:t>
            </a:r>
            <a:r>
              <a:rPr lang="en-US" sz="2400" dirty="0"/>
              <a:t> </a:t>
            </a:r>
            <a:r>
              <a:rPr lang="en-US" sz="2400" dirty="0" err="1"/>
              <a:t>sejarah</a:t>
            </a:r>
            <a:r>
              <a:rPr lang="en-US" sz="2400" dirty="0"/>
              <a:t> </a:t>
            </a:r>
            <a:r>
              <a:rPr lang="en-US" sz="2400" dirty="0" err="1"/>
              <a:t>serta</a:t>
            </a:r>
            <a:r>
              <a:rPr lang="en-US" sz="2400" dirty="0"/>
              <a:t> </a:t>
            </a:r>
            <a:r>
              <a:rPr lang="en-US" sz="2400" dirty="0" err="1"/>
              <a:t>petunjuk</a:t>
            </a:r>
            <a:r>
              <a:rPr lang="en-US" sz="2400" dirty="0"/>
              <a:t> </a:t>
            </a:r>
            <a:r>
              <a:rPr lang="en-US" sz="2400" dirty="0" err="1"/>
              <a:t>keajaiban</a:t>
            </a:r>
            <a:r>
              <a:rPr lang="en-US" sz="2400" dirty="0"/>
              <a:t> </a:t>
            </a:r>
            <a:r>
              <a:rPr lang="en-US" sz="2400" dirty="0" err="1"/>
              <a:t>dalam</a:t>
            </a:r>
            <a:r>
              <a:rPr lang="en-US" sz="2400" dirty="0"/>
              <a:t> </a:t>
            </a:r>
            <a:r>
              <a:rPr lang="en-US" sz="2400" b="1" i="1" dirty="0"/>
              <a:t>book of scripture (</a:t>
            </a:r>
            <a:r>
              <a:rPr lang="en-US" sz="2400" i="1" dirty="0" err="1"/>
              <a:t>penulisan</a:t>
            </a:r>
            <a:r>
              <a:rPr lang="en-US" sz="2400" i="1" dirty="0"/>
              <a:t>).</a:t>
            </a:r>
          </a:p>
          <a:p>
            <a:pPr eaLnBrk="1" hangingPunct="1">
              <a:defRPr/>
            </a:pPr>
            <a:r>
              <a:rPr lang="en-US" sz="2400" dirty="0" err="1"/>
              <a:t>Menurut</a:t>
            </a:r>
            <a:r>
              <a:rPr lang="en-US" sz="2400" dirty="0"/>
              <a:t> Augustine, </a:t>
            </a:r>
            <a:r>
              <a:rPr lang="en-US" sz="2400" i="1" dirty="0"/>
              <a:t>book of nature</a:t>
            </a:r>
            <a:r>
              <a:rPr lang="en-US" sz="2400" dirty="0"/>
              <a:t> </a:t>
            </a:r>
            <a:r>
              <a:rPr lang="en-US" sz="2400" dirty="0" err="1"/>
              <a:t>lebih</a:t>
            </a:r>
            <a:r>
              <a:rPr lang="en-US" sz="2400" dirty="0"/>
              <a:t> </a:t>
            </a:r>
            <a:r>
              <a:rPr lang="en-US" sz="2400" dirty="0" err="1"/>
              <a:t>mudah</a:t>
            </a:r>
            <a:r>
              <a:rPr lang="en-US" sz="2400" dirty="0"/>
              <a:t> </a:t>
            </a:r>
            <a:r>
              <a:rPr lang="en-US" sz="2400" dirty="0" err="1"/>
              <a:t>difahami</a:t>
            </a:r>
            <a:r>
              <a:rPr lang="en-US" sz="2400" dirty="0"/>
              <a:t> </a:t>
            </a:r>
            <a:r>
              <a:rPr lang="en-US" sz="2400" dirty="0" err="1"/>
              <a:t>dan</a:t>
            </a:r>
            <a:r>
              <a:rPr lang="en-US" sz="2400" dirty="0"/>
              <a:t> </a:t>
            </a:r>
            <a:r>
              <a:rPr lang="en-US" sz="2400" dirty="0" err="1"/>
              <a:t>dihayati</a:t>
            </a:r>
            <a:r>
              <a:rPr lang="en-US" sz="2400" dirty="0"/>
              <a:t> </a:t>
            </a:r>
            <a:r>
              <a:rPr lang="en-US" sz="2400" dirty="0" err="1"/>
              <a:t>secara</a:t>
            </a:r>
            <a:r>
              <a:rPr lang="en-US" sz="2400" dirty="0"/>
              <a:t> </a:t>
            </a:r>
            <a:r>
              <a:rPr lang="en-US" sz="2400" dirty="0" err="1"/>
              <a:t>langsung</a:t>
            </a:r>
            <a:r>
              <a:rPr lang="en-US" sz="2400" dirty="0"/>
              <a:t> </a:t>
            </a:r>
            <a:r>
              <a:rPr lang="en-US" sz="2400" dirty="0" err="1"/>
              <a:t>berbanding</a:t>
            </a:r>
            <a:r>
              <a:rPr lang="en-US" sz="2400" dirty="0"/>
              <a:t> </a:t>
            </a:r>
            <a:r>
              <a:rPr lang="en-US" sz="2400" i="1" dirty="0"/>
              <a:t>book of scripture</a:t>
            </a:r>
            <a:r>
              <a:rPr lang="en-US" sz="2400" dirty="0"/>
              <a:t> yang </a:t>
            </a:r>
            <a:r>
              <a:rPr lang="en-US" sz="2400" dirty="0" err="1"/>
              <a:t>perlukan</a:t>
            </a:r>
            <a:r>
              <a:rPr lang="en-US" sz="2400" dirty="0"/>
              <a:t> </a:t>
            </a:r>
            <a:r>
              <a:rPr lang="en-US" sz="2400" dirty="0" err="1"/>
              <a:t>kepada</a:t>
            </a:r>
            <a:r>
              <a:rPr lang="en-US" sz="2400" dirty="0"/>
              <a:t> </a:t>
            </a:r>
            <a:r>
              <a:rPr lang="en-US" sz="2400" dirty="0" err="1"/>
              <a:t>celik</a:t>
            </a:r>
            <a:r>
              <a:rPr lang="en-US" sz="2400" dirty="0"/>
              <a:t> </a:t>
            </a:r>
            <a:r>
              <a:rPr lang="en-US" sz="2400" dirty="0" err="1"/>
              <a:t>huruf</a:t>
            </a:r>
            <a:r>
              <a:rPr lang="en-US" sz="2400" dirty="0"/>
              <a:t>.</a:t>
            </a:r>
          </a:p>
        </p:txBody>
      </p:sp>
      <p:sp>
        <p:nvSpPr>
          <p:cNvPr id="2" name="Slide Number Placeholder 1"/>
          <p:cNvSpPr>
            <a:spLocks noGrp="1"/>
          </p:cNvSpPr>
          <p:nvPr>
            <p:ph type="sldNum" sz="quarter" idx="12"/>
          </p:nvPr>
        </p:nvSpPr>
        <p:spPr/>
        <p:txBody>
          <a:bodyPr/>
          <a:lstStyle/>
          <a:p>
            <a:pPr>
              <a:defRPr/>
            </a:pPr>
            <a:fld id="{012085DA-74F9-4483-B86A-F9F61E43F158}" type="slidenum">
              <a:rPr lang="ar-SA" altLang="en-US" smtClean="0"/>
              <a:pPr>
                <a:defRPr/>
              </a:pPr>
              <a:t>28</a:t>
            </a:fld>
            <a:endParaRPr lang="en-US" altLang="en-US"/>
          </a:p>
        </p:txBody>
      </p:sp>
    </p:spTree>
    <p:extLst>
      <p:ext uri="{BB962C8B-B14F-4D97-AF65-F5344CB8AC3E}">
        <p14:creationId xmlns:p14="http://schemas.microsoft.com/office/powerpoint/2010/main" val="38919550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err="1"/>
              <a:t>sambungan</a:t>
            </a:r>
            <a:endParaRPr lang="en-US" dirty="0"/>
          </a:p>
        </p:txBody>
      </p:sp>
      <p:sp>
        <p:nvSpPr>
          <p:cNvPr id="3" name="Content Placeholder 2"/>
          <p:cNvSpPr>
            <a:spLocks noGrp="1"/>
          </p:cNvSpPr>
          <p:nvPr>
            <p:ph idx="1"/>
          </p:nvPr>
        </p:nvSpPr>
        <p:spPr>
          <a:xfrm>
            <a:off x="484188" y="1295400"/>
            <a:ext cx="8050212" cy="5184775"/>
          </a:xfrm>
        </p:spPr>
        <p:txBody>
          <a:bodyPr/>
          <a:lstStyle/>
          <a:p>
            <a:pPr eaLnBrk="1" hangingPunct="1">
              <a:defRPr/>
            </a:pPr>
            <a:r>
              <a:rPr lang="en-US" dirty="0" err="1"/>
              <a:t>Menurut</a:t>
            </a:r>
            <a:r>
              <a:rPr lang="en-US" dirty="0"/>
              <a:t> </a:t>
            </a:r>
            <a:r>
              <a:rPr lang="en-US" dirty="0" err="1"/>
              <a:t>pengkaji</a:t>
            </a:r>
            <a:r>
              <a:rPr lang="en-US" dirty="0"/>
              <a:t> Bible, </a:t>
            </a:r>
            <a:r>
              <a:rPr lang="en-US" dirty="0" err="1"/>
              <a:t>terdapat</a:t>
            </a:r>
            <a:r>
              <a:rPr lang="en-US" dirty="0"/>
              <a:t> </a:t>
            </a:r>
            <a:r>
              <a:rPr lang="en-US" dirty="0" err="1"/>
              <a:t>teori</a:t>
            </a:r>
            <a:r>
              <a:rPr lang="en-US" dirty="0"/>
              <a:t> </a:t>
            </a:r>
            <a:r>
              <a:rPr lang="en-US" dirty="0" err="1"/>
              <a:t>saintifik</a:t>
            </a:r>
            <a:r>
              <a:rPr lang="en-US" dirty="0"/>
              <a:t> </a:t>
            </a:r>
            <a:r>
              <a:rPr lang="en-US" dirty="0" err="1"/>
              <a:t>seperti</a:t>
            </a:r>
            <a:r>
              <a:rPr lang="en-US" dirty="0"/>
              <a:t> </a:t>
            </a:r>
            <a:r>
              <a:rPr lang="en-US" dirty="0" err="1"/>
              <a:t>teori</a:t>
            </a:r>
            <a:r>
              <a:rPr lang="en-US" dirty="0"/>
              <a:t> Big Bang </a:t>
            </a:r>
            <a:r>
              <a:rPr lang="en-US" dirty="0" err="1"/>
              <a:t>dan</a:t>
            </a:r>
            <a:r>
              <a:rPr lang="en-US" dirty="0"/>
              <a:t> </a:t>
            </a:r>
            <a:r>
              <a:rPr lang="en-US" dirty="0" err="1"/>
              <a:t>teori</a:t>
            </a:r>
            <a:r>
              <a:rPr lang="en-US" dirty="0"/>
              <a:t> </a:t>
            </a:r>
            <a:r>
              <a:rPr lang="en-US" dirty="0" err="1"/>
              <a:t>evolusi</a:t>
            </a:r>
            <a:r>
              <a:rPr lang="en-US" dirty="0"/>
              <a:t> </a:t>
            </a:r>
            <a:r>
              <a:rPr lang="en-US" dirty="0" err="1"/>
              <a:t>dalam</a:t>
            </a:r>
            <a:r>
              <a:rPr lang="en-US" dirty="0"/>
              <a:t> </a:t>
            </a:r>
            <a:r>
              <a:rPr lang="en-US" dirty="0" err="1"/>
              <a:t>teks</a:t>
            </a:r>
            <a:r>
              <a:rPr lang="en-US" dirty="0"/>
              <a:t> Bible, </a:t>
            </a:r>
            <a:r>
              <a:rPr lang="en-US" dirty="0" err="1"/>
              <a:t>antaranya</a:t>
            </a:r>
            <a:r>
              <a:rPr lang="en-US" dirty="0"/>
              <a:t>;</a:t>
            </a:r>
          </a:p>
          <a:p>
            <a:pPr marL="457200" indent="-457200" eaLnBrk="1" hangingPunct="1">
              <a:buFont typeface="+mj-lt"/>
              <a:buAutoNum type="arabicPeriod"/>
              <a:defRPr/>
            </a:pPr>
            <a:r>
              <a:rPr lang="en-US" dirty="0" err="1"/>
              <a:t>Alam</a:t>
            </a:r>
            <a:r>
              <a:rPr lang="en-US" dirty="0"/>
              <a:t> </a:t>
            </a:r>
            <a:r>
              <a:rPr lang="en-US" dirty="0" err="1"/>
              <a:t>semesta</a:t>
            </a:r>
            <a:r>
              <a:rPr lang="en-US" dirty="0"/>
              <a:t> </a:t>
            </a:r>
            <a:r>
              <a:rPr lang="en-US" dirty="0" err="1"/>
              <a:t>mempunyai</a:t>
            </a:r>
            <a:r>
              <a:rPr lang="en-US" dirty="0"/>
              <a:t> </a:t>
            </a:r>
            <a:r>
              <a:rPr lang="en-US" dirty="0" err="1"/>
              <a:t>permulaan</a:t>
            </a:r>
            <a:r>
              <a:rPr lang="en-US" dirty="0"/>
              <a:t>. (</a:t>
            </a:r>
            <a:r>
              <a:rPr lang="en-US" dirty="0" err="1"/>
              <a:t>Kejadian</a:t>
            </a:r>
            <a:r>
              <a:rPr lang="en-US" dirty="0"/>
              <a:t> 1:1).</a:t>
            </a:r>
          </a:p>
          <a:p>
            <a:pPr marL="457200" indent="-457200" eaLnBrk="1" hangingPunct="1">
              <a:buFont typeface="+mj-lt"/>
              <a:buAutoNum type="arabicPeriod"/>
              <a:defRPr/>
            </a:pPr>
            <a:r>
              <a:rPr lang="en-US" altLang="en-US" dirty="0" err="1"/>
              <a:t>Alam</a:t>
            </a:r>
            <a:r>
              <a:rPr lang="en-US" altLang="en-US" dirty="0"/>
              <a:t> </a:t>
            </a:r>
            <a:r>
              <a:rPr lang="en-US" altLang="en-US" dirty="0" err="1"/>
              <a:t>semesta</a:t>
            </a:r>
            <a:r>
              <a:rPr lang="en-US" altLang="en-US" dirty="0"/>
              <a:t> </a:t>
            </a:r>
            <a:r>
              <a:rPr lang="en-US" altLang="en-US" dirty="0" err="1"/>
              <a:t>dikawal</a:t>
            </a:r>
            <a:r>
              <a:rPr lang="en-US" altLang="en-US" dirty="0"/>
              <a:t> </a:t>
            </a:r>
            <a:r>
              <a:rPr lang="en-US" altLang="en-US" dirty="0" err="1"/>
              <a:t>oleh</a:t>
            </a:r>
            <a:r>
              <a:rPr lang="en-US" altLang="en-US" dirty="0"/>
              <a:t> </a:t>
            </a:r>
            <a:r>
              <a:rPr lang="en-US" altLang="en-US" dirty="0" err="1"/>
              <a:t>hukum-hukum</a:t>
            </a:r>
            <a:r>
              <a:rPr lang="en-US" altLang="en-US" dirty="0"/>
              <a:t> </a:t>
            </a:r>
            <a:r>
              <a:rPr lang="en-US" altLang="en-US" dirty="0" err="1"/>
              <a:t>alam</a:t>
            </a:r>
            <a:r>
              <a:rPr lang="en-US" altLang="en-US" dirty="0"/>
              <a:t>, </a:t>
            </a:r>
            <a:r>
              <a:rPr lang="en-US" altLang="en-US" dirty="0" err="1"/>
              <a:t>dan</a:t>
            </a:r>
            <a:r>
              <a:rPr lang="en-US" altLang="en-US" dirty="0"/>
              <a:t> </a:t>
            </a:r>
            <a:r>
              <a:rPr lang="en-US" altLang="en-US" dirty="0" err="1"/>
              <a:t>bukannya</a:t>
            </a:r>
            <a:r>
              <a:rPr lang="en-US" altLang="en-US" dirty="0"/>
              <a:t> </a:t>
            </a:r>
            <a:r>
              <a:rPr lang="en-US" altLang="en-US" dirty="0" err="1"/>
              <a:t>keadaan</a:t>
            </a:r>
            <a:r>
              <a:rPr lang="en-US" altLang="en-US" dirty="0"/>
              <a:t> </a:t>
            </a:r>
            <a:r>
              <a:rPr lang="en-US" altLang="en-US" dirty="0" err="1"/>
              <a:t>emosi</a:t>
            </a:r>
            <a:r>
              <a:rPr lang="en-US" altLang="en-US" dirty="0"/>
              <a:t> para </a:t>
            </a:r>
            <a:r>
              <a:rPr lang="en-US" altLang="en-US" dirty="0" err="1"/>
              <a:t>dewa-dewi</a:t>
            </a:r>
            <a:r>
              <a:rPr lang="en-US" altLang="en-US" dirty="0"/>
              <a:t>. (</a:t>
            </a:r>
            <a:r>
              <a:rPr lang="en-US" altLang="en-US" dirty="0" err="1"/>
              <a:t>Ayub</a:t>
            </a:r>
            <a:r>
              <a:rPr lang="en-US" altLang="en-US" dirty="0"/>
              <a:t> 38:33; </a:t>
            </a:r>
            <a:r>
              <a:rPr lang="en-US" altLang="en-US" dirty="0" err="1"/>
              <a:t>Yeremia</a:t>
            </a:r>
            <a:r>
              <a:rPr lang="en-US" altLang="en-US" dirty="0"/>
              <a:t> 33:25).</a:t>
            </a:r>
          </a:p>
          <a:p>
            <a:pPr marL="457200" indent="-457200">
              <a:buFont typeface="+mj-lt"/>
              <a:buAutoNum type="arabicPeriod"/>
            </a:pPr>
            <a:r>
              <a:rPr lang="en-US" altLang="en-US" dirty="0"/>
              <a:t>Sungai </a:t>
            </a:r>
            <a:r>
              <a:rPr lang="en-US" altLang="en-US" dirty="0" err="1"/>
              <a:t>dan</a:t>
            </a:r>
            <a:r>
              <a:rPr lang="en-US" altLang="en-US" dirty="0"/>
              <a:t> </a:t>
            </a:r>
            <a:r>
              <a:rPr lang="en-US" altLang="en-US" dirty="0" err="1"/>
              <a:t>mata</a:t>
            </a:r>
            <a:r>
              <a:rPr lang="en-US" altLang="en-US" dirty="0"/>
              <a:t> air </a:t>
            </a:r>
            <a:r>
              <a:rPr lang="en-US" altLang="en-US" dirty="0" err="1"/>
              <a:t>berasal</a:t>
            </a:r>
            <a:r>
              <a:rPr lang="en-US" altLang="en-US" dirty="0"/>
              <a:t> </a:t>
            </a:r>
            <a:r>
              <a:rPr lang="en-US" altLang="en-US" dirty="0" err="1"/>
              <a:t>daripada</a:t>
            </a:r>
            <a:r>
              <a:rPr lang="en-US" altLang="en-US" dirty="0"/>
              <a:t> air yang </a:t>
            </a:r>
            <a:r>
              <a:rPr lang="en-US" altLang="en-US" dirty="0" err="1"/>
              <a:t>tersejat</a:t>
            </a:r>
            <a:r>
              <a:rPr lang="en-US" altLang="en-US" dirty="0"/>
              <a:t> </a:t>
            </a:r>
            <a:r>
              <a:rPr lang="en-US" altLang="en-US" dirty="0" err="1"/>
              <a:t>daripada</a:t>
            </a:r>
            <a:r>
              <a:rPr lang="en-US" altLang="en-US" dirty="0"/>
              <a:t> </a:t>
            </a:r>
            <a:r>
              <a:rPr lang="en-US" altLang="en-US" dirty="0" err="1"/>
              <a:t>lautan</a:t>
            </a:r>
            <a:r>
              <a:rPr lang="en-US" altLang="en-US" dirty="0"/>
              <a:t> </a:t>
            </a:r>
            <a:r>
              <a:rPr lang="en-US" altLang="en-US" dirty="0" err="1"/>
              <a:t>dan</a:t>
            </a:r>
            <a:r>
              <a:rPr lang="en-US" altLang="en-US" dirty="0"/>
              <a:t> </a:t>
            </a:r>
            <a:r>
              <a:rPr lang="en-US" altLang="en-US" dirty="0" err="1"/>
              <a:t>sumber</a:t>
            </a:r>
            <a:r>
              <a:rPr lang="en-US" altLang="en-US" dirty="0"/>
              <a:t> lain </a:t>
            </a:r>
            <a:r>
              <a:rPr lang="en-US" altLang="en-US" dirty="0" err="1"/>
              <a:t>lalu</a:t>
            </a:r>
            <a:r>
              <a:rPr lang="en-US" altLang="en-US" dirty="0"/>
              <a:t> </a:t>
            </a:r>
            <a:r>
              <a:rPr lang="en-US" altLang="en-US" dirty="0" err="1"/>
              <a:t>jatuh</a:t>
            </a:r>
            <a:r>
              <a:rPr lang="en-US" altLang="en-US" dirty="0"/>
              <a:t> </a:t>
            </a:r>
            <a:r>
              <a:rPr lang="en-US" altLang="en-US" dirty="0" err="1"/>
              <a:t>kembali</a:t>
            </a:r>
            <a:r>
              <a:rPr lang="en-US" altLang="en-US" dirty="0"/>
              <a:t> </a:t>
            </a:r>
            <a:r>
              <a:rPr lang="en-US" altLang="en-US" dirty="0" err="1"/>
              <a:t>ke</a:t>
            </a:r>
            <a:r>
              <a:rPr lang="en-US" altLang="en-US" dirty="0"/>
              <a:t> </a:t>
            </a:r>
            <a:r>
              <a:rPr lang="en-US" altLang="en-US" dirty="0" err="1"/>
              <a:t>bumi</a:t>
            </a:r>
            <a:r>
              <a:rPr lang="en-US" altLang="en-US" dirty="0"/>
              <a:t> </a:t>
            </a:r>
            <a:r>
              <a:rPr lang="en-US" altLang="en-US" dirty="0" err="1"/>
              <a:t>dalam</a:t>
            </a:r>
            <a:r>
              <a:rPr lang="en-US" altLang="en-US" dirty="0"/>
              <a:t> </a:t>
            </a:r>
            <a:r>
              <a:rPr lang="en-US" altLang="en-US" dirty="0" err="1"/>
              <a:t>bentuk</a:t>
            </a:r>
            <a:r>
              <a:rPr lang="en-US" altLang="en-US" dirty="0"/>
              <a:t> </a:t>
            </a:r>
            <a:r>
              <a:rPr lang="en-US" altLang="en-US" dirty="0" err="1"/>
              <a:t>hujan</a:t>
            </a:r>
            <a:r>
              <a:rPr lang="en-US" altLang="en-US" dirty="0"/>
              <a:t>, </a:t>
            </a:r>
            <a:r>
              <a:rPr lang="en-US" altLang="en-US" dirty="0" err="1"/>
              <a:t>salji</a:t>
            </a:r>
            <a:r>
              <a:rPr lang="en-US" altLang="en-US" dirty="0"/>
              <a:t>, </a:t>
            </a:r>
            <a:r>
              <a:rPr lang="en-US" altLang="en-US" dirty="0" err="1"/>
              <a:t>atau</a:t>
            </a:r>
            <a:r>
              <a:rPr lang="en-US" altLang="en-US" dirty="0"/>
              <a:t> </a:t>
            </a:r>
            <a:r>
              <a:rPr lang="en-US" altLang="en-US" dirty="0" err="1"/>
              <a:t>hujan</a:t>
            </a:r>
            <a:r>
              <a:rPr lang="en-US" altLang="en-US" dirty="0"/>
              <a:t> </a:t>
            </a:r>
            <a:r>
              <a:rPr lang="en-US" altLang="en-US" dirty="0" err="1"/>
              <a:t>batu</a:t>
            </a:r>
            <a:r>
              <a:rPr lang="en-US" altLang="en-US" dirty="0"/>
              <a:t>. (</a:t>
            </a:r>
            <a:r>
              <a:rPr lang="en-US" altLang="en-US" dirty="0" err="1"/>
              <a:t>Ayub</a:t>
            </a:r>
            <a:r>
              <a:rPr lang="en-US" altLang="en-US" dirty="0"/>
              <a:t> 36:27, 28; </a:t>
            </a:r>
            <a:r>
              <a:rPr lang="en-US" altLang="en-US" dirty="0" err="1"/>
              <a:t>Pengkhutbah</a:t>
            </a:r>
            <a:r>
              <a:rPr lang="en-US" altLang="en-US" dirty="0"/>
              <a:t> 1:7; </a:t>
            </a:r>
            <a:r>
              <a:rPr lang="en-US" altLang="en-US" dirty="0" err="1"/>
              <a:t>Yesaya</a:t>
            </a:r>
            <a:r>
              <a:rPr lang="en-US" altLang="en-US" dirty="0"/>
              <a:t> 55:10; Amos 9:6).</a:t>
            </a:r>
          </a:p>
          <a:p>
            <a:pPr marL="457200" indent="-457200">
              <a:buFont typeface="+mj-lt"/>
              <a:buAutoNum type="arabicPeriod"/>
            </a:pPr>
            <a:r>
              <a:rPr lang="en-US" dirty="0" err="1"/>
              <a:t>Gunung-ganang</a:t>
            </a:r>
            <a:r>
              <a:rPr lang="en-US" dirty="0"/>
              <a:t> </a:t>
            </a:r>
            <a:r>
              <a:rPr lang="en-US" dirty="0" err="1"/>
              <a:t>timbul</a:t>
            </a:r>
            <a:r>
              <a:rPr lang="en-US" dirty="0"/>
              <a:t> </a:t>
            </a:r>
            <a:r>
              <a:rPr lang="en-US" dirty="0" err="1"/>
              <a:t>dan</a:t>
            </a:r>
            <a:r>
              <a:rPr lang="en-US" dirty="0"/>
              <a:t> </a:t>
            </a:r>
            <a:r>
              <a:rPr lang="en-US" dirty="0" err="1"/>
              <a:t>tenggelam</a:t>
            </a:r>
            <a:r>
              <a:rPr lang="en-US" dirty="0"/>
              <a:t>, </a:t>
            </a:r>
            <a:r>
              <a:rPr lang="en-US" dirty="0" err="1"/>
              <a:t>dan</a:t>
            </a:r>
            <a:r>
              <a:rPr lang="en-US" dirty="0"/>
              <a:t> </a:t>
            </a:r>
            <a:r>
              <a:rPr lang="en-US" dirty="0" err="1"/>
              <a:t>gunung</a:t>
            </a:r>
            <a:r>
              <a:rPr lang="en-US" dirty="0"/>
              <a:t> yang </a:t>
            </a:r>
            <a:r>
              <a:rPr lang="en-US" dirty="0" err="1"/>
              <a:t>ada</a:t>
            </a:r>
            <a:r>
              <a:rPr lang="en-US" dirty="0"/>
              <a:t> </a:t>
            </a:r>
            <a:r>
              <a:rPr lang="en-US" dirty="0" err="1"/>
              <a:t>sekarang</a:t>
            </a:r>
            <a:r>
              <a:rPr lang="en-US" dirty="0"/>
              <a:t> </a:t>
            </a:r>
            <a:r>
              <a:rPr lang="en-US" dirty="0" err="1"/>
              <a:t>sebelumnya</a:t>
            </a:r>
            <a:r>
              <a:rPr lang="en-US" dirty="0"/>
              <a:t> </a:t>
            </a:r>
            <a:r>
              <a:rPr lang="en-US" dirty="0" err="1"/>
              <a:t>sudah</a:t>
            </a:r>
            <a:r>
              <a:rPr lang="en-US" dirty="0"/>
              <a:t> </a:t>
            </a:r>
            <a:r>
              <a:rPr lang="en-US" dirty="0" err="1"/>
              <a:t>ada</a:t>
            </a:r>
            <a:r>
              <a:rPr lang="en-US" dirty="0"/>
              <a:t> di </a:t>
            </a:r>
            <a:r>
              <a:rPr lang="en-US" dirty="0" err="1"/>
              <a:t>dasar</a:t>
            </a:r>
            <a:r>
              <a:rPr lang="en-US" dirty="0"/>
              <a:t> </a:t>
            </a:r>
            <a:r>
              <a:rPr lang="en-US" dirty="0" err="1"/>
              <a:t>laut</a:t>
            </a:r>
            <a:r>
              <a:rPr lang="en-US" dirty="0"/>
              <a:t>. (</a:t>
            </a:r>
            <a:r>
              <a:rPr lang="en-US" dirty="0" err="1"/>
              <a:t>Mazmur</a:t>
            </a:r>
            <a:r>
              <a:rPr lang="en-US" dirty="0"/>
              <a:t> 104:​6, 8).</a:t>
            </a:r>
            <a:endParaRPr lang="it-IT" altLang="en-US" dirty="0"/>
          </a:p>
          <a:p>
            <a:endParaRPr lang="en-US"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29</a:t>
            </a:fld>
            <a:endParaRPr lang="en-US" altLang="en-US"/>
          </a:p>
        </p:txBody>
      </p:sp>
    </p:spTree>
    <p:extLst>
      <p:ext uri="{BB962C8B-B14F-4D97-AF65-F5344CB8AC3E}">
        <p14:creationId xmlns:p14="http://schemas.microsoft.com/office/powerpoint/2010/main" val="18281447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a:xfrm>
            <a:off x="762000" y="381000"/>
            <a:ext cx="8077200" cy="2422525"/>
          </a:xfrm>
        </p:spPr>
        <p:txBody>
          <a:bodyPr/>
          <a:lstStyle/>
          <a:p>
            <a:pPr algn="ctr" eaLnBrk="1" hangingPunct="1"/>
            <a:r>
              <a:rPr lang="en-MY" altLang="en-US" sz="6000" b="1" dirty="0">
                <a:solidFill>
                  <a:srgbClr val="FFC000"/>
                </a:solidFill>
              </a:rPr>
              <a:t>BAB 2</a:t>
            </a:r>
            <a:br>
              <a:rPr lang="en-MY" altLang="en-US" sz="6000" b="1" dirty="0">
                <a:solidFill>
                  <a:srgbClr val="FFC000"/>
                </a:solidFill>
              </a:rPr>
            </a:br>
            <a:r>
              <a:rPr lang="en-MY" altLang="en-US" sz="4400" b="1" dirty="0">
                <a:solidFill>
                  <a:srgbClr val="FFC000"/>
                </a:solidFill>
              </a:rPr>
              <a:t>AGAMA DAN PEMIKIRAN SAINS &amp; TEKNOLOGI</a:t>
            </a:r>
          </a:p>
        </p:txBody>
      </p:sp>
      <p:sp>
        <p:nvSpPr>
          <p:cNvPr id="3075" name="Subtitle 2"/>
          <p:cNvSpPr>
            <a:spLocks noGrp="1"/>
          </p:cNvSpPr>
          <p:nvPr>
            <p:ph type="subTitle" idx="1"/>
          </p:nvPr>
        </p:nvSpPr>
        <p:spPr>
          <a:xfrm>
            <a:off x="2535238" y="4465638"/>
            <a:ext cx="5715000" cy="1404937"/>
          </a:xfrm>
        </p:spPr>
        <p:txBody>
          <a:bodyPr rtlCol="0">
            <a:normAutofit/>
          </a:bodyPr>
          <a:lstStyle/>
          <a:p>
            <a:pPr algn="ctr" defTabSz="457207" eaLnBrk="1" fontAlgn="auto" hangingPunct="1">
              <a:spcBef>
                <a:spcPts val="0"/>
              </a:spcBef>
              <a:spcAft>
                <a:spcPts val="0"/>
              </a:spcAft>
              <a:buClr>
                <a:schemeClr val="bg2">
                  <a:lumMod val="40000"/>
                  <a:lumOff val="60000"/>
                </a:schemeClr>
              </a:buClr>
              <a:buFont typeface="Arial"/>
              <a:buNone/>
              <a:defRPr/>
            </a:pPr>
            <a:endParaRPr lang="en-MY" altLang="en-US" dirty="0"/>
          </a:p>
        </p:txBody>
      </p:sp>
      <p:sp>
        <p:nvSpPr>
          <p:cNvPr id="2" name="Slide Number Placeholder 1"/>
          <p:cNvSpPr>
            <a:spLocks noGrp="1"/>
          </p:cNvSpPr>
          <p:nvPr>
            <p:ph type="sldNum" sz="quarter" idx="12"/>
          </p:nvPr>
        </p:nvSpPr>
        <p:spPr/>
        <p:txBody>
          <a:bodyPr/>
          <a:lstStyle/>
          <a:p>
            <a:pPr>
              <a:defRPr/>
            </a:pPr>
            <a:fld id="{A07CB1A5-BBD6-45A9-8F7C-CDBC52C5FED3}" type="slidenum">
              <a:rPr lang="ar-SA" altLang="en-US"/>
              <a:pPr>
                <a:defRPr/>
              </a:pPr>
              <a:t>3</a:t>
            </a:fld>
            <a:endParaRPr lang="en-US" altLang="en-US" dirty="0"/>
          </a:p>
        </p:txBody>
      </p:sp>
      <p:pic>
        <p:nvPicPr>
          <p:cNvPr id="8197" name="Picture 6" descr="Image result for think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69707" y="2855471"/>
            <a:ext cx="6129337" cy="3771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err="1"/>
              <a:t>sambungan</a:t>
            </a:r>
            <a:endParaRPr lang="en-US" dirty="0"/>
          </a:p>
        </p:txBody>
      </p:sp>
      <p:sp>
        <p:nvSpPr>
          <p:cNvPr id="3" name="Content Placeholder 2"/>
          <p:cNvSpPr>
            <a:spLocks noGrp="1"/>
          </p:cNvSpPr>
          <p:nvPr>
            <p:ph idx="1"/>
          </p:nvPr>
        </p:nvSpPr>
        <p:spPr/>
        <p:txBody>
          <a:bodyPr/>
          <a:lstStyle/>
          <a:p>
            <a:pPr marL="457200" indent="-457200">
              <a:buFont typeface="+mj-lt"/>
              <a:buAutoNum type="arabicParenR" startAt="5"/>
            </a:pPr>
            <a:r>
              <a:rPr lang="en-US" sz="2400" dirty="0" err="1"/>
              <a:t>Kebersihan</a:t>
            </a:r>
            <a:r>
              <a:rPr lang="en-US" sz="2400" dirty="0"/>
              <a:t> </a:t>
            </a:r>
            <a:r>
              <a:rPr lang="en-US" sz="2400" dirty="0" err="1"/>
              <a:t>melindungi</a:t>
            </a:r>
            <a:r>
              <a:rPr lang="en-US" sz="2400" dirty="0"/>
              <a:t> </a:t>
            </a:r>
            <a:r>
              <a:rPr lang="en-US" sz="2400" dirty="0" err="1"/>
              <a:t>kesihatan</a:t>
            </a:r>
            <a:r>
              <a:rPr lang="en-US" sz="2400" dirty="0"/>
              <a:t>. </a:t>
            </a:r>
            <a:r>
              <a:rPr lang="en-US" sz="2400" dirty="0" err="1"/>
              <a:t>Dalam</a:t>
            </a:r>
            <a:r>
              <a:rPr lang="en-US" sz="2400" dirty="0"/>
              <a:t> </a:t>
            </a:r>
            <a:r>
              <a:rPr lang="en-US" sz="2400" dirty="0" err="1"/>
              <a:t>hukum</a:t>
            </a:r>
            <a:r>
              <a:rPr lang="en-US" sz="2400" dirty="0"/>
              <a:t> yang </a:t>
            </a:r>
            <a:r>
              <a:rPr lang="en-US" sz="2400" dirty="0" err="1"/>
              <a:t>diberikan</a:t>
            </a:r>
            <a:r>
              <a:rPr lang="en-US" sz="2400" dirty="0"/>
              <a:t> </a:t>
            </a:r>
            <a:r>
              <a:rPr lang="en-US" sz="2400" dirty="0" err="1"/>
              <a:t>kepada</a:t>
            </a:r>
            <a:r>
              <a:rPr lang="en-US" sz="2400" dirty="0"/>
              <a:t> </a:t>
            </a:r>
            <a:r>
              <a:rPr lang="en-US" sz="2400" dirty="0" err="1"/>
              <a:t>bangsa</a:t>
            </a:r>
            <a:r>
              <a:rPr lang="en-US" sz="2400" dirty="0"/>
              <a:t> Israel, </a:t>
            </a:r>
            <a:r>
              <a:rPr lang="en-US" sz="2400" dirty="0" err="1"/>
              <a:t>terdapat</a:t>
            </a:r>
            <a:r>
              <a:rPr lang="en-US" sz="2400" dirty="0"/>
              <a:t> </a:t>
            </a:r>
            <a:r>
              <a:rPr lang="en-US" sz="2400" dirty="0" err="1"/>
              <a:t>arahan</a:t>
            </a:r>
            <a:r>
              <a:rPr lang="en-US" sz="2400" dirty="0"/>
              <a:t> </a:t>
            </a:r>
            <a:r>
              <a:rPr lang="en-US" sz="2400" dirty="0" err="1"/>
              <a:t>tentang</a:t>
            </a:r>
            <a:r>
              <a:rPr lang="en-US" sz="2400" dirty="0"/>
              <a:t> </a:t>
            </a:r>
            <a:r>
              <a:rPr lang="en-US" sz="2400" dirty="0" err="1"/>
              <a:t>pentingnya</a:t>
            </a:r>
            <a:r>
              <a:rPr lang="en-US" sz="2400" dirty="0"/>
              <a:t> </a:t>
            </a:r>
            <a:r>
              <a:rPr lang="en-US" sz="2400" dirty="0" err="1"/>
              <a:t>mencuci</a:t>
            </a:r>
            <a:r>
              <a:rPr lang="en-US" sz="2400" dirty="0"/>
              <a:t> </a:t>
            </a:r>
            <a:r>
              <a:rPr lang="en-US" sz="2400" dirty="0" err="1"/>
              <a:t>pakaian</a:t>
            </a:r>
            <a:r>
              <a:rPr lang="en-US" sz="2400" dirty="0"/>
              <a:t> </a:t>
            </a:r>
            <a:r>
              <a:rPr lang="en-US" sz="2400" dirty="0" err="1"/>
              <a:t>setelah</a:t>
            </a:r>
            <a:r>
              <a:rPr lang="en-US" sz="2400" dirty="0"/>
              <a:t> </a:t>
            </a:r>
            <a:r>
              <a:rPr lang="en-US" sz="2400" dirty="0" err="1"/>
              <a:t>menyentuh</a:t>
            </a:r>
            <a:r>
              <a:rPr lang="en-US" sz="2400" dirty="0"/>
              <a:t> </a:t>
            </a:r>
            <a:r>
              <a:rPr lang="en-US" sz="2400" dirty="0" err="1"/>
              <a:t>mayat</a:t>
            </a:r>
            <a:r>
              <a:rPr lang="en-US" sz="2400" dirty="0"/>
              <a:t>, </a:t>
            </a:r>
            <a:r>
              <a:rPr lang="en-US" sz="2400" dirty="0" err="1"/>
              <a:t>mengasingkan</a:t>
            </a:r>
            <a:r>
              <a:rPr lang="en-US" sz="2400" dirty="0"/>
              <a:t> orang yang </a:t>
            </a:r>
            <a:r>
              <a:rPr lang="en-US" sz="2400" dirty="0" err="1"/>
              <a:t>mempunyai</a:t>
            </a:r>
            <a:r>
              <a:rPr lang="en-US" sz="2400" dirty="0"/>
              <a:t> </a:t>
            </a:r>
            <a:r>
              <a:rPr lang="en-US" sz="2400" dirty="0" err="1"/>
              <a:t>penyakit</a:t>
            </a:r>
            <a:r>
              <a:rPr lang="en-US" sz="2400" dirty="0"/>
              <a:t> </a:t>
            </a:r>
            <a:r>
              <a:rPr lang="en-US" sz="2400" dirty="0" err="1"/>
              <a:t>berjangkit</a:t>
            </a:r>
            <a:r>
              <a:rPr lang="en-US" sz="2400" dirty="0"/>
              <a:t>, </a:t>
            </a:r>
            <a:r>
              <a:rPr lang="en-US" sz="2400" dirty="0" err="1"/>
              <a:t>dan</a:t>
            </a:r>
            <a:r>
              <a:rPr lang="en-US" sz="2400" dirty="0"/>
              <a:t> </a:t>
            </a:r>
            <a:r>
              <a:rPr lang="en-US" sz="2400" dirty="0" err="1"/>
              <a:t>menanam</a:t>
            </a:r>
            <a:r>
              <a:rPr lang="en-US" sz="2400" dirty="0"/>
              <a:t> </a:t>
            </a:r>
            <a:r>
              <a:rPr lang="en-US" sz="2400" dirty="0" err="1"/>
              <a:t>najis</a:t>
            </a:r>
            <a:r>
              <a:rPr lang="en-US" sz="2400" dirty="0"/>
              <a:t> agar </a:t>
            </a:r>
            <a:r>
              <a:rPr lang="en-US" sz="2400" dirty="0" err="1"/>
              <a:t>tidak</a:t>
            </a:r>
            <a:r>
              <a:rPr lang="en-US" sz="2400" dirty="0"/>
              <a:t> </a:t>
            </a:r>
            <a:r>
              <a:rPr lang="en-US" sz="2400" dirty="0" err="1"/>
              <a:t>membawa</a:t>
            </a:r>
            <a:r>
              <a:rPr lang="en-US" sz="2400" dirty="0"/>
              <a:t> </a:t>
            </a:r>
            <a:r>
              <a:rPr lang="en-US" sz="2400" dirty="0" err="1"/>
              <a:t>penyakit</a:t>
            </a:r>
            <a:r>
              <a:rPr lang="en-US" sz="2400" dirty="0"/>
              <a:t>. (</a:t>
            </a:r>
            <a:r>
              <a:rPr lang="en-US" sz="2400" dirty="0" err="1"/>
              <a:t>Imamat</a:t>
            </a:r>
            <a:r>
              <a:rPr lang="en-US" sz="2400" dirty="0"/>
              <a:t> 11:28; 13:​1-5; </a:t>
            </a:r>
            <a:r>
              <a:rPr lang="en-US" sz="2400" dirty="0" err="1"/>
              <a:t>Ulangan</a:t>
            </a:r>
            <a:r>
              <a:rPr lang="en-US" sz="2400" dirty="0"/>
              <a:t> 23:13)</a:t>
            </a:r>
          </a:p>
          <a:p>
            <a:pPr marL="457200" indent="-457200">
              <a:buFont typeface="+mj-lt"/>
              <a:buAutoNum type="arabicParenR" startAt="5"/>
            </a:pPr>
            <a:r>
              <a:rPr lang="en-US" sz="2400" dirty="0" err="1"/>
              <a:t>Sebahagian</a:t>
            </a:r>
            <a:r>
              <a:rPr lang="en-US" sz="2400" dirty="0"/>
              <a:t> </a:t>
            </a:r>
            <a:r>
              <a:rPr lang="en-US" sz="2400" dirty="0" err="1"/>
              <a:t>pengkaji</a:t>
            </a:r>
            <a:r>
              <a:rPr lang="en-US" sz="2400" dirty="0"/>
              <a:t> </a:t>
            </a:r>
            <a:r>
              <a:rPr lang="en-US" sz="2400" dirty="0" err="1"/>
              <a:t>sejarah</a:t>
            </a:r>
            <a:r>
              <a:rPr lang="en-US" sz="2400" dirty="0"/>
              <a:t> </a:t>
            </a:r>
            <a:r>
              <a:rPr lang="en-US" sz="2400" dirty="0" err="1"/>
              <a:t>seperti</a:t>
            </a:r>
            <a:r>
              <a:rPr lang="en-US" sz="2400" dirty="0"/>
              <a:t> </a:t>
            </a:r>
            <a:r>
              <a:rPr lang="en-US" sz="2400" dirty="0" err="1"/>
              <a:t>Hooykaas</a:t>
            </a:r>
            <a:r>
              <a:rPr lang="en-US" sz="2400" dirty="0"/>
              <a:t> (1972) </a:t>
            </a:r>
            <a:r>
              <a:rPr lang="en-US" sz="2400" dirty="0" err="1"/>
              <a:t>turut</a:t>
            </a:r>
            <a:r>
              <a:rPr lang="en-US" sz="2400" dirty="0"/>
              <a:t> </a:t>
            </a:r>
            <a:r>
              <a:rPr lang="en-US" sz="2400" dirty="0" err="1"/>
              <a:t>mengakui</a:t>
            </a:r>
            <a:r>
              <a:rPr lang="en-US" sz="2400" dirty="0"/>
              <a:t> </a:t>
            </a:r>
            <a:r>
              <a:rPr lang="en-US" sz="2400" dirty="0" err="1"/>
              <a:t>bahawa</a:t>
            </a:r>
            <a:r>
              <a:rPr lang="en-US" sz="2400" dirty="0"/>
              <a:t> </a:t>
            </a:r>
            <a:r>
              <a:rPr lang="en-US" sz="2400" dirty="0" err="1"/>
              <a:t>ajaran</a:t>
            </a:r>
            <a:r>
              <a:rPr lang="en-US" sz="2400" dirty="0"/>
              <a:t> Kristian </a:t>
            </a:r>
            <a:r>
              <a:rPr lang="en-US" sz="2400" dirty="0" err="1"/>
              <a:t>merupakan</a:t>
            </a:r>
            <a:r>
              <a:rPr lang="en-US" sz="2400" dirty="0"/>
              <a:t> </a:t>
            </a:r>
            <a:r>
              <a:rPr lang="en-US" sz="2400" dirty="0" err="1"/>
              <a:t>instrumen</a:t>
            </a:r>
            <a:r>
              <a:rPr lang="en-US" sz="2400" dirty="0"/>
              <a:t> yang </a:t>
            </a:r>
            <a:r>
              <a:rPr lang="en-US" sz="2400" dirty="0" err="1"/>
              <a:t>memacu</a:t>
            </a:r>
            <a:r>
              <a:rPr lang="en-US" sz="2400" dirty="0"/>
              <a:t> </a:t>
            </a:r>
            <a:r>
              <a:rPr lang="en-US" sz="2400" dirty="0" err="1"/>
              <a:t>kemajuan</a:t>
            </a:r>
            <a:r>
              <a:rPr lang="en-US" sz="2400" dirty="0"/>
              <a:t> </a:t>
            </a:r>
            <a:r>
              <a:rPr lang="en-US" sz="2400" dirty="0" err="1"/>
              <a:t>negara</a:t>
            </a:r>
            <a:r>
              <a:rPr lang="en-US" sz="2400" dirty="0"/>
              <a:t> Barat.</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30</a:t>
            </a:fld>
            <a:endParaRPr lang="en-US" altLang="en-US"/>
          </a:p>
        </p:txBody>
      </p:sp>
    </p:spTree>
    <p:extLst>
      <p:ext uri="{BB962C8B-B14F-4D97-AF65-F5344CB8AC3E}">
        <p14:creationId xmlns:p14="http://schemas.microsoft.com/office/powerpoint/2010/main" val="1844848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b="1" dirty="0">
                <a:solidFill>
                  <a:srgbClr val="FFC000"/>
                </a:solidFill>
              </a:rPr>
              <a:t>PEMIKIRAN SAINS DALAM AL-QURAN</a:t>
            </a:r>
          </a:p>
        </p:txBody>
      </p:sp>
      <p:sp>
        <p:nvSpPr>
          <p:cNvPr id="3" name="Content Placeholder 2"/>
          <p:cNvSpPr>
            <a:spLocks noGrp="1"/>
          </p:cNvSpPr>
          <p:nvPr>
            <p:ph idx="1"/>
          </p:nvPr>
        </p:nvSpPr>
        <p:spPr/>
        <p:txBody>
          <a:bodyPr/>
          <a:lstStyle/>
          <a:p>
            <a:r>
              <a:rPr lang="en-GB" sz="2800" dirty="0"/>
              <a:t>Al-Quran </a:t>
            </a:r>
            <a:r>
              <a:rPr lang="en-GB" sz="2800" dirty="0" err="1"/>
              <a:t>merangkum</a:t>
            </a:r>
            <a:r>
              <a:rPr lang="en-GB" sz="2800" dirty="0"/>
              <a:t> </a:t>
            </a:r>
            <a:r>
              <a:rPr lang="en-GB" sz="2800" dirty="0" err="1"/>
              <a:t>pelbagai</a:t>
            </a:r>
            <a:r>
              <a:rPr lang="en-GB" sz="2800" dirty="0"/>
              <a:t> </a:t>
            </a:r>
            <a:r>
              <a:rPr lang="en-GB" sz="2800" dirty="0" err="1"/>
              <a:t>jenis</a:t>
            </a:r>
            <a:r>
              <a:rPr lang="en-GB" sz="2800" dirty="0"/>
              <a:t> </a:t>
            </a:r>
            <a:r>
              <a:rPr lang="en-GB" sz="2800" dirty="0" err="1"/>
              <a:t>ilmu</a:t>
            </a:r>
            <a:r>
              <a:rPr lang="en-GB" sz="2800" dirty="0"/>
              <a:t> </a:t>
            </a:r>
            <a:r>
              <a:rPr lang="en-GB" sz="2800" dirty="0" err="1"/>
              <a:t>pengetahuan</a:t>
            </a:r>
            <a:r>
              <a:rPr lang="en-GB" sz="2800" dirty="0"/>
              <a:t>.  </a:t>
            </a:r>
            <a:r>
              <a:rPr lang="en-GB" sz="2800" dirty="0" err="1"/>
              <a:t>Menurut</a:t>
            </a:r>
            <a:r>
              <a:rPr lang="en-GB" sz="2800" dirty="0"/>
              <a:t> </a:t>
            </a:r>
            <a:r>
              <a:rPr lang="en-GB" sz="2800" dirty="0" err="1"/>
              <a:t>Sardar</a:t>
            </a:r>
            <a:r>
              <a:rPr lang="en-GB" sz="2800" dirty="0"/>
              <a:t>, al-Quran </a:t>
            </a:r>
            <a:r>
              <a:rPr lang="en-GB" sz="2800" dirty="0" err="1"/>
              <a:t>umpama</a:t>
            </a:r>
            <a:r>
              <a:rPr lang="en-GB" sz="2800" dirty="0"/>
              <a:t> “</a:t>
            </a:r>
            <a:r>
              <a:rPr lang="en-GB" sz="2800" dirty="0" err="1"/>
              <a:t>cahaya</a:t>
            </a:r>
            <a:r>
              <a:rPr lang="en-GB" sz="2800" dirty="0"/>
              <a:t> </a:t>
            </a:r>
            <a:r>
              <a:rPr lang="en-GB" sz="2800" dirty="0" err="1"/>
              <a:t>pembimbing</a:t>
            </a:r>
            <a:r>
              <a:rPr lang="en-GB" sz="2800" dirty="0"/>
              <a:t>”</a:t>
            </a:r>
            <a:r>
              <a:rPr lang="en-GB" sz="2800" i="1" dirty="0"/>
              <a:t> </a:t>
            </a:r>
            <a:r>
              <a:rPr lang="en-GB" sz="2800" dirty="0" err="1"/>
              <a:t>untuk</a:t>
            </a:r>
            <a:r>
              <a:rPr lang="en-GB" sz="2800" dirty="0"/>
              <a:t> </a:t>
            </a:r>
            <a:r>
              <a:rPr lang="en-GB" sz="2800" dirty="0" err="1"/>
              <a:t>digunakan</a:t>
            </a:r>
            <a:r>
              <a:rPr lang="en-GB" sz="2800" dirty="0"/>
              <a:t> </a:t>
            </a:r>
            <a:r>
              <a:rPr lang="en-GB" sz="2800" dirty="0" err="1"/>
              <a:t>dalam</a:t>
            </a:r>
            <a:r>
              <a:rPr lang="en-GB" sz="2800" dirty="0"/>
              <a:t> </a:t>
            </a:r>
            <a:r>
              <a:rPr lang="en-GB" sz="2800" dirty="0" err="1"/>
              <a:t>menunjukkan</a:t>
            </a:r>
            <a:r>
              <a:rPr lang="en-GB" sz="2800" dirty="0"/>
              <a:t> </a:t>
            </a:r>
            <a:r>
              <a:rPr lang="en-GB" sz="2800" dirty="0" err="1"/>
              <a:t>jalan</a:t>
            </a:r>
            <a:r>
              <a:rPr lang="en-GB" sz="2800" dirty="0"/>
              <a:t> yang </a:t>
            </a:r>
            <a:r>
              <a:rPr lang="en-GB" sz="2800" dirty="0" err="1"/>
              <a:t>lurus</a:t>
            </a:r>
            <a:r>
              <a:rPr lang="en-GB" sz="2800" dirty="0"/>
              <a:t> </a:t>
            </a:r>
            <a:r>
              <a:rPr lang="en-GB" sz="2800" dirty="0" err="1"/>
              <a:t>ke</a:t>
            </a:r>
            <a:r>
              <a:rPr lang="en-GB" sz="2800" dirty="0"/>
              <a:t> </a:t>
            </a:r>
            <a:r>
              <a:rPr lang="en-GB" sz="2800" dirty="0" err="1"/>
              <a:t>arah</a:t>
            </a:r>
            <a:r>
              <a:rPr lang="en-GB" sz="2800" dirty="0"/>
              <a:t> </a:t>
            </a:r>
            <a:r>
              <a:rPr lang="en-GB" sz="2800" dirty="0" err="1"/>
              <a:t>ilmu</a:t>
            </a:r>
            <a:r>
              <a:rPr lang="en-GB" sz="2800" dirty="0"/>
              <a:t> </a:t>
            </a:r>
            <a:r>
              <a:rPr lang="en-GB" sz="2800" dirty="0" err="1"/>
              <a:t>dan</a:t>
            </a:r>
            <a:r>
              <a:rPr lang="en-GB" sz="2800" dirty="0"/>
              <a:t> </a:t>
            </a:r>
            <a:r>
              <a:rPr lang="en-GB" sz="2800" dirty="0" err="1"/>
              <a:t>keselamatan</a:t>
            </a:r>
            <a:r>
              <a:rPr lang="en-GB" sz="2800" dirty="0"/>
              <a:t>.  </a:t>
            </a:r>
          </a:p>
          <a:p>
            <a:r>
              <a:rPr lang="en-GB" sz="2800" dirty="0" err="1"/>
              <a:t>Walaupun</a:t>
            </a:r>
            <a:r>
              <a:rPr lang="en-GB" sz="2800" dirty="0"/>
              <a:t> </a:t>
            </a:r>
            <a:r>
              <a:rPr lang="en-GB" sz="2800" dirty="0" err="1"/>
              <a:t>tema</a:t>
            </a:r>
            <a:r>
              <a:rPr lang="en-GB" sz="2800" dirty="0"/>
              <a:t> </a:t>
            </a:r>
            <a:r>
              <a:rPr lang="en-GB" sz="2800" dirty="0" err="1"/>
              <a:t>utama</a:t>
            </a:r>
            <a:r>
              <a:rPr lang="en-GB" sz="2800" dirty="0"/>
              <a:t> al-Quran </a:t>
            </a:r>
            <a:r>
              <a:rPr lang="en-GB" sz="2800" dirty="0" err="1"/>
              <a:t>adalah</a:t>
            </a:r>
            <a:r>
              <a:rPr lang="en-GB" sz="2800" dirty="0"/>
              <a:t> </a:t>
            </a:r>
            <a:r>
              <a:rPr lang="en-GB" sz="2800" dirty="0" err="1"/>
              <a:t>mengenai</a:t>
            </a:r>
            <a:r>
              <a:rPr lang="en-GB" sz="2800" dirty="0"/>
              <a:t> </a:t>
            </a:r>
            <a:r>
              <a:rPr lang="en-GB" sz="2800" dirty="0" err="1"/>
              <a:t>ciptaan</a:t>
            </a:r>
            <a:r>
              <a:rPr lang="en-GB" sz="2800" dirty="0"/>
              <a:t> Allah, </a:t>
            </a:r>
            <a:r>
              <a:rPr lang="en-GB" sz="2800" dirty="0" err="1"/>
              <a:t>beberapa</a:t>
            </a:r>
            <a:r>
              <a:rPr lang="en-GB" sz="2800" dirty="0"/>
              <a:t> </a:t>
            </a:r>
            <a:r>
              <a:rPr lang="en-GB" sz="2800" dirty="0" err="1"/>
              <a:t>tema</a:t>
            </a:r>
            <a:r>
              <a:rPr lang="en-GB" sz="2800" dirty="0"/>
              <a:t> </a:t>
            </a:r>
            <a:r>
              <a:rPr lang="en-GB" sz="2800" dirty="0" err="1"/>
              <a:t>saintifik</a:t>
            </a:r>
            <a:r>
              <a:rPr lang="en-GB" sz="2800" dirty="0"/>
              <a:t> </a:t>
            </a:r>
            <a:r>
              <a:rPr lang="en-GB" sz="2800" dirty="0" err="1"/>
              <a:t>seperti</a:t>
            </a:r>
            <a:r>
              <a:rPr lang="en-GB" sz="2800" dirty="0"/>
              <a:t> </a:t>
            </a:r>
            <a:r>
              <a:rPr lang="en-GB" sz="2800" dirty="0" err="1"/>
              <a:t>biologi</a:t>
            </a:r>
            <a:r>
              <a:rPr lang="en-GB" sz="2800" dirty="0"/>
              <a:t>, </a:t>
            </a:r>
            <a:r>
              <a:rPr lang="en-GB" sz="2800" dirty="0" err="1"/>
              <a:t>astronomi</a:t>
            </a:r>
            <a:r>
              <a:rPr lang="en-GB" sz="2800" dirty="0"/>
              <a:t>, </a:t>
            </a:r>
            <a:r>
              <a:rPr lang="en-GB" sz="2800" dirty="0" err="1"/>
              <a:t>meteorologi</a:t>
            </a:r>
            <a:r>
              <a:rPr lang="en-GB" sz="2800" dirty="0"/>
              <a:t>, </a:t>
            </a:r>
            <a:r>
              <a:rPr lang="en-GB" sz="2800" dirty="0" err="1"/>
              <a:t>botani</a:t>
            </a:r>
            <a:r>
              <a:rPr lang="en-GB" sz="2800" dirty="0"/>
              <a:t>, </a:t>
            </a:r>
            <a:r>
              <a:rPr lang="en-GB" sz="2800" dirty="0" err="1"/>
              <a:t>zoologi</a:t>
            </a:r>
            <a:r>
              <a:rPr lang="en-GB" sz="2800" dirty="0"/>
              <a:t>, </a:t>
            </a:r>
            <a:r>
              <a:rPr lang="en-GB" sz="2800" dirty="0" err="1"/>
              <a:t>dan</a:t>
            </a:r>
            <a:r>
              <a:rPr lang="en-GB" sz="2800" dirty="0"/>
              <a:t> </a:t>
            </a:r>
            <a:r>
              <a:rPr lang="en-GB" sz="2800" dirty="0" err="1"/>
              <a:t>kosmologi</a:t>
            </a:r>
            <a:r>
              <a:rPr lang="en-GB" sz="2800" dirty="0"/>
              <a:t> </a:t>
            </a:r>
            <a:r>
              <a:rPr lang="en-GB" sz="2800" dirty="0" err="1"/>
              <a:t>turut</a:t>
            </a:r>
            <a:r>
              <a:rPr lang="en-GB" sz="2800" dirty="0"/>
              <a:t> </a:t>
            </a:r>
            <a:r>
              <a:rPr lang="en-GB" sz="2800" dirty="0" err="1"/>
              <a:t>disentuh</a:t>
            </a:r>
            <a:r>
              <a:rPr lang="en-GB" sz="2800" dirty="0"/>
              <a:t>.</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31</a:t>
            </a:fld>
            <a:endParaRPr lang="en-US" altLang="en-US"/>
          </a:p>
        </p:txBody>
      </p:sp>
    </p:spTree>
    <p:extLst>
      <p:ext uri="{BB962C8B-B14F-4D97-AF65-F5344CB8AC3E}">
        <p14:creationId xmlns:p14="http://schemas.microsoft.com/office/powerpoint/2010/main" val="41375986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sz="3200" dirty="0" err="1">
                <a:solidFill>
                  <a:schemeClr val="tx1"/>
                </a:solidFill>
              </a:rPr>
              <a:t>Sambungan</a:t>
            </a:r>
            <a:r>
              <a:rPr lang="en-GB" sz="3200" dirty="0">
                <a:solidFill>
                  <a:schemeClr val="tx1"/>
                </a:solidFill>
              </a:rPr>
              <a:t>…</a:t>
            </a:r>
          </a:p>
        </p:txBody>
      </p:sp>
      <p:sp>
        <p:nvSpPr>
          <p:cNvPr id="3" name="Content Placeholder 2"/>
          <p:cNvSpPr>
            <a:spLocks noGrp="1"/>
          </p:cNvSpPr>
          <p:nvPr>
            <p:ph idx="1"/>
          </p:nvPr>
        </p:nvSpPr>
        <p:spPr/>
        <p:txBody>
          <a:bodyPr/>
          <a:lstStyle/>
          <a:p>
            <a:r>
              <a:rPr lang="en-GB" sz="2400" dirty="0" err="1"/>
              <a:t>Selain</a:t>
            </a:r>
            <a:r>
              <a:rPr lang="en-GB" sz="2400" dirty="0"/>
              <a:t> </a:t>
            </a:r>
            <a:r>
              <a:rPr lang="en-GB" sz="2400" dirty="0" err="1"/>
              <a:t>mengandungi</a:t>
            </a:r>
            <a:r>
              <a:rPr lang="en-GB" sz="2400" dirty="0"/>
              <a:t> </a:t>
            </a:r>
            <a:r>
              <a:rPr lang="en-GB" sz="2400" dirty="0" err="1"/>
              <a:t>petunjuk</a:t>
            </a:r>
            <a:r>
              <a:rPr lang="en-GB" sz="2400" dirty="0"/>
              <a:t> </a:t>
            </a:r>
            <a:r>
              <a:rPr lang="en-GB" sz="2400" dirty="0" err="1"/>
              <a:t>tentang</a:t>
            </a:r>
            <a:r>
              <a:rPr lang="en-GB" sz="2400" dirty="0"/>
              <a:t> </a:t>
            </a:r>
            <a:r>
              <a:rPr lang="en-GB" sz="2400" dirty="0" err="1"/>
              <a:t>perundangan</a:t>
            </a:r>
            <a:r>
              <a:rPr lang="en-GB" sz="2400" dirty="0"/>
              <a:t> </a:t>
            </a:r>
            <a:r>
              <a:rPr lang="en-GB" sz="2400" dirty="0" err="1"/>
              <a:t>dan</a:t>
            </a:r>
            <a:r>
              <a:rPr lang="en-GB" sz="2400" dirty="0"/>
              <a:t> halal-</a:t>
            </a:r>
            <a:r>
              <a:rPr lang="en-GB" sz="2400" dirty="0" err="1"/>
              <a:t>haramnya</a:t>
            </a:r>
            <a:r>
              <a:rPr lang="en-GB" sz="2400" dirty="0"/>
              <a:t> </a:t>
            </a:r>
            <a:r>
              <a:rPr lang="en-GB" sz="2400" dirty="0" err="1"/>
              <a:t>sesuatu</a:t>
            </a:r>
            <a:r>
              <a:rPr lang="en-GB" sz="2400" dirty="0"/>
              <a:t> </a:t>
            </a:r>
            <a:r>
              <a:rPr lang="en-GB" sz="2400" dirty="0" err="1"/>
              <a:t>aktiviti</a:t>
            </a:r>
            <a:r>
              <a:rPr lang="en-GB" sz="2400" dirty="0"/>
              <a:t>, </a:t>
            </a:r>
            <a:r>
              <a:rPr lang="en-GB" sz="2400" dirty="0" err="1"/>
              <a:t>adab</a:t>
            </a:r>
            <a:r>
              <a:rPr lang="en-GB" sz="2400" dirty="0"/>
              <a:t> </a:t>
            </a:r>
            <a:r>
              <a:rPr lang="en-GB" sz="2400" dirty="0" err="1"/>
              <a:t>dalam</a:t>
            </a:r>
            <a:r>
              <a:rPr lang="en-GB" sz="2400" dirty="0"/>
              <a:t> </a:t>
            </a:r>
            <a:r>
              <a:rPr lang="en-GB" sz="2400" dirty="0" err="1"/>
              <a:t>muamalat</a:t>
            </a:r>
            <a:r>
              <a:rPr lang="en-GB" sz="2400" dirty="0"/>
              <a:t> (</a:t>
            </a:r>
            <a:r>
              <a:rPr lang="en-GB" sz="2400" dirty="0" err="1"/>
              <a:t>pergaulan</a:t>
            </a:r>
            <a:r>
              <a:rPr lang="en-GB" sz="2400" dirty="0"/>
              <a:t>) </a:t>
            </a:r>
            <a:r>
              <a:rPr lang="en-GB" sz="2400" dirty="0" err="1"/>
              <a:t>antara</a:t>
            </a:r>
            <a:r>
              <a:rPr lang="en-GB" sz="2400" dirty="0"/>
              <a:t> </a:t>
            </a:r>
            <a:r>
              <a:rPr lang="en-GB" sz="2400" dirty="0" err="1"/>
              <a:t>manusia</a:t>
            </a:r>
            <a:r>
              <a:rPr lang="en-GB" sz="2400" dirty="0"/>
              <a:t> </a:t>
            </a:r>
            <a:r>
              <a:rPr lang="en-GB" sz="2400" dirty="0" err="1"/>
              <a:t>dalam</a:t>
            </a:r>
            <a:r>
              <a:rPr lang="en-GB" sz="2400" dirty="0"/>
              <a:t> </a:t>
            </a:r>
            <a:r>
              <a:rPr lang="en-GB" sz="2400" dirty="0" err="1"/>
              <a:t>bidang</a:t>
            </a:r>
            <a:r>
              <a:rPr lang="en-GB" sz="2400" dirty="0"/>
              <a:t> </a:t>
            </a:r>
            <a:r>
              <a:rPr lang="en-GB" sz="2400" dirty="0" err="1"/>
              <a:t>ekonomi</a:t>
            </a:r>
            <a:r>
              <a:rPr lang="en-GB" sz="2400" dirty="0"/>
              <a:t>, </a:t>
            </a:r>
            <a:r>
              <a:rPr lang="en-GB" sz="2400" dirty="0" err="1"/>
              <a:t>perniagaan</a:t>
            </a:r>
            <a:r>
              <a:rPr lang="en-GB" sz="2400" dirty="0"/>
              <a:t>, </a:t>
            </a:r>
            <a:r>
              <a:rPr lang="en-GB" sz="2400" dirty="0" err="1"/>
              <a:t>sosio</a:t>
            </a:r>
            <a:r>
              <a:rPr lang="en-GB" sz="2400" dirty="0"/>
              <a:t> </a:t>
            </a:r>
            <a:r>
              <a:rPr lang="en-GB" sz="2400" dirty="0" err="1"/>
              <a:t>budaya</a:t>
            </a:r>
            <a:r>
              <a:rPr lang="en-GB" sz="2400" dirty="0"/>
              <a:t>, </a:t>
            </a:r>
            <a:r>
              <a:rPr lang="en-GB" sz="2400" dirty="0" err="1"/>
              <a:t>peperangan</a:t>
            </a:r>
            <a:r>
              <a:rPr lang="en-GB" sz="2400" dirty="0"/>
              <a:t> </a:t>
            </a:r>
            <a:r>
              <a:rPr lang="en-GB" sz="2400" dirty="0" err="1"/>
              <a:t>dan</a:t>
            </a:r>
            <a:r>
              <a:rPr lang="en-GB" sz="2400" dirty="0"/>
              <a:t> </a:t>
            </a:r>
            <a:r>
              <a:rPr lang="en-GB" sz="2400" dirty="0" err="1"/>
              <a:t>perhubungan</a:t>
            </a:r>
            <a:r>
              <a:rPr lang="en-GB" sz="2400" dirty="0"/>
              <a:t> </a:t>
            </a:r>
            <a:r>
              <a:rPr lang="en-GB" sz="2400" dirty="0" err="1"/>
              <a:t>antarabangsa</a:t>
            </a:r>
            <a:r>
              <a:rPr lang="en-GB" sz="2400" dirty="0"/>
              <a:t>, al-Quran </a:t>
            </a:r>
            <a:r>
              <a:rPr lang="en-GB" sz="2400" dirty="0" err="1"/>
              <a:t>juga</a:t>
            </a:r>
            <a:r>
              <a:rPr lang="en-GB" sz="2400" dirty="0"/>
              <a:t> </a:t>
            </a:r>
            <a:r>
              <a:rPr lang="en-GB" sz="2400" dirty="0" err="1"/>
              <a:t>mengandungi</a:t>
            </a:r>
            <a:r>
              <a:rPr lang="en-GB" sz="2400" dirty="0"/>
              <a:t> </a:t>
            </a:r>
            <a:r>
              <a:rPr lang="en-GB" sz="2400" dirty="0" err="1"/>
              <a:t>maklumat</a:t>
            </a:r>
            <a:r>
              <a:rPr lang="en-GB" sz="2400" dirty="0"/>
              <a:t> </a:t>
            </a:r>
            <a:r>
              <a:rPr lang="en-GB" sz="2400" dirty="0" err="1"/>
              <a:t>ataupun</a:t>
            </a:r>
            <a:r>
              <a:rPr lang="en-GB" sz="2400" dirty="0"/>
              <a:t> </a:t>
            </a:r>
            <a:r>
              <a:rPr lang="en-GB" sz="2400" dirty="0" err="1"/>
              <a:t>isyarat</a:t>
            </a:r>
            <a:r>
              <a:rPr lang="en-GB" sz="2400" dirty="0"/>
              <a:t> </a:t>
            </a:r>
            <a:r>
              <a:rPr lang="en-GB" sz="2400" dirty="0" err="1"/>
              <a:t>tentang</a:t>
            </a:r>
            <a:r>
              <a:rPr lang="en-GB" sz="2400" dirty="0"/>
              <a:t> </a:t>
            </a:r>
            <a:r>
              <a:rPr lang="en-GB" sz="2400" dirty="0" err="1"/>
              <a:t>perkara</a:t>
            </a:r>
            <a:r>
              <a:rPr lang="en-GB" sz="2400" dirty="0"/>
              <a:t> yang </a:t>
            </a:r>
            <a:r>
              <a:rPr lang="en-GB" sz="2400" dirty="0" err="1"/>
              <a:t>telah</a:t>
            </a:r>
            <a:r>
              <a:rPr lang="en-GB" sz="2400" dirty="0"/>
              <a:t> </a:t>
            </a:r>
            <a:r>
              <a:rPr lang="en-GB" sz="2400" dirty="0" err="1"/>
              <a:t>menjadi</a:t>
            </a:r>
            <a:r>
              <a:rPr lang="en-GB" sz="2400" dirty="0"/>
              <a:t> </a:t>
            </a:r>
            <a:r>
              <a:rPr lang="en-GB" sz="2400" dirty="0" err="1"/>
              <a:t>tumpuan</a:t>
            </a:r>
            <a:r>
              <a:rPr lang="en-GB" sz="2400" dirty="0"/>
              <a:t> </a:t>
            </a:r>
            <a:r>
              <a:rPr lang="en-GB" sz="2400" dirty="0" err="1"/>
              <a:t>kajian</a:t>
            </a:r>
            <a:r>
              <a:rPr lang="en-GB" sz="2400" dirty="0"/>
              <a:t> </a:t>
            </a:r>
            <a:r>
              <a:rPr lang="en-GB" sz="2400" dirty="0" err="1"/>
              <a:t>sains</a:t>
            </a:r>
            <a:r>
              <a:rPr lang="en-GB" sz="2400" dirty="0"/>
              <a:t>, </a:t>
            </a:r>
            <a:r>
              <a:rPr lang="en-GB" sz="2400" dirty="0" err="1"/>
              <a:t>umpamanya</a:t>
            </a:r>
            <a:r>
              <a:rPr lang="en-GB" sz="2400" dirty="0"/>
              <a:t> </a:t>
            </a:r>
            <a:r>
              <a:rPr lang="en-GB" sz="2400" dirty="0" err="1"/>
              <a:t>tentang</a:t>
            </a:r>
            <a:r>
              <a:rPr lang="en-GB" sz="2400" dirty="0"/>
              <a:t> cap </a:t>
            </a:r>
            <a:r>
              <a:rPr lang="en-GB" sz="2400" dirty="0" err="1"/>
              <a:t>jari</a:t>
            </a:r>
            <a:r>
              <a:rPr lang="en-GB" sz="2400" dirty="0"/>
              <a:t> </a:t>
            </a:r>
            <a:r>
              <a:rPr lang="en-GB" sz="2400" dirty="0" err="1"/>
              <a:t>tangan</a:t>
            </a:r>
            <a:r>
              <a:rPr lang="en-GB" sz="2400" dirty="0"/>
              <a:t> </a:t>
            </a:r>
            <a:r>
              <a:rPr lang="en-GB" sz="2400" dirty="0" err="1"/>
              <a:t>sebagai</a:t>
            </a:r>
            <a:r>
              <a:rPr lang="en-GB" sz="2400" dirty="0"/>
              <a:t> </a:t>
            </a:r>
            <a:r>
              <a:rPr lang="en-GB" sz="2400" dirty="0" err="1"/>
              <a:t>alamat</a:t>
            </a:r>
            <a:r>
              <a:rPr lang="en-GB" sz="2400" dirty="0"/>
              <a:t> </a:t>
            </a:r>
            <a:r>
              <a:rPr lang="en-GB" sz="2400" dirty="0" err="1"/>
              <a:t>pengenalan</a:t>
            </a:r>
            <a:r>
              <a:rPr lang="en-GB" sz="2400" dirty="0"/>
              <a:t> </a:t>
            </a:r>
            <a:r>
              <a:rPr lang="en-GB" sz="2400" dirty="0" err="1"/>
              <a:t>manusia</a:t>
            </a:r>
            <a:r>
              <a:rPr lang="en-GB" sz="2400" dirty="0"/>
              <a:t>, </a:t>
            </a:r>
            <a:r>
              <a:rPr lang="en-GB" sz="2400" dirty="0" err="1"/>
              <a:t>penciptaan</a:t>
            </a:r>
            <a:r>
              <a:rPr lang="en-GB" sz="2400" dirty="0"/>
              <a:t> </a:t>
            </a:r>
            <a:r>
              <a:rPr lang="en-GB" sz="2400" dirty="0" err="1"/>
              <a:t>bumi</a:t>
            </a:r>
            <a:r>
              <a:rPr lang="en-GB" sz="2400" dirty="0"/>
              <a:t> </a:t>
            </a:r>
            <a:r>
              <a:rPr lang="en-GB" sz="2400" dirty="0" err="1"/>
              <a:t>dan</a:t>
            </a:r>
            <a:r>
              <a:rPr lang="en-GB" sz="2400" dirty="0"/>
              <a:t> </a:t>
            </a:r>
            <a:r>
              <a:rPr lang="en-GB" sz="2400" dirty="0" err="1"/>
              <a:t>langit</a:t>
            </a:r>
            <a:r>
              <a:rPr lang="en-GB" sz="2400" dirty="0"/>
              <a:t>, </a:t>
            </a:r>
            <a:r>
              <a:rPr lang="en-GB" sz="2400" dirty="0" err="1"/>
              <a:t>bentuk</a:t>
            </a:r>
            <a:r>
              <a:rPr lang="en-GB" sz="2400" dirty="0"/>
              <a:t> </a:t>
            </a:r>
            <a:r>
              <a:rPr lang="en-GB" sz="2400" dirty="0" err="1"/>
              <a:t>bumi</a:t>
            </a:r>
            <a:r>
              <a:rPr lang="en-GB" sz="2400" dirty="0"/>
              <a:t> yang </a:t>
            </a:r>
            <a:r>
              <a:rPr lang="en-GB" sz="2400" dirty="0" err="1"/>
              <a:t>bulat</a:t>
            </a:r>
            <a:r>
              <a:rPr lang="en-GB" sz="2400" dirty="0"/>
              <a:t> </a:t>
            </a:r>
            <a:r>
              <a:rPr lang="en-GB" sz="2400" dirty="0" err="1"/>
              <a:t>dan</a:t>
            </a:r>
            <a:r>
              <a:rPr lang="en-GB" sz="2400" dirty="0"/>
              <a:t> </a:t>
            </a:r>
            <a:r>
              <a:rPr lang="en-GB" sz="2400" dirty="0" err="1"/>
              <a:t>berpusing</a:t>
            </a:r>
            <a:r>
              <a:rPr lang="en-GB" sz="2400" dirty="0"/>
              <a:t> di </a:t>
            </a:r>
            <a:r>
              <a:rPr lang="en-GB" sz="2400" dirty="0" err="1"/>
              <a:t>atas</a:t>
            </a:r>
            <a:r>
              <a:rPr lang="en-GB" sz="2400" dirty="0"/>
              <a:t> </a:t>
            </a:r>
            <a:r>
              <a:rPr lang="en-GB" sz="2400" dirty="0" err="1"/>
              <a:t>paksinya</a:t>
            </a:r>
            <a:r>
              <a:rPr lang="en-GB" sz="2400" dirty="0"/>
              <a:t> </a:t>
            </a:r>
            <a:r>
              <a:rPr lang="en-GB" sz="2400" dirty="0" err="1"/>
              <a:t>serta</a:t>
            </a:r>
            <a:r>
              <a:rPr lang="en-GB" sz="2400" dirty="0"/>
              <a:t> </a:t>
            </a:r>
            <a:r>
              <a:rPr lang="en-GB" sz="2400" dirty="0" err="1"/>
              <a:t>beredar</a:t>
            </a:r>
            <a:r>
              <a:rPr lang="en-GB" sz="2400" dirty="0"/>
              <a:t> </a:t>
            </a:r>
            <a:r>
              <a:rPr lang="en-GB" sz="2400" dirty="0" err="1"/>
              <a:t>mengikut</a:t>
            </a:r>
            <a:r>
              <a:rPr lang="en-GB" sz="2400" dirty="0"/>
              <a:t> </a:t>
            </a:r>
            <a:r>
              <a:rPr lang="en-GB" sz="2400" dirty="0" err="1"/>
              <a:t>orbitnya</a:t>
            </a:r>
            <a:r>
              <a:rPr lang="en-GB" sz="2400" dirty="0"/>
              <a:t> </a:t>
            </a:r>
            <a:r>
              <a:rPr lang="en-GB" sz="2400" dirty="0" err="1"/>
              <a:t>mengelilingi</a:t>
            </a:r>
            <a:r>
              <a:rPr lang="en-GB" sz="2400" dirty="0"/>
              <a:t> </a:t>
            </a:r>
            <a:r>
              <a:rPr lang="en-GB" sz="2400" dirty="0" err="1"/>
              <a:t>matahari</a:t>
            </a:r>
            <a:r>
              <a:rPr lang="en-GB" sz="2400" dirty="0"/>
              <a:t>, </a:t>
            </a:r>
            <a:r>
              <a:rPr lang="en-GB" sz="2400" dirty="0" err="1"/>
              <a:t>dan</a:t>
            </a:r>
            <a:r>
              <a:rPr lang="en-GB" sz="2400" dirty="0"/>
              <a:t> </a:t>
            </a:r>
            <a:r>
              <a:rPr lang="en-GB" sz="2400" dirty="0" err="1"/>
              <a:t>tentang</a:t>
            </a:r>
            <a:r>
              <a:rPr lang="en-GB" sz="2400" dirty="0"/>
              <a:t> </a:t>
            </a:r>
            <a:r>
              <a:rPr lang="en-GB" sz="2400" dirty="0" err="1"/>
              <a:t>penciptaan</a:t>
            </a:r>
            <a:r>
              <a:rPr lang="en-GB" sz="2400" dirty="0"/>
              <a:t> </a:t>
            </a:r>
            <a:r>
              <a:rPr lang="en-GB" sz="2400" dirty="0" err="1"/>
              <a:t>makhluk</a:t>
            </a:r>
            <a:r>
              <a:rPr lang="en-GB" sz="2400" dirty="0"/>
              <a:t> yang </a:t>
            </a:r>
            <a:r>
              <a:rPr lang="en-GB" sz="2400" dirty="0" err="1"/>
              <a:t>berpasangan</a:t>
            </a:r>
            <a:r>
              <a:rPr lang="en-GB" sz="2400" dirty="0"/>
              <a:t>.</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32</a:t>
            </a:fld>
            <a:endParaRPr lang="en-US" altLang="en-US"/>
          </a:p>
        </p:txBody>
      </p:sp>
    </p:spTree>
    <p:extLst>
      <p:ext uri="{BB962C8B-B14F-4D97-AF65-F5344CB8AC3E}">
        <p14:creationId xmlns:p14="http://schemas.microsoft.com/office/powerpoint/2010/main" val="225351272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sz="3200" dirty="0" err="1">
                <a:solidFill>
                  <a:schemeClr val="tx1"/>
                </a:solidFill>
              </a:rPr>
              <a:t>Sambungan</a:t>
            </a:r>
            <a:r>
              <a:rPr lang="en-GB" sz="3200" dirty="0">
                <a:solidFill>
                  <a:schemeClr val="tx1"/>
                </a:solidFill>
              </a:rPr>
              <a:t>…</a:t>
            </a:r>
          </a:p>
        </p:txBody>
      </p:sp>
      <p:sp>
        <p:nvSpPr>
          <p:cNvPr id="3" name="Content Placeholder 2"/>
          <p:cNvSpPr>
            <a:spLocks noGrp="1"/>
          </p:cNvSpPr>
          <p:nvPr>
            <p:ph idx="1"/>
          </p:nvPr>
        </p:nvSpPr>
        <p:spPr>
          <a:xfrm>
            <a:off x="484188" y="1295400"/>
            <a:ext cx="8431212" cy="4953000"/>
          </a:xfrm>
        </p:spPr>
        <p:txBody>
          <a:bodyPr/>
          <a:lstStyle/>
          <a:p>
            <a:r>
              <a:rPr lang="ms-MY" sz="2800" b="1" dirty="0"/>
              <a:t>Al-Quran melihat sains dalam kerangka pengalaman manusia seluruhnya</a:t>
            </a:r>
            <a:r>
              <a:rPr lang="ms-MY" sz="2800" dirty="0"/>
              <a:t>, iaitu akal dan menuntut ilmu mempunyai tempat yang amat tinggi dalam masyarakat Islam, tetapi ia tunduk kepada nilai dan etika al-Quran.  </a:t>
            </a:r>
          </a:p>
          <a:p>
            <a:r>
              <a:rPr lang="ms-MY" sz="2800" dirty="0"/>
              <a:t>Dalam kerangka ini, akal dan wahyu berjalan seiringan dan tiada konflik antara Islam dan sains.  Walau bagaimanapun, suatu konflik boleh timbul apabila sains dan metodenya dijadikan nilai serba menyeluruh sehingga mengorbankan nilai-nilai lain dalam Islam.</a:t>
            </a:r>
            <a:endParaRPr lang="en-GB" sz="28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33</a:t>
            </a:fld>
            <a:endParaRPr lang="en-US" altLang="en-US"/>
          </a:p>
        </p:txBody>
      </p:sp>
    </p:spTree>
    <p:extLst>
      <p:ext uri="{BB962C8B-B14F-4D97-AF65-F5344CB8AC3E}">
        <p14:creationId xmlns:p14="http://schemas.microsoft.com/office/powerpoint/2010/main" val="75889152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sz="3200" dirty="0" err="1">
                <a:solidFill>
                  <a:schemeClr val="tx1"/>
                </a:solidFill>
              </a:rPr>
              <a:t>Sambungan</a:t>
            </a:r>
            <a:r>
              <a:rPr lang="en-GB" sz="3200" dirty="0">
                <a:solidFill>
                  <a:schemeClr val="tx1"/>
                </a:solidFill>
              </a:rPr>
              <a:t>…</a:t>
            </a:r>
          </a:p>
        </p:txBody>
      </p:sp>
      <p:sp>
        <p:nvSpPr>
          <p:cNvPr id="3" name="Content Placeholder 2"/>
          <p:cNvSpPr>
            <a:spLocks noGrp="1"/>
          </p:cNvSpPr>
          <p:nvPr>
            <p:ph idx="1"/>
          </p:nvPr>
        </p:nvSpPr>
        <p:spPr>
          <a:xfrm>
            <a:off x="484188" y="1295400"/>
            <a:ext cx="8278812" cy="4953000"/>
          </a:xfrm>
        </p:spPr>
        <p:txBody>
          <a:bodyPr/>
          <a:lstStyle/>
          <a:p>
            <a:r>
              <a:rPr lang="ms-MY" sz="2400" dirty="0"/>
              <a:t>Menurut Sulaiman Noordin, dalam tamadun Islam, alam tabii (semulajadi) yang menjadi fokus pengajian ilmu sains dianggap sebagai </a:t>
            </a:r>
            <a:r>
              <a:rPr lang="ms-MY" sz="2400" i="1" dirty="0"/>
              <a:t>kitab Allah yang terbuka</a:t>
            </a:r>
            <a:r>
              <a:rPr lang="ms-MY" sz="2400" dirty="0"/>
              <a:t> atau </a:t>
            </a:r>
            <a:r>
              <a:rPr lang="ms-MY" sz="2400" i="1" dirty="0"/>
              <a:t>kitab kedua</a:t>
            </a:r>
            <a:r>
              <a:rPr lang="ms-MY" sz="2400" dirty="0"/>
              <a:t> yang mengandungi tanda-tanda (rahsia-rahsia) kebesaran dan kebijaksanaan Allah.  </a:t>
            </a:r>
          </a:p>
          <a:p>
            <a:r>
              <a:rPr lang="ms-MY" sz="2400" dirty="0"/>
              <a:t>Ini bermakna segala penemuan sains pada asasnya bermatlamatkan sains semata-mata, tetapi apabila disertakan dengan semangat keilmuan Islam, ia akan dapat membuka fikiran manusia ke arah memikirkan kebesaran dan kebijaksanaan Allah, Tuhan Pencipta seluruh alam semesta.</a:t>
            </a:r>
            <a:endParaRPr lang="en-GB" sz="24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34</a:t>
            </a:fld>
            <a:endParaRPr lang="en-US" altLang="en-US"/>
          </a:p>
        </p:txBody>
      </p:sp>
    </p:spTree>
    <p:extLst>
      <p:ext uri="{BB962C8B-B14F-4D97-AF65-F5344CB8AC3E}">
        <p14:creationId xmlns:p14="http://schemas.microsoft.com/office/powerpoint/2010/main" val="146591949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altLang="en-US" sz="2800" b="1" dirty="0">
                <a:solidFill>
                  <a:srgbClr val="FFC000"/>
                </a:solidFill>
              </a:rPr>
              <a:t>KESEPADUAN ILMU</a:t>
            </a:r>
          </a:p>
        </p:txBody>
      </p:sp>
      <p:sp>
        <p:nvSpPr>
          <p:cNvPr id="16387" name="Rectangle 3"/>
          <p:cNvSpPr>
            <a:spLocks noGrp="1" noChangeArrowheads="1"/>
          </p:cNvSpPr>
          <p:nvPr>
            <p:ph idx="1"/>
          </p:nvPr>
        </p:nvSpPr>
        <p:spPr>
          <a:xfrm>
            <a:off x="457200" y="1676400"/>
            <a:ext cx="8153400" cy="4876800"/>
          </a:xfrm>
        </p:spPr>
        <p:txBody>
          <a:bodyPr/>
          <a:lstStyle/>
          <a:p>
            <a:pPr eaLnBrk="1" hangingPunct="1">
              <a:lnSpc>
                <a:spcPct val="90000"/>
              </a:lnSpc>
            </a:pPr>
            <a:r>
              <a:rPr lang="ms-MY" sz="3200" dirty="0"/>
              <a:t>Kesempurnaan Islam sebagai agama yang mendorong umatnya kepada budaya ilmu terbukti dengan </a:t>
            </a:r>
            <a:r>
              <a:rPr lang="ms-MY" sz="3200" b="1" dirty="0"/>
              <a:t>sebahagian daripada ajaran Islam seperti zakat, fara’id, dan puasa turut memerlukan ilmu ‘aqliah</a:t>
            </a:r>
            <a:r>
              <a:rPr lang="ms-MY" sz="3200" dirty="0"/>
              <a:t> bagi melaksanakan ibadah tersebut.  </a:t>
            </a:r>
          </a:p>
          <a:p>
            <a:pPr eaLnBrk="1" hangingPunct="1">
              <a:lnSpc>
                <a:spcPct val="90000"/>
              </a:lnSpc>
            </a:pPr>
            <a:r>
              <a:rPr lang="ms-MY" sz="3200" dirty="0"/>
              <a:t>Ilmu-ilmu inilah yang dikenali sebagai ilmu sains.</a:t>
            </a:r>
            <a:endParaRPr lang="en-GB" sz="3200" b="1" dirty="0"/>
          </a:p>
        </p:txBody>
      </p:sp>
      <p:sp>
        <p:nvSpPr>
          <p:cNvPr id="2" name="Slide Number Placeholder 1"/>
          <p:cNvSpPr>
            <a:spLocks noGrp="1"/>
          </p:cNvSpPr>
          <p:nvPr>
            <p:ph type="sldNum" sz="quarter" idx="12"/>
          </p:nvPr>
        </p:nvSpPr>
        <p:spPr/>
        <p:txBody>
          <a:bodyPr/>
          <a:lstStyle/>
          <a:p>
            <a:pPr>
              <a:defRPr/>
            </a:pPr>
            <a:fld id="{892F58E4-CF7B-44FF-89A8-2EDA535D5FEF}" type="slidenum">
              <a:rPr lang="ar-SA" altLang="en-US"/>
              <a:pPr>
                <a:defRPr/>
              </a:pPr>
              <a:t>35</a:t>
            </a:fld>
            <a:endParaRPr lang="en-US" altLang="en-US"/>
          </a:p>
        </p:txBody>
      </p:sp>
    </p:spTree>
    <p:extLst>
      <p:ext uri="{BB962C8B-B14F-4D97-AF65-F5344CB8AC3E}">
        <p14:creationId xmlns:p14="http://schemas.microsoft.com/office/powerpoint/2010/main" val="60032985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sz="3200" dirty="0" err="1">
                <a:solidFill>
                  <a:schemeClr val="tx1"/>
                </a:solidFill>
              </a:rPr>
              <a:t>Sambungan</a:t>
            </a:r>
            <a:r>
              <a:rPr lang="en-GB" sz="3200" dirty="0">
                <a:solidFill>
                  <a:schemeClr val="tx1"/>
                </a:solidFill>
              </a:rPr>
              <a:t>…</a:t>
            </a:r>
          </a:p>
        </p:txBody>
      </p:sp>
      <p:sp>
        <p:nvSpPr>
          <p:cNvPr id="3" name="Content Placeholder 2"/>
          <p:cNvSpPr>
            <a:spLocks noGrp="1"/>
          </p:cNvSpPr>
          <p:nvPr>
            <p:ph idx="1"/>
          </p:nvPr>
        </p:nvSpPr>
        <p:spPr/>
        <p:txBody>
          <a:bodyPr/>
          <a:lstStyle/>
          <a:p>
            <a:r>
              <a:rPr lang="en-GB" sz="2400" dirty="0" err="1"/>
              <a:t>Ketegasan</a:t>
            </a:r>
            <a:r>
              <a:rPr lang="en-GB" sz="2400" dirty="0"/>
              <a:t> Islam </a:t>
            </a:r>
            <a:r>
              <a:rPr lang="en-GB" sz="2400" dirty="0" err="1"/>
              <a:t>dalam</a:t>
            </a:r>
            <a:r>
              <a:rPr lang="en-GB" sz="2400" dirty="0"/>
              <a:t> proses </a:t>
            </a:r>
            <a:r>
              <a:rPr lang="en-GB" sz="2400" dirty="0" err="1"/>
              <a:t>pencarian</a:t>
            </a:r>
            <a:r>
              <a:rPr lang="en-GB" sz="2400" dirty="0"/>
              <a:t> </a:t>
            </a:r>
            <a:r>
              <a:rPr lang="en-GB" sz="2400" dirty="0" err="1"/>
              <a:t>ilmu</a:t>
            </a:r>
            <a:r>
              <a:rPr lang="en-GB" sz="2400" dirty="0"/>
              <a:t> </a:t>
            </a:r>
            <a:r>
              <a:rPr lang="en-GB" sz="2400" dirty="0" err="1"/>
              <a:t>dibuktikan</a:t>
            </a:r>
            <a:r>
              <a:rPr lang="en-GB" sz="2400" dirty="0"/>
              <a:t> </a:t>
            </a:r>
            <a:r>
              <a:rPr lang="en-GB" sz="2400" dirty="0" err="1"/>
              <a:t>dengan</a:t>
            </a:r>
            <a:r>
              <a:rPr lang="en-GB" sz="2400" dirty="0"/>
              <a:t> </a:t>
            </a:r>
            <a:r>
              <a:rPr lang="en-GB" sz="2400" dirty="0" err="1"/>
              <a:t>fakta</a:t>
            </a:r>
            <a:r>
              <a:rPr lang="en-GB" sz="2400" dirty="0"/>
              <a:t> </a:t>
            </a:r>
            <a:r>
              <a:rPr lang="en-GB" sz="2400" dirty="0" err="1"/>
              <a:t>bahawa</a:t>
            </a:r>
            <a:r>
              <a:rPr lang="en-GB" sz="2400" dirty="0"/>
              <a:t> </a:t>
            </a:r>
            <a:r>
              <a:rPr lang="en-GB" sz="2400" b="1" dirty="0" err="1"/>
              <a:t>wahyu</a:t>
            </a:r>
            <a:r>
              <a:rPr lang="en-GB" sz="2400" b="1" dirty="0"/>
              <a:t> </a:t>
            </a:r>
            <a:r>
              <a:rPr lang="en-GB" sz="2400" b="1" dirty="0" err="1"/>
              <a:t>pertama</a:t>
            </a:r>
            <a:r>
              <a:rPr lang="en-GB" sz="2400" b="1" dirty="0"/>
              <a:t> </a:t>
            </a:r>
            <a:r>
              <a:rPr lang="en-GB" sz="2400" b="1" dirty="0" err="1"/>
              <a:t>diturunkan</a:t>
            </a:r>
            <a:r>
              <a:rPr lang="en-GB" sz="2400" b="1" dirty="0"/>
              <a:t> </a:t>
            </a:r>
            <a:r>
              <a:rPr lang="en-GB" sz="2400" b="1" dirty="0" err="1"/>
              <a:t>kepada</a:t>
            </a:r>
            <a:r>
              <a:rPr lang="en-GB" sz="2400" b="1" dirty="0"/>
              <a:t> </a:t>
            </a:r>
            <a:r>
              <a:rPr lang="en-GB" sz="2400" b="1" dirty="0" err="1"/>
              <a:t>Nabi</a:t>
            </a:r>
            <a:r>
              <a:rPr lang="en-GB" sz="2400" b="1" dirty="0"/>
              <a:t> Muhammad SAW </a:t>
            </a:r>
            <a:r>
              <a:rPr lang="en-GB" sz="2400" b="1" dirty="0" err="1"/>
              <a:t>memberi</a:t>
            </a:r>
            <a:r>
              <a:rPr lang="en-GB" sz="2400" b="1" dirty="0"/>
              <a:t> </a:t>
            </a:r>
            <a:r>
              <a:rPr lang="en-GB" sz="2400" b="1" dirty="0" err="1"/>
              <a:t>penekanan</a:t>
            </a:r>
            <a:r>
              <a:rPr lang="en-GB" sz="2400" b="1" dirty="0"/>
              <a:t> </a:t>
            </a:r>
            <a:r>
              <a:rPr lang="en-GB" sz="2400" b="1" dirty="0" err="1"/>
              <a:t>kepada</a:t>
            </a:r>
            <a:r>
              <a:rPr lang="en-GB" sz="2400" b="1" dirty="0"/>
              <a:t> </a:t>
            </a:r>
            <a:r>
              <a:rPr lang="en-GB" sz="2400" b="1" dirty="0" err="1"/>
              <a:t>pembacaan</a:t>
            </a:r>
            <a:r>
              <a:rPr lang="en-GB" sz="2400" b="1" dirty="0"/>
              <a:t> </a:t>
            </a:r>
            <a:r>
              <a:rPr lang="en-GB" sz="2400" b="1" dirty="0" err="1"/>
              <a:t>sebagai</a:t>
            </a:r>
            <a:r>
              <a:rPr lang="en-GB" sz="2400" b="1" dirty="0"/>
              <a:t> </a:t>
            </a:r>
            <a:r>
              <a:rPr lang="en-GB" sz="2400" b="1" dirty="0" err="1"/>
              <a:t>wahana</a:t>
            </a:r>
            <a:r>
              <a:rPr lang="en-GB" sz="2400" b="1" dirty="0"/>
              <a:t> </a:t>
            </a:r>
            <a:r>
              <a:rPr lang="en-GB" sz="2400" b="1" dirty="0" err="1"/>
              <a:t>penting</a:t>
            </a:r>
            <a:r>
              <a:rPr lang="en-GB" sz="2400" b="1" dirty="0"/>
              <a:t> </a:t>
            </a:r>
            <a:r>
              <a:rPr lang="en-GB" sz="2400" b="1" dirty="0" err="1"/>
              <a:t>dalam</a:t>
            </a:r>
            <a:r>
              <a:rPr lang="en-GB" sz="2400" b="1" dirty="0"/>
              <a:t> </a:t>
            </a:r>
            <a:r>
              <a:rPr lang="en-GB" sz="2400" b="1" dirty="0" err="1"/>
              <a:t>usaha</a:t>
            </a:r>
            <a:r>
              <a:rPr lang="en-GB" sz="2400" b="1" dirty="0"/>
              <a:t> </a:t>
            </a:r>
            <a:r>
              <a:rPr lang="en-GB" sz="2400" b="1" dirty="0" err="1"/>
              <a:t>keilmuan</a:t>
            </a:r>
            <a:r>
              <a:rPr lang="en-GB" sz="2400" dirty="0"/>
              <a:t>.  </a:t>
            </a:r>
          </a:p>
          <a:p>
            <a:r>
              <a:rPr lang="en-GB" sz="2400" dirty="0" err="1"/>
              <a:t>Asas</a:t>
            </a:r>
            <a:r>
              <a:rPr lang="en-GB" sz="2400" dirty="0"/>
              <a:t> </a:t>
            </a:r>
            <a:r>
              <a:rPr lang="en-GB" sz="2400" dirty="0" err="1"/>
              <a:t>galakan</a:t>
            </a:r>
            <a:r>
              <a:rPr lang="en-GB" sz="2400" dirty="0"/>
              <a:t> </a:t>
            </a:r>
            <a:r>
              <a:rPr lang="en-GB" sz="2400" dirty="0" err="1"/>
              <a:t>membaca</a:t>
            </a:r>
            <a:r>
              <a:rPr lang="en-GB" sz="2400" dirty="0"/>
              <a:t> </a:t>
            </a:r>
            <a:r>
              <a:rPr lang="en-GB" sz="2400" dirty="0" err="1"/>
              <a:t>dinyatakan</a:t>
            </a:r>
            <a:r>
              <a:rPr lang="en-GB" sz="2400" dirty="0"/>
              <a:t> </a:t>
            </a:r>
            <a:r>
              <a:rPr lang="en-GB" sz="2400" dirty="0" err="1"/>
              <a:t>dalam</a:t>
            </a:r>
            <a:r>
              <a:rPr lang="en-GB" sz="2400" dirty="0"/>
              <a:t> </a:t>
            </a:r>
            <a:r>
              <a:rPr lang="en-GB" sz="2400" dirty="0" err="1"/>
              <a:t>ayat</a:t>
            </a:r>
            <a:r>
              <a:rPr lang="en-GB" sz="2400" dirty="0"/>
              <a:t> 1 surah al-’</a:t>
            </a:r>
            <a:r>
              <a:rPr lang="en-GB" sz="2400" dirty="0" err="1"/>
              <a:t>Alaq</a:t>
            </a:r>
            <a:r>
              <a:rPr lang="en-GB" sz="2400" dirty="0"/>
              <a:t> yang </a:t>
            </a:r>
            <a:r>
              <a:rPr lang="en-GB" sz="2400" dirty="0" err="1"/>
              <a:t>bermaksud</a:t>
            </a:r>
            <a:r>
              <a:rPr lang="en-GB" sz="2400" dirty="0"/>
              <a:t>:</a:t>
            </a:r>
          </a:p>
          <a:p>
            <a:pPr marL="357188" indent="0">
              <a:buNone/>
            </a:pPr>
            <a:r>
              <a:rPr lang="en-GB" sz="2400" dirty="0" err="1"/>
              <a:t>Terjemahan</a:t>
            </a:r>
            <a:r>
              <a:rPr lang="en-GB" sz="2400" dirty="0"/>
              <a:t>: </a:t>
            </a:r>
            <a:r>
              <a:rPr lang="en-GB" sz="2400" dirty="0" err="1"/>
              <a:t>Bacalah</a:t>
            </a:r>
            <a:r>
              <a:rPr lang="en-GB" sz="2400" dirty="0"/>
              <a:t> (</a:t>
            </a:r>
            <a:r>
              <a:rPr lang="en-GB" sz="2400" dirty="0" err="1"/>
              <a:t>wahai</a:t>
            </a:r>
            <a:r>
              <a:rPr lang="en-GB" sz="2400" dirty="0"/>
              <a:t> Muhammad) </a:t>
            </a:r>
            <a:r>
              <a:rPr lang="en-GB" sz="2400" dirty="0" err="1"/>
              <a:t>dengan</a:t>
            </a:r>
            <a:r>
              <a:rPr lang="en-GB" sz="2400" dirty="0"/>
              <a:t> </a:t>
            </a:r>
            <a:r>
              <a:rPr lang="en-GB" sz="2400" dirty="0" err="1"/>
              <a:t>nama</a:t>
            </a:r>
            <a:r>
              <a:rPr lang="en-GB" sz="2400" dirty="0"/>
              <a:t> </a:t>
            </a:r>
            <a:r>
              <a:rPr lang="en-GB" sz="2400" dirty="0" err="1"/>
              <a:t>Tuhanmu</a:t>
            </a:r>
            <a:r>
              <a:rPr lang="en-GB" sz="2400" dirty="0"/>
              <a:t> yang </a:t>
            </a:r>
            <a:r>
              <a:rPr lang="en-GB" sz="2400" dirty="0" err="1"/>
              <a:t>menciptakan</a:t>
            </a:r>
            <a:r>
              <a:rPr lang="en-GB" sz="2400" dirty="0"/>
              <a:t> (</a:t>
            </a:r>
            <a:r>
              <a:rPr lang="en-GB" sz="2400" dirty="0" err="1"/>
              <a:t>sekalian</a:t>
            </a:r>
            <a:r>
              <a:rPr lang="en-GB" sz="2400" dirty="0"/>
              <a:t> </a:t>
            </a:r>
            <a:r>
              <a:rPr lang="en-GB" sz="2400" dirty="0" err="1"/>
              <a:t>makhluk</a:t>
            </a:r>
            <a:r>
              <a:rPr lang="en-GB" sz="2400" dirty="0"/>
              <a:t>).</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36</a:t>
            </a:fld>
            <a:endParaRPr lang="en-US" altLang="en-US"/>
          </a:p>
        </p:txBody>
      </p:sp>
    </p:spTree>
    <p:extLst>
      <p:ext uri="{BB962C8B-B14F-4D97-AF65-F5344CB8AC3E}">
        <p14:creationId xmlns:p14="http://schemas.microsoft.com/office/powerpoint/2010/main" val="422102869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sz="3200" dirty="0" err="1">
                <a:solidFill>
                  <a:schemeClr val="tx1"/>
                </a:solidFill>
              </a:rPr>
              <a:t>Sambungan</a:t>
            </a:r>
            <a:r>
              <a:rPr lang="en-GB" dirty="0">
                <a:solidFill>
                  <a:schemeClr val="tx1"/>
                </a:solidFill>
              </a:rPr>
              <a:t>…</a:t>
            </a:r>
          </a:p>
        </p:txBody>
      </p:sp>
      <p:sp>
        <p:nvSpPr>
          <p:cNvPr id="3" name="Content Placeholder 2"/>
          <p:cNvSpPr>
            <a:spLocks noGrp="1"/>
          </p:cNvSpPr>
          <p:nvPr>
            <p:ph idx="1"/>
          </p:nvPr>
        </p:nvSpPr>
        <p:spPr>
          <a:xfrm>
            <a:off x="228600" y="1143001"/>
            <a:ext cx="8610600" cy="4953000"/>
          </a:xfrm>
        </p:spPr>
        <p:txBody>
          <a:bodyPr/>
          <a:lstStyle/>
          <a:p>
            <a:r>
              <a:rPr lang="en-GB" sz="2400" b="1" dirty="0" err="1"/>
              <a:t>Menuntut</a:t>
            </a:r>
            <a:r>
              <a:rPr lang="en-GB" sz="2400" b="1" dirty="0"/>
              <a:t> </a:t>
            </a:r>
            <a:r>
              <a:rPr lang="en-GB" sz="2400" b="1" dirty="0" err="1"/>
              <a:t>ilmu</a:t>
            </a:r>
            <a:r>
              <a:rPr lang="en-GB" sz="2400" b="1" dirty="0"/>
              <a:t> </a:t>
            </a:r>
            <a:r>
              <a:rPr lang="en-GB" sz="2400" b="1" dirty="0" err="1"/>
              <a:t>adalah</a:t>
            </a:r>
            <a:r>
              <a:rPr lang="en-GB" sz="2400" b="1" dirty="0"/>
              <a:t> </a:t>
            </a:r>
            <a:r>
              <a:rPr lang="en-GB" sz="2400" b="1" dirty="0" err="1"/>
              <a:t>suatu</a:t>
            </a:r>
            <a:r>
              <a:rPr lang="en-GB" sz="2400" b="1" dirty="0"/>
              <a:t> </a:t>
            </a:r>
            <a:r>
              <a:rPr lang="en-GB" sz="2400" b="1" dirty="0" err="1"/>
              <a:t>kewajipan</a:t>
            </a:r>
            <a:r>
              <a:rPr lang="en-GB" sz="2400" dirty="0"/>
              <a:t> </a:t>
            </a:r>
            <a:r>
              <a:rPr lang="en-GB" sz="2400" dirty="0" err="1"/>
              <a:t>atas</a:t>
            </a:r>
            <a:r>
              <a:rPr lang="en-GB" sz="2400" dirty="0"/>
              <a:t> </a:t>
            </a:r>
            <a:r>
              <a:rPr lang="en-GB" sz="2400" dirty="0" err="1"/>
              <a:t>setiap</a:t>
            </a:r>
            <a:r>
              <a:rPr lang="en-GB" sz="2400" dirty="0"/>
              <a:t> </a:t>
            </a:r>
            <a:r>
              <a:rPr lang="en-GB" sz="2400" dirty="0" err="1"/>
              <a:t>umat</a:t>
            </a:r>
            <a:r>
              <a:rPr lang="en-GB" sz="2400" dirty="0"/>
              <a:t> Islam, </a:t>
            </a:r>
            <a:r>
              <a:rPr lang="en-GB" sz="2400" dirty="0" err="1"/>
              <a:t>sama</a:t>
            </a:r>
            <a:r>
              <a:rPr lang="en-GB" sz="2400" dirty="0"/>
              <a:t> </a:t>
            </a:r>
            <a:r>
              <a:rPr lang="en-GB" sz="2400" dirty="0" err="1"/>
              <a:t>ada</a:t>
            </a:r>
            <a:r>
              <a:rPr lang="en-GB" sz="2400" dirty="0"/>
              <a:t> </a:t>
            </a:r>
            <a:r>
              <a:rPr lang="en-GB" sz="2400" dirty="0" err="1"/>
              <a:t>lelaki</a:t>
            </a:r>
            <a:r>
              <a:rPr lang="en-GB" sz="2400" dirty="0"/>
              <a:t> </a:t>
            </a:r>
            <a:r>
              <a:rPr lang="en-GB" sz="2400" dirty="0" err="1"/>
              <a:t>atau</a:t>
            </a:r>
            <a:r>
              <a:rPr lang="en-GB" sz="2400" dirty="0"/>
              <a:t> </a:t>
            </a:r>
            <a:r>
              <a:rPr lang="en-GB" sz="2400" dirty="0" err="1"/>
              <a:t>wanita</a:t>
            </a:r>
            <a:r>
              <a:rPr lang="en-GB" sz="2400" dirty="0"/>
              <a:t>.  </a:t>
            </a:r>
            <a:r>
              <a:rPr lang="en-GB" sz="2400" dirty="0" err="1"/>
              <a:t>Tuntutan</a:t>
            </a:r>
            <a:r>
              <a:rPr lang="en-GB" sz="2400" dirty="0"/>
              <a:t> </a:t>
            </a:r>
            <a:r>
              <a:rPr lang="en-GB" sz="2400" dirty="0" err="1"/>
              <a:t>ini</a:t>
            </a:r>
            <a:r>
              <a:rPr lang="en-GB" sz="2400" dirty="0"/>
              <a:t> </a:t>
            </a:r>
            <a:r>
              <a:rPr lang="en-GB" sz="2400" dirty="0" err="1"/>
              <a:t>berdasarkan</a:t>
            </a:r>
            <a:r>
              <a:rPr lang="en-GB" sz="2400" dirty="0"/>
              <a:t> </a:t>
            </a:r>
            <a:r>
              <a:rPr lang="en-GB" sz="2400" dirty="0" err="1"/>
              <a:t>petunjuk</a:t>
            </a:r>
            <a:r>
              <a:rPr lang="en-GB" sz="2400" dirty="0"/>
              <a:t> </a:t>
            </a:r>
            <a:r>
              <a:rPr lang="en-GB" sz="2400" dirty="0" err="1"/>
              <a:t>sebuah</a:t>
            </a:r>
            <a:r>
              <a:rPr lang="en-GB" sz="2400" dirty="0"/>
              <a:t> </a:t>
            </a:r>
            <a:r>
              <a:rPr lang="en-GB" sz="2400" dirty="0" err="1"/>
              <a:t>hadis</a:t>
            </a:r>
            <a:r>
              <a:rPr lang="en-GB" sz="2400" dirty="0"/>
              <a:t> </a:t>
            </a:r>
            <a:r>
              <a:rPr lang="en-GB" sz="2400" dirty="0" err="1"/>
              <a:t>riwayat</a:t>
            </a:r>
            <a:r>
              <a:rPr lang="en-GB" sz="2400" dirty="0"/>
              <a:t> Ibn </a:t>
            </a:r>
            <a:r>
              <a:rPr lang="en-GB" sz="2400" dirty="0" err="1"/>
              <a:t>Majah</a:t>
            </a:r>
            <a:r>
              <a:rPr lang="en-GB" sz="2400" dirty="0"/>
              <a:t> </a:t>
            </a:r>
            <a:r>
              <a:rPr lang="en-GB" sz="2400" dirty="0" err="1"/>
              <a:t>bahawa</a:t>
            </a:r>
            <a:r>
              <a:rPr lang="en-GB" sz="2400" dirty="0"/>
              <a:t> m</a:t>
            </a:r>
            <a:r>
              <a:rPr lang="ms-MY" sz="2400" dirty="0"/>
              <a:t>enuntut ilmu adalah satu kewajipan ke atas setiap orang Islam.  </a:t>
            </a:r>
          </a:p>
          <a:p>
            <a:r>
              <a:rPr lang="en-GB" sz="2400" b="1" dirty="0" err="1"/>
              <a:t>Menurut</a:t>
            </a:r>
            <a:r>
              <a:rPr lang="en-GB" sz="2400" b="1" dirty="0"/>
              <a:t> Imam al-</a:t>
            </a:r>
            <a:r>
              <a:rPr lang="en-GB" sz="2400" b="1" dirty="0" err="1"/>
              <a:t>Ghazāli</a:t>
            </a:r>
            <a:r>
              <a:rPr lang="en-GB" sz="2400" b="1" dirty="0"/>
              <a:t>, </a:t>
            </a:r>
            <a:r>
              <a:rPr lang="en-GB" sz="2400" b="1" dirty="0" err="1"/>
              <a:t>kewajipan</a:t>
            </a:r>
            <a:r>
              <a:rPr lang="en-GB" sz="2400" b="1" dirty="0"/>
              <a:t> </a:t>
            </a:r>
            <a:r>
              <a:rPr lang="en-GB" sz="2400" b="1" dirty="0" err="1"/>
              <a:t>menuntut</a:t>
            </a:r>
            <a:r>
              <a:rPr lang="en-GB" sz="2400" b="1" dirty="0"/>
              <a:t> </a:t>
            </a:r>
            <a:r>
              <a:rPr lang="en-GB" sz="2400" b="1" dirty="0" err="1"/>
              <a:t>ilmu</a:t>
            </a:r>
            <a:r>
              <a:rPr lang="en-GB" sz="2400" b="1" dirty="0"/>
              <a:t> yang </a:t>
            </a:r>
            <a:r>
              <a:rPr lang="en-GB" sz="2400" b="1" dirty="0" err="1"/>
              <a:t>tersebut</a:t>
            </a:r>
            <a:r>
              <a:rPr lang="en-GB" sz="2400" b="1" dirty="0"/>
              <a:t> </a:t>
            </a:r>
            <a:r>
              <a:rPr lang="en-GB" sz="2400" b="1" dirty="0" err="1"/>
              <a:t>dalam</a:t>
            </a:r>
            <a:r>
              <a:rPr lang="en-GB" sz="2400" b="1" dirty="0"/>
              <a:t> </a:t>
            </a:r>
            <a:r>
              <a:rPr lang="en-GB" sz="2400" b="1" dirty="0" err="1"/>
              <a:t>hadis</a:t>
            </a:r>
            <a:r>
              <a:rPr lang="en-GB" sz="2400" b="1" dirty="0"/>
              <a:t> </a:t>
            </a:r>
            <a:r>
              <a:rPr lang="en-GB" sz="2400" b="1" dirty="0" err="1"/>
              <a:t>ini</a:t>
            </a:r>
            <a:r>
              <a:rPr lang="en-GB" sz="2400" b="1" dirty="0"/>
              <a:t> </a:t>
            </a:r>
            <a:r>
              <a:rPr lang="en-GB" sz="2400" b="1" dirty="0" err="1"/>
              <a:t>terbahagi</a:t>
            </a:r>
            <a:r>
              <a:rPr lang="en-GB" sz="2400" b="1" dirty="0"/>
              <a:t> </a:t>
            </a:r>
            <a:r>
              <a:rPr lang="en-GB" sz="2400" b="1" dirty="0" err="1"/>
              <a:t>kepada</a:t>
            </a:r>
            <a:r>
              <a:rPr lang="en-GB" sz="2400" b="1" dirty="0"/>
              <a:t> </a:t>
            </a:r>
            <a:r>
              <a:rPr lang="en-GB" sz="2400" b="1" dirty="0" err="1"/>
              <a:t>dua</a:t>
            </a:r>
            <a:r>
              <a:rPr lang="en-GB" sz="2400" b="1" dirty="0"/>
              <a:t>, </a:t>
            </a:r>
            <a:r>
              <a:rPr lang="en-GB" sz="2400" b="1" dirty="0" err="1"/>
              <a:t>iaitu</a:t>
            </a:r>
            <a:r>
              <a:rPr lang="en-GB" sz="2400" b="1" dirty="0"/>
              <a:t> </a:t>
            </a:r>
            <a:r>
              <a:rPr lang="en-GB" sz="2400" b="1" dirty="0" err="1"/>
              <a:t>wajib</a:t>
            </a:r>
            <a:r>
              <a:rPr lang="en-GB" sz="2400" b="1" dirty="0"/>
              <a:t> </a:t>
            </a:r>
            <a:r>
              <a:rPr lang="en-GB" sz="2400" b="1" dirty="0" err="1"/>
              <a:t>fardu</a:t>
            </a:r>
            <a:r>
              <a:rPr lang="en-GB" sz="2400" b="1" dirty="0"/>
              <a:t> </a:t>
            </a:r>
            <a:r>
              <a:rPr lang="en-GB" sz="2400" b="1" dirty="0" err="1"/>
              <a:t>ain</a:t>
            </a:r>
            <a:r>
              <a:rPr lang="en-GB" sz="2400" b="1" dirty="0"/>
              <a:t> </a:t>
            </a:r>
            <a:r>
              <a:rPr lang="en-GB" sz="2400" b="1" dirty="0" err="1"/>
              <a:t>dan</a:t>
            </a:r>
            <a:r>
              <a:rPr lang="en-GB" sz="2400" b="1" dirty="0"/>
              <a:t> </a:t>
            </a:r>
            <a:r>
              <a:rPr lang="en-GB" sz="2400" b="1" dirty="0" err="1"/>
              <a:t>wajib</a:t>
            </a:r>
            <a:r>
              <a:rPr lang="en-GB" sz="2400" b="1" dirty="0"/>
              <a:t> </a:t>
            </a:r>
            <a:r>
              <a:rPr lang="en-GB" sz="2400" b="1" dirty="0" err="1"/>
              <a:t>fardu</a:t>
            </a:r>
            <a:r>
              <a:rPr lang="en-GB" sz="2400" b="1" dirty="0"/>
              <a:t> </a:t>
            </a:r>
            <a:r>
              <a:rPr lang="en-GB" sz="2400" b="1" dirty="0" err="1"/>
              <a:t>kifayah</a:t>
            </a:r>
            <a:r>
              <a:rPr lang="en-GB" sz="2400" b="1" dirty="0"/>
              <a:t>.  </a:t>
            </a:r>
            <a:r>
              <a:rPr lang="en-GB" sz="2400" dirty="0" err="1"/>
              <a:t>Pembahagian</a:t>
            </a:r>
            <a:r>
              <a:rPr lang="en-GB" sz="2400" dirty="0"/>
              <a:t> </a:t>
            </a:r>
            <a:r>
              <a:rPr lang="en-GB" sz="2400" dirty="0" err="1"/>
              <a:t>ini</a:t>
            </a:r>
            <a:r>
              <a:rPr lang="en-GB" sz="2400" dirty="0"/>
              <a:t> </a:t>
            </a:r>
            <a:r>
              <a:rPr lang="en-GB" sz="2400" dirty="0" err="1"/>
              <a:t>berdasarkan</a:t>
            </a:r>
            <a:r>
              <a:rPr lang="en-GB" sz="2400" dirty="0"/>
              <a:t> </a:t>
            </a:r>
            <a:r>
              <a:rPr lang="en-GB" sz="2400" dirty="0" err="1"/>
              <a:t>jenis</a:t>
            </a:r>
            <a:r>
              <a:rPr lang="en-GB" sz="2400" dirty="0"/>
              <a:t> </a:t>
            </a:r>
            <a:r>
              <a:rPr lang="en-GB" sz="2400" dirty="0" err="1"/>
              <a:t>sesuatu</a:t>
            </a:r>
            <a:r>
              <a:rPr lang="en-GB" sz="2400" dirty="0"/>
              <a:t> </a:t>
            </a:r>
            <a:r>
              <a:rPr lang="en-GB" sz="2400" dirty="0" err="1"/>
              <a:t>ilmu</a:t>
            </a:r>
            <a:r>
              <a:rPr lang="en-GB" sz="2400" dirty="0"/>
              <a:t> yang </a:t>
            </a:r>
            <a:r>
              <a:rPr lang="en-GB" sz="2400" dirty="0" err="1"/>
              <a:t>dituntut</a:t>
            </a:r>
            <a:r>
              <a:rPr lang="en-GB" sz="2400" dirty="0"/>
              <a:t>.  </a:t>
            </a:r>
            <a:r>
              <a:rPr lang="en-GB" sz="2400" dirty="0" err="1"/>
              <a:t>Mempelajari</a:t>
            </a:r>
            <a:r>
              <a:rPr lang="en-GB" sz="2400" dirty="0"/>
              <a:t> </a:t>
            </a:r>
            <a:r>
              <a:rPr lang="en-GB" sz="2400" dirty="0" err="1"/>
              <a:t>ilmu-ilmu</a:t>
            </a:r>
            <a:r>
              <a:rPr lang="en-GB" sz="2400" dirty="0"/>
              <a:t> yang </a:t>
            </a:r>
            <a:r>
              <a:rPr lang="en-GB" sz="2400" dirty="0" err="1"/>
              <a:t>berasaskan</a:t>
            </a:r>
            <a:r>
              <a:rPr lang="en-GB" sz="2400" dirty="0"/>
              <a:t> </a:t>
            </a:r>
            <a:r>
              <a:rPr lang="en-GB" sz="2400" dirty="0" err="1"/>
              <a:t>wahyu</a:t>
            </a:r>
            <a:r>
              <a:rPr lang="en-GB" sz="2400" dirty="0"/>
              <a:t> </a:t>
            </a:r>
            <a:r>
              <a:rPr lang="en-GB" sz="2400" dirty="0" err="1"/>
              <a:t>seperti</a:t>
            </a:r>
            <a:r>
              <a:rPr lang="en-GB" sz="2400" dirty="0"/>
              <a:t> </a:t>
            </a:r>
            <a:r>
              <a:rPr lang="en-GB" sz="2400" dirty="0" err="1"/>
              <a:t>ilmu</a:t>
            </a:r>
            <a:r>
              <a:rPr lang="en-GB" sz="2400" dirty="0"/>
              <a:t> </a:t>
            </a:r>
            <a:r>
              <a:rPr lang="en-GB" sz="2400" dirty="0" err="1"/>
              <a:t>tauhid</a:t>
            </a:r>
            <a:r>
              <a:rPr lang="en-GB" sz="2400" dirty="0"/>
              <a:t>, </a:t>
            </a:r>
            <a:r>
              <a:rPr lang="en-GB" sz="2400" dirty="0" err="1"/>
              <a:t>hadis</a:t>
            </a:r>
            <a:r>
              <a:rPr lang="en-GB" sz="2400" dirty="0"/>
              <a:t>, </a:t>
            </a:r>
            <a:r>
              <a:rPr lang="en-GB" sz="2400" dirty="0" err="1"/>
              <a:t>tafsir</a:t>
            </a:r>
            <a:r>
              <a:rPr lang="en-GB" sz="2400" dirty="0"/>
              <a:t>, </a:t>
            </a:r>
            <a:r>
              <a:rPr lang="en-GB" sz="2400" dirty="0" err="1"/>
              <a:t>dan</a:t>
            </a:r>
            <a:r>
              <a:rPr lang="en-GB" sz="2400" dirty="0"/>
              <a:t> </a:t>
            </a:r>
            <a:r>
              <a:rPr lang="en-GB" sz="2400" dirty="0" err="1"/>
              <a:t>fikah</a:t>
            </a:r>
            <a:r>
              <a:rPr lang="en-GB" sz="2400" dirty="0"/>
              <a:t> </a:t>
            </a:r>
            <a:r>
              <a:rPr lang="en-GB" sz="2400" dirty="0" err="1"/>
              <a:t>adalah</a:t>
            </a:r>
            <a:r>
              <a:rPr lang="en-GB" sz="2400" dirty="0"/>
              <a:t> </a:t>
            </a:r>
            <a:r>
              <a:rPr lang="en-GB" sz="2400" dirty="0" err="1"/>
              <a:t>wajib</a:t>
            </a:r>
            <a:r>
              <a:rPr lang="en-GB" sz="2400" dirty="0"/>
              <a:t> </a:t>
            </a:r>
            <a:r>
              <a:rPr lang="en-GB" sz="2400" dirty="0" err="1"/>
              <a:t>fardu</a:t>
            </a:r>
            <a:r>
              <a:rPr lang="en-GB" sz="2400" dirty="0"/>
              <a:t> </a:t>
            </a:r>
            <a:r>
              <a:rPr lang="en-GB" sz="2400" dirty="0" err="1"/>
              <a:t>kifayah</a:t>
            </a:r>
            <a:r>
              <a:rPr lang="en-GB" sz="2400" dirty="0"/>
              <a:t>.  </a:t>
            </a:r>
            <a:r>
              <a:rPr lang="en-GB" sz="2400" dirty="0" err="1"/>
              <a:t>Mempelajari</a:t>
            </a:r>
            <a:r>
              <a:rPr lang="en-GB" sz="2400" dirty="0"/>
              <a:t> </a:t>
            </a:r>
            <a:r>
              <a:rPr lang="en-GB" sz="2400" dirty="0" err="1"/>
              <a:t>ilmu-ilmu</a:t>
            </a:r>
            <a:r>
              <a:rPr lang="en-GB" sz="2400" dirty="0"/>
              <a:t> yang </a:t>
            </a:r>
            <a:r>
              <a:rPr lang="en-GB" sz="2400" dirty="0" err="1"/>
              <a:t>berasaskan</a:t>
            </a:r>
            <a:r>
              <a:rPr lang="en-GB" sz="2400" dirty="0"/>
              <a:t> </a:t>
            </a:r>
            <a:r>
              <a:rPr lang="en-GB" sz="2400" dirty="0" err="1"/>
              <a:t>akal</a:t>
            </a:r>
            <a:r>
              <a:rPr lang="en-GB" sz="2400" dirty="0"/>
              <a:t> </a:t>
            </a:r>
            <a:r>
              <a:rPr lang="en-GB" sz="2400" dirty="0" err="1"/>
              <a:t>seperti</a:t>
            </a:r>
            <a:r>
              <a:rPr lang="en-GB" sz="2400" dirty="0"/>
              <a:t> </a:t>
            </a:r>
            <a:r>
              <a:rPr lang="en-GB" sz="2400" dirty="0" err="1"/>
              <a:t>perubatan</a:t>
            </a:r>
            <a:r>
              <a:rPr lang="en-GB" sz="2400" dirty="0"/>
              <a:t> </a:t>
            </a:r>
            <a:r>
              <a:rPr lang="en-GB" sz="2400" dirty="0" err="1"/>
              <a:t>dan</a:t>
            </a:r>
            <a:r>
              <a:rPr lang="en-GB" sz="2400" dirty="0"/>
              <a:t> </a:t>
            </a:r>
            <a:r>
              <a:rPr lang="en-GB" sz="2400" dirty="0" err="1"/>
              <a:t>matematik</a:t>
            </a:r>
            <a:r>
              <a:rPr lang="en-GB" sz="2400" dirty="0"/>
              <a:t> </a:t>
            </a:r>
            <a:r>
              <a:rPr lang="en-GB" sz="2400" dirty="0" err="1"/>
              <a:t>termasuk</a:t>
            </a:r>
            <a:r>
              <a:rPr lang="en-GB" sz="2400" dirty="0"/>
              <a:t> </a:t>
            </a:r>
            <a:r>
              <a:rPr lang="en-GB" sz="2400" dirty="0" err="1"/>
              <a:t>dalam</a:t>
            </a:r>
            <a:r>
              <a:rPr lang="en-GB" sz="2400" dirty="0"/>
              <a:t> </a:t>
            </a:r>
            <a:r>
              <a:rPr lang="en-GB" sz="2400" dirty="0" err="1"/>
              <a:t>wajib</a:t>
            </a:r>
            <a:r>
              <a:rPr lang="en-GB" sz="2400" dirty="0"/>
              <a:t> </a:t>
            </a:r>
            <a:r>
              <a:rPr lang="en-GB" sz="2400" dirty="0" err="1"/>
              <a:t>fardu</a:t>
            </a:r>
            <a:r>
              <a:rPr lang="en-GB" sz="2400" dirty="0"/>
              <a:t> </a:t>
            </a:r>
            <a:r>
              <a:rPr lang="en-GB" sz="2400" dirty="0" err="1"/>
              <a:t>kifayah</a:t>
            </a:r>
            <a:r>
              <a:rPr lang="en-GB" sz="2400" dirty="0"/>
              <a:t>.</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37</a:t>
            </a:fld>
            <a:endParaRPr lang="en-US" altLang="en-US"/>
          </a:p>
        </p:txBody>
      </p:sp>
    </p:spTree>
    <p:extLst>
      <p:ext uri="{BB962C8B-B14F-4D97-AF65-F5344CB8AC3E}">
        <p14:creationId xmlns:p14="http://schemas.microsoft.com/office/powerpoint/2010/main" val="244344235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sz="3200" dirty="0" err="1">
                <a:solidFill>
                  <a:schemeClr val="tx1"/>
                </a:solidFill>
              </a:rPr>
              <a:t>Sambungan</a:t>
            </a:r>
            <a:r>
              <a:rPr lang="en-GB" sz="3200" dirty="0">
                <a:solidFill>
                  <a:schemeClr val="tx1"/>
                </a:solidFill>
              </a:rPr>
              <a:t>…</a:t>
            </a:r>
          </a:p>
        </p:txBody>
      </p:sp>
      <p:sp>
        <p:nvSpPr>
          <p:cNvPr id="3" name="Content Placeholder 2"/>
          <p:cNvSpPr>
            <a:spLocks noGrp="1"/>
          </p:cNvSpPr>
          <p:nvPr>
            <p:ph idx="1"/>
          </p:nvPr>
        </p:nvSpPr>
        <p:spPr/>
        <p:txBody>
          <a:bodyPr/>
          <a:lstStyle/>
          <a:p>
            <a:r>
              <a:rPr lang="ms-MY" sz="2400" dirty="0"/>
              <a:t>Dengan menuntut ilmu, seseorang akan dapat melepaskan dirinya daripada belenggu kejahilan, malah Islam memberi kemuliaan dan kedudukan yang tinggi kepadanya.  Lebih utama daripada itu, Islam membezakan antara golongan yang berilmu dengan golongan yang tidak berilmu.  Antara ayat al-Quran yang menjelaskan perbezaan tersebut ialah firman Allah S.W.T (az-Zumar 39: 9) yang bermaksud</a:t>
            </a:r>
            <a:r>
              <a:rPr lang="ar-SA" sz="2400" dirty="0"/>
              <a:t>:</a:t>
            </a:r>
            <a:endParaRPr lang="en-GB" sz="2400" dirty="0"/>
          </a:p>
          <a:p>
            <a:pPr marL="263525" indent="0">
              <a:buNone/>
            </a:pPr>
            <a:r>
              <a:rPr lang="ms-MY" dirty="0"/>
              <a:t>Terjemahan: Katakanlah: Adakah sama orang-orang yang mengetahui dengan orang-orang yang tidak mengetahui?  Sesungguhnya orang yang berakallah yang dapat menerima pelajaran.</a:t>
            </a:r>
            <a:endParaRPr lang="en-GB"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38</a:t>
            </a:fld>
            <a:endParaRPr lang="en-US" altLang="en-US"/>
          </a:p>
        </p:txBody>
      </p:sp>
    </p:spTree>
    <p:extLst>
      <p:ext uri="{BB962C8B-B14F-4D97-AF65-F5344CB8AC3E}">
        <p14:creationId xmlns:p14="http://schemas.microsoft.com/office/powerpoint/2010/main" val="68369138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sz="3200" dirty="0" err="1">
                <a:solidFill>
                  <a:schemeClr val="tx1"/>
                </a:solidFill>
              </a:rPr>
              <a:t>Sambungan</a:t>
            </a:r>
            <a:r>
              <a:rPr lang="en-GB" sz="3200" dirty="0">
                <a:solidFill>
                  <a:schemeClr val="tx1"/>
                </a:solidFill>
              </a:rPr>
              <a:t>…</a:t>
            </a:r>
          </a:p>
        </p:txBody>
      </p:sp>
      <p:sp>
        <p:nvSpPr>
          <p:cNvPr id="3" name="Content Placeholder 2"/>
          <p:cNvSpPr>
            <a:spLocks noGrp="1"/>
          </p:cNvSpPr>
          <p:nvPr>
            <p:ph idx="1"/>
          </p:nvPr>
        </p:nvSpPr>
        <p:spPr/>
        <p:txBody>
          <a:bodyPr/>
          <a:lstStyle/>
          <a:p>
            <a:r>
              <a:rPr lang="ms-MY" sz="2800" dirty="0"/>
              <a:t>Allah SWT turut menjelaskan bahawa golongan yang berilmu diangkat kedudukan mereka beberapa darjat lebih tinggi daripada golongan yang tidak berilmu.  Maksud f</a:t>
            </a:r>
            <a:r>
              <a:rPr lang="en-GB" sz="2800" dirty="0" err="1"/>
              <a:t>irman</a:t>
            </a:r>
            <a:r>
              <a:rPr lang="en-GB" sz="2800" dirty="0"/>
              <a:t> Allah S.W.T (al-</a:t>
            </a:r>
            <a:r>
              <a:rPr lang="en-GB" sz="2800" dirty="0" err="1"/>
              <a:t>Mujadalah</a:t>
            </a:r>
            <a:r>
              <a:rPr lang="en-GB" sz="2800" dirty="0"/>
              <a:t> 58: 11) </a:t>
            </a:r>
            <a:r>
              <a:rPr lang="en-GB" sz="2800" dirty="0" err="1"/>
              <a:t>menjelaskan</a:t>
            </a:r>
            <a:r>
              <a:rPr lang="en-GB" sz="2800" dirty="0"/>
              <a:t> </a:t>
            </a:r>
            <a:r>
              <a:rPr lang="en-GB" sz="2800" dirty="0" err="1"/>
              <a:t>hal</a:t>
            </a:r>
            <a:r>
              <a:rPr lang="en-GB" sz="2800" dirty="0"/>
              <a:t> </a:t>
            </a:r>
            <a:r>
              <a:rPr lang="en-GB" sz="2800" dirty="0" err="1"/>
              <a:t>ini</a:t>
            </a:r>
            <a:r>
              <a:rPr lang="en-GB" sz="2800" dirty="0"/>
              <a:t>:</a:t>
            </a:r>
          </a:p>
          <a:p>
            <a:pPr marL="357188" indent="0">
              <a:buNone/>
            </a:pPr>
            <a:r>
              <a:rPr lang="en-GB" sz="2400" dirty="0" err="1"/>
              <a:t>Terjemahan</a:t>
            </a:r>
            <a:r>
              <a:rPr lang="ms-MY" sz="2400" dirty="0"/>
              <a:t>: Allah akan meninggikan orang-orang yang beriman dan orang-orang yang diberi ilmu pengetahuan beberapa darjat.</a:t>
            </a:r>
            <a:endParaRPr lang="en-GB" sz="24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39</a:t>
            </a:fld>
            <a:endParaRPr lang="en-US" altLang="en-US"/>
          </a:p>
        </p:txBody>
      </p:sp>
    </p:spTree>
    <p:extLst>
      <p:ext uri="{BB962C8B-B14F-4D97-AF65-F5344CB8AC3E}">
        <p14:creationId xmlns:p14="http://schemas.microsoft.com/office/powerpoint/2010/main" val="3806138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914400" y="452438"/>
            <a:ext cx="6626225" cy="611187"/>
          </a:xfrm>
        </p:spPr>
        <p:txBody>
          <a:bodyPr/>
          <a:lstStyle/>
          <a:p>
            <a:pPr eaLnBrk="1" hangingPunct="1"/>
            <a:r>
              <a:rPr lang="en-GB" altLang="en-US" b="1" dirty="0">
                <a:solidFill>
                  <a:srgbClr val="FFC000"/>
                </a:solidFill>
              </a:rPr>
              <a:t>OBJEKTIF BAB 2</a:t>
            </a:r>
          </a:p>
        </p:txBody>
      </p:sp>
      <p:sp>
        <p:nvSpPr>
          <p:cNvPr id="10243" name="Content Placeholder 2"/>
          <p:cNvSpPr>
            <a:spLocks noGrp="1"/>
          </p:cNvSpPr>
          <p:nvPr>
            <p:ph idx="1"/>
          </p:nvPr>
        </p:nvSpPr>
        <p:spPr>
          <a:xfrm>
            <a:off x="827088" y="1295400"/>
            <a:ext cx="7535862" cy="4953000"/>
          </a:xfrm>
        </p:spPr>
        <p:txBody>
          <a:bodyPr rtlCol="0">
            <a:normAutofit/>
          </a:bodyPr>
          <a:lstStyle/>
          <a:p>
            <a:pPr marL="514350" indent="-514350" eaLnBrk="1" fontAlgn="auto" hangingPunct="1">
              <a:spcAft>
                <a:spcPts val="0"/>
              </a:spcAft>
              <a:buClr>
                <a:schemeClr val="accent1">
                  <a:lumMod val="60000"/>
                  <a:lumOff val="40000"/>
                </a:schemeClr>
              </a:buClr>
              <a:buFont typeface="+mj-lt"/>
              <a:buAutoNum type="arabicPeriod"/>
              <a:defRPr/>
            </a:pPr>
            <a:r>
              <a:rPr lang="en-GB" altLang="en-US" sz="3200" dirty="0" err="1"/>
              <a:t>Mengenalpasti</a:t>
            </a:r>
            <a:r>
              <a:rPr lang="en-GB" altLang="en-US" sz="3200" dirty="0"/>
              <a:t> </a:t>
            </a:r>
            <a:r>
              <a:rPr lang="en-GB" altLang="en-US" sz="3200" dirty="0" err="1"/>
              <a:t>konsep</a:t>
            </a:r>
            <a:r>
              <a:rPr lang="en-GB" altLang="en-US" sz="3200" dirty="0"/>
              <a:t> </a:t>
            </a:r>
            <a:r>
              <a:rPr lang="en-GB" altLang="en-US" sz="3200" dirty="0" err="1"/>
              <a:t>ilmu</a:t>
            </a:r>
            <a:r>
              <a:rPr lang="en-GB" altLang="en-US" sz="3200" dirty="0"/>
              <a:t> </a:t>
            </a:r>
            <a:r>
              <a:rPr lang="en-GB" altLang="en-US" sz="3200" dirty="0" err="1"/>
              <a:t>dan</a:t>
            </a:r>
            <a:r>
              <a:rPr lang="en-GB" altLang="en-US" sz="3200" dirty="0"/>
              <a:t> </a:t>
            </a:r>
            <a:r>
              <a:rPr lang="en-GB" altLang="en-US" sz="3200" dirty="0" err="1"/>
              <a:t>ketamadunan</a:t>
            </a:r>
            <a:r>
              <a:rPr lang="en-GB" altLang="en-US" sz="3200" dirty="0"/>
              <a:t>.</a:t>
            </a:r>
          </a:p>
          <a:p>
            <a:pPr marL="514350" indent="-514350" eaLnBrk="1" fontAlgn="auto" hangingPunct="1">
              <a:spcAft>
                <a:spcPts val="0"/>
              </a:spcAft>
              <a:buClr>
                <a:schemeClr val="accent1">
                  <a:lumMod val="60000"/>
                  <a:lumOff val="40000"/>
                </a:schemeClr>
              </a:buClr>
              <a:buFont typeface="+mj-lt"/>
              <a:buAutoNum type="arabicPeriod"/>
              <a:defRPr/>
            </a:pPr>
            <a:r>
              <a:rPr lang="en-GB" altLang="en-US" sz="3200" dirty="0" err="1"/>
              <a:t>Menghuraikan</a:t>
            </a:r>
            <a:r>
              <a:rPr lang="en-GB" altLang="en-US" sz="3200" dirty="0"/>
              <a:t> </a:t>
            </a:r>
            <a:r>
              <a:rPr lang="en-GB" altLang="en-US" sz="3200" dirty="0" err="1"/>
              <a:t>peranan</a:t>
            </a:r>
            <a:r>
              <a:rPr lang="en-GB" altLang="en-US" sz="3200" dirty="0"/>
              <a:t> </a:t>
            </a:r>
            <a:r>
              <a:rPr lang="en-GB" altLang="en-US" sz="3200" dirty="0" err="1"/>
              <a:t>pelbagai</a:t>
            </a:r>
            <a:r>
              <a:rPr lang="en-GB" altLang="en-US" sz="3200" dirty="0"/>
              <a:t> agama </a:t>
            </a:r>
            <a:r>
              <a:rPr lang="en-GB" altLang="en-US" sz="3200" dirty="0" err="1"/>
              <a:t>dalam</a:t>
            </a:r>
            <a:r>
              <a:rPr lang="en-GB" altLang="en-US" sz="3200" dirty="0"/>
              <a:t> </a:t>
            </a:r>
            <a:r>
              <a:rPr lang="en-GB" altLang="en-US" sz="3200" dirty="0" err="1"/>
              <a:t>pemikiran</a:t>
            </a:r>
            <a:r>
              <a:rPr lang="en-GB" altLang="en-US" sz="3200" dirty="0"/>
              <a:t> </a:t>
            </a:r>
            <a:r>
              <a:rPr lang="en-GB" altLang="en-US" sz="3200" dirty="0" err="1"/>
              <a:t>sains</a:t>
            </a:r>
            <a:r>
              <a:rPr lang="en-GB" altLang="en-US" sz="3200" dirty="0"/>
              <a:t> </a:t>
            </a:r>
            <a:r>
              <a:rPr lang="en-GB" altLang="en-US" sz="3200" dirty="0" err="1"/>
              <a:t>dan</a:t>
            </a:r>
            <a:r>
              <a:rPr lang="en-GB" altLang="en-US" sz="3200" dirty="0"/>
              <a:t> </a:t>
            </a:r>
            <a:r>
              <a:rPr lang="en-GB" altLang="en-US" sz="3200" dirty="0" err="1"/>
              <a:t>teknologi</a:t>
            </a:r>
            <a:r>
              <a:rPr lang="en-GB" altLang="en-US" sz="3200" dirty="0"/>
              <a:t>.</a:t>
            </a:r>
          </a:p>
          <a:p>
            <a:pPr marL="514350" indent="-514350" eaLnBrk="1" fontAlgn="auto" hangingPunct="1">
              <a:spcAft>
                <a:spcPts val="0"/>
              </a:spcAft>
              <a:buClr>
                <a:schemeClr val="accent1">
                  <a:lumMod val="60000"/>
                  <a:lumOff val="40000"/>
                </a:schemeClr>
              </a:buClr>
              <a:buFont typeface="+mj-lt"/>
              <a:buAutoNum type="arabicPeriod"/>
              <a:defRPr/>
            </a:pPr>
            <a:r>
              <a:rPr lang="en-GB" altLang="en-US" sz="3200" dirty="0" err="1"/>
              <a:t>Menjelaskan</a:t>
            </a:r>
            <a:r>
              <a:rPr lang="en-GB" altLang="en-US" sz="3200" dirty="0"/>
              <a:t> </a:t>
            </a:r>
            <a:r>
              <a:rPr lang="en-GB" altLang="en-US" sz="3200" dirty="0" err="1"/>
              <a:t>Islamisasi</a:t>
            </a:r>
            <a:r>
              <a:rPr lang="en-GB" altLang="en-US" sz="3200" dirty="0"/>
              <a:t> </a:t>
            </a:r>
            <a:r>
              <a:rPr lang="en-GB" altLang="en-US" sz="3200" dirty="0" err="1"/>
              <a:t>sains</a:t>
            </a:r>
            <a:r>
              <a:rPr lang="en-GB" altLang="en-US" sz="3200" dirty="0"/>
              <a:t> </a:t>
            </a:r>
            <a:r>
              <a:rPr lang="en-GB" altLang="en-US" sz="3200" dirty="0" err="1"/>
              <a:t>dan</a:t>
            </a:r>
            <a:r>
              <a:rPr lang="en-GB" altLang="en-US" sz="3200" dirty="0"/>
              <a:t> </a:t>
            </a:r>
            <a:r>
              <a:rPr lang="en-GB" altLang="en-US" sz="3200" dirty="0" err="1"/>
              <a:t>kesepaduan</a:t>
            </a:r>
            <a:r>
              <a:rPr lang="en-GB" altLang="en-US" sz="3200" dirty="0"/>
              <a:t> </a:t>
            </a:r>
            <a:r>
              <a:rPr lang="en-GB" altLang="en-US" sz="3200" dirty="0" err="1"/>
              <a:t>ilmu</a:t>
            </a:r>
            <a:r>
              <a:rPr lang="en-GB" altLang="en-US" sz="3200" dirty="0"/>
              <a:t>.</a:t>
            </a:r>
          </a:p>
        </p:txBody>
      </p:sp>
      <p:sp>
        <p:nvSpPr>
          <p:cNvPr id="4" name="Slide Number Placeholder 3"/>
          <p:cNvSpPr>
            <a:spLocks noGrp="1"/>
          </p:cNvSpPr>
          <p:nvPr>
            <p:ph type="sldNum" sz="quarter" idx="12"/>
          </p:nvPr>
        </p:nvSpPr>
        <p:spPr/>
        <p:txBody>
          <a:bodyPr/>
          <a:lstStyle/>
          <a:p>
            <a:pPr>
              <a:defRPr/>
            </a:pPr>
            <a:fld id="{52A6A876-B15C-490E-B965-AB16B688D985}" type="slidenum">
              <a:rPr lang="ar-SA" altLang="en-US"/>
              <a:pPr>
                <a:defRPr/>
              </a:pPr>
              <a:t>4</a:t>
            </a:fld>
            <a:endParaRPr lang="en-US" alt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err="1">
                <a:solidFill>
                  <a:srgbClr val="FFFF00"/>
                </a:solidFill>
              </a:rPr>
              <a:t>Islamisasi</a:t>
            </a:r>
            <a:r>
              <a:rPr lang="en-US" sz="2800" b="1" dirty="0">
                <a:solidFill>
                  <a:srgbClr val="FFFF00"/>
                </a:solidFill>
              </a:rPr>
              <a:t> </a:t>
            </a:r>
            <a:r>
              <a:rPr lang="en-US" sz="2800" b="1" dirty="0" err="1">
                <a:solidFill>
                  <a:srgbClr val="FFFF00"/>
                </a:solidFill>
              </a:rPr>
              <a:t>Sains</a:t>
            </a:r>
            <a:r>
              <a:rPr lang="en-US" sz="2800" b="1" dirty="0">
                <a:solidFill>
                  <a:srgbClr val="FFFF00"/>
                </a:solidFill>
              </a:rPr>
              <a:t>: </a:t>
            </a:r>
            <a:r>
              <a:rPr lang="en-US" sz="2800" b="1" dirty="0" err="1">
                <a:solidFill>
                  <a:srgbClr val="FFFF00"/>
                </a:solidFill>
              </a:rPr>
              <a:t>Alternatif</a:t>
            </a:r>
            <a:r>
              <a:rPr lang="en-US" sz="2800" b="1" dirty="0">
                <a:solidFill>
                  <a:srgbClr val="FFFF00"/>
                </a:solidFill>
              </a:rPr>
              <a:t> </a:t>
            </a:r>
            <a:r>
              <a:rPr lang="en-US" sz="2800" b="1" dirty="0" err="1">
                <a:solidFill>
                  <a:srgbClr val="FFFF00"/>
                </a:solidFill>
              </a:rPr>
              <a:t>Penyelesaian</a:t>
            </a:r>
            <a:endParaRPr lang="en-GB" sz="2800" dirty="0"/>
          </a:p>
        </p:txBody>
      </p:sp>
      <p:sp>
        <p:nvSpPr>
          <p:cNvPr id="3" name="Content Placeholder 2"/>
          <p:cNvSpPr>
            <a:spLocks noGrp="1"/>
          </p:cNvSpPr>
          <p:nvPr>
            <p:ph idx="1"/>
          </p:nvPr>
        </p:nvSpPr>
        <p:spPr/>
        <p:txBody>
          <a:bodyPr/>
          <a:lstStyle/>
          <a:p>
            <a:r>
              <a:rPr lang="en-GB" sz="2400" dirty="0" err="1"/>
              <a:t>Isu</a:t>
            </a:r>
            <a:r>
              <a:rPr lang="en-GB" sz="2400" dirty="0"/>
              <a:t> </a:t>
            </a:r>
            <a:r>
              <a:rPr lang="en-GB" sz="2400" dirty="0" err="1"/>
              <a:t>mutakhir</a:t>
            </a:r>
            <a:r>
              <a:rPr lang="en-GB" sz="2400" dirty="0"/>
              <a:t> yang </a:t>
            </a:r>
            <a:r>
              <a:rPr lang="en-GB" sz="2400" dirty="0" err="1"/>
              <a:t>menarik</a:t>
            </a:r>
            <a:r>
              <a:rPr lang="en-GB" sz="2400" dirty="0"/>
              <a:t> </a:t>
            </a:r>
            <a:r>
              <a:rPr lang="en-GB" sz="2400" dirty="0" err="1"/>
              <a:t>dalam</a:t>
            </a:r>
            <a:r>
              <a:rPr lang="en-GB" sz="2400" dirty="0"/>
              <a:t> </a:t>
            </a:r>
            <a:r>
              <a:rPr lang="en-GB" sz="2400" dirty="0" err="1"/>
              <a:t>pemikiran</a:t>
            </a:r>
            <a:r>
              <a:rPr lang="en-GB" sz="2400" dirty="0"/>
              <a:t> </a:t>
            </a:r>
            <a:r>
              <a:rPr lang="en-GB" sz="2400" dirty="0" err="1"/>
              <a:t>sains</a:t>
            </a:r>
            <a:r>
              <a:rPr lang="en-GB" sz="2400" dirty="0"/>
              <a:t> </a:t>
            </a:r>
            <a:r>
              <a:rPr lang="en-GB" sz="2400" dirty="0" err="1"/>
              <a:t>lewat</a:t>
            </a:r>
            <a:r>
              <a:rPr lang="en-GB" sz="2400" dirty="0"/>
              <a:t> </a:t>
            </a:r>
            <a:r>
              <a:rPr lang="en-GB" sz="2400" dirty="0" err="1"/>
              <a:t>kurun</a:t>
            </a:r>
            <a:r>
              <a:rPr lang="en-GB" sz="2400" dirty="0"/>
              <a:t> ke-20 </a:t>
            </a:r>
            <a:r>
              <a:rPr lang="en-GB" sz="2400" dirty="0" err="1"/>
              <a:t>tentang</a:t>
            </a:r>
            <a:r>
              <a:rPr lang="en-GB" sz="2400" dirty="0"/>
              <a:t> </a:t>
            </a:r>
            <a:r>
              <a:rPr lang="en-GB" sz="2400" dirty="0" err="1"/>
              <a:t>sains</a:t>
            </a:r>
            <a:r>
              <a:rPr lang="en-GB" sz="2400" dirty="0"/>
              <a:t> Islam </a:t>
            </a:r>
            <a:r>
              <a:rPr lang="en-GB" sz="2400" dirty="0" err="1"/>
              <a:t>ialah</a:t>
            </a:r>
            <a:r>
              <a:rPr lang="en-GB" sz="2400" dirty="0"/>
              <a:t> </a:t>
            </a:r>
            <a:r>
              <a:rPr lang="en-GB" sz="2400" dirty="0" err="1"/>
              <a:t>persoalan</a:t>
            </a:r>
            <a:r>
              <a:rPr lang="en-GB" sz="2400" dirty="0"/>
              <a:t> </a:t>
            </a:r>
            <a:r>
              <a:rPr lang="en-GB" sz="2400" dirty="0" err="1"/>
              <a:t>berkaitan</a:t>
            </a:r>
            <a:r>
              <a:rPr lang="en-GB" sz="2400" dirty="0"/>
              <a:t> </a:t>
            </a:r>
            <a:r>
              <a:rPr lang="en-GB" sz="2400" dirty="0" err="1"/>
              <a:t>Islamisasi</a:t>
            </a:r>
            <a:r>
              <a:rPr lang="en-GB" sz="2400" dirty="0"/>
              <a:t> </a:t>
            </a:r>
            <a:r>
              <a:rPr lang="en-GB" sz="2400" dirty="0" err="1"/>
              <a:t>sains</a:t>
            </a:r>
            <a:r>
              <a:rPr lang="en-GB" sz="2400" dirty="0"/>
              <a:t>. </a:t>
            </a:r>
          </a:p>
          <a:p>
            <a:r>
              <a:rPr lang="en-GB" sz="2400" dirty="0" err="1"/>
              <a:t>Tokoh</a:t>
            </a:r>
            <a:r>
              <a:rPr lang="en-GB" sz="2400" dirty="0"/>
              <a:t> </a:t>
            </a:r>
            <a:r>
              <a:rPr lang="en-GB" sz="2400" dirty="0" err="1"/>
              <a:t>utama</a:t>
            </a:r>
            <a:r>
              <a:rPr lang="en-GB" sz="2400" dirty="0"/>
              <a:t> yang </a:t>
            </a:r>
            <a:r>
              <a:rPr lang="en-GB" sz="2400" dirty="0" err="1"/>
              <a:t>membahaskan</a:t>
            </a:r>
            <a:r>
              <a:rPr lang="en-GB" sz="2400" dirty="0"/>
              <a:t> </a:t>
            </a:r>
            <a:r>
              <a:rPr lang="en-GB" sz="2400" dirty="0" err="1"/>
              <a:t>persoalan</a:t>
            </a:r>
            <a:r>
              <a:rPr lang="en-GB" sz="2400" dirty="0"/>
              <a:t> </a:t>
            </a:r>
            <a:r>
              <a:rPr lang="en-GB" sz="2400" dirty="0" err="1"/>
              <a:t>ini</a:t>
            </a:r>
            <a:r>
              <a:rPr lang="en-GB" sz="2400" dirty="0"/>
              <a:t> </a:t>
            </a:r>
            <a:r>
              <a:rPr lang="en-GB" sz="2400" dirty="0" err="1"/>
              <a:t>termasuklah</a:t>
            </a:r>
            <a:r>
              <a:rPr lang="en-GB" sz="2400" dirty="0"/>
              <a:t> Ismail </a:t>
            </a:r>
            <a:r>
              <a:rPr lang="en-GB" sz="2400" dirty="0" err="1"/>
              <a:t>Faruqi</a:t>
            </a:r>
            <a:r>
              <a:rPr lang="en-GB" sz="2400" dirty="0"/>
              <a:t>, Syed </a:t>
            </a:r>
            <a:r>
              <a:rPr lang="en-GB" sz="2400" dirty="0" err="1"/>
              <a:t>Hosein</a:t>
            </a:r>
            <a:r>
              <a:rPr lang="en-GB" sz="2400" dirty="0"/>
              <a:t> Nasr, Syed </a:t>
            </a:r>
            <a:r>
              <a:rPr lang="en-GB" sz="2400" dirty="0" err="1"/>
              <a:t>Naguib</a:t>
            </a:r>
            <a:r>
              <a:rPr lang="en-GB" sz="2400" dirty="0"/>
              <a:t> al-</a:t>
            </a:r>
            <a:r>
              <a:rPr lang="en-GB" sz="2400" dirty="0" err="1"/>
              <a:t>Attas</a:t>
            </a:r>
            <a:r>
              <a:rPr lang="en-GB" sz="2400" dirty="0"/>
              <a:t>, </a:t>
            </a:r>
            <a:r>
              <a:rPr lang="en-GB" sz="2400" dirty="0" err="1"/>
              <a:t>Ziauddin</a:t>
            </a:r>
            <a:r>
              <a:rPr lang="en-GB" sz="2400" dirty="0"/>
              <a:t> </a:t>
            </a:r>
            <a:r>
              <a:rPr lang="en-GB" sz="2400" dirty="0" err="1"/>
              <a:t>Sardar</a:t>
            </a:r>
            <a:r>
              <a:rPr lang="en-GB" sz="2400" dirty="0"/>
              <a:t>, Osman Bakar </a:t>
            </a:r>
            <a:r>
              <a:rPr lang="en-GB" sz="2400" dirty="0" err="1"/>
              <a:t>dan</a:t>
            </a:r>
            <a:r>
              <a:rPr lang="en-GB" sz="2400" dirty="0"/>
              <a:t> yang </a:t>
            </a:r>
            <a:r>
              <a:rPr lang="en-GB" sz="2400" dirty="0" err="1"/>
              <a:t>seangkatan</a:t>
            </a:r>
            <a:r>
              <a:rPr lang="en-GB" sz="2400" dirty="0"/>
              <a:t> </a:t>
            </a:r>
            <a:r>
              <a:rPr lang="en-GB" sz="2400" dirty="0" err="1"/>
              <a:t>dengannya</a:t>
            </a:r>
            <a:r>
              <a:rPr lang="en-GB" sz="2400" dirty="0"/>
              <a:t>. </a:t>
            </a:r>
          </a:p>
          <a:p>
            <a:r>
              <a:rPr lang="en-GB" sz="2400" dirty="0"/>
              <a:t>Di </a:t>
            </a:r>
            <a:r>
              <a:rPr lang="en-GB" sz="2400" dirty="0" err="1"/>
              <a:t>samping</a:t>
            </a:r>
            <a:r>
              <a:rPr lang="en-GB" sz="2400" dirty="0"/>
              <a:t> </a:t>
            </a:r>
            <a:r>
              <a:rPr lang="en-GB" sz="2400" dirty="0" err="1"/>
              <a:t>itu</a:t>
            </a:r>
            <a:r>
              <a:rPr lang="en-GB" sz="2400" dirty="0"/>
              <a:t>, </a:t>
            </a:r>
            <a:r>
              <a:rPr lang="en-GB" sz="2400" dirty="0" err="1"/>
              <a:t>terdapat</a:t>
            </a:r>
            <a:r>
              <a:rPr lang="en-GB" sz="2400" dirty="0"/>
              <a:t> </a:t>
            </a:r>
            <a:r>
              <a:rPr lang="en-GB" sz="2400" dirty="0" err="1"/>
              <a:t>kecenderungan</a:t>
            </a:r>
            <a:r>
              <a:rPr lang="en-GB" sz="2400" dirty="0"/>
              <a:t> </a:t>
            </a:r>
            <a:r>
              <a:rPr lang="en-GB" sz="2400" dirty="0" err="1"/>
              <a:t>saintis</a:t>
            </a:r>
            <a:r>
              <a:rPr lang="en-GB" sz="2400" dirty="0"/>
              <a:t> Barat </a:t>
            </a:r>
            <a:r>
              <a:rPr lang="en-GB" sz="2400" dirty="0" err="1"/>
              <a:t>untuk</a:t>
            </a:r>
            <a:r>
              <a:rPr lang="en-GB" sz="2400" dirty="0"/>
              <a:t> </a:t>
            </a:r>
            <a:r>
              <a:rPr lang="en-GB" sz="2400" dirty="0" err="1"/>
              <a:t>mengkaji</a:t>
            </a:r>
            <a:r>
              <a:rPr lang="en-GB" sz="2400" dirty="0"/>
              <a:t> al-Quran </a:t>
            </a:r>
            <a:r>
              <a:rPr lang="en-GB" sz="2400" dirty="0" err="1"/>
              <a:t>dalam</a:t>
            </a:r>
            <a:r>
              <a:rPr lang="en-GB" sz="2400" dirty="0"/>
              <a:t> </a:t>
            </a:r>
            <a:r>
              <a:rPr lang="en-GB" sz="2400" dirty="0" err="1"/>
              <a:t>perspektif</a:t>
            </a:r>
            <a:r>
              <a:rPr lang="en-GB" sz="2400" dirty="0"/>
              <a:t> </a:t>
            </a:r>
            <a:r>
              <a:rPr lang="en-GB" sz="2400" dirty="0" err="1"/>
              <a:t>sains</a:t>
            </a:r>
            <a:r>
              <a:rPr lang="en-GB" sz="2400" dirty="0"/>
              <a:t>. </a:t>
            </a:r>
            <a:r>
              <a:rPr lang="en-GB" sz="2400" b="1" dirty="0"/>
              <a:t>Antara </a:t>
            </a:r>
            <a:r>
              <a:rPr lang="en-GB" sz="2400" b="1" dirty="0" err="1"/>
              <a:t>saintis</a:t>
            </a:r>
            <a:r>
              <a:rPr lang="en-GB" sz="2400" b="1" dirty="0"/>
              <a:t> Barat yang </a:t>
            </a:r>
            <a:r>
              <a:rPr lang="en-GB" sz="2400" b="1" dirty="0" err="1"/>
              <a:t>begitu</a:t>
            </a:r>
            <a:r>
              <a:rPr lang="en-GB" sz="2400" b="1" dirty="0"/>
              <a:t> </a:t>
            </a:r>
            <a:r>
              <a:rPr lang="en-GB" sz="2400" b="1" dirty="0" err="1"/>
              <a:t>berminat</a:t>
            </a:r>
            <a:r>
              <a:rPr lang="en-GB" sz="2400" b="1" dirty="0"/>
              <a:t> </a:t>
            </a:r>
            <a:r>
              <a:rPr lang="en-GB" sz="2400" b="1" dirty="0" err="1"/>
              <a:t>dengan</a:t>
            </a:r>
            <a:r>
              <a:rPr lang="en-GB" sz="2400" b="1" dirty="0"/>
              <a:t> </a:t>
            </a:r>
            <a:r>
              <a:rPr lang="en-GB" sz="2400" b="1" dirty="0" err="1"/>
              <a:t>sains</a:t>
            </a:r>
            <a:r>
              <a:rPr lang="en-GB" sz="2400" b="1" dirty="0"/>
              <a:t> al-Quran </a:t>
            </a:r>
            <a:r>
              <a:rPr lang="en-GB" sz="2400" b="1" dirty="0" err="1"/>
              <a:t>termasuklah</a:t>
            </a:r>
            <a:r>
              <a:rPr lang="en-GB" sz="2400" b="1" dirty="0"/>
              <a:t> Maurice </a:t>
            </a:r>
            <a:r>
              <a:rPr lang="en-GB" sz="2400" b="1" dirty="0" err="1"/>
              <a:t>Bucaille</a:t>
            </a:r>
            <a:r>
              <a:rPr lang="en-GB" sz="2400" b="1" dirty="0"/>
              <a:t>, Keith Moore </a:t>
            </a:r>
            <a:r>
              <a:rPr lang="en-GB" sz="2400" b="1" dirty="0" err="1"/>
              <a:t>dan</a:t>
            </a:r>
            <a:r>
              <a:rPr lang="en-GB" sz="2400" b="1" dirty="0"/>
              <a:t> Garry Miller.</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40</a:t>
            </a:fld>
            <a:endParaRPr lang="en-US" altLang="en-US"/>
          </a:p>
        </p:txBody>
      </p:sp>
    </p:spTree>
    <p:extLst>
      <p:ext uri="{BB962C8B-B14F-4D97-AF65-F5344CB8AC3E}">
        <p14:creationId xmlns:p14="http://schemas.microsoft.com/office/powerpoint/2010/main" val="195156504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2398" y="201217"/>
            <a:ext cx="7056437" cy="690562"/>
          </a:xfrm>
        </p:spPr>
        <p:txBody>
          <a:bodyPr/>
          <a:lstStyle/>
          <a:p>
            <a:pPr algn="r"/>
            <a:r>
              <a:rPr lang="en-GB" sz="3200" dirty="0" err="1">
                <a:solidFill>
                  <a:schemeClr val="tx1"/>
                </a:solidFill>
              </a:rPr>
              <a:t>Sambungan</a:t>
            </a:r>
            <a:r>
              <a:rPr lang="en-GB" sz="3200" dirty="0">
                <a:solidFill>
                  <a:schemeClr val="tx1"/>
                </a:solidFill>
              </a:rPr>
              <a:t>…</a:t>
            </a:r>
          </a:p>
        </p:txBody>
      </p:sp>
      <p:sp>
        <p:nvSpPr>
          <p:cNvPr id="3" name="Content Placeholder 2"/>
          <p:cNvSpPr>
            <a:spLocks noGrp="1"/>
          </p:cNvSpPr>
          <p:nvPr>
            <p:ph idx="1"/>
          </p:nvPr>
        </p:nvSpPr>
        <p:spPr>
          <a:xfrm>
            <a:off x="381000" y="891779"/>
            <a:ext cx="8229600" cy="4953000"/>
          </a:xfrm>
        </p:spPr>
        <p:txBody>
          <a:bodyPr/>
          <a:lstStyle/>
          <a:p>
            <a:r>
              <a:rPr lang="en-GB" sz="2400" dirty="0"/>
              <a:t>Maurice </a:t>
            </a:r>
            <a:r>
              <a:rPr lang="en-GB" sz="2400" dirty="0" err="1"/>
              <a:t>Bucaile</a:t>
            </a:r>
            <a:r>
              <a:rPr lang="en-GB" sz="2400" dirty="0"/>
              <a:t> </a:t>
            </a:r>
            <a:r>
              <a:rPr lang="en-GB" sz="2400" dirty="0" err="1"/>
              <a:t>telah</a:t>
            </a:r>
            <a:r>
              <a:rPr lang="en-GB" sz="2400" dirty="0"/>
              <a:t> </a:t>
            </a:r>
            <a:r>
              <a:rPr lang="en-GB" sz="2400" dirty="0" err="1"/>
              <a:t>memeranjatkan</a:t>
            </a:r>
            <a:r>
              <a:rPr lang="en-GB" sz="2400" dirty="0"/>
              <a:t> </a:t>
            </a:r>
            <a:r>
              <a:rPr lang="en-GB" sz="2400" dirty="0" err="1"/>
              <a:t>saintis</a:t>
            </a:r>
            <a:r>
              <a:rPr lang="en-GB" sz="2400" dirty="0"/>
              <a:t> </a:t>
            </a:r>
            <a:r>
              <a:rPr lang="en-GB" sz="2400" dirty="0" err="1"/>
              <a:t>Eropah</a:t>
            </a:r>
            <a:r>
              <a:rPr lang="en-GB" sz="2400" dirty="0"/>
              <a:t> </a:t>
            </a:r>
            <a:r>
              <a:rPr lang="en-GB" sz="2400" dirty="0" err="1"/>
              <a:t>apabila</a:t>
            </a:r>
            <a:r>
              <a:rPr lang="en-GB" sz="2400" dirty="0"/>
              <a:t> </a:t>
            </a:r>
            <a:r>
              <a:rPr lang="en-GB" sz="2400" dirty="0" err="1"/>
              <a:t>beliau</a:t>
            </a:r>
            <a:r>
              <a:rPr lang="en-GB" sz="2400" dirty="0"/>
              <a:t> </a:t>
            </a:r>
            <a:r>
              <a:rPr lang="en-GB" sz="2400" dirty="0" err="1"/>
              <a:t>menulis</a:t>
            </a:r>
            <a:r>
              <a:rPr lang="en-GB" sz="2400" dirty="0"/>
              <a:t> </a:t>
            </a:r>
            <a:r>
              <a:rPr lang="en-GB" sz="2400" dirty="0" err="1"/>
              <a:t>bukunya</a:t>
            </a:r>
            <a:r>
              <a:rPr lang="en-GB" sz="2400" dirty="0"/>
              <a:t> </a:t>
            </a:r>
            <a:r>
              <a:rPr lang="en-GB" sz="2400" dirty="0" err="1"/>
              <a:t>dalam</a:t>
            </a:r>
            <a:r>
              <a:rPr lang="en-GB" sz="2400" dirty="0"/>
              <a:t> </a:t>
            </a:r>
            <a:r>
              <a:rPr lang="en-GB" sz="2400" dirty="0" err="1"/>
              <a:t>bahasa</a:t>
            </a:r>
            <a:r>
              <a:rPr lang="en-GB" sz="2400" dirty="0"/>
              <a:t> </a:t>
            </a:r>
            <a:r>
              <a:rPr lang="en-GB" sz="2400" dirty="0" err="1"/>
              <a:t>Perancis</a:t>
            </a:r>
            <a:r>
              <a:rPr lang="en-GB" sz="2400" dirty="0"/>
              <a:t>,</a:t>
            </a:r>
            <a:r>
              <a:rPr lang="en-GB" sz="2400" i="1" dirty="0"/>
              <a:t> La Bible, le Coran et la Science</a:t>
            </a:r>
            <a:r>
              <a:rPr lang="en-GB" sz="2400" dirty="0"/>
              <a:t>, yang </a:t>
            </a:r>
            <a:r>
              <a:rPr lang="en-GB" sz="2400" dirty="0" err="1"/>
              <a:t>diterjemahkan</a:t>
            </a:r>
            <a:r>
              <a:rPr lang="en-GB" sz="2400" dirty="0"/>
              <a:t> </a:t>
            </a:r>
            <a:r>
              <a:rPr lang="en-GB" sz="2400" dirty="0" err="1"/>
              <a:t>oleh</a:t>
            </a:r>
            <a:r>
              <a:rPr lang="en-GB" sz="2400" dirty="0"/>
              <a:t> </a:t>
            </a:r>
            <a:r>
              <a:rPr lang="en-GB" sz="2400" dirty="0" err="1"/>
              <a:t>beliau</a:t>
            </a:r>
            <a:r>
              <a:rPr lang="en-GB" sz="2400" dirty="0"/>
              <a:t> </a:t>
            </a:r>
            <a:r>
              <a:rPr lang="en-GB" sz="2400" dirty="0" err="1"/>
              <a:t>bersama</a:t>
            </a:r>
            <a:r>
              <a:rPr lang="en-GB" sz="2400" dirty="0"/>
              <a:t>- </a:t>
            </a:r>
            <a:r>
              <a:rPr lang="en-GB" sz="2400" dirty="0" err="1"/>
              <a:t>sama</a:t>
            </a:r>
            <a:r>
              <a:rPr lang="en-GB" sz="2400" dirty="0"/>
              <a:t> Alastair Pannell </a:t>
            </a:r>
            <a:r>
              <a:rPr lang="en-GB" sz="2400" dirty="0" err="1"/>
              <a:t>ke</a:t>
            </a:r>
            <a:r>
              <a:rPr lang="en-GB" sz="2400" dirty="0"/>
              <a:t> </a:t>
            </a:r>
            <a:r>
              <a:rPr lang="en-GB" sz="2400" dirty="0" err="1"/>
              <a:t>dalam</a:t>
            </a:r>
            <a:r>
              <a:rPr lang="en-GB" sz="2400" dirty="0"/>
              <a:t> </a:t>
            </a:r>
            <a:r>
              <a:rPr lang="en-GB" sz="2400" dirty="0" err="1"/>
              <a:t>bahasa</a:t>
            </a:r>
            <a:r>
              <a:rPr lang="en-GB" sz="2400" dirty="0"/>
              <a:t> </a:t>
            </a:r>
            <a:r>
              <a:rPr lang="en-GB" sz="2400" dirty="0" err="1"/>
              <a:t>Inggeris</a:t>
            </a:r>
            <a:r>
              <a:rPr lang="en-GB" sz="2400" dirty="0"/>
              <a:t> </a:t>
            </a:r>
            <a:r>
              <a:rPr lang="en-GB" sz="2400" dirty="0" err="1"/>
              <a:t>dengan</a:t>
            </a:r>
            <a:r>
              <a:rPr lang="en-GB" sz="2400" dirty="0"/>
              <a:t> </a:t>
            </a:r>
            <a:r>
              <a:rPr lang="en-GB" sz="2400" dirty="0" err="1"/>
              <a:t>tajuk</a:t>
            </a:r>
            <a:r>
              <a:rPr lang="en-GB" sz="2400" dirty="0"/>
              <a:t> </a:t>
            </a:r>
            <a:r>
              <a:rPr lang="en-GB" sz="2400" i="1" dirty="0"/>
              <a:t>The Bible, The Quran and Science.</a:t>
            </a:r>
            <a:r>
              <a:rPr lang="en-GB" sz="2400" dirty="0"/>
              <a:t> </a:t>
            </a:r>
            <a:r>
              <a:rPr lang="en-GB" sz="2400" dirty="0" err="1"/>
              <a:t>Beliau</a:t>
            </a:r>
            <a:r>
              <a:rPr lang="en-GB" sz="2400" dirty="0"/>
              <a:t> </a:t>
            </a:r>
            <a:r>
              <a:rPr lang="en-GB" sz="2400" dirty="0" err="1"/>
              <a:t>membandingkan</a:t>
            </a:r>
            <a:r>
              <a:rPr lang="en-GB" sz="2400" dirty="0"/>
              <a:t> </a:t>
            </a:r>
            <a:r>
              <a:rPr lang="en-GB" sz="2400" dirty="0" err="1"/>
              <a:t>fakta</a:t>
            </a:r>
            <a:r>
              <a:rPr lang="en-GB" sz="2400" dirty="0"/>
              <a:t> </a:t>
            </a:r>
            <a:r>
              <a:rPr lang="en-GB" sz="2400" dirty="0" err="1"/>
              <a:t>saintifik</a:t>
            </a:r>
            <a:r>
              <a:rPr lang="en-GB" sz="2400" dirty="0"/>
              <a:t> yang </a:t>
            </a:r>
            <a:r>
              <a:rPr lang="en-GB" sz="2400" dirty="0" err="1"/>
              <a:t>terdapat</a:t>
            </a:r>
            <a:r>
              <a:rPr lang="en-GB" sz="2400" dirty="0"/>
              <a:t> </a:t>
            </a:r>
            <a:r>
              <a:rPr lang="en-GB" sz="2400" dirty="0" err="1"/>
              <a:t>dalam</a:t>
            </a:r>
            <a:r>
              <a:rPr lang="en-GB" sz="2400" dirty="0"/>
              <a:t> al-Quran </a:t>
            </a:r>
            <a:r>
              <a:rPr lang="en-GB" sz="2400" dirty="0" err="1"/>
              <a:t>dan</a:t>
            </a:r>
            <a:r>
              <a:rPr lang="en-GB" sz="2400" dirty="0"/>
              <a:t> Bible. </a:t>
            </a:r>
          </a:p>
          <a:p>
            <a:r>
              <a:rPr lang="en-GB" sz="2400" dirty="0" err="1"/>
              <a:t>Beliau</a:t>
            </a:r>
            <a:r>
              <a:rPr lang="en-GB" sz="2400" dirty="0"/>
              <a:t> </a:t>
            </a:r>
            <a:r>
              <a:rPr lang="en-GB" sz="2400" dirty="0" err="1"/>
              <a:t>meneliti</a:t>
            </a:r>
            <a:r>
              <a:rPr lang="en-GB" sz="2400" dirty="0"/>
              <a:t> </a:t>
            </a:r>
            <a:r>
              <a:rPr lang="en-GB" sz="2400" dirty="0" err="1"/>
              <a:t>fakta</a:t>
            </a:r>
            <a:r>
              <a:rPr lang="en-GB" sz="2400" dirty="0"/>
              <a:t> </a:t>
            </a:r>
            <a:r>
              <a:rPr lang="en-GB" sz="2400" dirty="0" err="1"/>
              <a:t>saintifik</a:t>
            </a:r>
            <a:r>
              <a:rPr lang="en-GB" sz="2400" dirty="0"/>
              <a:t> yang </a:t>
            </a:r>
            <a:r>
              <a:rPr lang="en-GB" sz="2400" dirty="0" err="1"/>
              <a:t>sangat</a:t>
            </a:r>
            <a:r>
              <a:rPr lang="en-GB" sz="2400" dirty="0"/>
              <a:t> </a:t>
            </a:r>
            <a:r>
              <a:rPr lang="en-GB" sz="2400" dirty="0" err="1"/>
              <a:t>jitu</a:t>
            </a:r>
            <a:r>
              <a:rPr lang="en-GB" sz="2400" dirty="0"/>
              <a:t> </a:t>
            </a:r>
            <a:r>
              <a:rPr lang="en-GB" sz="2400" dirty="0" err="1"/>
              <a:t>dan</a:t>
            </a:r>
            <a:r>
              <a:rPr lang="en-GB" sz="2400" dirty="0"/>
              <a:t> </a:t>
            </a:r>
            <a:r>
              <a:rPr lang="en-GB" sz="2400" dirty="0" err="1"/>
              <a:t>tepat</a:t>
            </a:r>
            <a:r>
              <a:rPr lang="en-GB" sz="2400" dirty="0"/>
              <a:t> </a:t>
            </a:r>
            <a:r>
              <a:rPr lang="en-GB" sz="2400" dirty="0" err="1"/>
              <a:t>dalam</a:t>
            </a:r>
            <a:r>
              <a:rPr lang="en-GB" sz="2400" dirty="0"/>
              <a:t> al-Quran yang </a:t>
            </a:r>
            <a:r>
              <a:rPr lang="en-GB" sz="2400" dirty="0" err="1"/>
              <a:t>berkaitan</a:t>
            </a:r>
            <a:r>
              <a:rPr lang="en-GB" sz="2400" dirty="0"/>
              <a:t> </a:t>
            </a:r>
            <a:r>
              <a:rPr lang="en-GB" sz="2400" dirty="0" err="1"/>
              <a:t>dengan</a:t>
            </a:r>
            <a:r>
              <a:rPr lang="en-GB" sz="2400" dirty="0"/>
              <a:t> </a:t>
            </a:r>
            <a:r>
              <a:rPr lang="en-GB" sz="2400" dirty="0" err="1"/>
              <a:t>kosmologi</a:t>
            </a:r>
            <a:r>
              <a:rPr lang="en-GB" sz="2400" dirty="0"/>
              <a:t>, </a:t>
            </a:r>
            <a:r>
              <a:rPr lang="en-GB" sz="2400" dirty="0" err="1"/>
              <a:t>astronomi</a:t>
            </a:r>
            <a:r>
              <a:rPr lang="en-GB" sz="2400" dirty="0"/>
              <a:t>, </a:t>
            </a:r>
            <a:r>
              <a:rPr lang="en-GB" sz="2400" dirty="0" err="1"/>
              <a:t>zoologi</a:t>
            </a:r>
            <a:r>
              <a:rPr lang="en-GB" sz="2400" dirty="0"/>
              <a:t>, </a:t>
            </a:r>
            <a:r>
              <a:rPr lang="en-GB" sz="2400" dirty="0" err="1"/>
              <a:t>botani</a:t>
            </a:r>
            <a:r>
              <a:rPr lang="en-GB" sz="2400" dirty="0"/>
              <a:t>, </a:t>
            </a:r>
            <a:r>
              <a:rPr lang="en-GB" sz="2400" dirty="0" err="1"/>
              <a:t>geologi</a:t>
            </a:r>
            <a:r>
              <a:rPr lang="en-GB" sz="2400" dirty="0"/>
              <a:t>, </a:t>
            </a:r>
            <a:r>
              <a:rPr lang="en-GB" sz="2400" dirty="0" err="1"/>
              <a:t>dan</a:t>
            </a:r>
            <a:r>
              <a:rPr lang="en-GB" sz="2400" dirty="0"/>
              <a:t> </a:t>
            </a:r>
            <a:r>
              <a:rPr lang="en-GB" sz="2400" dirty="0" err="1"/>
              <a:t>embriologi</a:t>
            </a:r>
            <a:r>
              <a:rPr lang="en-GB" sz="2400" dirty="0"/>
              <a:t>. </a:t>
            </a:r>
            <a:r>
              <a:rPr lang="en-GB" sz="2400" dirty="0" err="1"/>
              <a:t>Sebahagian</a:t>
            </a:r>
            <a:r>
              <a:rPr lang="en-GB" sz="2400" dirty="0"/>
              <a:t> </a:t>
            </a:r>
            <a:r>
              <a:rPr lang="en-GB" sz="2400" dirty="0" err="1"/>
              <a:t>fakta</a:t>
            </a:r>
            <a:r>
              <a:rPr lang="en-GB" sz="2400" dirty="0"/>
              <a:t> </a:t>
            </a:r>
            <a:r>
              <a:rPr lang="en-GB" sz="2400" dirty="0" err="1"/>
              <a:t>saintifik</a:t>
            </a:r>
            <a:r>
              <a:rPr lang="en-GB" sz="2400" dirty="0"/>
              <a:t> </a:t>
            </a:r>
            <a:r>
              <a:rPr lang="en-GB" sz="2400" dirty="0" err="1"/>
              <a:t>tersebut</a:t>
            </a:r>
            <a:r>
              <a:rPr lang="en-GB" sz="2400" dirty="0"/>
              <a:t> </a:t>
            </a:r>
            <a:r>
              <a:rPr lang="en-GB" sz="2400" dirty="0" err="1"/>
              <a:t>hanya</a:t>
            </a:r>
            <a:r>
              <a:rPr lang="en-GB" sz="2400" dirty="0"/>
              <a:t> </a:t>
            </a:r>
            <a:r>
              <a:rPr lang="en-GB" sz="2400" dirty="0" err="1"/>
              <a:t>ditemui</a:t>
            </a:r>
            <a:r>
              <a:rPr lang="en-GB" sz="2400" dirty="0"/>
              <a:t> </a:t>
            </a:r>
            <a:r>
              <a:rPr lang="en-GB" sz="2400" dirty="0" err="1"/>
              <a:t>dalam</a:t>
            </a:r>
            <a:r>
              <a:rPr lang="en-GB" sz="2400" dirty="0"/>
              <a:t> </a:t>
            </a:r>
            <a:r>
              <a:rPr lang="en-GB" sz="2400" dirty="0" err="1"/>
              <a:t>penyelidikan</a:t>
            </a:r>
            <a:r>
              <a:rPr lang="en-GB" sz="2400" dirty="0"/>
              <a:t> </a:t>
            </a:r>
            <a:r>
              <a:rPr lang="en-GB" sz="2400" dirty="0" err="1"/>
              <a:t>sains</a:t>
            </a:r>
            <a:r>
              <a:rPr lang="en-GB" sz="2400" dirty="0"/>
              <a:t> </a:t>
            </a:r>
            <a:r>
              <a:rPr lang="en-GB" sz="2400" dirty="0" err="1"/>
              <a:t>kurun</a:t>
            </a:r>
            <a:r>
              <a:rPr lang="en-GB" sz="2400" dirty="0"/>
              <a:t> ke-19 </a:t>
            </a:r>
            <a:r>
              <a:rPr lang="en-GB" sz="2400" dirty="0" err="1"/>
              <a:t>dan</a:t>
            </a:r>
            <a:r>
              <a:rPr lang="en-GB" sz="2400" dirty="0"/>
              <a:t> 20 </a:t>
            </a:r>
            <a:r>
              <a:rPr lang="en-GB" sz="2400" dirty="0" err="1"/>
              <a:t>sedangkan</a:t>
            </a:r>
            <a:r>
              <a:rPr lang="en-GB" sz="2400" dirty="0"/>
              <a:t> al-Quran </a:t>
            </a:r>
            <a:r>
              <a:rPr lang="en-GB" sz="2400" dirty="0" err="1"/>
              <a:t>telah</a:t>
            </a:r>
            <a:r>
              <a:rPr lang="en-GB" sz="2400" dirty="0"/>
              <a:t> </a:t>
            </a:r>
            <a:r>
              <a:rPr lang="en-GB" sz="2400" dirty="0" err="1"/>
              <a:t>diturunkan</a:t>
            </a:r>
            <a:r>
              <a:rPr lang="en-GB" sz="2400" dirty="0"/>
              <a:t> </a:t>
            </a:r>
            <a:r>
              <a:rPr lang="en-GB" sz="2400" dirty="0" err="1"/>
              <a:t>kepada</a:t>
            </a:r>
            <a:r>
              <a:rPr lang="en-GB" sz="2400" dirty="0"/>
              <a:t> </a:t>
            </a:r>
            <a:r>
              <a:rPr lang="en-GB" sz="2400" dirty="0" err="1"/>
              <a:t>rasul</a:t>
            </a:r>
            <a:r>
              <a:rPr lang="en-GB" sz="2400" dirty="0"/>
              <a:t> </a:t>
            </a:r>
            <a:r>
              <a:rPr lang="en-GB" sz="2400" dirty="0" err="1"/>
              <a:t>terakhir</a:t>
            </a:r>
            <a:r>
              <a:rPr lang="en-GB" sz="2400" dirty="0"/>
              <a:t> </a:t>
            </a:r>
            <a:r>
              <a:rPr lang="en-GB" sz="2400" dirty="0" err="1"/>
              <a:t>pada</a:t>
            </a:r>
            <a:r>
              <a:rPr lang="en-GB" sz="2400" dirty="0"/>
              <a:t> </a:t>
            </a:r>
            <a:r>
              <a:rPr lang="en-GB" sz="2400" dirty="0" err="1"/>
              <a:t>awal</a:t>
            </a:r>
            <a:r>
              <a:rPr lang="en-GB" sz="2400" dirty="0"/>
              <a:t> </a:t>
            </a:r>
            <a:r>
              <a:rPr lang="en-GB" sz="2400" dirty="0" err="1"/>
              <a:t>kurun</a:t>
            </a:r>
            <a:r>
              <a:rPr lang="en-GB" sz="2400" dirty="0"/>
              <a:t> ke-7.</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41</a:t>
            </a:fld>
            <a:endParaRPr lang="en-US" altLang="en-US"/>
          </a:p>
        </p:txBody>
      </p:sp>
    </p:spTree>
    <p:extLst>
      <p:ext uri="{BB962C8B-B14F-4D97-AF65-F5344CB8AC3E}">
        <p14:creationId xmlns:p14="http://schemas.microsoft.com/office/powerpoint/2010/main" val="8336796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sz="3200" dirty="0" err="1">
                <a:solidFill>
                  <a:schemeClr val="tx1"/>
                </a:solidFill>
              </a:rPr>
              <a:t>Sambungan</a:t>
            </a:r>
            <a:r>
              <a:rPr lang="en-GB" sz="3200" dirty="0">
                <a:solidFill>
                  <a:schemeClr val="tx1"/>
                </a:solidFill>
              </a:rPr>
              <a:t>…</a:t>
            </a:r>
          </a:p>
        </p:txBody>
      </p:sp>
      <p:sp>
        <p:nvSpPr>
          <p:cNvPr id="3" name="Content Placeholder 2"/>
          <p:cNvSpPr>
            <a:spLocks noGrp="1"/>
          </p:cNvSpPr>
          <p:nvPr>
            <p:ph idx="1"/>
          </p:nvPr>
        </p:nvSpPr>
        <p:spPr/>
        <p:txBody>
          <a:bodyPr/>
          <a:lstStyle/>
          <a:p>
            <a:r>
              <a:rPr lang="en-GB" sz="2400" dirty="0" err="1"/>
              <a:t>Angkatan</a:t>
            </a:r>
            <a:r>
              <a:rPr lang="en-GB" sz="2400" dirty="0"/>
              <a:t> </a:t>
            </a:r>
            <a:r>
              <a:rPr lang="en-GB" sz="2400" dirty="0" err="1"/>
              <a:t>Islamisasi</a:t>
            </a:r>
            <a:r>
              <a:rPr lang="en-GB" sz="2400" dirty="0"/>
              <a:t> </a:t>
            </a:r>
            <a:r>
              <a:rPr lang="en-GB" sz="2400" dirty="0" err="1"/>
              <a:t>sains</a:t>
            </a:r>
            <a:r>
              <a:rPr lang="en-GB" sz="2400" dirty="0"/>
              <a:t> yang </a:t>
            </a:r>
            <a:r>
              <a:rPr lang="en-GB" sz="2400" dirty="0" err="1"/>
              <a:t>dikemukakan</a:t>
            </a:r>
            <a:r>
              <a:rPr lang="en-GB" sz="2400" dirty="0"/>
              <a:t> </a:t>
            </a:r>
            <a:r>
              <a:rPr lang="en-GB" sz="2400" dirty="0" err="1"/>
              <a:t>oleh</a:t>
            </a:r>
            <a:r>
              <a:rPr lang="en-GB" sz="2400" dirty="0"/>
              <a:t> S. H. Nasr </a:t>
            </a:r>
            <a:r>
              <a:rPr lang="en-GB" sz="2400" dirty="0" err="1"/>
              <a:t>dan</a:t>
            </a:r>
            <a:r>
              <a:rPr lang="en-GB" sz="2400" dirty="0"/>
              <a:t> </a:t>
            </a:r>
            <a:r>
              <a:rPr lang="en-GB" sz="2400" dirty="0" err="1"/>
              <a:t>kumpulannya</a:t>
            </a:r>
            <a:r>
              <a:rPr lang="en-GB" sz="2400" dirty="0"/>
              <a:t> </a:t>
            </a:r>
            <a:r>
              <a:rPr lang="en-GB" sz="2400" dirty="0" err="1"/>
              <a:t>bertujuan</a:t>
            </a:r>
            <a:r>
              <a:rPr lang="en-GB" sz="2400" dirty="0"/>
              <a:t> </a:t>
            </a:r>
            <a:r>
              <a:rPr lang="en-GB" sz="2400" dirty="0" err="1"/>
              <a:t>melihat</a:t>
            </a:r>
            <a:r>
              <a:rPr lang="en-GB" sz="2400" dirty="0"/>
              <a:t> </a:t>
            </a:r>
            <a:r>
              <a:rPr lang="en-GB" sz="2400" dirty="0" err="1"/>
              <a:t>sains</a:t>
            </a:r>
            <a:r>
              <a:rPr lang="en-GB" sz="2400" dirty="0"/>
              <a:t> </a:t>
            </a:r>
            <a:r>
              <a:rPr lang="en-GB" sz="2400" dirty="0" err="1"/>
              <a:t>sebagai</a:t>
            </a:r>
            <a:r>
              <a:rPr lang="en-GB" sz="2400" dirty="0"/>
              <a:t> </a:t>
            </a:r>
            <a:r>
              <a:rPr lang="en-GB" sz="2400" dirty="0" err="1"/>
              <a:t>satu</a:t>
            </a:r>
            <a:r>
              <a:rPr lang="en-GB" sz="2400" dirty="0"/>
              <a:t> </a:t>
            </a:r>
            <a:r>
              <a:rPr lang="en-GB" sz="2400" dirty="0" err="1"/>
              <a:t>disiplin</a:t>
            </a:r>
            <a:r>
              <a:rPr lang="en-GB" sz="2400" dirty="0"/>
              <a:t> yang </a:t>
            </a:r>
            <a:r>
              <a:rPr lang="en-GB" sz="2400" dirty="0" err="1"/>
              <a:t>berakar</a:t>
            </a:r>
            <a:r>
              <a:rPr lang="en-GB" sz="2400" dirty="0"/>
              <a:t> </a:t>
            </a:r>
            <a:r>
              <a:rPr lang="en-GB" sz="2400" dirty="0" err="1"/>
              <a:t>umbi</a:t>
            </a:r>
            <a:r>
              <a:rPr lang="en-GB" sz="2400" dirty="0"/>
              <a:t> </a:t>
            </a:r>
            <a:r>
              <a:rPr lang="en-GB" sz="2400" dirty="0" err="1"/>
              <a:t>dalam</a:t>
            </a:r>
            <a:r>
              <a:rPr lang="en-GB" sz="2400" dirty="0"/>
              <a:t> </a:t>
            </a:r>
            <a:r>
              <a:rPr lang="en-GB" sz="2400" dirty="0" err="1"/>
              <a:t>tamadun</a:t>
            </a:r>
            <a:r>
              <a:rPr lang="en-GB" sz="2400" dirty="0"/>
              <a:t> Islam, yang </a:t>
            </a:r>
            <a:r>
              <a:rPr lang="en-GB" sz="2400" dirty="0" err="1"/>
              <a:t>mempunyai</a:t>
            </a:r>
            <a:r>
              <a:rPr lang="en-GB" sz="2400" dirty="0"/>
              <a:t> </a:t>
            </a:r>
            <a:r>
              <a:rPr lang="en-GB" sz="2400" dirty="0" err="1"/>
              <a:t>latar</a:t>
            </a:r>
            <a:r>
              <a:rPr lang="en-GB" sz="2400" dirty="0"/>
              <a:t> </a:t>
            </a:r>
            <a:r>
              <a:rPr lang="en-GB" sz="2400" dirty="0" err="1"/>
              <a:t>belakang</a:t>
            </a:r>
            <a:r>
              <a:rPr lang="en-GB" sz="2400" dirty="0"/>
              <a:t> </a:t>
            </a:r>
            <a:r>
              <a:rPr lang="en-GB" sz="2400" dirty="0" err="1"/>
              <a:t>sejarah</a:t>
            </a:r>
            <a:r>
              <a:rPr lang="en-GB" sz="2400" dirty="0"/>
              <a:t>, </a:t>
            </a:r>
            <a:r>
              <a:rPr lang="en-GB" sz="2400" dirty="0" err="1"/>
              <a:t>falsafah</a:t>
            </a:r>
            <a:r>
              <a:rPr lang="en-GB" sz="2400" dirty="0"/>
              <a:t>, </a:t>
            </a:r>
            <a:r>
              <a:rPr lang="en-GB" sz="2400" dirty="0" err="1"/>
              <a:t>dan</a:t>
            </a:r>
            <a:r>
              <a:rPr lang="en-GB" sz="2400" dirty="0"/>
              <a:t> </a:t>
            </a:r>
            <a:r>
              <a:rPr lang="en-GB" sz="2400" dirty="0" err="1"/>
              <a:t>pemikiran</a:t>
            </a:r>
            <a:r>
              <a:rPr lang="en-GB" sz="2400" dirty="0"/>
              <a:t>. </a:t>
            </a:r>
          </a:p>
          <a:p>
            <a:r>
              <a:rPr lang="en-GB" sz="2400" dirty="0"/>
              <a:t>Ada </a:t>
            </a:r>
            <a:r>
              <a:rPr lang="en-GB" sz="2400" dirty="0" err="1"/>
              <a:t>kritikan</a:t>
            </a:r>
            <a:r>
              <a:rPr lang="en-GB" sz="2400" dirty="0"/>
              <a:t> </a:t>
            </a:r>
            <a:r>
              <a:rPr lang="en-GB" sz="2400" dirty="0" err="1"/>
              <a:t>terhadap</a:t>
            </a:r>
            <a:r>
              <a:rPr lang="en-GB" sz="2400" dirty="0"/>
              <a:t> </a:t>
            </a:r>
            <a:r>
              <a:rPr lang="en-GB" sz="2400" dirty="0" err="1"/>
              <a:t>Islamisasi</a:t>
            </a:r>
            <a:r>
              <a:rPr lang="en-GB" sz="2400" dirty="0"/>
              <a:t> </a:t>
            </a:r>
            <a:r>
              <a:rPr lang="en-GB" sz="2400" dirty="0" err="1"/>
              <a:t>sains</a:t>
            </a:r>
            <a:r>
              <a:rPr lang="en-GB" sz="2400" dirty="0"/>
              <a:t> </a:t>
            </a:r>
            <a:r>
              <a:rPr lang="en-GB" sz="2400" dirty="0" err="1"/>
              <a:t>oleh</a:t>
            </a:r>
            <a:r>
              <a:rPr lang="en-GB" sz="2400" dirty="0"/>
              <a:t> </a:t>
            </a:r>
            <a:r>
              <a:rPr lang="en-GB" sz="2400" dirty="0" err="1"/>
              <a:t>penulis</a:t>
            </a:r>
            <a:r>
              <a:rPr lang="en-GB" sz="2400" dirty="0"/>
              <a:t> </a:t>
            </a:r>
            <a:r>
              <a:rPr lang="en-GB" sz="2400" dirty="0" err="1"/>
              <a:t>seperti</a:t>
            </a:r>
            <a:r>
              <a:rPr lang="en-GB" sz="2400" dirty="0"/>
              <a:t> </a:t>
            </a:r>
            <a:r>
              <a:rPr lang="en-GB" sz="2400" dirty="0" err="1"/>
              <a:t>Sardar</a:t>
            </a:r>
            <a:r>
              <a:rPr lang="en-GB" sz="2400" dirty="0"/>
              <a:t>, </a:t>
            </a:r>
            <a:r>
              <a:rPr lang="en-GB" sz="2400" dirty="0" err="1"/>
              <a:t>Abdus</a:t>
            </a:r>
            <a:r>
              <a:rPr lang="en-GB" sz="2400" dirty="0"/>
              <a:t> Salam,</a:t>
            </a:r>
            <a:r>
              <a:rPr lang="en-GB" sz="2400" baseline="30000" dirty="0"/>
              <a:t> </a:t>
            </a:r>
            <a:r>
              <a:rPr lang="en-GB" sz="2400" dirty="0" err="1"/>
              <a:t>dan</a:t>
            </a:r>
            <a:r>
              <a:rPr lang="en-GB" sz="2400" dirty="0"/>
              <a:t> </a:t>
            </a:r>
            <a:r>
              <a:rPr lang="en-GB" sz="2400" dirty="0" err="1"/>
              <a:t>Hoodbouy</a:t>
            </a:r>
            <a:r>
              <a:rPr lang="en-GB" sz="2400" dirty="0"/>
              <a:t> yang </a:t>
            </a:r>
            <a:r>
              <a:rPr lang="en-GB" sz="2400" dirty="0" err="1"/>
              <a:t>menganggap</a:t>
            </a:r>
            <a:r>
              <a:rPr lang="en-GB" sz="2400" dirty="0"/>
              <a:t> </a:t>
            </a:r>
            <a:r>
              <a:rPr lang="en-GB" sz="2400" dirty="0" err="1"/>
              <a:t>sains</a:t>
            </a:r>
            <a:r>
              <a:rPr lang="en-GB" sz="2400" dirty="0"/>
              <a:t> </a:t>
            </a:r>
            <a:r>
              <a:rPr lang="en-GB" sz="2400" dirty="0" err="1"/>
              <a:t>adalah</a:t>
            </a:r>
            <a:r>
              <a:rPr lang="en-GB" sz="2400" dirty="0"/>
              <a:t> neutral </a:t>
            </a:r>
            <a:r>
              <a:rPr lang="en-GB" sz="2400" dirty="0" err="1"/>
              <a:t>kerana</a:t>
            </a:r>
            <a:r>
              <a:rPr lang="en-GB" sz="2400" dirty="0"/>
              <a:t> </a:t>
            </a:r>
            <a:r>
              <a:rPr lang="en-GB" sz="2400" dirty="0" err="1"/>
              <a:t>dipengaruhi</a:t>
            </a:r>
            <a:r>
              <a:rPr lang="en-GB" sz="2400" dirty="0"/>
              <a:t> </a:t>
            </a:r>
            <a:r>
              <a:rPr lang="en-GB" sz="2400" dirty="0" err="1"/>
              <a:t>pemikiran</a:t>
            </a:r>
            <a:r>
              <a:rPr lang="en-GB" sz="2400" dirty="0"/>
              <a:t> </a:t>
            </a:r>
            <a:r>
              <a:rPr lang="en-GB" sz="2400" dirty="0" err="1"/>
              <a:t>positifisme</a:t>
            </a:r>
            <a:r>
              <a:rPr lang="en-GB" sz="2400" dirty="0"/>
              <a:t> </a:t>
            </a:r>
            <a:r>
              <a:rPr lang="en-GB" sz="2400" dirty="0" err="1"/>
              <a:t>barat</a:t>
            </a:r>
            <a:r>
              <a:rPr lang="en-GB" sz="2400" dirty="0"/>
              <a:t>. </a:t>
            </a:r>
          </a:p>
          <a:p>
            <a:r>
              <a:rPr lang="en-GB" sz="2400" dirty="0"/>
              <a:t>Akan </a:t>
            </a:r>
            <a:r>
              <a:rPr lang="en-GB" sz="2400" dirty="0" err="1"/>
              <a:t>tetapi</a:t>
            </a:r>
            <a:r>
              <a:rPr lang="en-GB" sz="2400" dirty="0"/>
              <a:t>, </a:t>
            </a:r>
            <a:r>
              <a:rPr lang="en-GB" sz="2400" dirty="0" err="1"/>
              <a:t>golongan</a:t>
            </a:r>
            <a:r>
              <a:rPr lang="en-GB" sz="2400" dirty="0"/>
              <a:t> </a:t>
            </a:r>
            <a:r>
              <a:rPr lang="en-GB" sz="2400" dirty="0" err="1"/>
              <a:t>ini</a:t>
            </a:r>
            <a:r>
              <a:rPr lang="en-GB" sz="2400" dirty="0"/>
              <a:t> </a:t>
            </a:r>
            <a:r>
              <a:rPr lang="en-GB" sz="2400" dirty="0" err="1"/>
              <a:t>tidak</a:t>
            </a:r>
            <a:r>
              <a:rPr lang="en-GB" sz="2400" dirty="0"/>
              <a:t> </a:t>
            </a:r>
            <a:r>
              <a:rPr lang="en-GB" sz="2400" dirty="0" err="1"/>
              <a:t>mendapat</a:t>
            </a:r>
            <a:r>
              <a:rPr lang="en-GB" sz="2400" dirty="0"/>
              <a:t> </a:t>
            </a:r>
            <a:r>
              <a:rPr lang="en-GB" sz="2400" dirty="0" err="1"/>
              <a:t>tempat</a:t>
            </a:r>
            <a:r>
              <a:rPr lang="en-GB" sz="2400" dirty="0"/>
              <a:t> </a:t>
            </a:r>
            <a:r>
              <a:rPr lang="en-GB" sz="2400" dirty="0" err="1"/>
              <a:t>dalam</a:t>
            </a:r>
            <a:r>
              <a:rPr lang="en-GB" sz="2400" dirty="0"/>
              <a:t> </a:t>
            </a:r>
            <a:r>
              <a:rPr lang="en-GB" sz="2400" dirty="0" err="1"/>
              <a:t>aliran</a:t>
            </a:r>
            <a:r>
              <a:rPr lang="en-GB" sz="2400" dirty="0"/>
              <a:t> </a:t>
            </a:r>
            <a:r>
              <a:rPr lang="en-GB" sz="2400" dirty="0" err="1"/>
              <a:t>perdana</a:t>
            </a:r>
            <a:r>
              <a:rPr lang="en-GB" sz="2400" dirty="0"/>
              <a:t>.</a:t>
            </a:r>
            <a:endParaRPr lang="en-GB" sz="2400" i="1"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42</a:t>
            </a:fld>
            <a:endParaRPr lang="en-US" altLang="en-US"/>
          </a:p>
        </p:txBody>
      </p:sp>
    </p:spTree>
    <p:extLst>
      <p:ext uri="{BB962C8B-B14F-4D97-AF65-F5344CB8AC3E}">
        <p14:creationId xmlns:p14="http://schemas.microsoft.com/office/powerpoint/2010/main" val="225982391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a:t>Sambungan</a:t>
            </a:r>
            <a:r>
              <a:rPr lang="en-GB" dirty="0"/>
              <a:t>…</a:t>
            </a:r>
          </a:p>
        </p:txBody>
      </p:sp>
      <p:sp>
        <p:nvSpPr>
          <p:cNvPr id="3" name="Content Placeholder 2"/>
          <p:cNvSpPr>
            <a:spLocks noGrp="1"/>
          </p:cNvSpPr>
          <p:nvPr>
            <p:ph idx="1"/>
          </p:nvPr>
        </p:nvSpPr>
        <p:spPr/>
        <p:txBody>
          <a:bodyPr/>
          <a:lstStyle/>
          <a:p>
            <a:r>
              <a:rPr lang="en-GB" sz="2400" b="1" dirty="0" err="1"/>
              <a:t>Apakah</a:t>
            </a:r>
            <a:r>
              <a:rPr lang="en-GB" sz="2400" b="1" dirty="0"/>
              <a:t> </a:t>
            </a:r>
            <a:r>
              <a:rPr lang="en-GB" sz="2400" b="1" dirty="0" err="1"/>
              <a:t>rasional</a:t>
            </a:r>
            <a:r>
              <a:rPr lang="en-GB" sz="2400" b="1" dirty="0"/>
              <a:t> </a:t>
            </a:r>
            <a:r>
              <a:rPr lang="en-GB" sz="2400" b="1" dirty="0" err="1"/>
              <a:t>Islamisasi</a:t>
            </a:r>
            <a:r>
              <a:rPr lang="en-GB" sz="2400" b="1" dirty="0"/>
              <a:t> </a:t>
            </a:r>
            <a:r>
              <a:rPr lang="en-GB" sz="2400" b="1" dirty="0" err="1"/>
              <a:t>sains</a:t>
            </a:r>
            <a:r>
              <a:rPr lang="en-GB" sz="2400" dirty="0"/>
              <a:t>? </a:t>
            </a:r>
          </a:p>
          <a:p>
            <a:r>
              <a:rPr lang="en-GB" sz="2400" dirty="0" err="1"/>
              <a:t>Sejarah</a:t>
            </a:r>
            <a:r>
              <a:rPr lang="en-GB" sz="2400" dirty="0"/>
              <a:t> </a:t>
            </a:r>
            <a:r>
              <a:rPr lang="en-GB" sz="2400" dirty="0" err="1"/>
              <a:t>perkembangan</a:t>
            </a:r>
            <a:r>
              <a:rPr lang="en-GB" sz="2400" dirty="0"/>
              <a:t> </a:t>
            </a:r>
            <a:r>
              <a:rPr lang="en-GB" sz="2400" dirty="0" err="1"/>
              <a:t>sains</a:t>
            </a:r>
            <a:r>
              <a:rPr lang="en-GB" sz="2400" dirty="0"/>
              <a:t> </a:t>
            </a:r>
            <a:r>
              <a:rPr lang="en-GB" sz="2400" dirty="0" err="1"/>
              <a:t>merakamkan</a:t>
            </a:r>
            <a:r>
              <a:rPr lang="en-GB" sz="2400" dirty="0"/>
              <a:t> </a:t>
            </a:r>
            <a:r>
              <a:rPr lang="en-GB" sz="2400" dirty="0" err="1"/>
              <a:t>dengan</a:t>
            </a:r>
            <a:r>
              <a:rPr lang="en-GB" sz="2400" dirty="0"/>
              <a:t> </a:t>
            </a:r>
            <a:r>
              <a:rPr lang="en-GB" sz="2400" dirty="0" err="1"/>
              <a:t>jelas</a:t>
            </a:r>
            <a:r>
              <a:rPr lang="en-GB" sz="2400" dirty="0"/>
              <a:t> </a:t>
            </a:r>
            <a:r>
              <a:rPr lang="en-GB" sz="2400" dirty="0" err="1"/>
              <a:t>bahawa</a:t>
            </a:r>
            <a:r>
              <a:rPr lang="en-GB" sz="2400" dirty="0"/>
              <a:t> </a:t>
            </a:r>
            <a:r>
              <a:rPr lang="en-GB" sz="2400" dirty="0" err="1"/>
              <a:t>sains</a:t>
            </a:r>
            <a:r>
              <a:rPr lang="en-GB" sz="2400" dirty="0"/>
              <a:t> </a:t>
            </a:r>
            <a:r>
              <a:rPr lang="en-GB" sz="2400" dirty="0" err="1"/>
              <a:t>dipengaruhi</a:t>
            </a:r>
            <a:r>
              <a:rPr lang="en-GB" sz="2400" dirty="0"/>
              <a:t> </a:t>
            </a:r>
            <a:r>
              <a:rPr lang="en-GB" sz="2400" dirty="0" err="1"/>
              <a:t>paradigma</a:t>
            </a:r>
            <a:r>
              <a:rPr lang="en-GB" sz="2400" dirty="0"/>
              <a:t>. </a:t>
            </a:r>
            <a:r>
              <a:rPr lang="en-GB" sz="2400" dirty="0" err="1"/>
              <a:t>Sains</a:t>
            </a:r>
            <a:r>
              <a:rPr lang="en-GB" sz="2400" dirty="0"/>
              <a:t> yang </a:t>
            </a:r>
            <a:r>
              <a:rPr lang="en-GB" sz="2400" dirty="0" err="1"/>
              <a:t>berkembang</a:t>
            </a:r>
            <a:r>
              <a:rPr lang="en-GB" sz="2400" dirty="0"/>
              <a:t> </a:t>
            </a:r>
            <a:r>
              <a:rPr lang="en-GB" sz="2400" dirty="0" err="1"/>
              <a:t>dalam</a:t>
            </a:r>
            <a:r>
              <a:rPr lang="en-GB" sz="2400" dirty="0"/>
              <a:t> </a:t>
            </a:r>
            <a:r>
              <a:rPr lang="en-GB" sz="2400" dirty="0" err="1"/>
              <a:t>tamadun</a:t>
            </a:r>
            <a:r>
              <a:rPr lang="en-GB" sz="2400" dirty="0"/>
              <a:t> Islam </a:t>
            </a:r>
            <a:r>
              <a:rPr lang="en-GB" sz="2400" dirty="0" err="1"/>
              <a:t>berkembang</a:t>
            </a:r>
            <a:r>
              <a:rPr lang="en-GB" sz="2400" dirty="0"/>
              <a:t> </a:t>
            </a:r>
            <a:r>
              <a:rPr lang="en-GB" sz="2400" dirty="0" err="1"/>
              <a:t>berlandaskan</a:t>
            </a:r>
            <a:r>
              <a:rPr lang="en-GB" sz="2400" dirty="0"/>
              <a:t> </a:t>
            </a:r>
            <a:r>
              <a:rPr lang="en-GB" sz="2400" dirty="0" err="1"/>
              <a:t>paradigma</a:t>
            </a:r>
            <a:r>
              <a:rPr lang="en-GB" sz="2400" dirty="0"/>
              <a:t> </a:t>
            </a:r>
            <a:r>
              <a:rPr lang="en-GB" sz="2400" dirty="0" err="1"/>
              <a:t>tauhid</a:t>
            </a:r>
            <a:r>
              <a:rPr lang="en-GB" sz="2400" dirty="0"/>
              <a:t>. </a:t>
            </a:r>
            <a:r>
              <a:rPr lang="en-GB" sz="2400" dirty="0" err="1"/>
              <a:t>Matlamatnya</a:t>
            </a:r>
            <a:r>
              <a:rPr lang="en-GB" sz="2400" dirty="0"/>
              <a:t> </a:t>
            </a:r>
            <a:r>
              <a:rPr lang="en-GB" sz="2400" dirty="0" err="1"/>
              <a:t>adalah</a:t>
            </a:r>
            <a:r>
              <a:rPr lang="en-GB" sz="2400" dirty="0"/>
              <a:t> </a:t>
            </a:r>
            <a:r>
              <a:rPr lang="en-GB" sz="2400" dirty="0" err="1"/>
              <a:t>untuk</a:t>
            </a:r>
            <a:r>
              <a:rPr lang="en-GB" sz="2400" dirty="0"/>
              <a:t> </a:t>
            </a:r>
            <a:r>
              <a:rPr lang="en-GB" sz="2400" dirty="0" err="1"/>
              <a:t>melahirkan</a:t>
            </a:r>
            <a:r>
              <a:rPr lang="en-GB" sz="2400" dirty="0"/>
              <a:t> </a:t>
            </a:r>
            <a:r>
              <a:rPr lang="en-GB" sz="2400" dirty="0" err="1"/>
              <a:t>saintis</a:t>
            </a:r>
            <a:r>
              <a:rPr lang="en-GB" sz="2400" dirty="0"/>
              <a:t> </a:t>
            </a:r>
            <a:r>
              <a:rPr lang="en-GB" sz="2400" dirty="0" err="1"/>
              <a:t>bertakwa</a:t>
            </a:r>
            <a:r>
              <a:rPr lang="en-GB" sz="2400" dirty="0"/>
              <a:t>.  </a:t>
            </a:r>
          </a:p>
          <a:p>
            <a:r>
              <a:rPr lang="en-GB" sz="2400" dirty="0" err="1"/>
              <a:t>Sains</a:t>
            </a:r>
            <a:r>
              <a:rPr lang="en-GB" sz="2400" dirty="0"/>
              <a:t> Islam </a:t>
            </a:r>
            <a:r>
              <a:rPr lang="en-GB" sz="2400" dirty="0" err="1"/>
              <a:t>berbeza</a:t>
            </a:r>
            <a:r>
              <a:rPr lang="en-GB" sz="2400" dirty="0"/>
              <a:t> </a:t>
            </a:r>
            <a:r>
              <a:rPr lang="en-GB" sz="2400" dirty="0" err="1"/>
              <a:t>daripada</a:t>
            </a:r>
            <a:r>
              <a:rPr lang="en-GB" sz="2400" dirty="0"/>
              <a:t> </a:t>
            </a:r>
            <a:r>
              <a:rPr lang="en-GB" sz="2400" dirty="0" err="1"/>
              <a:t>sains</a:t>
            </a:r>
            <a:r>
              <a:rPr lang="en-GB" sz="2400" dirty="0"/>
              <a:t> </a:t>
            </a:r>
            <a:r>
              <a:rPr lang="en-GB" sz="2400" dirty="0" err="1"/>
              <a:t>Yunani</a:t>
            </a:r>
            <a:r>
              <a:rPr lang="en-GB" sz="2400" dirty="0"/>
              <a:t> </a:t>
            </a:r>
            <a:r>
              <a:rPr lang="en-GB" sz="2400" dirty="0" err="1"/>
              <a:t>disebabkan</a:t>
            </a:r>
            <a:r>
              <a:rPr lang="en-GB" sz="2400" dirty="0"/>
              <a:t> </a:t>
            </a:r>
            <a:r>
              <a:rPr lang="en-GB" sz="2400" dirty="0" err="1"/>
              <a:t>Yunani</a:t>
            </a:r>
            <a:r>
              <a:rPr lang="en-GB" sz="2400" dirty="0"/>
              <a:t> </a:t>
            </a:r>
            <a:r>
              <a:rPr lang="en-GB" sz="2400" dirty="0" err="1"/>
              <a:t>membina</a:t>
            </a:r>
            <a:r>
              <a:rPr lang="en-GB" sz="2400" dirty="0"/>
              <a:t> </a:t>
            </a:r>
            <a:r>
              <a:rPr lang="en-GB" sz="2400" dirty="0" err="1"/>
              <a:t>sains</a:t>
            </a:r>
            <a:r>
              <a:rPr lang="en-GB" sz="2400" dirty="0"/>
              <a:t> </a:t>
            </a:r>
            <a:r>
              <a:rPr lang="en-GB" sz="2400" dirty="0" err="1"/>
              <a:t>berlandaskan</a:t>
            </a:r>
            <a:r>
              <a:rPr lang="en-GB" sz="2400" dirty="0"/>
              <a:t> </a:t>
            </a:r>
            <a:r>
              <a:rPr lang="en-GB" sz="2400" dirty="0" err="1"/>
              <a:t>falsafah</a:t>
            </a:r>
            <a:r>
              <a:rPr lang="en-GB" sz="2400" dirty="0"/>
              <a:t> </a:t>
            </a:r>
            <a:r>
              <a:rPr lang="en-GB" sz="2400" dirty="0" err="1"/>
              <a:t>metafizik</a:t>
            </a:r>
            <a:r>
              <a:rPr lang="en-GB" sz="2400" dirty="0"/>
              <a:t> </a:t>
            </a:r>
            <a:r>
              <a:rPr lang="en-GB" sz="2400" dirty="0" err="1"/>
              <a:t>mereka</a:t>
            </a:r>
            <a:r>
              <a:rPr lang="en-GB" sz="2400" dirty="0"/>
              <a:t>. </a:t>
            </a:r>
            <a:r>
              <a:rPr lang="en-GB" sz="2400" dirty="0" err="1"/>
              <a:t>Ayat</a:t>
            </a:r>
            <a:r>
              <a:rPr lang="en-GB" sz="2400" dirty="0"/>
              <a:t> al-Quran </a:t>
            </a:r>
            <a:r>
              <a:rPr lang="en-GB" sz="2400" dirty="0" err="1"/>
              <a:t>dan</a:t>
            </a:r>
            <a:r>
              <a:rPr lang="en-GB" sz="2400" dirty="0"/>
              <a:t> </a:t>
            </a:r>
            <a:r>
              <a:rPr lang="en-GB" sz="2400" dirty="0" err="1"/>
              <a:t>hadis</a:t>
            </a:r>
            <a:r>
              <a:rPr lang="en-GB" sz="2400" dirty="0"/>
              <a:t> </a:t>
            </a:r>
            <a:r>
              <a:rPr lang="en-GB" sz="2400" dirty="0" err="1"/>
              <a:t>menjadi</a:t>
            </a:r>
            <a:r>
              <a:rPr lang="en-GB" sz="2400" dirty="0"/>
              <a:t> </a:t>
            </a:r>
            <a:r>
              <a:rPr lang="en-GB" sz="2400" dirty="0" err="1"/>
              <a:t>pendorong</a:t>
            </a:r>
            <a:r>
              <a:rPr lang="en-GB" sz="2400" dirty="0"/>
              <a:t> </a:t>
            </a:r>
            <a:r>
              <a:rPr lang="en-GB" sz="2400" dirty="0" err="1"/>
              <a:t>kajian</a:t>
            </a:r>
            <a:r>
              <a:rPr lang="en-GB" sz="2400" dirty="0"/>
              <a:t> </a:t>
            </a:r>
            <a:r>
              <a:rPr lang="en-GB" sz="2400" dirty="0" err="1"/>
              <a:t>sains</a:t>
            </a:r>
            <a:r>
              <a:rPr lang="en-GB" sz="2400" dirty="0"/>
              <a:t> </a:t>
            </a:r>
            <a:r>
              <a:rPr lang="en-GB" sz="2400" dirty="0" err="1"/>
              <a:t>tamadun</a:t>
            </a:r>
            <a:r>
              <a:rPr lang="en-GB" sz="2400" dirty="0"/>
              <a:t> Islam. </a:t>
            </a:r>
            <a:endParaRPr lang="en-GB" sz="2400" i="1"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43</a:t>
            </a:fld>
            <a:endParaRPr lang="en-US" altLang="en-US"/>
          </a:p>
        </p:txBody>
      </p:sp>
    </p:spTree>
    <p:extLst>
      <p:ext uri="{BB962C8B-B14F-4D97-AF65-F5344CB8AC3E}">
        <p14:creationId xmlns:p14="http://schemas.microsoft.com/office/powerpoint/2010/main" val="28464643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a:t>Sambungan</a:t>
            </a:r>
            <a:r>
              <a:rPr lang="en-GB" dirty="0"/>
              <a:t>…</a:t>
            </a:r>
          </a:p>
        </p:txBody>
      </p:sp>
      <p:sp>
        <p:nvSpPr>
          <p:cNvPr id="3" name="Content Placeholder 2"/>
          <p:cNvSpPr>
            <a:spLocks noGrp="1"/>
          </p:cNvSpPr>
          <p:nvPr>
            <p:ph idx="1"/>
          </p:nvPr>
        </p:nvSpPr>
        <p:spPr/>
        <p:txBody>
          <a:bodyPr/>
          <a:lstStyle/>
          <a:p>
            <a:r>
              <a:rPr lang="en-GB" sz="2400" dirty="0" err="1"/>
              <a:t>Kajian</a:t>
            </a:r>
            <a:r>
              <a:rPr lang="en-GB" sz="2400" dirty="0"/>
              <a:t> </a:t>
            </a:r>
            <a:r>
              <a:rPr lang="en-GB" sz="2400" dirty="0" err="1"/>
              <a:t>dilakukan</a:t>
            </a:r>
            <a:r>
              <a:rPr lang="en-GB" sz="2400" dirty="0"/>
              <a:t> </a:t>
            </a:r>
            <a:r>
              <a:rPr lang="en-GB" sz="2400" dirty="0" err="1"/>
              <a:t>dengan</a:t>
            </a:r>
            <a:r>
              <a:rPr lang="en-GB" sz="2400" dirty="0"/>
              <a:t> </a:t>
            </a:r>
            <a:r>
              <a:rPr lang="en-GB" sz="2400" dirty="0" err="1"/>
              <a:t>nama</a:t>
            </a:r>
            <a:r>
              <a:rPr lang="en-GB" sz="2400" dirty="0"/>
              <a:t> </a:t>
            </a:r>
            <a:r>
              <a:rPr lang="en-GB" sz="2400" dirty="0" err="1"/>
              <a:t>tuhan</a:t>
            </a:r>
            <a:r>
              <a:rPr lang="en-GB" sz="2400" dirty="0"/>
              <a:t>.  </a:t>
            </a:r>
            <a:r>
              <a:rPr lang="en-GB" sz="2400" dirty="0" err="1"/>
              <a:t>Aktiviti</a:t>
            </a:r>
            <a:r>
              <a:rPr lang="en-GB" sz="2400" dirty="0"/>
              <a:t> </a:t>
            </a:r>
            <a:r>
              <a:rPr lang="en-GB" sz="2400" dirty="0" err="1"/>
              <a:t>sains</a:t>
            </a:r>
            <a:r>
              <a:rPr lang="en-GB" sz="2400" dirty="0"/>
              <a:t> </a:t>
            </a:r>
            <a:r>
              <a:rPr lang="en-GB" sz="2400" dirty="0" err="1"/>
              <a:t>adalah</a:t>
            </a:r>
            <a:r>
              <a:rPr lang="en-GB" sz="2400" dirty="0"/>
              <a:t> </a:t>
            </a:r>
            <a:r>
              <a:rPr lang="en-GB" sz="2400" dirty="0" err="1"/>
              <a:t>ibadat</a:t>
            </a:r>
            <a:r>
              <a:rPr lang="en-GB" sz="2400" dirty="0"/>
              <a:t>.  </a:t>
            </a:r>
            <a:r>
              <a:rPr lang="en-GB" sz="2400" dirty="0" err="1"/>
              <a:t>Kelahiran</a:t>
            </a:r>
            <a:r>
              <a:rPr lang="en-GB" sz="2400" dirty="0"/>
              <a:t> </a:t>
            </a:r>
            <a:r>
              <a:rPr lang="en-GB" sz="2400" dirty="0" err="1"/>
              <a:t>optik</a:t>
            </a:r>
            <a:r>
              <a:rPr lang="en-GB" sz="2400" dirty="0"/>
              <a:t> </a:t>
            </a:r>
            <a:r>
              <a:rPr lang="en-GB" sz="2400" dirty="0" err="1"/>
              <a:t>ada</a:t>
            </a:r>
            <a:r>
              <a:rPr lang="en-GB" sz="2400" dirty="0"/>
              <a:t> </a:t>
            </a:r>
            <a:r>
              <a:rPr lang="en-GB" sz="2400" dirty="0" err="1"/>
              <a:t>hubungannya</a:t>
            </a:r>
            <a:r>
              <a:rPr lang="en-GB" sz="2400" dirty="0"/>
              <a:t> </a:t>
            </a:r>
            <a:r>
              <a:rPr lang="en-GB" sz="2400" dirty="0" err="1"/>
              <a:t>dengan</a:t>
            </a:r>
            <a:r>
              <a:rPr lang="en-GB" sz="2400" dirty="0"/>
              <a:t> </a:t>
            </a:r>
            <a:r>
              <a:rPr lang="en-GB" sz="2400" dirty="0" err="1"/>
              <a:t>ayat</a:t>
            </a:r>
            <a:r>
              <a:rPr lang="en-GB" sz="2400" dirty="0"/>
              <a:t> al-Quran </a:t>
            </a:r>
            <a:r>
              <a:rPr lang="en-GB" sz="2400" dirty="0" err="1"/>
              <a:t>tentang</a:t>
            </a:r>
            <a:r>
              <a:rPr lang="en-GB" sz="2400" dirty="0"/>
              <a:t> </a:t>
            </a:r>
            <a:r>
              <a:rPr lang="en-GB" sz="2400" dirty="0" err="1"/>
              <a:t>cahaya</a:t>
            </a:r>
            <a:r>
              <a:rPr lang="en-GB" sz="2400" dirty="0"/>
              <a:t>. </a:t>
            </a:r>
            <a:r>
              <a:rPr lang="en-GB" sz="2400" dirty="0" err="1"/>
              <a:t>Aljabar</a:t>
            </a:r>
            <a:r>
              <a:rPr lang="en-GB" sz="2400" dirty="0"/>
              <a:t> yang </a:t>
            </a:r>
            <a:r>
              <a:rPr lang="en-GB" sz="2400" dirty="0" err="1"/>
              <a:t>telah</a:t>
            </a:r>
            <a:r>
              <a:rPr lang="en-GB" sz="2400" dirty="0"/>
              <a:t> </a:t>
            </a:r>
            <a:r>
              <a:rPr lang="en-GB" sz="2400" dirty="0" err="1"/>
              <a:t>diasaskan</a:t>
            </a:r>
            <a:r>
              <a:rPr lang="en-GB" sz="2400" dirty="0"/>
              <a:t> </a:t>
            </a:r>
            <a:r>
              <a:rPr lang="en-GB" sz="2400" dirty="0" err="1"/>
              <a:t>berkaitan</a:t>
            </a:r>
            <a:r>
              <a:rPr lang="en-GB" sz="2400" dirty="0"/>
              <a:t> </a:t>
            </a:r>
            <a:r>
              <a:rPr lang="en-GB" sz="2400" dirty="0" err="1"/>
              <a:t>dengan</a:t>
            </a:r>
            <a:r>
              <a:rPr lang="en-GB" sz="2400" dirty="0"/>
              <a:t> </a:t>
            </a:r>
            <a:r>
              <a:rPr lang="en-GB" sz="2400" dirty="0" err="1"/>
              <a:t>ayat</a:t>
            </a:r>
            <a:r>
              <a:rPr lang="en-GB" sz="2400" dirty="0"/>
              <a:t> </a:t>
            </a:r>
            <a:r>
              <a:rPr lang="en-GB" sz="2400" dirty="0" err="1"/>
              <a:t>faraid</a:t>
            </a:r>
            <a:r>
              <a:rPr lang="en-GB" sz="2400" dirty="0"/>
              <a:t>.</a:t>
            </a:r>
            <a:r>
              <a:rPr lang="en-GB" sz="2400" baseline="30000" dirty="0"/>
              <a:t> </a:t>
            </a:r>
            <a:r>
              <a:rPr lang="en-GB" sz="2400" dirty="0" err="1"/>
              <a:t>Trigonometri</a:t>
            </a:r>
            <a:r>
              <a:rPr lang="en-GB" sz="2400" dirty="0"/>
              <a:t> </a:t>
            </a:r>
            <a:r>
              <a:rPr lang="en-GB" sz="2400" dirty="0" err="1"/>
              <a:t>lahir</a:t>
            </a:r>
            <a:r>
              <a:rPr lang="en-GB" sz="2400" dirty="0"/>
              <a:t> </a:t>
            </a:r>
            <a:r>
              <a:rPr lang="en-GB" sz="2400" dirty="0" err="1"/>
              <a:t>kerana</a:t>
            </a:r>
            <a:r>
              <a:rPr lang="en-GB" sz="2400" dirty="0"/>
              <a:t> </a:t>
            </a:r>
            <a:r>
              <a:rPr lang="en-GB" sz="2400" dirty="0" err="1"/>
              <a:t>hubungannya</a:t>
            </a:r>
            <a:r>
              <a:rPr lang="en-GB" sz="2400" dirty="0"/>
              <a:t> </a:t>
            </a:r>
            <a:r>
              <a:rPr lang="en-GB" sz="2400" dirty="0" err="1"/>
              <a:t>dengan</a:t>
            </a:r>
            <a:r>
              <a:rPr lang="en-GB" sz="2400" dirty="0"/>
              <a:t> </a:t>
            </a:r>
            <a:r>
              <a:rPr lang="en-GB" sz="2400" dirty="0" err="1"/>
              <a:t>ibadat</a:t>
            </a:r>
            <a:r>
              <a:rPr lang="en-GB" sz="2400" dirty="0"/>
              <a:t> haji, </a:t>
            </a:r>
            <a:r>
              <a:rPr lang="en-GB" sz="2400" dirty="0" err="1"/>
              <a:t>puasa</a:t>
            </a:r>
            <a:r>
              <a:rPr lang="en-GB" sz="2400" dirty="0"/>
              <a:t> </a:t>
            </a:r>
            <a:r>
              <a:rPr lang="en-GB" sz="2400" dirty="0" err="1"/>
              <a:t>dan</a:t>
            </a:r>
            <a:r>
              <a:rPr lang="en-GB" sz="2400" dirty="0"/>
              <a:t> </a:t>
            </a:r>
            <a:r>
              <a:rPr lang="en-GB" sz="2400" dirty="0" err="1"/>
              <a:t>solat</a:t>
            </a:r>
            <a:r>
              <a:rPr lang="en-GB" sz="2400" dirty="0"/>
              <a:t>. </a:t>
            </a:r>
            <a:r>
              <a:rPr lang="en-GB" sz="2400" dirty="0" err="1"/>
              <a:t>Geologi</a:t>
            </a:r>
            <a:r>
              <a:rPr lang="en-GB" sz="2400" dirty="0"/>
              <a:t> </a:t>
            </a:r>
            <a:r>
              <a:rPr lang="en-GB" sz="2400" dirty="0" err="1"/>
              <a:t>dan</a:t>
            </a:r>
            <a:r>
              <a:rPr lang="en-GB" sz="2400" dirty="0"/>
              <a:t> </a:t>
            </a:r>
            <a:r>
              <a:rPr lang="en-GB" sz="2400" dirty="0" err="1"/>
              <a:t>arkeologi</a:t>
            </a:r>
            <a:r>
              <a:rPr lang="en-GB" sz="2400" dirty="0"/>
              <a:t> </a:t>
            </a:r>
            <a:r>
              <a:rPr lang="en-GB" sz="2400" dirty="0" err="1"/>
              <a:t>dikaji</a:t>
            </a:r>
            <a:r>
              <a:rPr lang="en-GB" sz="2400" dirty="0"/>
              <a:t> </a:t>
            </a:r>
            <a:r>
              <a:rPr lang="en-GB" sz="2400" dirty="0" err="1"/>
              <a:t>kerana</a:t>
            </a:r>
            <a:r>
              <a:rPr lang="en-GB" sz="2400" dirty="0"/>
              <a:t> </a:t>
            </a:r>
            <a:r>
              <a:rPr lang="en-GB" sz="2400" dirty="0" err="1"/>
              <a:t>ada</a:t>
            </a:r>
            <a:r>
              <a:rPr lang="en-GB" sz="2400" dirty="0"/>
              <a:t> </a:t>
            </a:r>
            <a:r>
              <a:rPr lang="en-GB" sz="2400" dirty="0" err="1"/>
              <a:t>hubungan</a:t>
            </a:r>
            <a:r>
              <a:rPr lang="en-GB" sz="2400" dirty="0"/>
              <a:t> </a:t>
            </a:r>
            <a:r>
              <a:rPr lang="en-GB" sz="2400" dirty="0" err="1"/>
              <a:t>dengan</a:t>
            </a:r>
            <a:r>
              <a:rPr lang="en-GB" sz="2400" dirty="0"/>
              <a:t> </a:t>
            </a:r>
            <a:r>
              <a:rPr lang="en-GB" sz="2400" dirty="0" err="1"/>
              <a:t>kajian</a:t>
            </a:r>
            <a:r>
              <a:rPr lang="en-GB" sz="2400" dirty="0"/>
              <a:t> </a:t>
            </a:r>
            <a:r>
              <a:rPr lang="en-GB" sz="2400" dirty="0" err="1"/>
              <a:t>tentang</a:t>
            </a:r>
            <a:r>
              <a:rPr lang="en-GB" sz="2400" dirty="0"/>
              <a:t> </a:t>
            </a:r>
            <a:r>
              <a:rPr lang="en-GB" sz="2400" dirty="0" err="1"/>
              <a:t>sejarah</a:t>
            </a:r>
            <a:r>
              <a:rPr lang="en-GB" sz="2400" dirty="0"/>
              <a:t> </a:t>
            </a:r>
            <a:r>
              <a:rPr lang="en-GB" sz="2400" dirty="0" err="1"/>
              <a:t>Firaun</a:t>
            </a:r>
            <a:r>
              <a:rPr lang="en-GB" sz="2400" dirty="0"/>
              <a:t>, </a:t>
            </a:r>
            <a:r>
              <a:rPr lang="en-GB" sz="2400" dirty="0" err="1"/>
              <a:t>Zulqarnain</a:t>
            </a:r>
            <a:r>
              <a:rPr lang="en-GB" sz="2400" baseline="30000" dirty="0"/>
              <a:t> </a:t>
            </a:r>
            <a:r>
              <a:rPr lang="en-GB" sz="2400" dirty="0" err="1"/>
              <a:t>dan</a:t>
            </a:r>
            <a:r>
              <a:rPr lang="en-GB" sz="2400" dirty="0"/>
              <a:t> </a:t>
            </a:r>
            <a:r>
              <a:rPr lang="en-GB" sz="2400" dirty="0" err="1"/>
              <a:t>Ashab</a:t>
            </a:r>
            <a:r>
              <a:rPr lang="en-GB" sz="2400" dirty="0"/>
              <a:t> al-</a:t>
            </a:r>
            <a:r>
              <a:rPr lang="en-GB" sz="2400" dirty="0" err="1"/>
              <a:t>Kahfi</a:t>
            </a:r>
            <a:r>
              <a:rPr lang="en-GB" sz="2400" dirty="0"/>
              <a:t>. </a:t>
            </a:r>
            <a:r>
              <a:rPr lang="en-GB" sz="2400" dirty="0" err="1"/>
              <a:t>Kartografi</a:t>
            </a:r>
            <a:r>
              <a:rPr lang="en-GB" sz="2400" dirty="0"/>
              <a:t> atlas yang </a:t>
            </a:r>
            <a:r>
              <a:rPr lang="en-GB" sz="2400" dirty="0" err="1"/>
              <a:t>terletak</a:t>
            </a:r>
            <a:r>
              <a:rPr lang="en-GB" sz="2400" dirty="0"/>
              <a:t> di </a:t>
            </a:r>
            <a:r>
              <a:rPr lang="en-GB" sz="2400" dirty="0" err="1"/>
              <a:t>atas</a:t>
            </a:r>
            <a:r>
              <a:rPr lang="en-GB" sz="2400" dirty="0"/>
              <a:t> glob </a:t>
            </a:r>
            <a:r>
              <a:rPr lang="en-GB" sz="2400" dirty="0" err="1"/>
              <a:t>digunakan</a:t>
            </a:r>
            <a:r>
              <a:rPr lang="en-GB" sz="2400" dirty="0"/>
              <a:t> </a:t>
            </a:r>
            <a:r>
              <a:rPr lang="en-GB" sz="2400" dirty="0" err="1"/>
              <a:t>dalam</a:t>
            </a:r>
            <a:r>
              <a:rPr lang="en-GB" sz="2400" dirty="0"/>
              <a:t> </a:t>
            </a:r>
            <a:r>
              <a:rPr lang="en-GB" sz="2400" dirty="0" err="1"/>
              <a:t>pelayaran</a:t>
            </a:r>
            <a:r>
              <a:rPr lang="en-GB" sz="2400" dirty="0"/>
              <a:t> </a:t>
            </a:r>
            <a:r>
              <a:rPr lang="en-GB" sz="2400" dirty="0" err="1"/>
              <a:t>dan</a:t>
            </a:r>
            <a:r>
              <a:rPr lang="en-GB" sz="2400" dirty="0"/>
              <a:t> </a:t>
            </a:r>
            <a:r>
              <a:rPr lang="en-GB" sz="2400" dirty="0" err="1"/>
              <a:t>pengiraan</a:t>
            </a:r>
            <a:r>
              <a:rPr lang="en-GB" sz="2400" dirty="0"/>
              <a:t> </a:t>
            </a:r>
            <a:r>
              <a:rPr lang="en-GB" sz="2400" dirty="0" err="1"/>
              <a:t>arah</a:t>
            </a:r>
            <a:r>
              <a:rPr lang="en-GB" sz="2400" dirty="0"/>
              <a:t> </a:t>
            </a:r>
            <a:r>
              <a:rPr lang="en-GB" sz="2400" dirty="0" err="1"/>
              <a:t>kiblat</a:t>
            </a:r>
            <a:r>
              <a:rPr lang="en-GB" sz="2400" dirty="0"/>
              <a:t>. </a:t>
            </a:r>
            <a:r>
              <a:rPr lang="en-GB" sz="2400" dirty="0" err="1"/>
              <a:t>Semua</a:t>
            </a:r>
            <a:r>
              <a:rPr lang="en-GB" sz="2400" dirty="0"/>
              <a:t> </a:t>
            </a:r>
            <a:r>
              <a:rPr lang="en-GB" sz="2400" dirty="0" err="1"/>
              <a:t>ilmu</a:t>
            </a:r>
            <a:r>
              <a:rPr lang="en-GB" sz="2400" dirty="0"/>
              <a:t> </a:t>
            </a:r>
            <a:r>
              <a:rPr lang="en-GB" sz="2400" dirty="0" err="1"/>
              <a:t>tersebut</a:t>
            </a:r>
            <a:r>
              <a:rPr lang="en-GB" sz="2400" dirty="0"/>
              <a:t> </a:t>
            </a:r>
            <a:r>
              <a:rPr lang="en-GB" sz="2400" dirty="0" err="1"/>
              <a:t>lahir</a:t>
            </a:r>
            <a:r>
              <a:rPr lang="en-GB" sz="2400" dirty="0"/>
              <a:t> </a:t>
            </a:r>
            <a:r>
              <a:rPr lang="en-GB" sz="2400" dirty="0" err="1"/>
              <a:t>dalam</a:t>
            </a:r>
            <a:r>
              <a:rPr lang="en-GB" sz="2400" dirty="0"/>
              <a:t> </a:t>
            </a:r>
            <a:r>
              <a:rPr lang="en-GB" sz="2400" dirty="0" err="1"/>
              <a:t>tamadun</a:t>
            </a:r>
            <a:r>
              <a:rPr lang="en-GB" sz="2400" dirty="0"/>
              <a:t> Islam yang </a:t>
            </a:r>
            <a:r>
              <a:rPr lang="en-GB" sz="2400" dirty="0" err="1"/>
              <a:t>berkait</a:t>
            </a:r>
            <a:r>
              <a:rPr lang="en-GB" sz="2400" dirty="0"/>
              <a:t> </a:t>
            </a:r>
            <a:r>
              <a:rPr lang="en-GB" sz="2400" dirty="0" err="1"/>
              <a:t>rapat</a:t>
            </a:r>
            <a:r>
              <a:rPr lang="en-GB" sz="2400" dirty="0"/>
              <a:t> </a:t>
            </a:r>
            <a:r>
              <a:rPr lang="en-GB" sz="2400" dirty="0" err="1"/>
              <a:t>dengan</a:t>
            </a:r>
            <a:r>
              <a:rPr lang="en-GB" sz="2400" dirty="0"/>
              <a:t> al-Quran.</a:t>
            </a:r>
            <a:endParaRPr lang="en-GB" sz="2400" i="1"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44</a:t>
            </a:fld>
            <a:endParaRPr lang="en-US" altLang="en-US"/>
          </a:p>
        </p:txBody>
      </p:sp>
    </p:spTree>
    <p:extLst>
      <p:ext uri="{BB962C8B-B14F-4D97-AF65-F5344CB8AC3E}">
        <p14:creationId xmlns:p14="http://schemas.microsoft.com/office/powerpoint/2010/main" val="46214210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sz="3200" dirty="0" err="1"/>
              <a:t>Sambungan</a:t>
            </a:r>
            <a:r>
              <a:rPr lang="en-GB" sz="3200" dirty="0"/>
              <a:t>…</a:t>
            </a:r>
          </a:p>
        </p:txBody>
      </p:sp>
      <p:sp>
        <p:nvSpPr>
          <p:cNvPr id="3" name="Content Placeholder 2"/>
          <p:cNvSpPr>
            <a:spLocks noGrp="1"/>
          </p:cNvSpPr>
          <p:nvPr>
            <p:ph idx="1"/>
          </p:nvPr>
        </p:nvSpPr>
        <p:spPr>
          <a:xfrm>
            <a:off x="484188" y="1144860"/>
            <a:ext cx="8050212" cy="4953000"/>
          </a:xfrm>
        </p:spPr>
        <p:txBody>
          <a:bodyPr/>
          <a:lstStyle/>
          <a:p>
            <a:r>
              <a:rPr lang="en-GB" sz="2800" dirty="0" err="1"/>
              <a:t>Gagasan</a:t>
            </a:r>
            <a:r>
              <a:rPr lang="en-GB" sz="2800" dirty="0"/>
              <a:t> </a:t>
            </a:r>
            <a:r>
              <a:rPr lang="en-GB" sz="2800" dirty="0" err="1"/>
              <a:t>pengislaman</a:t>
            </a:r>
            <a:r>
              <a:rPr lang="en-GB" sz="2800" dirty="0"/>
              <a:t> </a:t>
            </a:r>
            <a:r>
              <a:rPr lang="en-GB" sz="2800" dirty="0" err="1"/>
              <a:t>ilmu</a:t>
            </a:r>
            <a:r>
              <a:rPr lang="en-GB" sz="2800" dirty="0"/>
              <a:t> </a:t>
            </a:r>
            <a:r>
              <a:rPr lang="en-GB" sz="2800" dirty="0" err="1"/>
              <a:t>bermula</a:t>
            </a:r>
            <a:r>
              <a:rPr lang="en-GB" sz="2800" dirty="0"/>
              <a:t> </a:t>
            </a:r>
            <a:r>
              <a:rPr lang="en-GB" sz="2800" dirty="0" err="1"/>
              <a:t>pada</a:t>
            </a:r>
            <a:r>
              <a:rPr lang="en-GB" sz="2800" dirty="0"/>
              <a:t> </a:t>
            </a:r>
            <a:r>
              <a:rPr lang="en-GB" sz="2800" dirty="0" err="1"/>
              <a:t>kurun</a:t>
            </a:r>
            <a:r>
              <a:rPr lang="en-GB" sz="2800" dirty="0"/>
              <a:t> ke-20 </a:t>
            </a:r>
            <a:r>
              <a:rPr lang="en-GB" sz="2800" dirty="0" err="1"/>
              <a:t>dan</a:t>
            </a:r>
            <a:r>
              <a:rPr lang="en-GB" sz="2800" dirty="0"/>
              <a:t> </a:t>
            </a:r>
            <a:r>
              <a:rPr lang="en-GB" sz="2800" dirty="0" err="1"/>
              <a:t>digiatkan</a:t>
            </a:r>
            <a:r>
              <a:rPr lang="en-GB" sz="2800" dirty="0"/>
              <a:t> di </a:t>
            </a:r>
            <a:r>
              <a:rPr lang="en-GB" sz="2800" dirty="0" err="1"/>
              <a:t>seluruh</a:t>
            </a:r>
            <a:r>
              <a:rPr lang="en-GB" sz="2800" dirty="0"/>
              <a:t> </a:t>
            </a:r>
            <a:r>
              <a:rPr lang="en-GB" sz="2800" dirty="0" err="1"/>
              <a:t>dunia</a:t>
            </a:r>
            <a:r>
              <a:rPr lang="en-GB" sz="2800" dirty="0"/>
              <a:t> </a:t>
            </a:r>
            <a:r>
              <a:rPr lang="en-GB" sz="2800" dirty="0" err="1"/>
              <a:t>oleh</a:t>
            </a:r>
            <a:r>
              <a:rPr lang="en-GB" sz="2800" dirty="0"/>
              <a:t> </a:t>
            </a:r>
            <a:r>
              <a:rPr lang="en-GB" sz="2800" dirty="0" err="1"/>
              <a:t>rangkaian</a:t>
            </a:r>
            <a:r>
              <a:rPr lang="en-GB" sz="2800" dirty="0"/>
              <a:t> </a:t>
            </a:r>
            <a:r>
              <a:rPr lang="en-GB" sz="2800" dirty="0" err="1"/>
              <a:t>ahli</a:t>
            </a:r>
            <a:r>
              <a:rPr lang="en-GB" sz="2800" dirty="0"/>
              <a:t> </a:t>
            </a:r>
            <a:r>
              <a:rPr lang="en-GB" sz="2800" dirty="0" err="1"/>
              <a:t>akademik</a:t>
            </a:r>
            <a:r>
              <a:rPr lang="en-GB" sz="2800" dirty="0"/>
              <a:t>. </a:t>
            </a:r>
            <a:r>
              <a:rPr lang="en-GB" sz="2800" dirty="0" err="1"/>
              <a:t>Mereka</a:t>
            </a:r>
            <a:r>
              <a:rPr lang="en-GB" sz="2800" dirty="0"/>
              <a:t> </a:t>
            </a:r>
            <a:r>
              <a:rPr lang="en-GB" sz="2800" dirty="0" err="1"/>
              <a:t>berhasrat</a:t>
            </a:r>
            <a:r>
              <a:rPr lang="en-GB" sz="2800" dirty="0"/>
              <a:t> </a:t>
            </a:r>
            <a:r>
              <a:rPr lang="en-GB" sz="2800" dirty="0" err="1"/>
              <a:t>untuk</a:t>
            </a:r>
            <a:r>
              <a:rPr lang="en-GB" sz="2800" dirty="0"/>
              <a:t> </a:t>
            </a:r>
            <a:r>
              <a:rPr lang="en-GB" sz="2800" dirty="0" err="1"/>
              <a:t>menapis</a:t>
            </a:r>
            <a:r>
              <a:rPr lang="en-GB" sz="2800" dirty="0"/>
              <a:t> </a:t>
            </a:r>
            <a:r>
              <a:rPr lang="en-GB" sz="2800" dirty="0" err="1"/>
              <a:t>falsafah</a:t>
            </a:r>
            <a:r>
              <a:rPr lang="en-GB" sz="2800" dirty="0"/>
              <a:t> yang </a:t>
            </a:r>
            <a:r>
              <a:rPr lang="en-GB" sz="2800" dirty="0" err="1"/>
              <a:t>tersirat</a:t>
            </a:r>
            <a:r>
              <a:rPr lang="en-GB" sz="2800" dirty="0"/>
              <a:t> </a:t>
            </a:r>
            <a:r>
              <a:rPr lang="en-GB" sz="2800" dirty="0" err="1"/>
              <a:t>dalam</a:t>
            </a:r>
            <a:r>
              <a:rPr lang="en-GB" sz="2800" dirty="0"/>
              <a:t> </a:t>
            </a:r>
            <a:r>
              <a:rPr lang="en-GB" sz="2800" dirty="0" err="1"/>
              <a:t>fahaman</a:t>
            </a:r>
            <a:r>
              <a:rPr lang="en-GB" sz="2800" dirty="0"/>
              <a:t> </a:t>
            </a:r>
            <a:r>
              <a:rPr lang="en-GB" sz="2800" dirty="0" err="1"/>
              <a:t>akademik</a:t>
            </a:r>
            <a:r>
              <a:rPr lang="en-GB" sz="2800" dirty="0"/>
              <a:t> </a:t>
            </a:r>
            <a:r>
              <a:rPr lang="en-GB" sz="2800" dirty="0" err="1"/>
              <a:t>tersebut</a:t>
            </a:r>
            <a:r>
              <a:rPr lang="en-GB" sz="2800" dirty="0"/>
              <a:t> yang </a:t>
            </a:r>
            <a:r>
              <a:rPr lang="en-GB" sz="2800" dirty="0" err="1"/>
              <a:t>bercanggah</a:t>
            </a:r>
            <a:r>
              <a:rPr lang="en-GB" sz="2800" dirty="0"/>
              <a:t> </a:t>
            </a:r>
            <a:r>
              <a:rPr lang="en-GB" sz="2800" dirty="0" err="1"/>
              <a:t>dengan</a:t>
            </a:r>
            <a:r>
              <a:rPr lang="en-GB" sz="2800" dirty="0"/>
              <a:t> </a:t>
            </a:r>
            <a:r>
              <a:rPr lang="en-GB" sz="2800" dirty="0" err="1"/>
              <a:t>kemurnian</a:t>
            </a:r>
            <a:r>
              <a:rPr lang="en-GB" sz="2800" dirty="0"/>
              <a:t> Islam.  </a:t>
            </a:r>
          </a:p>
          <a:p>
            <a:r>
              <a:rPr lang="en-GB" sz="2800" dirty="0" err="1"/>
              <a:t>Gagasan</a:t>
            </a:r>
            <a:r>
              <a:rPr lang="en-GB" sz="2800" dirty="0"/>
              <a:t> </a:t>
            </a:r>
            <a:r>
              <a:rPr lang="en-GB" sz="2800" dirty="0" err="1"/>
              <a:t>ini</a:t>
            </a:r>
            <a:r>
              <a:rPr lang="en-GB" sz="2800" dirty="0"/>
              <a:t> </a:t>
            </a:r>
            <a:r>
              <a:rPr lang="en-GB" sz="2800" dirty="0" err="1"/>
              <a:t>berperanan</a:t>
            </a:r>
            <a:r>
              <a:rPr lang="en-GB" sz="2800" dirty="0"/>
              <a:t> </a:t>
            </a:r>
            <a:r>
              <a:rPr lang="en-GB" sz="2800" dirty="0" err="1"/>
              <a:t>melakukan</a:t>
            </a:r>
            <a:r>
              <a:rPr lang="en-GB" sz="2800" dirty="0"/>
              <a:t> </a:t>
            </a:r>
            <a:r>
              <a:rPr lang="en-GB" sz="2800" dirty="0" err="1"/>
              <a:t>perkara</a:t>
            </a:r>
            <a:r>
              <a:rPr lang="en-GB" sz="2800" dirty="0"/>
              <a:t> yang </a:t>
            </a:r>
            <a:r>
              <a:rPr lang="en-GB" sz="2800" dirty="0" err="1"/>
              <a:t>sama</a:t>
            </a:r>
            <a:r>
              <a:rPr lang="en-GB" sz="2800" dirty="0"/>
              <a:t> </a:t>
            </a:r>
            <a:r>
              <a:rPr lang="en-GB" sz="2800" dirty="0" err="1"/>
              <a:t>seperti</a:t>
            </a:r>
            <a:r>
              <a:rPr lang="en-GB" sz="2800" dirty="0"/>
              <a:t> </a:t>
            </a:r>
            <a:r>
              <a:rPr lang="en-GB" sz="2800" dirty="0" err="1"/>
              <a:t>peranan</a:t>
            </a:r>
            <a:r>
              <a:rPr lang="en-GB" sz="2800" dirty="0"/>
              <a:t> yang </a:t>
            </a:r>
            <a:r>
              <a:rPr lang="en-GB" sz="2800" dirty="0" err="1"/>
              <a:t>dimainkan</a:t>
            </a:r>
            <a:r>
              <a:rPr lang="en-GB" sz="2800" dirty="0"/>
              <a:t> </a:t>
            </a:r>
            <a:r>
              <a:rPr lang="en-GB" sz="2800" dirty="0" err="1"/>
              <a:t>oleh</a:t>
            </a:r>
            <a:r>
              <a:rPr lang="en-GB" sz="2800" dirty="0"/>
              <a:t> </a:t>
            </a:r>
            <a:r>
              <a:rPr lang="en-GB" sz="2800" dirty="0" err="1"/>
              <a:t>Skolastikisme</a:t>
            </a:r>
            <a:r>
              <a:rPr lang="en-GB" sz="2800" dirty="0"/>
              <a:t> </a:t>
            </a:r>
            <a:r>
              <a:rPr lang="en-GB" sz="2800" dirty="0" err="1"/>
              <a:t>Eropah</a:t>
            </a:r>
            <a:r>
              <a:rPr lang="en-GB" sz="2800" dirty="0"/>
              <a:t> </a:t>
            </a:r>
            <a:r>
              <a:rPr lang="en-GB" sz="2800" dirty="0" err="1"/>
              <a:t>awal</a:t>
            </a:r>
            <a:r>
              <a:rPr lang="en-GB" sz="2800" dirty="0"/>
              <a:t> </a:t>
            </a:r>
            <a:r>
              <a:rPr lang="en-GB" sz="2800" dirty="0" err="1"/>
              <a:t>kurun</a:t>
            </a:r>
            <a:r>
              <a:rPr lang="en-GB" sz="2800" dirty="0"/>
              <a:t> ke-13 yang </a:t>
            </a:r>
            <a:r>
              <a:rPr lang="en-GB" sz="2800" dirty="0" err="1"/>
              <a:t>menapis</a:t>
            </a:r>
            <a:r>
              <a:rPr lang="en-GB" sz="2800" dirty="0"/>
              <a:t> </a:t>
            </a:r>
            <a:r>
              <a:rPr lang="en-GB" sz="2800" dirty="0" err="1"/>
              <a:t>ilmu</a:t>
            </a:r>
            <a:r>
              <a:rPr lang="en-GB" sz="2800" dirty="0"/>
              <a:t> Islam yang </a:t>
            </a:r>
            <a:r>
              <a:rPr lang="en-GB" sz="2800" dirty="0" err="1"/>
              <a:t>dibawa</a:t>
            </a:r>
            <a:r>
              <a:rPr lang="en-GB" sz="2800" dirty="0"/>
              <a:t> </a:t>
            </a:r>
            <a:r>
              <a:rPr lang="en-GB" sz="2800" dirty="0" err="1"/>
              <a:t>masuk</a:t>
            </a:r>
            <a:r>
              <a:rPr lang="en-GB" sz="2800" dirty="0"/>
              <a:t> </a:t>
            </a:r>
            <a:r>
              <a:rPr lang="en-GB" sz="2800" dirty="0" err="1"/>
              <a:t>ke</a:t>
            </a:r>
            <a:r>
              <a:rPr lang="en-GB" sz="2800" dirty="0"/>
              <a:t> </a:t>
            </a:r>
            <a:r>
              <a:rPr lang="en-GB" sz="2800" dirty="0" err="1"/>
              <a:t>Eropah</a:t>
            </a:r>
            <a:r>
              <a:rPr lang="en-GB" sz="2800" dirty="0"/>
              <a:t>. </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45</a:t>
            </a:fld>
            <a:endParaRPr lang="en-US" altLang="en-US"/>
          </a:p>
        </p:txBody>
      </p:sp>
    </p:spTree>
    <p:extLst>
      <p:ext uri="{BB962C8B-B14F-4D97-AF65-F5344CB8AC3E}">
        <p14:creationId xmlns:p14="http://schemas.microsoft.com/office/powerpoint/2010/main" val="162139507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a:t>Sambungan</a:t>
            </a:r>
            <a:r>
              <a:rPr lang="en-GB" dirty="0"/>
              <a:t>…</a:t>
            </a:r>
          </a:p>
        </p:txBody>
      </p:sp>
      <p:sp>
        <p:nvSpPr>
          <p:cNvPr id="3" name="Content Placeholder 2"/>
          <p:cNvSpPr>
            <a:spLocks noGrp="1"/>
          </p:cNvSpPr>
          <p:nvPr>
            <p:ph idx="1"/>
          </p:nvPr>
        </p:nvSpPr>
        <p:spPr/>
        <p:txBody>
          <a:bodyPr/>
          <a:lstStyle/>
          <a:p>
            <a:r>
              <a:rPr lang="en-GB" sz="2800" dirty="0"/>
              <a:t>Di Malaysia, </a:t>
            </a:r>
            <a:r>
              <a:rPr lang="en-GB" sz="2800" b="1" dirty="0" err="1"/>
              <a:t>dasar</a:t>
            </a:r>
            <a:r>
              <a:rPr lang="en-GB" sz="2800" b="1" dirty="0"/>
              <a:t> </a:t>
            </a:r>
            <a:r>
              <a:rPr lang="en-GB" sz="2800" b="1" dirty="0" err="1"/>
              <a:t>sains</a:t>
            </a:r>
            <a:r>
              <a:rPr lang="en-GB" sz="2800" b="1" dirty="0"/>
              <a:t> </a:t>
            </a:r>
            <a:r>
              <a:rPr lang="en-GB" sz="2800" dirty="0" err="1"/>
              <a:t>sedang</a:t>
            </a:r>
            <a:r>
              <a:rPr lang="en-GB" sz="2800" dirty="0"/>
              <a:t> </a:t>
            </a:r>
            <a:r>
              <a:rPr lang="en-GB" sz="2800" dirty="0" err="1"/>
              <a:t>membina</a:t>
            </a:r>
            <a:r>
              <a:rPr lang="en-GB" sz="2800" dirty="0"/>
              <a:t> </a:t>
            </a:r>
            <a:r>
              <a:rPr lang="en-GB" sz="2800" dirty="0" err="1"/>
              <a:t>paradigma</a:t>
            </a:r>
            <a:r>
              <a:rPr lang="en-GB" sz="2800" dirty="0"/>
              <a:t> </a:t>
            </a:r>
            <a:r>
              <a:rPr lang="en-GB" sz="2800" dirty="0" err="1"/>
              <a:t>acuan</a:t>
            </a:r>
            <a:r>
              <a:rPr lang="en-GB" sz="2800" dirty="0"/>
              <a:t> </a:t>
            </a:r>
            <a:r>
              <a:rPr lang="en-GB" sz="2800" dirty="0" err="1"/>
              <a:t>sendiri</a:t>
            </a:r>
            <a:r>
              <a:rPr lang="en-GB" sz="2800" dirty="0"/>
              <a:t> </a:t>
            </a:r>
            <a:r>
              <a:rPr lang="en-GB" sz="2800" dirty="0" err="1"/>
              <a:t>untuk</a:t>
            </a:r>
            <a:r>
              <a:rPr lang="en-GB" sz="2800" dirty="0"/>
              <a:t> </a:t>
            </a:r>
            <a:r>
              <a:rPr lang="en-GB" sz="2800" dirty="0" err="1"/>
              <a:t>pembangunan</a:t>
            </a:r>
            <a:r>
              <a:rPr lang="en-GB" sz="2800" dirty="0"/>
              <a:t> yang </a:t>
            </a:r>
            <a:r>
              <a:rPr lang="en-GB" sz="2800" dirty="0" err="1"/>
              <a:t>sepadu</a:t>
            </a:r>
            <a:r>
              <a:rPr lang="en-GB" sz="2800" dirty="0"/>
              <a:t>. </a:t>
            </a:r>
          </a:p>
          <a:p>
            <a:r>
              <a:rPr lang="en-GB" sz="2800" dirty="0" err="1"/>
              <a:t>Gagasan</a:t>
            </a:r>
            <a:r>
              <a:rPr lang="en-GB" sz="2800" dirty="0"/>
              <a:t> </a:t>
            </a:r>
            <a:r>
              <a:rPr lang="en-GB" sz="2800" dirty="0" err="1"/>
              <a:t>kesepaduan</a:t>
            </a:r>
            <a:r>
              <a:rPr lang="en-GB" sz="2800" dirty="0"/>
              <a:t> </a:t>
            </a:r>
            <a:r>
              <a:rPr lang="en-GB" sz="2800" dirty="0" err="1"/>
              <a:t>ilmu</a:t>
            </a:r>
            <a:r>
              <a:rPr lang="en-GB" sz="2800" dirty="0"/>
              <a:t> </a:t>
            </a:r>
            <a:r>
              <a:rPr lang="en-GB" sz="2800" dirty="0" err="1"/>
              <a:t>mula</a:t>
            </a:r>
            <a:r>
              <a:rPr lang="en-GB" sz="2800" dirty="0"/>
              <a:t> </a:t>
            </a:r>
            <a:r>
              <a:rPr lang="en-GB" sz="2800" dirty="0" err="1"/>
              <a:t>diiktiraf</a:t>
            </a:r>
            <a:r>
              <a:rPr lang="en-GB" sz="2800" dirty="0"/>
              <a:t> </a:t>
            </a:r>
            <a:r>
              <a:rPr lang="en-GB" sz="2800" dirty="0" err="1"/>
              <a:t>oleh</a:t>
            </a:r>
            <a:r>
              <a:rPr lang="en-GB" sz="2800" dirty="0"/>
              <a:t> </a:t>
            </a:r>
            <a:r>
              <a:rPr lang="en-GB" sz="2800" dirty="0" err="1"/>
              <a:t>kerajaan</a:t>
            </a:r>
            <a:r>
              <a:rPr lang="en-GB" sz="2800" dirty="0"/>
              <a:t> </a:t>
            </a:r>
            <a:r>
              <a:rPr lang="en-GB" sz="2800" dirty="0" err="1"/>
              <a:t>apabila</a:t>
            </a:r>
            <a:r>
              <a:rPr lang="en-GB" sz="2800" dirty="0"/>
              <a:t> </a:t>
            </a:r>
            <a:r>
              <a:rPr lang="en-GB" sz="2800" b="1" dirty="0" err="1"/>
              <a:t>Falsafah</a:t>
            </a:r>
            <a:r>
              <a:rPr lang="en-GB" sz="2800" b="1" dirty="0"/>
              <a:t> </a:t>
            </a:r>
            <a:r>
              <a:rPr lang="en-GB" sz="2800" b="1" dirty="0" err="1"/>
              <a:t>Pendidikan</a:t>
            </a:r>
            <a:r>
              <a:rPr lang="en-GB" sz="2800" b="1" dirty="0"/>
              <a:t> Negara </a:t>
            </a:r>
            <a:r>
              <a:rPr lang="en-GB" sz="2800" b="1" dirty="0" err="1"/>
              <a:t>telah</a:t>
            </a:r>
            <a:r>
              <a:rPr lang="en-GB" sz="2800" b="1" dirty="0"/>
              <a:t> </a:t>
            </a:r>
            <a:r>
              <a:rPr lang="en-GB" sz="2800" b="1" dirty="0" err="1"/>
              <a:t>digubal</a:t>
            </a:r>
            <a:r>
              <a:rPr lang="en-GB" sz="2800" b="1" dirty="0"/>
              <a:t> </a:t>
            </a:r>
            <a:r>
              <a:rPr lang="en-GB" sz="2800" b="1" dirty="0" err="1"/>
              <a:t>pada</a:t>
            </a:r>
            <a:r>
              <a:rPr lang="en-GB" sz="2800" b="1" dirty="0"/>
              <a:t> </a:t>
            </a:r>
            <a:r>
              <a:rPr lang="en-GB" sz="2800" b="1" dirty="0" err="1"/>
              <a:t>tahun</a:t>
            </a:r>
            <a:r>
              <a:rPr lang="en-GB" sz="2800" b="1" dirty="0"/>
              <a:t> 1988 </a:t>
            </a:r>
            <a:r>
              <a:rPr lang="en-GB" sz="2800" dirty="0" err="1"/>
              <a:t>dengan</a:t>
            </a:r>
            <a:r>
              <a:rPr lang="en-GB" sz="2800" dirty="0"/>
              <a:t> </a:t>
            </a:r>
            <a:r>
              <a:rPr lang="en-GB" sz="2800" dirty="0" err="1"/>
              <a:t>penekanan</a:t>
            </a:r>
            <a:r>
              <a:rPr lang="en-GB" sz="2800" dirty="0"/>
              <a:t> </a:t>
            </a:r>
            <a:r>
              <a:rPr lang="en-GB" sz="2800" dirty="0" err="1"/>
              <a:t>dan</a:t>
            </a:r>
            <a:r>
              <a:rPr lang="en-GB" sz="2800" dirty="0"/>
              <a:t> </a:t>
            </a:r>
            <a:r>
              <a:rPr lang="en-GB" sz="2800" dirty="0" err="1"/>
              <a:t>ungkapan</a:t>
            </a:r>
            <a:r>
              <a:rPr lang="en-GB" sz="2800" dirty="0"/>
              <a:t> yang </a:t>
            </a:r>
            <a:r>
              <a:rPr lang="en-GB" sz="2800" dirty="0" err="1"/>
              <a:t>jelas</a:t>
            </a:r>
            <a:r>
              <a:rPr lang="en-GB" sz="2800" dirty="0"/>
              <a:t> </a:t>
            </a:r>
            <a:r>
              <a:rPr lang="en-GB" sz="2800" dirty="0" err="1"/>
              <a:t>tentang</a:t>
            </a:r>
            <a:r>
              <a:rPr lang="en-GB" sz="2800" dirty="0"/>
              <a:t> </a:t>
            </a:r>
            <a:r>
              <a:rPr lang="en-GB" sz="2800" dirty="0" err="1"/>
              <a:t>aspek</a:t>
            </a:r>
            <a:r>
              <a:rPr lang="en-GB" sz="2800" dirty="0"/>
              <a:t> </a:t>
            </a:r>
            <a:r>
              <a:rPr lang="en-GB" sz="2800" dirty="0" err="1"/>
              <a:t>kerohanian</a:t>
            </a:r>
            <a:r>
              <a:rPr lang="en-GB" sz="2800" dirty="0"/>
              <a:t>, </a:t>
            </a:r>
            <a:r>
              <a:rPr lang="en-GB" sz="2800" dirty="0" err="1"/>
              <a:t>selain</a:t>
            </a:r>
            <a:r>
              <a:rPr lang="en-GB" sz="2800" dirty="0"/>
              <a:t> </a:t>
            </a:r>
            <a:r>
              <a:rPr lang="en-GB" sz="2800" dirty="0" err="1"/>
              <a:t>kecemerlangan</a:t>
            </a:r>
            <a:r>
              <a:rPr lang="en-GB" sz="2800" dirty="0"/>
              <a:t> </a:t>
            </a:r>
            <a:r>
              <a:rPr lang="en-GB" sz="2800" dirty="0" err="1"/>
              <a:t>daya</a:t>
            </a:r>
            <a:r>
              <a:rPr lang="en-GB" sz="2800" dirty="0"/>
              <a:t> </a:t>
            </a:r>
            <a:r>
              <a:rPr lang="en-GB" sz="2800" dirty="0" err="1"/>
              <a:t>intelek</a:t>
            </a:r>
            <a:r>
              <a:rPr lang="en-GB" sz="2800" dirty="0"/>
              <a:t>, </a:t>
            </a:r>
            <a:r>
              <a:rPr lang="en-GB" sz="2800" dirty="0" err="1"/>
              <a:t>dalam</a:t>
            </a:r>
            <a:r>
              <a:rPr lang="en-GB" sz="2800" dirty="0"/>
              <a:t> </a:t>
            </a:r>
            <a:r>
              <a:rPr lang="en-GB" sz="2800" dirty="0" err="1"/>
              <a:t>rangkai</a:t>
            </a:r>
            <a:r>
              <a:rPr lang="en-GB" sz="2800" dirty="0"/>
              <a:t> kata </a:t>
            </a:r>
            <a:r>
              <a:rPr lang="en-GB" sz="2800" dirty="0" err="1"/>
              <a:t>falsafah</a:t>
            </a:r>
            <a:r>
              <a:rPr lang="en-GB" sz="2800" dirty="0"/>
              <a:t> </a:t>
            </a:r>
            <a:r>
              <a:rPr lang="en-GB" sz="2800" dirty="0" err="1"/>
              <a:t>tersebut</a:t>
            </a:r>
            <a:r>
              <a:rPr lang="en-GB" sz="2800" dirty="0"/>
              <a:t>.</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46</a:t>
            </a:fld>
            <a:endParaRPr lang="en-US" altLang="en-US"/>
          </a:p>
        </p:txBody>
      </p:sp>
    </p:spTree>
    <p:extLst>
      <p:ext uri="{BB962C8B-B14F-4D97-AF65-F5344CB8AC3E}">
        <p14:creationId xmlns:p14="http://schemas.microsoft.com/office/powerpoint/2010/main" val="188792951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188" y="452438"/>
            <a:ext cx="7056437" cy="611187"/>
          </a:xfrm>
        </p:spPr>
        <p:txBody>
          <a:bodyPr/>
          <a:lstStyle/>
          <a:p>
            <a:pPr algn="ctr"/>
            <a:r>
              <a:rPr lang="en-GB" b="1" dirty="0">
                <a:solidFill>
                  <a:srgbClr val="FFC000"/>
                </a:solidFill>
                <a:effectLst>
                  <a:outerShdw blurRad="38100" dist="38100" dir="2700000" algn="tl">
                    <a:srgbClr val="000000">
                      <a:alpha val="43137"/>
                    </a:srgbClr>
                  </a:outerShdw>
                </a:effectLst>
              </a:rPr>
              <a:t>KESIMPULAN</a:t>
            </a:r>
          </a:p>
        </p:txBody>
      </p:sp>
      <p:sp>
        <p:nvSpPr>
          <p:cNvPr id="3" name="Content Placeholder 2"/>
          <p:cNvSpPr>
            <a:spLocks noGrp="1"/>
          </p:cNvSpPr>
          <p:nvPr>
            <p:ph idx="1"/>
          </p:nvPr>
        </p:nvSpPr>
        <p:spPr>
          <a:xfrm>
            <a:off x="484188" y="1219200"/>
            <a:ext cx="8126412" cy="5257800"/>
          </a:xfrm>
        </p:spPr>
        <p:txBody>
          <a:bodyPr/>
          <a:lstStyle/>
          <a:p>
            <a:r>
              <a:rPr lang="ms-MY" b="1" dirty="0"/>
              <a:t>Islam adalah agama yang lengkap dan menyeluruh</a:t>
            </a:r>
            <a:r>
              <a:rPr lang="ms-MY" dirty="0"/>
              <a:t> kerana mengambil perhatian terhadap segala aspek kehidupan manusia sama ada dari segi rohani atau jasmani.  Hal ini bersesuaian dengan ajaran Islam yang merupakan suatu cara hidup dan tidak sekadar melibatkan ibadah semata-mata atau upacara tertentu sahaja.</a:t>
            </a:r>
            <a:endParaRPr lang="en-GB" dirty="0"/>
          </a:p>
          <a:p>
            <a:r>
              <a:rPr lang="ms-MY" b="1" dirty="0"/>
              <a:t>Perspektif Islam terhadap kehidupan adalah amat luas dan bermakna.  </a:t>
            </a:r>
            <a:r>
              <a:rPr lang="ms-MY" dirty="0"/>
              <a:t>Islam melihat seluruh kehidupan seorang Muslim adalah suatu amanah dan ibadah, termasuklah mempelajari ilmu-ilmu sains selagi ia menuruti kehendak syariat dan tidak menjurus ke jalan maksiat.  </a:t>
            </a:r>
          </a:p>
          <a:p>
            <a:r>
              <a:rPr lang="ms-MY" b="1" dirty="0"/>
              <a:t>Seharusnya umat Islam tidak ketinggalan </a:t>
            </a:r>
            <a:r>
              <a:rPr lang="ms-MY" dirty="0"/>
              <a:t>dalam mengejar kemajuan sains memandangkan ia adalah sebahagian daripada tuntutan ajaran Islam.</a:t>
            </a:r>
            <a:endParaRPr lang="en-GB"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47</a:t>
            </a:fld>
            <a:endParaRPr lang="en-US" altLang="en-US"/>
          </a:p>
        </p:txBody>
      </p:sp>
    </p:spTree>
    <p:extLst>
      <p:ext uri="{BB962C8B-B14F-4D97-AF65-F5344CB8AC3E}">
        <p14:creationId xmlns:p14="http://schemas.microsoft.com/office/powerpoint/2010/main" val="11630402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MY"/>
          </a:p>
        </p:txBody>
      </p:sp>
      <p:sp>
        <p:nvSpPr>
          <p:cNvPr id="3" name="Content Placeholder 2"/>
          <p:cNvSpPr>
            <a:spLocks noGrp="1"/>
          </p:cNvSpPr>
          <p:nvPr>
            <p:ph idx="1"/>
          </p:nvPr>
        </p:nvSpPr>
        <p:spPr/>
        <p:txBody>
          <a:bodyPr/>
          <a:lstStyle/>
          <a:p>
            <a:pPr marL="0" indent="0" algn="ctr">
              <a:buNone/>
            </a:pPr>
            <a:r>
              <a:rPr lang="en-MY" sz="2800" dirty="0"/>
              <a:t>Agama </a:t>
            </a:r>
            <a:r>
              <a:rPr lang="en-MY" sz="2800" dirty="0" err="1"/>
              <a:t>berhubungan</a:t>
            </a:r>
            <a:r>
              <a:rPr lang="en-MY" sz="2800" dirty="0"/>
              <a:t> </a:t>
            </a:r>
            <a:r>
              <a:rPr lang="en-MY" sz="2800" dirty="0" err="1"/>
              <a:t>dengan</a:t>
            </a:r>
            <a:r>
              <a:rPr lang="en-MY" sz="2800" dirty="0"/>
              <a:t> </a:t>
            </a:r>
            <a:r>
              <a:rPr lang="en-MY" sz="2800" dirty="0" err="1"/>
              <a:t>Tuhan</a:t>
            </a:r>
            <a:r>
              <a:rPr lang="en-MY" sz="2800" dirty="0"/>
              <a:t>, </a:t>
            </a:r>
          </a:p>
          <a:p>
            <a:pPr marL="0" indent="0" algn="ctr">
              <a:buNone/>
            </a:pPr>
            <a:r>
              <a:rPr lang="en-MY" sz="2800" dirty="0" err="1"/>
              <a:t>ilmu</a:t>
            </a:r>
            <a:r>
              <a:rPr lang="en-MY" sz="2800" dirty="0"/>
              <a:t> </a:t>
            </a:r>
            <a:r>
              <a:rPr lang="en-MY" sz="2800" dirty="0" err="1"/>
              <a:t>berhubungan</a:t>
            </a:r>
            <a:r>
              <a:rPr lang="en-MY" sz="2800" dirty="0"/>
              <a:t> </a:t>
            </a:r>
            <a:r>
              <a:rPr lang="en-MY" sz="2800" dirty="0" err="1"/>
              <a:t>dengan</a:t>
            </a:r>
            <a:r>
              <a:rPr lang="en-MY" sz="2800" dirty="0"/>
              <a:t> </a:t>
            </a:r>
            <a:r>
              <a:rPr lang="en-MY" sz="2800" dirty="0" err="1"/>
              <a:t>alam</a:t>
            </a:r>
            <a:r>
              <a:rPr lang="en-MY" sz="2800" dirty="0"/>
              <a:t>, </a:t>
            </a:r>
          </a:p>
          <a:p>
            <a:pPr marL="0" indent="0" algn="ctr">
              <a:buNone/>
            </a:pPr>
            <a:r>
              <a:rPr lang="en-MY" sz="2800" dirty="0"/>
              <a:t>agama </a:t>
            </a:r>
            <a:r>
              <a:rPr lang="en-MY" sz="2800" dirty="0" err="1"/>
              <a:t>membersihkan</a:t>
            </a:r>
            <a:r>
              <a:rPr lang="en-MY" sz="2800" dirty="0"/>
              <a:t> </a:t>
            </a:r>
            <a:r>
              <a:rPr lang="en-MY" sz="2800" dirty="0" err="1"/>
              <a:t>hati</a:t>
            </a:r>
            <a:r>
              <a:rPr lang="en-MY" sz="2800" dirty="0"/>
              <a:t>, </a:t>
            </a:r>
          </a:p>
          <a:p>
            <a:pPr marL="0" indent="0" algn="ctr">
              <a:buNone/>
            </a:pPr>
            <a:r>
              <a:rPr lang="en-MY" sz="2800" dirty="0" err="1"/>
              <a:t>ilmu</a:t>
            </a:r>
            <a:r>
              <a:rPr lang="en-MY" sz="2800" dirty="0"/>
              <a:t> </a:t>
            </a:r>
            <a:r>
              <a:rPr lang="en-MY" sz="2800" dirty="0" err="1"/>
              <a:t>mencerdaskan</a:t>
            </a:r>
            <a:r>
              <a:rPr lang="en-MY" sz="2800" dirty="0"/>
              <a:t> </a:t>
            </a:r>
            <a:r>
              <a:rPr lang="en-MY" sz="2800" dirty="0" err="1"/>
              <a:t>otak</a:t>
            </a:r>
            <a:r>
              <a:rPr lang="en-MY" sz="2800" dirty="0"/>
              <a:t>, </a:t>
            </a:r>
          </a:p>
          <a:p>
            <a:pPr marL="0" indent="0" algn="ctr">
              <a:buNone/>
            </a:pPr>
            <a:r>
              <a:rPr lang="en-MY" sz="2800" dirty="0"/>
              <a:t>agama </a:t>
            </a:r>
            <a:r>
              <a:rPr lang="en-MY" sz="2800" dirty="0" err="1"/>
              <a:t>diterima</a:t>
            </a:r>
            <a:r>
              <a:rPr lang="en-MY" sz="2800" dirty="0"/>
              <a:t> </a:t>
            </a:r>
            <a:r>
              <a:rPr lang="en-MY" sz="2800" dirty="0" err="1"/>
              <a:t>dengan</a:t>
            </a:r>
            <a:r>
              <a:rPr lang="en-MY" sz="2800" dirty="0"/>
              <a:t> </a:t>
            </a:r>
            <a:r>
              <a:rPr lang="en-MY" sz="2800" dirty="0" err="1"/>
              <a:t>iman</a:t>
            </a:r>
            <a:r>
              <a:rPr lang="en-MY" sz="2800" dirty="0"/>
              <a:t>, </a:t>
            </a:r>
          </a:p>
          <a:p>
            <a:pPr marL="0" indent="0" algn="ctr">
              <a:buNone/>
            </a:pPr>
            <a:r>
              <a:rPr lang="en-MY" sz="2800" dirty="0" err="1"/>
              <a:t>ilmu</a:t>
            </a:r>
            <a:r>
              <a:rPr lang="en-MY" sz="2800" dirty="0"/>
              <a:t> </a:t>
            </a:r>
            <a:r>
              <a:rPr lang="en-MY" sz="2800" dirty="0" err="1"/>
              <a:t>diterima</a:t>
            </a:r>
            <a:r>
              <a:rPr lang="en-MY" sz="2800" dirty="0"/>
              <a:t> </a:t>
            </a:r>
            <a:r>
              <a:rPr lang="en-MY" sz="2800" dirty="0" err="1"/>
              <a:t>dengan</a:t>
            </a:r>
            <a:r>
              <a:rPr lang="en-MY" sz="2800" dirty="0"/>
              <a:t> </a:t>
            </a:r>
            <a:r>
              <a:rPr lang="en-MY" sz="2800" dirty="0" err="1"/>
              <a:t>logika</a:t>
            </a:r>
            <a:r>
              <a:rPr lang="en-MY" sz="2800" dirty="0"/>
              <a:t>.</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48</a:t>
            </a:fld>
            <a:endParaRPr lang="en-US" altLang="en-US"/>
          </a:p>
        </p:txBody>
      </p:sp>
    </p:spTree>
    <p:extLst>
      <p:ext uri="{BB962C8B-B14F-4D97-AF65-F5344CB8AC3E}">
        <p14:creationId xmlns:p14="http://schemas.microsoft.com/office/powerpoint/2010/main" val="4195055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MY" altLang="en-US" b="1" dirty="0">
                <a:solidFill>
                  <a:srgbClr val="FFC000"/>
                </a:solidFill>
              </a:rPr>
              <a:t>PENGENALAN</a:t>
            </a:r>
            <a:r>
              <a:rPr lang="en-MY" altLang="en-US" dirty="0"/>
              <a:t> </a:t>
            </a:r>
          </a:p>
        </p:txBody>
      </p:sp>
      <p:sp>
        <p:nvSpPr>
          <p:cNvPr id="10243" name="Content Placeholder 2"/>
          <p:cNvSpPr>
            <a:spLocks noGrp="1"/>
          </p:cNvSpPr>
          <p:nvPr>
            <p:ph idx="1"/>
          </p:nvPr>
        </p:nvSpPr>
        <p:spPr/>
        <p:txBody>
          <a:bodyPr/>
          <a:lstStyle/>
          <a:p>
            <a:pPr eaLnBrk="1" hangingPunct="1"/>
            <a:r>
              <a:rPr lang="en-US" sz="2800" dirty="0" err="1"/>
              <a:t>Selaras</a:t>
            </a:r>
            <a:r>
              <a:rPr lang="en-US" sz="2800" dirty="0"/>
              <a:t> </a:t>
            </a:r>
            <a:r>
              <a:rPr lang="en-US" sz="2800" dirty="0" err="1"/>
              <a:t>dengan</a:t>
            </a:r>
            <a:r>
              <a:rPr lang="en-US" sz="2800" dirty="0"/>
              <a:t> </a:t>
            </a:r>
            <a:r>
              <a:rPr lang="en-US" sz="2800" dirty="0" err="1"/>
              <a:t>kedudukan</a:t>
            </a:r>
            <a:r>
              <a:rPr lang="en-US" sz="2800" dirty="0"/>
              <a:t> agama </a:t>
            </a:r>
            <a:r>
              <a:rPr lang="en-US" sz="2800" dirty="0" err="1"/>
              <a:t>sebagai</a:t>
            </a:r>
            <a:r>
              <a:rPr lang="en-US" sz="2800" dirty="0"/>
              <a:t> </a:t>
            </a:r>
            <a:r>
              <a:rPr lang="en-US" sz="2800" dirty="0" err="1"/>
              <a:t>pemangkin</a:t>
            </a:r>
            <a:r>
              <a:rPr lang="en-US" sz="2800" dirty="0"/>
              <a:t> </a:t>
            </a:r>
            <a:r>
              <a:rPr lang="en-US" sz="2800" dirty="0" err="1"/>
              <a:t>perkembangan</a:t>
            </a:r>
            <a:r>
              <a:rPr lang="en-US" sz="2800" dirty="0"/>
              <a:t> </a:t>
            </a:r>
            <a:r>
              <a:rPr lang="en-US" sz="2800" dirty="0" err="1"/>
              <a:t>tamadun</a:t>
            </a:r>
            <a:r>
              <a:rPr lang="en-US" sz="2800" dirty="0"/>
              <a:t>, </a:t>
            </a:r>
            <a:r>
              <a:rPr lang="en-US" sz="2800" dirty="0" err="1"/>
              <a:t>maka</a:t>
            </a:r>
            <a:r>
              <a:rPr lang="en-US" sz="2800" dirty="0"/>
              <a:t> </a:t>
            </a:r>
            <a:r>
              <a:rPr lang="en-US" sz="2800" dirty="0" err="1"/>
              <a:t>jelaslah</a:t>
            </a:r>
            <a:r>
              <a:rPr lang="en-US" sz="2800" dirty="0"/>
              <a:t> </a:t>
            </a:r>
            <a:r>
              <a:rPr lang="en-US" sz="2800" dirty="0" err="1"/>
              <a:t>bahawa</a:t>
            </a:r>
            <a:r>
              <a:rPr lang="en-US" sz="2800" dirty="0"/>
              <a:t> </a:t>
            </a:r>
            <a:r>
              <a:rPr lang="en-US" sz="2800" b="1" dirty="0" err="1"/>
              <a:t>hubungan</a:t>
            </a:r>
            <a:r>
              <a:rPr lang="en-US" sz="2800" b="1" dirty="0"/>
              <a:t> </a:t>
            </a:r>
            <a:r>
              <a:rPr lang="en-US" sz="2800" b="1" dirty="0" err="1"/>
              <a:t>antara</a:t>
            </a:r>
            <a:r>
              <a:rPr lang="en-US" sz="2800" b="1" dirty="0"/>
              <a:t> agama </a:t>
            </a:r>
            <a:r>
              <a:rPr lang="en-US" sz="2800" b="1" dirty="0" err="1"/>
              <a:t>dengan</a:t>
            </a:r>
            <a:r>
              <a:rPr lang="en-US" sz="2800" b="1" dirty="0"/>
              <a:t> </a:t>
            </a:r>
            <a:r>
              <a:rPr lang="en-US" sz="2800" b="1" dirty="0" err="1"/>
              <a:t>pemikiran</a:t>
            </a:r>
            <a:r>
              <a:rPr lang="en-US" sz="2800" b="1" dirty="0"/>
              <a:t> </a:t>
            </a:r>
            <a:r>
              <a:rPr lang="en-US" sz="2800" b="1" dirty="0" err="1"/>
              <a:t>sains</a:t>
            </a:r>
            <a:r>
              <a:rPr lang="en-US" sz="2800" b="1" dirty="0"/>
              <a:t> </a:t>
            </a:r>
            <a:r>
              <a:rPr lang="en-US" sz="2800" b="1" dirty="0" err="1"/>
              <a:t>dan</a:t>
            </a:r>
            <a:r>
              <a:rPr lang="en-US" sz="2800" b="1" dirty="0"/>
              <a:t> </a:t>
            </a:r>
            <a:r>
              <a:rPr lang="en-US" sz="2800" b="1" dirty="0" err="1"/>
              <a:t>teknologi</a:t>
            </a:r>
            <a:r>
              <a:rPr lang="en-US" sz="2800" b="1" dirty="0"/>
              <a:t> </a:t>
            </a:r>
            <a:r>
              <a:rPr lang="en-US" sz="2800" b="1" dirty="0" err="1"/>
              <a:t>adalah</a:t>
            </a:r>
            <a:r>
              <a:rPr lang="en-US" sz="2800" b="1" dirty="0"/>
              <a:t> </a:t>
            </a:r>
            <a:r>
              <a:rPr lang="en-US" sz="2800" b="1" dirty="0" err="1"/>
              <a:t>amat</a:t>
            </a:r>
            <a:r>
              <a:rPr lang="en-US" sz="2800" b="1" dirty="0"/>
              <a:t> </a:t>
            </a:r>
            <a:r>
              <a:rPr lang="en-US" sz="2800" b="1" dirty="0" err="1"/>
              <a:t>rapat</a:t>
            </a:r>
            <a:r>
              <a:rPr lang="en-US" sz="2800" dirty="0"/>
              <a:t> </a:t>
            </a:r>
            <a:r>
              <a:rPr lang="en-US" sz="2800" dirty="0" err="1"/>
              <a:t>ibarat</a:t>
            </a:r>
            <a:r>
              <a:rPr lang="en-US" sz="2800" dirty="0"/>
              <a:t> </a:t>
            </a:r>
            <a:r>
              <a:rPr lang="en-US" sz="2800" dirty="0" err="1"/>
              <a:t>isi</a:t>
            </a:r>
            <a:r>
              <a:rPr lang="en-US" sz="2800" dirty="0"/>
              <a:t> </a:t>
            </a:r>
            <a:r>
              <a:rPr lang="en-US" sz="2800" dirty="0" err="1"/>
              <a:t>dengan</a:t>
            </a:r>
            <a:r>
              <a:rPr lang="en-US" sz="2800" dirty="0"/>
              <a:t> kuku.  </a:t>
            </a:r>
          </a:p>
          <a:p>
            <a:pPr eaLnBrk="1" hangingPunct="1"/>
            <a:r>
              <a:rPr lang="en-US" sz="2800" dirty="0"/>
              <a:t>Bab </a:t>
            </a:r>
            <a:r>
              <a:rPr lang="en-US" sz="2800" dirty="0" err="1"/>
              <a:t>ini</a:t>
            </a:r>
            <a:r>
              <a:rPr lang="en-US" sz="2800" dirty="0"/>
              <a:t> </a:t>
            </a:r>
            <a:r>
              <a:rPr lang="en-US" sz="2800" dirty="0" err="1"/>
              <a:t>membincangkan</a:t>
            </a:r>
            <a:r>
              <a:rPr lang="en-US" sz="2800" dirty="0"/>
              <a:t> </a:t>
            </a:r>
            <a:r>
              <a:rPr lang="en-US" sz="2800" dirty="0" err="1"/>
              <a:t>tentang</a:t>
            </a:r>
            <a:r>
              <a:rPr lang="en-US" sz="2800" dirty="0"/>
              <a:t> </a:t>
            </a:r>
            <a:r>
              <a:rPr lang="en-US" sz="2800" dirty="0" err="1"/>
              <a:t>hubungan</a:t>
            </a:r>
            <a:r>
              <a:rPr lang="en-US" sz="2800" dirty="0"/>
              <a:t> agama </a:t>
            </a:r>
            <a:r>
              <a:rPr lang="en-US" sz="2800" dirty="0" err="1"/>
              <a:t>dengan</a:t>
            </a:r>
            <a:r>
              <a:rPr lang="en-US" sz="2800" dirty="0"/>
              <a:t> </a:t>
            </a:r>
            <a:r>
              <a:rPr lang="en-US" sz="2800" dirty="0" err="1"/>
              <a:t>pemikiran</a:t>
            </a:r>
            <a:r>
              <a:rPr lang="en-US" sz="2800" dirty="0"/>
              <a:t> </a:t>
            </a:r>
            <a:r>
              <a:rPr lang="en-US" sz="2800" dirty="0" err="1"/>
              <a:t>sains</a:t>
            </a:r>
            <a:r>
              <a:rPr lang="en-US" sz="2800" dirty="0"/>
              <a:t> </a:t>
            </a:r>
            <a:r>
              <a:rPr lang="en-US" sz="2800" dirty="0" err="1"/>
              <a:t>dan</a:t>
            </a:r>
            <a:r>
              <a:rPr lang="en-US" sz="2800" dirty="0"/>
              <a:t> </a:t>
            </a:r>
            <a:r>
              <a:rPr lang="en-US" sz="2800" dirty="0" err="1"/>
              <a:t>teknologi</a:t>
            </a:r>
            <a:r>
              <a:rPr lang="en-US" sz="2800" dirty="0"/>
              <a:t> </a:t>
            </a:r>
            <a:r>
              <a:rPr lang="en-US" sz="2800" dirty="0" err="1"/>
              <a:t>termasuk</a:t>
            </a:r>
            <a:r>
              <a:rPr lang="en-US" sz="2800" dirty="0"/>
              <a:t> </a:t>
            </a:r>
            <a:r>
              <a:rPr lang="en-US" sz="2800" dirty="0" err="1"/>
              <a:t>konsep</a:t>
            </a:r>
            <a:r>
              <a:rPr lang="en-US" sz="2800" dirty="0"/>
              <a:t> </a:t>
            </a:r>
            <a:r>
              <a:rPr lang="en-US" sz="2800" dirty="0" err="1"/>
              <a:t>ilmu</a:t>
            </a:r>
            <a:r>
              <a:rPr lang="en-US" sz="2800" dirty="0"/>
              <a:t> </a:t>
            </a:r>
            <a:r>
              <a:rPr lang="en-US" sz="2800" dirty="0" err="1"/>
              <a:t>dan</a:t>
            </a:r>
            <a:r>
              <a:rPr lang="en-US" sz="2800" dirty="0"/>
              <a:t> </a:t>
            </a:r>
            <a:r>
              <a:rPr lang="en-US" sz="2800" dirty="0" err="1"/>
              <a:t>ketamadunan</a:t>
            </a:r>
            <a:r>
              <a:rPr lang="en-US" sz="2800" dirty="0"/>
              <a:t>, </a:t>
            </a:r>
            <a:r>
              <a:rPr lang="en-US" sz="2800" dirty="0" err="1"/>
              <a:t>peranan</a:t>
            </a:r>
            <a:r>
              <a:rPr lang="en-US" sz="2800" dirty="0"/>
              <a:t> agama </a:t>
            </a:r>
            <a:r>
              <a:rPr lang="en-US" sz="2800" dirty="0" err="1"/>
              <a:t>dalam</a:t>
            </a:r>
            <a:r>
              <a:rPr lang="en-US" sz="2800" dirty="0"/>
              <a:t> </a:t>
            </a:r>
            <a:r>
              <a:rPr lang="en-US" sz="2800" dirty="0" err="1"/>
              <a:t>ilmu</a:t>
            </a:r>
            <a:r>
              <a:rPr lang="en-US" sz="2800" dirty="0"/>
              <a:t>, </a:t>
            </a:r>
            <a:r>
              <a:rPr lang="en-US" sz="2800" dirty="0" err="1"/>
              <a:t>dan</a:t>
            </a:r>
            <a:r>
              <a:rPr lang="en-US" sz="2800" dirty="0"/>
              <a:t> </a:t>
            </a:r>
            <a:r>
              <a:rPr lang="en-US" sz="2800" dirty="0" err="1"/>
              <a:t>Islamisasi</a:t>
            </a:r>
            <a:r>
              <a:rPr lang="en-US" sz="2800" dirty="0"/>
              <a:t> </a:t>
            </a:r>
            <a:r>
              <a:rPr lang="en-US" sz="2800" dirty="0" err="1"/>
              <a:t>sains</a:t>
            </a:r>
            <a:r>
              <a:rPr lang="en-US" sz="2800" dirty="0"/>
              <a:t> yang </a:t>
            </a:r>
            <a:r>
              <a:rPr lang="en-US" sz="2800" dirty="0" err="1"/>
              <a:t>mendokong</a:t>
            </a:r>
            <a:r>
              <a:rPr lang="en-US" sz="2800" dirty="0"/>
              <a:t> </a:t>
            </a:r>
            <a:r>
              <a:rPr lang="en-US" sz="2800" dirty="0" err="1"/>
              <a:t>kesepaduan</a:t>
            </a:r>
            <a:r>
              <a:rPr lang="en-US" sz="2800" dirty="0"/>
              <a:t> </a:t>
            </a:r>
            <a:r>
              <a:rPr lang="en-US" sz="2800" dirty="0" err="1"/>
              <a:t>ilmu</a:t>
            </a:r>
            <a:r>
              <a:rPr lang="en-US" sz="2800" dirty="0"/>
              <a:t>.</a:t>
            </a:r>
            <a:endParaRPr lang="en-GB" sz="2800" dirty="0"/>
          </a:p>
        </p:txBody>
      </p:sp>
      <p:sp>
        <p:nvSpPr>
          <p:cNvPr id="2" name="Slide Number Placeholder 1"/>
          <p:cNvSpPr>
            <a:spLocks noGrp="1"/>
          </p:cNvSpPr>
          <p:nvPr>
            <p:ph type="sldNum" sz="quarter" idx="12"/>
          </p:nvPr>
        </p:nvSpPr>
        <p:spPr/>
        <p:txBody>
          <a:bodyPr/>
          <a:lstStyle/>
          <a:p>
            <a:pPr>
              <a:defRPr/>
            </a:pPr>
            <a:fld id="{4576EEC7-E52B-458E-9BCE-86DDFDA1558C}" type="slidenum">
              <a:rPr lang="ar-SA" altLang="en-US"/>
              <a:pPr>
                <a:defRPr/>
              </a:pPr>
              <a:t>5</a:t>
            </a:fld>
            <a:endParaRPr lang="en-US"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GB" altLang="en-US" b="1" dirty="0">
                <a:solidFill>
                  <a:srgbClr val="FFC000"/>
                </a:solidFill>
                <a:effectLst>
                  <a:outerShdw blurRad="38100" dist="38100" dir="2700000" algn="tl">
                    <a:srgbClr val="000000">
                      <a:alpha val="43137"/>
                    </a:srgbClr>
                  </a:outerShdw>
                </a:effectLst>
              </a:rPr>
              <a:t>AGAMA &amp; ILMU</a:t>
            </a:r>
          </a:p>
        </p:txBody>
      </p:sp>
      <p:sp>
        <p:nvSpPr>
          <p:cNvPr id="11267" name="Content Placeholder 2"/>
          <p:cNvSpPr>
            <a:spLocks noGrp="1"/>
          </p:cNvSpPr>
          <p:nvPr>
            <p:ph idx="1"/>
          </p:nvPr>
        </p:nvSpPr>
        <p:spPr>
          <a:xfrm>
            <a:off x="457200" y="1143001"/>
            <a:ext cx="7937500" cy="5486399"/>
          </a:xfrm>
        </p:spPr>
        <p:txBody>
          <a:bodyPr/>
          <a:lstStyle/>
          <a:p>
            <a:pPr eaLnBrk="1" hangingPunct="1"/>
            <a:r>
              <a:rPr lang="ms-MY" sz="2800" dirty="0"/>
              <a:t>Agama amat mementingkan </a:t>
            </a:r>
            <a:r>
              <a:rPr lang="ms-MY" sz="2800" b="1" dirty="0"/>
              <a:t>budaya ilmu </a:t>
            </a:r>
            <a:r>
              <a:rPr lang="ms-MY" sz="2800" dirty="0"/>
              <a:t>dan menyeru penganutnya </a:t>
            </a:r>
            <a:r>
              <a:rPr lang="ms-MY" sz="2800" b="1" dirty="0"/>
              <a:t>menjauhi lembah kejahilan</a:t>
            </a:r>
            <a:r>
              <a:rPr lang="ms-MY" sz="2800" dirty="0"/>
              <a:t>.  </a:t>
            </a:r>
          </a:p>
          <a:p>
            <a:pPr eaLnBrk="1" hangingPunct="1"/>
            <a:r>
              <a:rPr lang="ms-MY" sz="2800" dirty="0"/>
              <a:t>Antara jalan utama yang menggalakkan budaya ilmu dan menghindarkan manusia daripada lembah kejahilan ialah melalui pendidikan.  Justeru, </a:t>
            </a:r>
            <a:r>
              <a:rPr lang="ms-MY" sz="2800" b="1" dirty="0"/>
              <a:t>pendidikan amat dituntut dalam agama</a:t>
            </a:r>
            <a:r>
              <a:rPr lang="ms-MY" sz="2800" dirty="0"/>
              <a:t> dengan syarat ilmu itu mestilah bermanfaat dan tidak bercanggah dengan prinsip agama.</a:t>
            </a:r>
            <a:endParaRPr lang="en-GB" sz="2800" dirty="0"/>
          </a:p>
        </p:txBody>
      </p:sp>
      <p:sp>
        <p:nvSpPr>
          <p:cNvPr id="2" name="Slide Number Placeholder 1"/>
          <p:cNvSpPr>
            <a:spLocks noGrp="1"/>
          </p:cNvSpPr>
          <p:nvPr>
            <p:ph type="sldNum" sz="quarter" idx="12"/>
          </p:nvPr>
        </p:nvSpPr>
        <p:spPr/>
        <p:txBody>
          <a:bodyPr/>
          <a:lstStyle/>
          <a:p>
            <a:pPr>
              <a:defRPr/>
            </a:pPr>
            <a:fld id="{A3CFD837-3C77-44C5-9AA2-3F8A358E04A9}" type="slidenum">
              <a:rPr lang="ar-SA" altLang="en-US"/>
              <a:pPr>
                <a:defRPr/>
              </a:pPr>
              <a:t>6</a:t>
            </a:fld>
            <a:endParaRPr lang="en-US"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sz="3200" dirty="0" err="1">
                <a:solidFill>
                  <a:schemeClr val="tx1"/>
                </a:solidFill>
              </a:rPr>
              <a:t>Sambungan</a:t>
            </a:r>
            <a:r>
              <a:rPr lang="en-GB" sz="3200" dirty="0">
                <a:solidFill>
                  <a:schemeClr val="tx1"/>
                </a:solidFill>
              </a:rPr>
              <a:t>…</a:t>
            </a:r>
          </a:p>
        </p:txBody>
      </p:sp>
      <p:sp>
        <p:nvSpPr>
          <p:cNvPr id="3" name="Content Placeholder 2"/>
          <p:cNvSpPr>
            <a:spLocks noGrp="1"/>
          </p:cNvSpPr>
          <p:nvPr>
            <p:ph idx="1"/>
          </p:nvPr>
        </p:nvSpPr>
        <p:spPr/>
        <p:txBody>
          <a:bodyPr/>
          <a:lstStyle/>
          <a:p>
            <a:r>
              <a:rPr lang="en-GB" sz="2800" dirty="0" err="1"/>
              <a:t>Terdapat</a:t>
            </a:r>
            <a:r>
              <a:rPr lang="en-GB" sz="2800" dirty="0"/>
              <a:t> </a:t>
            </a:r>
            <a:r>
              <a:rPr lang="en-GB" sz="2800" b="1" dirty="0" err="1"/>
              <a:t>salah</a:t>
            </a:r>
            <a:r>
              <a:rPr lang="en-GB" sz="2800" b="1" dirty="0"/>
              <a:t> </a:t>
            </a:r>
            <a:r>
              <a:rPr lang="en-GB" sz="2800" b="1" dirty="0" err="1"/>
              <a:t>faham</a:t>
            </a:r>
            <a:r>
              <a:rPr lang="en-GB" sz="2800" b="1" dirty="0"/>
              <a:t> </a:t>
            </a:r>
            <a:r>
              <a:rPr lang="en-GB" sz="2800" dirty="0" err="1"/>
              <a:t>dalam</a:t>
            </a:r>
            <a:r>
              <a:rPr lang="en-GB" sz="2800" dirty="0"/>
              <a:t> </a:t>
            </a:r>
            <a:r>
              <a:rPr lang="en-GB" sz="2800" dirty="0" err="1"/>
              <a:t>kalangan</a:t>
            </a:r>
            <a:r>
              <a:rPr lang="en-GB" sz="2800" dirty="0"/>
              <a:t> </a:t>
            </a:r>
            <a:r>
              <a:rPr lang="en-GB" sz="2800" dirty="0" err="1"/>
              <a:t>masyarakat</a:t>
            </a:r>
            <a:r>
              <a:rPr lang="en-GB" sz="2800" dirty="0"/>
              <a:t> Islam </a:t>
            </a:r>
            <a:r>
              <a:rPr lang="en-GB" sz="2800" dirty="0" err="1"/>
              <a:t>terhadap</a:t>
            </a:r>
            <a:r>
              <a:rPr lang="en-GB" sz="2800" dirty="0"/>
              <a:t> </a:t>
            </a:r>
            <a:r>
              <a:rPr lang="en-GB" sz="2800" dirty="0" err="1"/>
              <a:t>pengajian</a:t>
            </a:r>
            <a:r>
              <a:rPr lang="en-GB" sz="2800" dirty="0"/>
              <a:t> </a:t>
            </a:r>
            <a:r>
              <a:rPr lang="en-GB" sz="2800" dirty="0" err="1"/>
              <a:t>ilmu</a:t>
            </a:r>
            <a:r>
              <a:rPr lang="en-GB" sz="2800" dirty="0"/>
              <a:t> </a:t>
            </a:r>
            <a:r>
              <a:rPr lang="en-GB" sz="2800" dirty="0" err="1"/>
              <a:t>sains</a:t>
            </a:r>
            <a:r>
              <a:rPr lang="en-GB" sz="2800" dirty="0"/>
              <a:t> yang </a:t>
            </a:r>
            <a:r>
              <a:rPr lang="en-GB" sz="2800" dirty="0" err="1"/>
              <a:t>dilabel</a:t>
            </a:r>
            <a:r>
              <a:rPr lang="en-GB" sz="2800" dirty="0"/>
              <a:t> </a:t>
            </a:r>
            <a:r>
              <a:rPr lang="en-GB" sz="2800" dirty="0" err="1"/>
              <a:t>sebagai</a:t>
            </a:r>
            <a:r>
              <a:rPr lang="en-GB" sz="2800" dirty="0"/>
              <a:t> </a:t>
            </a:r>
            <a:r>
              <a:rPr lang="en-GB" sz="2800" dirty="0" err="1"/>
              <a:t>ilmu</a:t>
            </a:r>
            <a:r>
              <a:rPr lang="en-GB" sz="2800" dirty="0"/>
              <a:t> </a:t>
            </a:r>
            <a:r>
              <a:rPr lang="en-GB" sz="2800" dirty="0" err="1"/>
              <a:t>sekular</a:t>
            </a:r>
            <a:r>
              <a:rPr lang="en-GB" sz="2800" dirty="0"/>
              <a:t> </a:t>
            </a:r>
            <a:r>
              <a:rPr lang="en-GB" sz="2800" dirty="0" err="1"/>
              <a:t>atau</a:t>
            </a:r>
            <a:r>
              <a:rPr lang="en-GB" sz="2800" dirty="0"/>
              <a:t> </a:t>
            </a:r>
            <a:r>
              <a:rPr lang="en-GB" sz="2800" dirty="0" err="1"/>
              <a:t>ilmu</a:t>
            </a:r>
            <a:r>
              <a:rPr lang="en-GB" sz="2800" dirty="0"/>
              <a:t> </a:t>
            </a:r>
            <a:r>
              <a:rPr lang="en-GB" sz="2800" dirty="0" err="1"/>
              <a:t>keduniaan</a:t>
            </a:r>
            <a:r>
              <a:rPr lang="en-GB" sz="2800" dirty="0"/>
              <a:t> </a:t>
            </a:r>
            <a:r>
              <a:rPr lang="en-GB" sz="2800" dirty="0" err="1"/>
              <a:t>semata-mata</a:t>
            </a:r>
            <a:r>
              <a:rPr lang="en-GB" sz="2800" dirty="0"/>
              <a:t>.  </a:t>
            </a:r>
          </a:p>
          <a:p>
            <a:r>
              <a:rPr lang="en-GB" sz="2800" dirty="0"/>
              <a:t>Salah </a:t>
            </a:r>
            <a:r>
              <a:rPr lang="en-GB" sz="2800" dirty="0" err="1"/>
              <a:t>faham</a:t>
            </a:r>
            <a:r>
              <a:rPr lang="en-GB" sz="2800" dirty="0"/>
              <a:t> </a:t>
            </a:r>
            <a:r>
              <a:rPr lang="en-GB" sz="2800" dirty="0" err="1"/>
              <a:t>tersebut</a:t>
            </a:r>
            <a:r>
              <a:rPr lang="en-GB" sz="2800" dirty="0"/>
              <a:t> </a:t>
            </a:r>
            <a:r>
              <a:rPr lang="en-GB" sz="2800" dirty="0" err="1"/>
              <a:t>adalah</a:t>
            </a:r>
            <a:r>
              <a:rPr lang="en-GB" sz="2800" dirty="0"/>
              <a:t> </a:t>
            </a:r>
            <a:r>
              <a:rPr lang="en-GB" sz="2800" dirty="0" err="1"/>
              <a:t>kesan</a:t>
            </a:r>
            <a:r>
              <a:rPr lang="en-GB" sz="2800" dirty="0"/>
              <a:t> </a:t>
            </a:r>
            <a:r>
              <a:rPr lang="en-GB" sz="2800" dirty="0" err="1"/>
              <a:t>daripada</a:t>
            </a:r>
            <a:r>
              <a:rPr lang="en-GB" sz="2800" dirty="0"/>
              <a:t> </a:t>
            </a:r>
            <a:r>
              <a:rPr lang="en-GB" sz="2800" dirty="0" err="1"/>
              <a:t>pandangan</a:t>
            </a:r>
            <a:r>
              <a:rPr lang="en-GB" sz="2800" dirty="0"/>
              <a:t> yang </a:t>
            </a:r>
            <a:r>
              <a:rPr lang="en-GB" sz="2800" dirty="0" err="1"/>
              <a:t>membahagikan</a:t>
            </a:r>
            <a:r>
              <a:rPr lang="en-GB" sz="2800" dirty="0"/>
              <a:t> </a:t>
            </a:r>
            <a:r>
              <a:rPr lang="en-GB" sz="2800" dirty="0" err="1"/>
              <a:t>ilmu</a:t>
            </a:r>
            <a:r>
              <a:rPr lang="en-GB" sz="2800" dirty="0"/>
              <a:t> </a:t>
            </a:r>
            <a:r>
              <a:rPr lang="en-GB" sz="2800" dirty="0" err="1"/>
              <a:t>kepada</a:t>
            </a:r>
            <a:r>
              <a:rPr lang="en-GB" sz="2800" dirty="0"/>
              <a:t> </a:t>
            </a:r>
            <a:r>
              <a:rPr lang="en-GB" sz="2800" dirty="0" err="1"/>
              <a:t>ilmu</a:t>
            </a:r>
            <a:r>
              <a:rPr lang="en-GB" sz="2800" dirty="0"/>
              <a:t> agama </a:t>
            </a:r>
            <a:r>
              <a:rPr lang="en-GB" sz="2800" dirty="0" err="1"/>
              <a:t>dan</a:t>
            </a:r>
            <a:r>
              <a:rPr lang="en-GB" sz="2800" dirty="0"/>
              <a:t> </a:t>
            </a:r>
            <a:r>
              <a:rPr lang="en-GB" sz="2800" dirty="0" err="1"/>
              <a:t>ilmu</a:t>
            </a:r>
            <a:r>
              <a:rPr lang="en-GB" sz="2800" dirty="0"/>
              <a:t> </a:t>
            </a:r>
            <a:r>
              <a:rPr lang="en-GB" sz="2800" dirty="0" err="1"/>
              <a:t>dunia</a:t>
            </a:r>
            <a:r>
              <a:rPr lang="en-GB" sz="2800" dirty="0"/>
              <a:t>.  </a:t>
            </a:r>
            <a:r>
              <a:rPr lang="en-GB" sz="2800" dirty="0" err="1"/>
              <a:t>Hakikatnya</a:t>
            </a:r>
            <a:r>
              <a:rPr lang="en-GB" sz="2800" dirty="0"/>
              <a:t>, </a:t>
            </a:r>
            <a:r>
              <a:rPr lang="en-GB" sz="2800" dirty="0" err="1"/>
              <a:t>pembahagian</a:t>
            </a:r>
            <a:r>
              <a:rPr lang="en-GB" sz="2800" dirty="0"/>
              <a:t> </a:t>
            </a:r>
            <a:r>
              <a:rPr lang="en-GB" sz="2800" dirty="0" err="1"/>
              <a:t>tersebut</a:t>
            </a:r>
            <a:r>
              <a:rPr lang="en-GB" sz="2800" dirty="0"/>
              <a:t> </a:t>
            </a:r>
            <a:r>
              <a:rPr lang="en-GB" sz="2800" dirty="0" err="1"/>
              <a:t>adalah</a:t>
            </a:r>
            <a:r>
              <a:rPr lang="en-GB" sz="2800" dirty="0"/>
              <a:t> </a:t>
            </a:r>
            <a:r>
              <a:rPr lang="en-GB" sz="2800" dirty="0" err="1"/>
              <a:t>kurang</a:t>
            </a:r>
            <a:r>
              <a:rPr lang="en-GB" sz="2800" dirty="0"/>
              <a:t> </a:t>
            </a:r>
            <a:r>
              <a:rPr lang="en-GB" sz="2800" dirty="0" err="1"/>
              <a:t>tepat</a:t>
            </a:r>
            <a:r>
              <a:rPr lang="en-GB" sz="2800" dirty="0"/>
              <a:t> </a:t>
            </a:r>
            <a:r>
              <a:rPr lang="en-GB" sz="2800" dirty="0" err="1"/>
              <a:t>dan</a:t>
            </a:r>
            <a:r>
              <a:rPr lang="en-GB" sz="2800" dirty="0"/>
              <a:t> </a:t>
            </a:r>
            <a:r>
              <a:rPr lang="en-GB" sz="2800" dirty="0" err="1"/>
              <a:t>perlu</a:t>
            </a:r>
            <a:r>
              <a:rPr lang="en-GB" sz="2800" dirty="0"/>
              <a:t> </a:t>
            </a:r>
            <a:r>
              <a:rPr lang="en-GB" sz="2800" dirty="0" err="1"/>
              <a:t>diubah</a:t>
            </a:r>
            <a:r>
              <a:rPr lang="en-GB" sz="2800" dirty="0"/>
              <a:t> </a:t>
            </a:r>
            <a:r>
              <a:rPr lang="en-GB" sz="2800" dirty="0" err="1"/>
              <a:t>kerana</a:t>
            </a:r>
            <a:r>
              <a:rPr lang="en-GB" sz="2800" dirty="0"/>
              <a:t> </a:t>
            </a:r>
            <a:r>
              <a:rPr lang="en-GB" sz="2800" dirty="0" err="1"/>
              <a:t>membawa</a:t>
            </a:r>
            <a:r>
              <a:rPr lang="en-GB" sz="2800" dirty="0"/>
              <a:t> </a:t>
            </a:r>
            <a:r>
              <a:rPr lang="en-GB" sz="2800" dirty="0" err="1"/>
              <a:t>beberapa</a:t>
            </a:r>
            <a:r>
              <a:rPr lang="en-GB" sz="2800" dirty="0"/>
              <a:t> </a:t>
            </a:r>
            <a:r>
              <a:rPr lang="en-GB" sz="2800" b="1" dirty="0" err="1"/>
              <a:t>kesan</a:t>
            </a:r>
            <a:r>
              <a:rPr lang="en-GB" sz="2800" b="1" dirty="0"/>
              <a:t> </a:t>
            </a:r>
            <a:r>
              <a:rPr lang="en-GB" sz="2800" b="1" dirty="0" err="1"/>
              <a:t>negatif</a:t>
            </a:r>
            <a:r>
              <a:rPr lang="en-GB" sz="2800" dirty="0"/>
              <a:t>.</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7</a:t>
            </a:fld>
            <a:endParaRPr lang="en-US" altLang="en-US"/>
          </a:p>
        </p:txBody>
      </p:sp>
    </p:spTree>
    <p:extLst>
      <p:ext uri="{BB962C8B-B14F-4D97-AF65-F5344CB8AC3E}">
        <p14:creationId xmlns:p14="http://schemas.microsoft.com/office/powerpoint/2010/main" val="39762136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MY" dirty="0" err="1"/>
              <a:t>Sambungan</a:t>
            </a:r>
            <a:r>
              <a:rPr lang="en-MY" dirty="0"/>
              <a:t>…</a:t>
            </a:r>
          </a:p>
        </p:txBody>
      </p:sp>
      <p:sp>
        <p:nvSpPr>
          <p:cNvPr id="3" name="Content Placeholder 2"/>
          <p:cNvSpPr>
            <a:spLocks noGrp="1"/>
          </p:cNvSpPr>
          <p:nvPr>
            <p:ph idx="1"/>
          </p:nvPr>
        </p:nvSpPr>
        <p:spPr/>
        <p:txBody>
          <a:bodyPr/>
          <a:lstStyle/>
          <a:p>
            <a:r>
              <a:rPr lang="en-MY" sz="2800" b="1" dirty="0"/>
              <a:t>Antara </a:t>
            </a:r>
            <a:r>
              <a:rPr lang="en-MY" sz="2800" b="1" dirty="0" err="1"/>
              <a:t>kesan</a:t>
            </a:r>
            <a:r>
              <a:rPr lang="en-MY" sz="2800" b="1" dirty="0"/>
              <a:t> </a:t>
            </a:r>
            <a:r>
              <a:rPr lang="en-MY" sz="2800" b="1" dirty="0" err="1"/>
              <a:t>negatif</a:t>
            </a:r>
            <a:r>
              <a:rPr lang="en-MY" sz="2800" b="1" dirty="0"/>
              <a:t> </a:t>
            </a:r>
            <a:r>
              <a:rPr lang="en-MY" sz="2800" dirty="0" err="1"/>
              <a:t>daripada</a:t>
            </a:r>
            <a:r>
              <a:rPr lang="en-MY" sz="2800" dirty="0"/>
              <a:t> </a:t>
            </a:r>
            <a:r>
              <a:rPr lang="en-GB" sz="2800" dirty="0" err="1"/>
              <a:t>pandangan</a:t>
            </a:r>
            <a:r>
              <a:rPr lang="en-GB" sz="2800" dirty="0"/>
              <a:t> yang </a:t>
            </a:r>
            <a:r>
              <a:rPr lang="en-GB" sz="2800" dirty="0" err="1"/>
              <a:t>membahagikan</a:t>
            </a:r>
            <a:r>
              <a:rPr lang="en-GB" sz="2800" dirty="0"/>
              <a:t> </a:t>
            </a:r>
            <a:r>
              <a:rPr lang="en-GB" sz="2800" dirty="0" err="1"/>
              <a:t>ilmu</a:t>
            </a:r>
            <a:r>
              <a:rPr lang="en-GB" sz="2800" dirty="0"/>
              <a:t> </a:t>
            </a:r>
            <a:r>
              <a:rPr lang="en-GB" sz="2800" dirty="0" err="1"/>
              <a:t>kepada</a:t>
            </a:r>
            <a:r>
              <a:rPr lang="en-GB" sz="2800" dirty="0"/>
              <a:t> </a:t>
            </a:r>
            <a:r>
              <a:rPr lang="en-GB" sz="2800" dirty="0" err="1"/>
              <a:t>ilmu</a:t>
            </a:r>
            <a:r>
              <a:rPr lang="en-GB" sz="2800" dirty="0"/>
              <a:t> agama </a:t>
            </a:r>
            <a:r>
              <a:rPr lang="en-GB" sz="2800" dirty="0" err="1"/>
              <a:t>dan</a:t>
            </a:r>
            <a:r>
              <a:rPr lang="en-GB" sz="2800" dirty="0"/>
              <a:t> </a:t>
            </a:r>
            <a:r>
              <a:rPr lang="en-GB" sz="2800" dirty="0" err="1"/>
              <a:t>ilmu</a:t>
            </a:r>
            <a:r>
              <a:rPr lang="en-GB" sz="2800" dirty="0"/>
              <a:t> </a:t>
            </a:r>
            <a:r>
              <a:rPr lang="en-GB" sz="2800" dirty="0" err="1"/>
              <a:t>dunia</a:t>
            </a:r>
            <a:r>
              <a:rPr lang="en-MY" sz="2800" dirty="0"/>
              <a:t> </a:t>
            </a:r>
            <a:r>
              <a:rPr lang="en-MY" sz="2800" dirty="0" err="1"/>
              <a:t>ialah</a:t>
            </a:r>
            <a:r>
              <a:rPr lang="en-MY" sz="2800" dirty="0"/>
              <a:t>;</a:t>
            </a:r>
          </a:p>
          <a:p>
            <a:pPr marL="514350" indent="-514350">
              <a:buFont typeface="+mj-lt"/>
              <a:buAutoNum type="arabicParenR"/>
            </a:pPr>
            <a:r>
              <a:rPr lang="en-MY" sz="2800" dirty="0" err="1"/>
              <a:t>Ketaksuban</a:t>
            </a:r>
            <a:r>
              <a:rPr lang="en-MY" sz="2800" dirty="0"/>
              <a:t> </a:t>
            </a:r>
            <a:r>
              <a:rPr lang="en-MY" sz="2800" dirty="0" err="1"/>
              <a:t>kepada</a:t>
            </a:r>
            <a:r>
              <a:rPr lang="en-MY" sz="2800" dirty="0"/>
              <a:t> </a:t>
            </a:r>
            <a:r>
              <a:rPr lang="en-MY" sz="2800" dirty="0" err="1"/>
              <a:t>pengajian</a:t>
            </a:r>
            <a:r>
              <a:rPr lang="en-MY" sz="2800" dirty="0"/>
              <a:t> </a:t>
            </a:r>
            <a:r>
              <a:rPr lang="en-MY" sz="2800" dirty="0" err="1"/>
              <a:t>ilmu</a:t>
            </a:r>
            <a:r>
              <a:rPr lang="en-MY" sz="2800" dirty="0"/>
              <a:t> agama yang </a:t>
            </a:r>
            <a:r>
              <a:rPr lang="en-MY" sz="2800" dirty="0" err="1"/>
              <a:t>mendorong</a:t>
            </a:r>
            <a:r>
              <a:rPr lang="en-MY" sz="2800" dirty="0"/>
              <a:t> </a:t>
            </a:r>
            <a:r>
              <a:rPr lang="en-MY" sz="2800" dirty="0" err="1"/>
              <a:t>kepada</a:t>
            </a:r>
            <a:r>
              <a:rPr lang="en-MY" sz="2800" dirty="0"/>
              <a:t> </a:t>
            </a:r>
            <a:r>
              <a:rPr lang="en-MY" sz="2800" dirty="0" err="1"/>
              <a:t>kebencian</a:t>
            </a:r>
            <a:r>
              <a:rPr lang="en-MY" sz="2800" dirty="0"/>
              <a:t> </a:t>
            </a:r>
            <a:r>
              <a:rPr lang="en-MY" sz="2800" dirty="0" err="1"/>
              <a:t>terhadap</a:t>
            </a:r>
            <a:r>
              <a:rPr lang="en-MY" sz="2800" dirty="0"/>
              <a:t> </a:t>
            </a:r>
            <a:r>
              <a:rPr lang="en-MY" sz="2800" dirty="0" err="1"/>
              <a:t>pengajian</a:t>
            </a:r>
            <a:r>
              <a:rPr lang="en-MY" sz="2800" dirty="0"/>
              <a:t> </a:t>
            </a:r>
            <a:r>
              <a:rPr lang="en-MY" sz="2800" dirty="0" err="1"/>
              <a:t>ilmu</a:t>
            </a:r>
            <a:r>
              <a:rPr lang="en-MY" sz="2800" dirty="0"/>
              <a:t> </a:t>
            </a:r>
            <a:r>
              <a:rPr lang="en-MY" sz="2800" dirty="0" err="1"/>
              <a:t>sains</a:t>
            </a:r>
            <a:r>
              <a:rPr lang="en-MY" sz="2800" dirty="0"/>
              <a:t>.</a:t>
            </a:r>
          </a:p>
          <a:p>
            <a:pPr marL="514350" indent="-514350">
              <a:buFont typeface="+mj-lt"/>
              <a:buAutoNum type="arabicParenR"/>
            </a:pPr>
            <a:r>
              <a:rPr lang="en-MY" sz="2800" dirty="0" err="1"/>
              <a:t>Gejala</a:t>
            </a:r>
            <a:r>
              <a:rPr lang="en-MY" sz="2800" dirty="0"/>
              <a:t> </a:t>
            </a:r>
            <a:r>
              <a:rPr lang="en-MY" sz="2800" dirty="0" err="1"/>
              <a:t>memperlekeh</a:t>
            </a:r>
            <a:r>
              <a:rPr lang="en-MY" sz="2800" dirty="0"/>
              <a:t> </a:t>
            </a:r>
            <a:r>
              <a:rPr lang="en-MY" sz="2800" dirty="0" err="1"/>
              <a:t>golongan</a:t>
            </a:r>
            <a:r>
              <a:rPr lang="en-MY" sz="2800" dirty="0"/>
              <a:t> </a:t>
            </a:r>
            <a:r>
              <a:rPr lang="en-MY" sz="2800" dirty="0" err="1"/>
              <a:t>ilmuwan</a:t>
            </a:r>
            <a:r>
              <a:rPr lang="en-MY" sz="2800" dirty="0"/>
              <a:t> agama yang </a:t>
            </a:r>
            <a:r>
              <a:rPr lang="en-MY" sz="2800" dirty="0" err="1"/>
              <a:t>dilihat</a:t>
            </a:r>
            <a:r>
              <a:rPr lang="en-MY" sz="2800" dirty="0"/>
              <a:t> </a:t>
            </a:r>
            <a:r>
              <a:rPr lang="en-MY" sz="2800" dirty="0" err="1"/>
              <a:t>ketinggalan</a:t>
            </a:r>
            <a:r>
              <a:rPr lang="en-MY" sz="2800" dirty="0"/>
              <a:t> zaman.</a:t>
            </a:r>
          </a:p>
          <a:p>
            <a:pPr marL="514350" indent="-514350">
              <a:buFont typeface="+mj-lt"/>
              <a:buAutoNum type="arabicParenR"/>
            </a:pPr>
            <a:r>
              <a:rPr lang="en-MY" sz="2800" dirty="0" err="1"/>
              <a:t>Gejala</a:t>
            </a:r>
            <a:r>
              <a:rPr lang="en-MY" sz="2800" dirty="0"/>
              <a:t> </a:t>
            </a:r>
            <a:r>
              <a:rPr lang="en-MY" sz="2800" dirty="0" err="1"/>
              <a:t>memperlekeh</a:t>
            </a:r>
            <a:r>
              <a:rPr lang="en-MY" sz="2800" dirty="0"/>
              <a:t> </a:t>
            </a:r>
            <a:r>
              <a:rPr lang="en-MY" sz="2800" dirty="0" err="1"/>
              <a:t>golongan</a:t>
            </a:r>
            <a:r>
              <a:rPr lang="en-MY" sz="2800" dirty="0"/>
              <a:t> </a:t>
            </a:r>
            <a:r>
              <a:rPr lang="en-MY" sz="2800" dirty="0" err="1"/>
              <a:t>saintis</a:t>
            </a:r>
            <a:r>
              <a:rPr lang="en-MY" sz="2800" dirty="0"/>
              <a:t> yang </a:t>
            </a:r>
            <a:r>
              <a:rPr lang="en-MY" sz="2800" dirty="0" err="1"/>
              <a:t>dilihat</a:t>
            </a:r>
            <a:r>
              <a:rPr lang="en-MY" sz="2800" dirty="0"/>
              <a:t> </a:t>
            </a:r>
            <a:r>
              <a:rPr lang="en-MY" sz="2800" dirty="0" err="1"/>
              <a:t>terlalu</a:t>
            </a:r>
            <a:r>
              <a:rPr lang="en-MY" sz="2800" dirty="0"/>
              <a:t> </a:t>
            </a:r>
            <a:r>
              <a:rPr lang="en-MY" sz="2800" dirty="0" err="1"/>
              <a:t>materialistik</a:t>
            </a:r>
            <a:r>
              <a:rPr lang="en-MY" sz="2800" dirty="0"/>
              <a:t> </a:t>
            </a:r>
            <a:r>
              <a:rPr lang="en-MY" sz="2800" dirty="0" err="1"/>
              <a:t>dan</a:t>
            </a:r>
            <a:r>
              <a:rPr lang="en-MY" sz="2800" dirty="0"/>
              <a:t> </a:t>
            </a:r>
            <a:r>
              <a:rPr lang="en-MY" sz="2800" dirty="0" err="1"/>
              <a:t>berfikiran</a:t>
            </a:r>
            <a:r>
              <a:rPr lang="en-MY" sz="2800" dirty="0"/>
              <a:t> secular. </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8</a:t>
            </a:fld>
            <a:endParaRPr lang="en-US" altLang="en-US"/>
          </a:p>
        </p:txBody>
      </p:sp>
    </p:spTree>
    <p:extLst>
      <p:ext uri="{BB962C8B-B14F-4D97-AF65-F5344CB8AC3E}">
        <p14:creationId xmlns:p14="http://schemas.microsoft.com/office/powerpoint/2010/main" val="7082435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sz="3200" dirty="0" err="1">
                <a:solidFill>
                  <a:schemeClr val="tx1"/>
                </a:solidFill>
              </a:rPr>
              <a:t>Sambungan</a:t>
            </a:r>
            <a:r>
              <a:rPr lang="en-GB" sz="3200" dirty="0">
                <a:solidFill>
                  <a:schemeClr val="tx1"/>
                </a:solidFill>
              </a:rPr>
              <a:t>…</a:t>
            </a:r>
          </a:p>
        </p:txBody>
      </p:sp>
      <p:sp>
        <p:nvSpPr>
          <p:cNvPr id="3" name="Content Placeholder 2"/>
          <p:cNvSpPr>
            <a:spLocks noGrp="1"/>
          </p:cNvSpPr>
          <p:nvPr>
            <p:ph idx="1"/>
          </p:nvPr>
        </p:nvSpPr>
        <p:spPr>
          <a:xfrm>
            <a:off x="152400" y="1295400"/>
            <a:ext cx="8686800" cy="4953000"/>
          </a:xfrm>
        </p:spPr>
        <p:txBody>
          <a:bodyPr/>
          <a:lstStyle/>
          <a:p>
            <a:r>
              <a:rPr lang="en-GB" sz="2400" dirty="0" err="1"/>
              <a:t>Pembahagian</a:t>
            </a:r>
            <a:r>
              <a:rPr lang="en-GB" sz="2400" dirty="0"/>
              <a:t> yang </a:t>
            </a:r>
            <a:r>
              <a:rPr lang="en-GB" sz="2400" dirty="0" err="1"/>
              <a:t>lebih</a:t>
            </a:r>
            <a:r>
              <a:rPr lang="en-GB" sz="2400" dirty="0"/>
              <a:t> </a:t>
            </a:r>
            <a:r>
              <a:rPr lang="en-GB" sz="2400" dirty="0" err="1"/>
              <a:t>tepat</a:t>
            </a:r>
            <a:r>
              <a:rPr lang="en-GB" sz="2400" dirty="0"/>
              <a:t> </a:t>
            </a:r>
            <a:r>
              <a:rPr lang="en-GB" sz="2400" dirty="0" err="1"/>
              <a:t>ialah</a:t>
            </a:r>
            <a:r>
              <a:rPr lang="en-GB" sz="2400" dirty="0"/>
              <a:t> </a:t>
            </a:r>
            <a:r>
              <a:rPr lang="en-GB" sz="2400" dirty="0" err="1"/>
              <a:t>membahagikan</a:t>
            </a:r>
            <a:r>
              <a:rPr lang="en-GB" sz="2400" dirty="0"/>
              <a:t> </a:t>
            </a:r>
            <a:r>
              <a:rPr lang="en-GB" sz="2400" dirty="0" err="1"/>
              <a:t>ilmu</a:t>
            </a:r>
            <a:r>
              <a:rPr lang="en-GB" sz="2400" dirty="0"/>
              <a:t> </a:t>
            </a:r>
            <a:r>
              <a:rPr lang="en-GB" sz="2400" dirty="0" err="1"/>
              <a:t>kepada</a:t>
            </a:r>
            <a:r>
              <a:rPr lang="en-GB" sz="2400" dirty="0"/>
              <a:t> </a:t>
            </a:r>
            <a:r>
              <a:rPr lang="en-GB" sz="2400" dirty="0" err="1"/>
              <a:t>dua</a:t>
            </a:r>
            <a:r>
              <a:rPr lang="en-GB" sz="2400" dirty="0"/>
              <a:t>, </a:t>
            </a:r>
            <a:r>
              <a:rPr lang="en-GB" sz="2400" dirty="0" err="1"/>
              <a:t>iaitu</a:t>
            </a:r>
            <a:r>
              <a:rPr lang="en-GB" sz="2400" dirty="0"/>
              <a:t> </a:t>
            </a:r>
            <a:r>
              <a:rPr lang="en-GB" sz="2400" b="1" dirty="0" err="1"/>
              <a:t>ilmu</a:t>
            </a:r>
            <a:r>
              <a:rPr lang="en-GB" sz="2400" b="1" dirty="0"/>
              <a:t> </a:t>
            </a:r>
            <a:r>
              <a:rPr lang="en-GB" sz="2400" b="1" dirty="0" err="1"/>
              <a:t>fardu</a:t>
            </a:r>
            <a:r>
              <a:rPr lang="en-GB" sz="2400" b="1" dirty="0"/>
              <a:t> </a:t>
            </a:r>
            <a:r>
              <a:rPr lang="en-GB" sz="2400" b="1" dirty="0" err="1"/>
              <a:t>ain</a:t>
            </a:r>
            <a:r>
              <a:rPr lang="en-GB" sz="2400" b="1" dirty="0"/>
              <a:t> (</a:t>
            </a:r>
            <a:r>
              <a:rPr lang="en-GB" sz="2400" b="1" dirty="0" err="1"/>
              <a:t>tanggungjawab</a:t>
            </a:r>
            <a:r>
              <a:rPr lang="en-GB" sz="2400" b="1" dirty="0"/>
              <a:t> </a:t>
            </a:r>
            <a:r>
              <a:rPr lang="en-GB" sz="2400" b="1" dirty="0" err="1"/>
              <a:t>individu</a:t>
            </a:r>
            <a:r>
              <a:rPr lang="en-GB" sz="2400" b="1" dirty="0"/>
              <a:t>) </a:t>
            </a:r>
            <a:r>
              <a:rPr lang="en-GB" sz="2400" b="1" dirty="0" err="1"/>
              <a:t>dan</a:t>
            </a:r>
            <a:r>
              <a:rPr lang="en-GB" sz="2400" b="1" dirty="0"/>
              <a:t> </a:t>
            </a:r>
            <a:r>
              <a:rPr lang="en-GB" sz="2400" b="1" dirty="0" err="1"/>
              <a:t>fardu</a:t>
            </a:r>
            <a:r>
              <a:rPr lang="en-GB" sz="2400" b="1" dirty="0"/>
              <a:t> </a:t>
            </a:r>
            <a:r>
              <a:rPr lang="en-GB" sz="2400" b="1" dirty="0" err="1"/>
              <a:t>kifayah</a:t>
            </a:r>
            <a:r>
              <a:rPr lang="en-GB" sz="2400" b="1" dirty="0"/>
              <a:t> (</a:t>
            </a:r>
            <a:r>
              <a:rPr lang="en-GB" sz="2400" b="1" dirty="0" err="1"/>
              <a:t>tanggungjawab</a:t>
            </a:r>
            <a:r>
              <a:rPr lang="en-GB" sz="2400" b="1" dirty="0"/>
              <a:t> </a:t>
            </a:r>
            <a:r>
              <a:rPr lang="en-GB" sz="2400" b="1" dirty="0" err="1"/>
              <a:t>komuniti</a:t>
            </a:r>
            <a:r>
              <a:rPr lang="en-GB" sz="2400" b="1" dirty="0"/>
              <a:t>).</a:t>
            </a:r>
            <a:r>
              <a:rPr lang="en-GB" sz="2400" dirty="0"/>
              <a:t>  </a:t>
            </a:r>
          </a:p>
          <a:p>
            <a:r>
              <a:rPr lang="en-GB" sz="2400" dirty="0" err="1"/>
              <a:t>Menerusi</a:t>
            </a:r>
            <a:r>
              <a:rPr lang="en-GB" sz="2400" dirty="0"/>
              <a:t> </a:t>
            </a:r>
            <a:r>
              <a:rPr lang="en-GB" sz="2400" dirty="0" err="1"/>
              <a:t>pembahagian</a:t>
            </a:r>
            <a:r>
              <a:rPr lang="en-GB" sz="2400" dirty="0"/>
              <a:t> </a:t>
            </a:r>
            <a:r>
              <a:rPr lang="en-GB" sz="2400" dirty="0" err="1"/>
              <a:t>tersebut</a:t>
            </a:r>
            <a:r>
              <a:rPr lang="en-GB" sz="2400" dirty="0"/>
              <a:t> </a:t>
            </a:r>
            <a:r>
              <a:rPr lang="en-GB" sz="2400" dirty="0" err="1"/>
              <a:t>pemikiran</a:t>
            </a:r>
            <a:r>
              <a:rPr lang="en-GB" sz="2400" dirty="0"/>
              <a:t> </a:t>
            </a:r>
            <a:r>
              <a:rPr lang="en-GB" sz="2400" dirty="0" err="1"/>
              <a:t>positif</a:t>
            </a:r>
            <a:r>
              <a:rPr lang="en-GB" sz="2400" dirty="0"/>
              <a:t> </a:t>
            </a:r>
            <a:r>
              <a:rPr lang="en-GB" sz="2400" dirty="0" err="1"/>
              <a:t>masyarakat</a:t>
            </a:r>
            <a:r>
              <a:rPr lang="en-GB" sz="2400" dirty="0"/>
              <a:t> Islam </a:t>
            </a:r>
            <a:r>
              <a:rPr lang="en-GB" sz="2400" dirty="0" err="1"/>
              <a:t>terhadap</a:t>
            </a:r>
            <a:r>
              <a:rPr lang="en-GB" sz="2400" dirty="0"/>
              <a:t> </a:t>
            </a:r>
            <a:r>
              <a:rPr lang="en-GB" sz="2400" dirty="0" err="1"/>
              <a:t>pengajian</a:t>
            </a:r>
            <a:r>
              <a:rPr lang="en-GB" sz="2400" dirty="0"/>
              <a:t> </a:t>
            </a:r>
            <a:r>
              <a:rPr lang="en-GB" sz="2400" dirty="0" err="1"/>
              <a:t>sains</a:t>
            </a:r>
            <a:r>
              <a:rPr lang="en-GB" sz="2400" dirty="0"/>
              <a:t> </a:t>
            </a:r>
            <a:r>
              <a:rPr lang="en-GB" sz="2400" dirty="0" err="1"/>
              <a:t>dapat</a:t>
            </a:r>
            <a:r>
              <a:rPr lang="en-GB" sz="2400" dirty="0"/>
              <a:t> </a:t>
            </a:r>
            <a:r>
              <a:rPr lang="en-GB" sz="2400" dirty="0" err="1"/>
              <a:t>dipertingkatkan</a:t>
            </a:r>
            <a:r>
              <a:rPr lang="en-GB" sz="2400" dirty="0"/>
              <a:t> </a:t>
            </a:r>
            <a:r>
              <a:rPr lang="en-GB" sz="2400" dirty="0" err="1"/>
              <a:t>kerana</a:t>
            </a:r>
            <a:r>
              <a:rPr lang="en-GB" sz="2400" dirty="0"/>
              <a:t> </a:t>
            </a:r>
            <a:r>
              <a:rPr lang="en-GB" sz="2400" dirty="0" err="1"/>
              <a:t>melibatkan</a:t>
            </a:r>
            <a:r>
              <a:rPr lang="en-GB" sz="2400" dirty="0"/>
              <a:t> </a:t>
            </a:r>
            <a:r>
              <a:rPr lang="en-GB" sz="2400" dirty="0" err="1"/>
              <a:t>tanggungjawab</a:t>
            </a:r>
            <a:r>
              <a:rPr lang="en-GB" sz="2400" dirty="0"/>
              <a:t> </a:t>
            </a:r>
            <a:r>
              <a:rPr lang="en-GB" sz="2400" dirty="0" err="1"/>
              <a:t>menunaikan</a:t>
            </a:r>
            <a:r>
              <a:rPr lang="en-GB" sz="2400" dirty="0"/>
              <a:t> </a:t>
            </a:r>
            <a:r>
              <a:rPr lang="en-GB" sz="2400" dirty="0" err="1"/>
              <a:t>kewajipan</a:t>
            </a:r>
            <a:r>
              <a:rPr lang="en-GB" sz="2400" dirty="0"/>
              <a:t> yang </a:t>
            </a:r>
            <a:r>
              <a:rPr lang="en-GB" sz="2400" dirty="0" err="1"/>
              <a:t>bersifat</a:t>
            </a:r>
            <a:r>
              <a:rPr lang="en-GB" sz="2400" dirty="0"/>
              <a:t> </a:t>
            </a:r>
            <a:r>
              <a:rPr lang="en-GB" sz="2400" dirty="0" err="1"/>
              <a:t>individu</a:t>
            </a:r>
            <a:r>
              <a:rPr lang="en-GB" sz="2400" dirty="0"/>
              <a:t> (</a:t>
            </a:r>
            <a:r>
              <a:rPr lang="en-GB" sz="2400" dirty="0" err="1"/>
              <a:t>fardu</a:t>
            </a:r>
            <a:r>
              <a:rPr lang="en-GB" sz="2400" dirty="0"/>
              <a:t> </a:t>
            </a:r>
            <a:r>
              <a:rPr lang="en-GB" sz="2400" dirty="0" err="1"/>
              <a:t>ain</a:t>
            </a:r>
            <a:r>
              <a:rPr lang="en-GB" sz="2400" dirty="0"/>
              <a:t>) </a:t>
            </a:r>
            <a:r>
              <a:rPr lang="en-GB" sz="2400" dirty="0" err="1"/>
              <a:t>atau</a:t>
            </a:r>
            <a:r>
              <a:rPr lang="en-GB" sz="2400" dirty="0"/>
              <a:t> </a:t>
            </a:r>
            <a:r>
              <a:rPr lang="en-GB" sz="2400" dirty="0" err="1"/>
              <a:t>melepaskan</a:t>
            </a:r>
            <a:r>
              <a:rPr lang="en-GB" sz="2400" dirty="0"/>
              <a:t> </a:t>
            </a:r>
            <a:r>
              <a:rPr lang="en-GB" sz="2400" dirty="0" err="1"/>
              <a:t>tanggungjawab</a:t>
            </a:r>
            <a:r>
              <a:rPr lang="en-GB" sz="2400" dirty="0"/>
              <a:t> </a:t>
            </a:r>
            <a:r>
              <a:rPr lang="en-GB" sz="2400" dirty="0" err="1"/>
              <a:t>sesebuah</a:t>
            </a:r>
            <a:r>
              <a:rPr lang="en-GB" sz="2400" dirty="0"/>
              <a:t> </a:t>
            </a:r>
            <a:r>
              <a:rPr lang="en-GB" sz="2400" dirty="0" err="1"/>
              <a:t>masyarakat</a:t>
            </a:r>
            <a:r>
              <a:rPr lang="en-GB" sz="2400" dirty="0"/>
              <a:t> (</a:t>
            </a:r>
            <a:r>
              <a:rPr lang="en-GB" sz="2400" dirty="0" err="1"/>
              <a:t>fardu</a:t>
            </a:r>
            <a:r>
              <a:rPr lang="en-GB" sz="2400" dirty="0"/>
              <a:t> </a:t>
            </a:r>
            <a:r>
              <a:rPr lang="en-GB" sz="2400" dirty="0" err="1"/>
              <a:t>kifayah</a:t>
            </a:r>
            <a:r>
              <a:rPr lang="en-GB" sz="2400" dirty="0"/>
              <a:t>).  </a:t>
            </a:r>
          </a:p>
          <a:p>
            <a:r>
              <a:rPr lang="en-GB" sz="2400" dirty="0" err="1"/>
              <a:t>Pembahagian</a:t>
            </a:r>
            <a:r>
              <a:rPr lang="en-GB" sz="2400" dirty="0"/>
              <a:t> </a:t>
            </a:r>
            <a:r>
              <a:rPr lang="en-GB" sz="2400" dirty="0" err="1"/>
              <a:t>tersebut</a:t>
            </a:r>
            <a:r>
              <a:rPr lang="en-GB" sz="2400" dirty="0"/>
              <a:t> </a:t>
            </a:r>
            <a:r>
              <a:rPr lang="en-GB" sz="2400" dirty="0" err="1"/>
              <a:t>memungkinkan</a:t>
            </a:r>
            <a:r>
              <a:rPr lang="en-GB" sz="2400" dirty="0"/>
              <a:t> </a:t>
            </a:r>
            <a:r>
              <a:rPr lang="en-GB" sz="2400" dirty="0" err="1"/>
              <a:t>suatu</a:t>
            </a:r>
            <a:r>
              <a:rPr lang="en-GB" sz="2400" dirty="0"/>
              <a:t> </a:t>
            </a:r>
            <a:r>
              <a:rPr lang="en-GB" sz="2400" dirty="0" err="1"/>
              <a:t>cabang</a:t>
            </a:r>
            <a:r>
              <a:rPr lang="en-GB" sz="2400" dirty="0"/>
              <a:t> </a:t>
            </a:r>
            <a:r>
              <a:rPr lang="en-GB" sz="2400" dirty="0" err="1"/>
              <a:t>dalam</a:t>
            </a:r>
            <a:r>
              <a:rPr lang="en-GB" sz="2400" dirty="0"/>
              <a:t> </a:t>
            </a:r>
            <a:r>
              <a:rPr lang="en-GB" sz="2400" dirty="0" err="1"/>
              <a:t>ilmu</a:t>
            </a:r>
            <a:r>
              <a:rPr lang="en-GB" sz="2400" dirty="0"/>
              <a:t> </a:t>
            </a:r>
            <a:r>
              <a:rPr lang="en-GB" sz="2400" dirty="0" err="1"/>
              <a:t>sains</a:t>
            </a:r>
            <a:r>
              <a:rPr lang="en-GB" sz="2400" dirty="0"/>
              <a:t> yang </a:t>
            </a:r>
            <a:r>
              <a:rPr lang="en-GB" sz="2400" dirty="0" err="1"/>
              <a:t>asalnya</a:t>
            </a:r>
            <a:r>
              <a:rPr lang="en-GB" sz="2400" dirty="0"/>
              <a:t> </a:t>
            </a:r>
            <a:r>
              <a:rPr lang="en-GB" sz="2400" dirty="0" err="1"/>
              <a:t>bersifat</a:t>
            </a:r>
            <a:r>
              <a:rPr lang="en-GB" sz="2400" dirty="0"/>
              <a:t> </a:t>
            </a:r>
            <a:r>
              <a:rPr lang="en-GB" sz="2400" dirty="0" err="1"/>
              <a:t>fardu</a:t>
            </a:r>
            <a:r>
              <a:rPr lang="en-GB" sz="2400" dirty="0"/>
              <a:t> </a:t>
            </a:r>
            <a:r>
              <a:rPr lang="en-GB" sz="2400" dirty="0" err="1"/>
              <a:t>kifayah</a:t>
            </a:r>
            <a:r>
              <a:rPr lang="en-GB" sz="2400" dirty="0"/>
              <a:t> </a:t>
            </a:r>
            <a:r>
              <a:rPr lang="en-GB" sz="2400" dirty="0" err="1"/>
              <a:t>bertukar</a:t>
            </a:r>
            <a:r>
              <a:rPr lang="en-GB" sz="2400" dirty="0"/>
              <a:t> </a:t>
            </a:r>
            <a:r>
              <a:rPr lang="en-GB" sz="2400" dirty="0" err="1"/>
              <a:t>menjadi</a:t>
            </a:r>
            <a:r>
              <a:rPr lang="en-GB" sz="2400" dirty="0"/>
              <a:t> </a:t>
            </a:r>
            <a:r>
              <a:rPr lang="en-GB" sz="2400" dirty="0" err="1"/>
              <a:t>fardu</a:t>
            </a:r>
            <a:r>
              <a:rPr lang="en-GB" sz="2400" dirty="0"/>
              <a:t> </a:t>
            </a:r>
            <a:r>
              <a:rPr lang="en-GB" sz="2400" dirty="0" err="1"/>
              <a:t>ain</a:t>
            </a:r>
            <a:r>
              <a:rPr lang="en-GB" sz="2400" dirty="0"/>
              <a:t>, </a:t>
            </a:r>
            <a:r>
              <a:rPr lang="en-GB" sz="2400" dirty="0" err="1"/>
              <a:t>iaitu</a:t>
            </a:r>
            <a:r>
              <a:rPr lang="en-GB" sz="2400" dirty="0"/>
              <a:t> </a:t>
            </a:r>
            <a:r>
              <a:rPr lang="en-GB" sz="2400" dirty="0" err="1"/>
              <a:t>apabila</a:t>
            </a:r>
            <a:r>
              <a:rPr lang="en-GB" sz="2400" dirty="0"/>
              <a:t> </a:t>
            </a:r>
            <a:r>
              <a:rPr lang="en-GB" sz="2400" dirty="0" err="1"/>
              <a:t>keperluan</a:t>
            </a:r>
            <a:r>
              <a:rPr lang="en-GB" sz="2400" dirty="0"/>
              <a:t> </a:t>
            </a:r>
            <a:r>
              <a:rPr lang="en-GB" sz="2400" dirty="0" err="1"/>
              <a:t>terhadapnya</a:t>
            </a:r>
            <a:r>
              <a:rPr lang="en-GB" sz="2400" dirty="0"/>
              <a:t> </a:t>
            </a:r>
            <a:r>
              <a:rPr lang="en-GB" sz="2400" dirty="0" err="1"/>
              <a:t>menjadi</a:t>
            </a:r>
            <a:r>
              <a:rPr lang="en-GB" sz="2400" dirty="0"/>
              <a:t> </a:t>
            </a:r>
            <a:r>
              <a:rPr lang="en-GB" sz="2400" dirty="0" err="1"/>
              <a:t>terdesak</a:t>
            </a:r>
            <a:r>
              <a:rPr lang="en-GB" sz="2400" dirty="0"/>
              <a:t> </a:t>
            </a:r>
            <a:r>
              <a:rPr lang="en-GB" sz="2400" dirty="0" err="1"/>
              <a:t>dan</a:t>
            </a:r>
            <a:r>
              <a:rPr lang="en-GB" sz="2400" dirty="0"/>
              <a:t> </a:t>
            </a:r>
            <a:r>
              <a:rPr lang="en-GB" sz="2400" dirty="0" err="1"/>
              <a:t>boleh</a:t>
            </a:r>
            <a:r>
              <a:rPr lang="en-GB" sz="2400" dirty="0"/>
              <a:t> </a:t>
            </a:r>
            <a:r>
              <a:rPr lang="en-GB" sz="2400" dirty="0" err="1"/>
              <a:t>memudaratkan</a:t>
            </a:r>
            <a:r>
              <a:rPr lang="en-GB" sz="2400" dirty="0"/>
              <a:t> </a:t>
            </a:r>
            <a:r>
              <a:rPr lang="en-GB" sz="2400" dirty="0" err="1"/>
              <a:t>jika</a:t>
            </a:r>
            <a:r>
              <a:rPr lang="en-GB" sz="2400" dirty="0"/>
              <a:t> </a:t>
            </a:r>
            <a:r>
              <a:rPr lang="en-GB" sz="2400" dirty="0" err="1"/>
              <a:t>tidak</a:t>
            </a:r>
            <a:r>
              <a:rPr lang="en-GB" sz="2400" dirty="0"/>
              <a:t> </a:t>
            </a:r>
            <a:r>
              <a:rPr lang="en-GB" sz="2400" dirty="0" err="1"/>
              <a:t>dipelajari</a:t>
            </a:r>
            <a:r>
              <a:rPr lang="en-GB" sz="2400" dirty="0"/>
              <a:t> </a:t>
            </a:r>
            <a:r>
              <a:rPr lang="en-GB" sz="2400" dirty="0" err="1"/>
              <a:t>oleh</a:t>
            </a:r>
            <a:r>
              <a:rPr lang="en-GB" sz="2400" dirty="0"/>
              <a:t> </a:t>
            </a:r>
            <a:r>
              <a:rPr lang="en-GB" sz="2400" dirty="0" err="1"/>
              <a:t>masyarakat</a:t>
            </a:r>
            <a:r>
              <a:rPr lang="en-GB" sz="2400" dirty="0"/>
              <a:t>.</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9</a:t>
            </a:fld>
            <a:endParaRPr lang="en-US" altLang="en-US"/>
          </a:p>
        </p:txBody>
      </p:sp>
    </p:spTree>
    <p:extLst>
      <p:ext uri="{BB962C8B-B14F-4D97-AF65-F5344CB8AC3E}">
        <p14:creationId xmlns:p14="http://schemas.microsoft.com/office/powerpoint/2010/main" val="12527151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EC76B5"/>
      </a:hlink>
      <a:folHlink>
        <a:srgbClr val="E8ACCD"/>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A207AED3-9ABC-4A18-9978-A59B65688B15}"/>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4517</TotalTime>
  <Words>3224</Words>
  <Application>Microsoft Office PowerPoint</Application>
  <PresentationFormat>On-screen Show (4:3)</PresentationFormat>
  <Paragraphs>244</Paragraphs>
  <Slides>48</Slides>
  <Notes>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48</vt:i4>
      </vt:variant>
    </vt:vector>
  </HeadingPairs>
  <TitlesOfParts>
    <vt:vector size="57" baseType="lpstr">
      <vt:lpstr>Arial</vt:lpstr>
      <vt:lpstr>Calibri Light</vt:lpstr>
      <vt:lpstr>Century Gothic</vt:lpstr>
      <vt:lpstr>Tahoma</vt:lpstr>
      <vt:lpstr>Times New Roman</vt:lpstr>
      <vt:lpstr>Trebuchet MS</vt:lpstr>
      <vt:lpstr>Verdana</vt:lpstr>
      <vt:lpstr>Wingdings 3</vt:lpstr>
      <vt:lpstr>Ion</vt:lpstr>
      <vt:lpstr>UHIT 2302/UICL 2302</vt:lpstr>
      <vt:lpstr>PowerPoint Presentation</vt:lpstr>
      <vt:lpstr>BAB 2 AGAMA DAN PEMIKIRAN SAINS &amp; TEKNOLOGI</vt:lpstr>
      <vt:lpstr>OBJEKTIF BAB 2</vt:lpstr>
      <vt:lpstr>PENGENALAN </vt:lpstr>
      <vt:lpstr>AGAMA &amp; ILMU</vt:lpstr>
      <vt:lpstr>Sambungan…</vt:lpstr>
      <vt:lpstr>Sambungan…</vt:lpstr>
      <vt:lpstr>Sambungan…</vt:lpstr>
      <vt:lpstr>KONSEP ILMU &amp; KETAMADUNAN</vt:lpstr>
      <vt:lpstr>Sambungan…</vt:lpstr>
      <vt:lpstr>Sambungan…</vt:lpstr>
      <vt:lpstr>Sambungan…</vt:lpstr>
      <vt:lpstr>Sambungan…</vt:lpstr>
      <vt:lpstr>Sambungan…</vt:lpstr>
      <vt:lpstr>Sambungan…</vt:lpstr>
      <vt:lpstr>Sambungan…</vt:lpstr>
      <vt:lpstr>Sambungan…</vt:lpstr>
      <vt:lpstr>PERANAN AGAMA DALAM ILMU</vt:lpstr>
      <vt:lpstr>AKTIVITI BERKUMPULAN (1)</vt:lpstr>
      <vt:lpstr>AKTIVITI BERKUMPULAN (2)</vt:lpstr>
      <vt:lpstr>PEMIKIRAN SAINS DALAM HINDU:  KITAB UPANISHADS </vt:lpstr>
      <vt:lpstr>DEFINISI ISTILAH (dalam Hinduisme dan Buddhisme)</vt:lpstr>
      <vt:lpstr>sambungan…</vt:lpstr>
      <vt:lpstr>PEMIKIRAN SAINS DALAM KONFUSIANISME</vt:lpstr>
      <vt:lpstr>PRINSIP LIMA HUBUNGAN</vt:lpstr>
      <vt:lpstr>KONSEP LIMA NILAI</vt:lpstr>
      <vt:lpstr>PEMIKIRAN SAINS DALAM BIBLE (KRISTIAN)</vt:lpstr>
      <vt:lpstr>sambungan</vt:lpstr>
      <vt:lpstr>sambungan</vt:lpstr>
      <vt:lpstr>PEMIKIRAN SAINS DALAM AL-QURAN</vt:lpstr>
      <vt:lpstr>Sambungan…</vt:lpstr>
      <vt:lpstr>Sambungan…</vt:lpstr>
      <vt:lpstr>Sambungan…</vt:lpstr>
      <vt:lpstr>KESEPADUAN ILMU</vt:lpstr>
      <vt:lpstr>Sambungan…</vt:lpstr>
      <vt:lpstr>Sambungan…</vt:lpstr>
      <vt:lpstr>Sambungan…</vt:lpstr>
      <vt:lpstr>Sambungan…</vt:lpstr>
      <vt:lpstr>Islamisasi Sains: Alternatif Penyelesaian</vt:lpstr>
      <vt:lpstr>Sambungan…</vt:lpstr>
      <vt:lpstr>Sambungan…</vt:lpstr>
      <vt:lpstr>Sambungan…</vt:lpstr>
      <vt:lpstr>Sambungan…</vt:lpstr>
      <vt:lpstr>Sambungan…</vt:lpstr>
      <vt:lpstr>Sambungan…</vt:lpstr>
      <vt:lpstr>KESIMPULAN</vt:lpstr>
      <vt:lpstr>PowerPoint Presentation</vt:lpstr>
    </vt:vector>
  </TitlesOfParts>
  <Company>ukm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APA MAKNA FALSAFAH?</dc:title>
  <dc:creator>kamaruz</dc:creator>
  <cp:lastModifiedBy>ZILAL BINTI SAARI</cp:lastModifiedBy>
  <cp:revision>133</cp:revision>
  <dcterms:created xsi:type="dcterms:W3CDTF">2004-06-19T12:05:26Z</dcterms:created>
  <dcterms:modified xsi:type="dcterms:W3CDTF">2020-10-14T16:19:23Z</dcterms:modified>
</cp:coreProperties>
</file>