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hammad Najib" userId="59cc1104ca19972c" providerId="LiveId" clId="{8D1742E8-4741-4B1E-90AD-A54DAB397836}"/>
    <pc:docChg chg="undo custSel addSld delSld modSld modMainMaster">
      <pc:chgData name="Muhammad Najib" userId="59cc1104ca19972c" providerId="LiveId" clId="{8D1742E8-4741-4B1E-90AD-A54DAB397836}" dt="2020-12-30T13:07:49.420" v="623" actId="14100"/>
      <pc:docMkLst>
        <pc:docMk/>
      </pc:docMkLst>
      <pc:sldChg chg="addSp delSp modSp mod">
        <pc:chgData name="Muhammad Najib" userId="59cc1104ca19972c" providerId="LiveId" clId="{8D1742E8-4741-4B1E-90AD-A54DAB397836}" dt="2020-12-30T13:02:58.213" v="604" actId="14100"/>
        <pc:sldMkLst>
          <pc:docMk/>
          <pc:sldMk cId="1895843966" sldId="256"/>
        </pc:sldMkLst>
        <pc:spChg chg="mod">
          <ac:chgData name="Muhammad Najib" userId="59cc1104ca19972c" providerId="LiveId" clId="{8D1742E8-4741-4B1E-90AD-A54DAB397836}" dt="2020-12-29T12:52:24.966" v="529" actId="1076"/>
          <ac:spMkLst>
            <pc:docMk/>
            <pc:sldMk cId="1895843966" sldId="256"/>
            <ac:spMk id="2" creationId="{DB35E4D7-E7EC-42A1-AEA7-28039135375A}"/>
          </ac:spMkLst>
        </pc:spChg>
        <pc:spChg chg="mod">
          <ac:chgData name="Muhammad Najib" userId="59cc1104ca19972c" providerId="LiveId" clId="{8D1742E8-4741-4B1E-90AD-A54DAB397836}" dt="2020-12-30T12:41:48.727" v="563"/>
          <ac:spMkLst>
            <pc:docMk/>
            <pc:sldMk cId="1895843966" sldId="256"/>
            <ac:spMk id="3" creationId="{ECCAB131-6074-4987-88DA-A713B0C020CE}"/>
          </ac:spMkLst>
        </pc:spChg>
        <pc:picChg chg="add mod">
          <ac:chgData name="Muhammad Najib" userId="59cc1104ca19972c" providerId="LiveId" clId="{8D1742E8-4741-4B1E-90AD-A54DAB397836}" dt="2020-12-30T13:02:58.213" v="604" actId="14100"/>
          <ac:picMkLst>
            <pc:docMk/>
            <pc:sldMk cId="1895843966" sldId="256"/>
            <ac:picMk id="5" creationId="{CBA52A87-DB91-4CF2-9563-3222208C9D41}"/>
          </ac:picMkLst>
        </pc:picChg>
        <pc:picChg chg="add del mod ord">
          <ac:chgData name="Muhammad Najib" userId="59cc1104ca19972c" providerId="LiveId" clId="{8D1742E8-4741-4B1E-90AD-A54DAB397836}" dt="2020-12-30T12:41:18.512" v="558" actId="931"/>
          <ac:picMkLst>
            <pc:docMk/>
            <pc:sldMk cId="1895843966" sldId="256"/>
            <ac:picMk id="6" creationId="{A0BB65B5-9E28-4378-9747-592089CA9B12}"/>
          </ac:picMkLst>
        </pc:picChg>
        <pc:picChg chg="add mod">
          <ac:chgData name="Muhammad Najib" userId="59cc1104ca19972c" providerId="LiveId" clId="{8D1742E8-4741-4B1E-90AD-A54DAB397836}" dt="2020-12-29T13:03:18.349" v="542" actId="14100"/>
          <ac:picMkLst>
            <pc:docMk/>
            <pc:sldMk cId="1895843966" sldId="256"/>
            <ac:picMk id="7" creationId="{A66ECA1A-AA33-4F3C-A7AC-369E81419720}"/>
          </ac:picMkLst>
        </pc:picChg>
      </pc:sldChg>
      <pc:sldChg chg="addSp modSp mod">
        <pc:chgData name="Muhammad Najib" userId="59cc1104ca19972c" providerId="LiveId" clId="{8D1742E8-4741-4B1E-90AD-A54DAB397836}" dt="2020-12-30T12:43:49.725" v="571" actId="1076"/>
        <pc:sldMkLst>
          <pc:docMk/>
          <pc:sldMk cId="1560367816" sldId="257"/>
        </pc:sldMkLst>
        <pc:spChg chg="mod">
          <ac:chgData name="Muhammad Najib" userId="59cc1104ca19972c" providerId="LiveId" clId="{8D1742E8-4741-4B1E-90AD-A54DAB397836}" dt="2020-12-30T12:43:46.566" v="570" actId="1076"/>
          <ac:spMkLst>
            <pc:docMk/>
            <pc:sldMk cId="1560367816" sldId="257"/>
            <ac:spMk id="2" creationId="{127BEB94-B8A8-457D-A7A6-B1949171BA31}"/>
          </ac:spMkLst>
        </pc:spChg>
        <pc:spChg chg="mod">
          <ac:chgData name="Muhammad Najib" userId="59cc1104ca19972c" providerId="LiveId" clId="{8D1742E8-4741-4B1E-90AD-A54DAB397836}" dt="2020-12-30T12:43:49.725" v="571" actId="1076"/>
          <ac:spMkLst>
            <pc:docMk/>
            <pc:sldMk cId="1560367816" sldId="257"/>
            <ac:spMk id="3" creationId="{B5FC2C8B-CEDF-4E9D-9B0C-D839C1879034}"/>
          </ac:spMkLst>
        </pc:spChg>
        <pc:picChg chg="add mod">
          <ac:chgData name="Muhammad Najib" userId="59cc1104ca19972c" providerId="LiveId" clId="{8D1742E8-4741-4B1E-90AD-A54DAB397836}" dt="2020-12-29T13:01:27.206" v="539" actId="1076"/>
          <ac:picMkLst>
            <pc:docMk/>
            <pc:sldMk cId="1560367816" sldId="257"/>
            <ac:picMk id="5" creationId="{7ADF6D09-94AD-46CE-83D8-315827C346AD}"/>
          </ac:picMkLst>
        </pc:picChg>
        <pc:picChg chg="add mod">
          <ac:chgData name="Muhammad Najib" userId="59cc1104ca19972c" providerId="LiveId" clId="{8D1742E8-4741-4B1E-90AD-A54DAB397836}" dt="2020-12-29T13:01:49.454" v="541" actId="1076"/>
          <ac:picMkLst>
            <pc:docMk/>
            <pc:sldMk cId="1560367816" sldId="257"/>
            <ac:picMk id="7" creationId="{1862391C-A3C8-4F83-83EE-5266B7B3679C}"/>
          </ac:picMkLst>
        </pc:picChg>
      </pc:sldChg>
      <pc:sldChg chg="addSp delSp modSp new mod">
        <pc:chgData name="Muhammad Najib" userId="59cc1104ca19972c" providerId="LiveId" clId="{8D1742E8-4741-4B1E-90AD-A54DAB397836}" dt="2020-12-30T12:18:41.631" v="551" actId="1076"/>
        <pc:sldMkLst>
          <pc:docMk/>
          <pc:sldMk cId="1863153722" sldId="258"/>
        </pc:sldMkLst>
        <pc:spChg chg="mod">
          <ac:chgData name="Muhammad Najib" userId="59cc1104ca19972c" providerId="LiveId" clId="{8D1742E8-4741-4B1E-90AD-A54DAB397836}" dt="2020-12-30T12:18:41.631" v="551" actId="1076"/>
          <ac:spMkLst>
            <pc:docMk/>
            <pc:sldMk cId="1863153722" sldId="258"/>
            <ac:spMk id="2" creationId="{96F06E22-DE31-4249-B92B-63EFE3126B32}"/>
          </ac:spMkLst>
        </pc:spChg>
        <pc:spChg chg="del mod">
          <ac:chgData name="Muhammad Najib" userId="59cc1104ca19972c" providerId="LiveId" clId="{8D1742E8-4741-4B1E-90AD-A54DAB397836}" dt="2020-12-30T12:18:25.113" v="547" actId="478"/>
          <ac:spMkLst>
            <pc:docMk/>
            <pc:sldMk cId="1863153722" sldId="258"/>
            <ac:spMk id="3" creationId="{6841F63F-0D99-4E3C-8319-20EB0F4155C8}"/>
          </ac:spMkLst>
        </pc:spChg>
        <pc:spChg chg="add del mod">
          <ac:chgData name="Muhammad Najib" userId="59cc1104ca19972c" providerId="LiveId" clId="{8D1742E8-4741-4B1E-90AD-A54DAB397836}" dt="2020-12-30T12:18:26.743" v="548" actId="478"/>
          <ac:spMkLst>
            <pc:docMk/>
            <pc:sldMk cId="1863153722" sldId="258"/>
            <ac:spMk id="7" creationId="{CC599C7F-5579-49A1-B33F-B4EC79EA3801}"/>
          </ac:spMkLst>
        </pc:spChg>
        <pc:picChg chg="add mod">
          <ac:chgData name="Muhammad Najib" userId="59cc1104ca19972c" providerId="LiveId" clId="{8D1742E8-4741-4B1E-90AD-A54DAB397836}" dt="2020-12-30T12:18:34.327" v="550" actId="1076"/>
          <ac:picMkLst>
            <pc:docMk/>
            <pc:sldMk cId="1863153722" sldId="258"/>
            <ac:picMk id="5" creationId="{0708B4A2-5C91-4BAA-86F0-6FC0A9646D98}"/>
          </ac:picMkLst>
        </pc:picChg>
      </pc:sldChg>
      <pc:sldChg chg="addSp delSp modSp new mod modAnim">
        <pc:chgData name="Muhammad Najib" userId="59cc1104ca19972c" providerId="LiveId" clId="{8D1742E8-4741-4B1E-90AD-A54DAB397836}" dt="2020-12-30T12:50:04.351" v="594" actId="14826"/>
        <pc:sldMkLst>
          <pc:docMk/>
          <pc:sldMk cId="2681172126" sldId="259"/>
        </pc:sldMkLst>
        <pc:spChg chg="del">
          <ac:chgData name="Muhammad Najib" userId="59cc1104ca19972c" providerId="LiveId" clId="{8D1742E8-4741-4B1E-90AD-A54DAB397836}" dt="2020-12-30T12:24:19.358" v="552" actId="478"/>
          <ac:spMkLst>
            <pc:docMk/>
            <pc:sldMk cId="2681172126" sldId="259"/>
            <ac:spMk id="2" creationId="{89DD52B8-7B75-4184-AB86-FF702FB3343C}"/>
          </ac:spMkLst>
        </pc:spChg>
        <pc:spChg chg="del">
          <ac:chgData name="Muhammad Najib" userId="59cc1104ca19972c" providerId="LiveId" clId="{8D1742E8-4741-4B1E-90AD-A54DAB397836}" dt="2020-12-30T12:24:20.558" v="553" actId="478"/>
          <ac:spMkLst>
            <pc:docMk/>
            <pc:sldMk cId="2681172126" sldId="259"/>
            <ac:spMk id="3" creationId="{4C45CB95-2224-48ED-AF7A-07354E8AADE2}"/>
          </ac:spMkLst>
        </pc:spChg>
        <pc:spChg chg="add del mod">
          <ac:chgData name="Muhammad Najib" userId="59cc1104ca19972c" providerId="LiveId" clId="{8D1742E8-4741-4B1E-90AD-A54DAB397836}" dt="2020-12-30T12:47:24.615" v="581" actId="478"/>
          <ac:spMkLst>
            <pc:docMk/>
            <pc:sldMk cId="2681172126" sldId="259"/>
            <ac:spMk id="4" creationId="{E04D452B-1F06-4241-A8E8-C49EFFE89099}"/>
          </ac:spMkLst>
        </pc:spChg>
        <pc:picChg chg="add mod">
          <ac:chgData name="Muhammad Najib" userId="59cc1104ca19972c" providerId="LiveId" clId="{8D1742E8-4741-4B1E-90AD-A54DAB397836}" dt="2020-12-30T12:50:04.351" v="594" actId="14826"/>
          <ac:picMkLst>
            <pc:docMk/>
            <pc:sldMk cId="2681172126" sldId="259"/>
            <ac:picMk id="5" creationId="{93316AB7-F7AA-420C-8CC1-F46D5C74E8B3}"/>
          </ac:picMkLst>
        </pc:picChg>
      </pc:sldChg>
      <pc:sldChg chg="addSp delSp modSp new mod">
        <pc:chgData name="Muhammad Najib" userId="59cc1104ca19972c" providerId="LiveId" clId="{8D1742E8-4741-4B1E-90AD-A54DAB397836}" dt="2020-12-30T13:07:49.420" v="623" actId="14100"/>
        <pc:sldMkLst>
          <pc:docMk/>
          <pc:sldMk cId="295125858" sldId="260"/>
        </pc:sldMkLst>
        <pc:spChg chg="mod">
          <ac:chgData name="Muhammad Najib" userId="59cc1104ca19972c" providerId="LiveId" clId="{8D1742E8-4741-4B1E-90AD-A54DAB397836}" dt="2020-12-30T12:55:26.229" v="601" actId="1076"/>
          <ac:spMkLst>
            <pc:docMk/>
            <pc:sldMk cId="295125858" sldId="260"/>
            <ac:spMk id="2" creationId="{0EC944A2-5576-4EAA-A13F-CC9CE9157533}"/>
          </ac:spMkLst>
        </pc:spChg>
        <pc:spChg chg="mod">
          <ac:chgData name="Muhammad Najib" userId="59cc1104ca19972c" providerId="LiveId" clId="{8D1742E8-4741-4B1E-90AD-A54DAB397836}" dt="2020-12-30T12:55:38.245" v="603" actId="14100"/>
          <ac:spMkLst>
            <pc:docMk/>
            <pc:sldMk cId="295125858" sldId="260"/>
            <ac:spMk id="3" creationId="{7EC55811-4DA2-46C2-AA63-06AF2517BED6}"/>
          </ac:spMkLst>
        </pc:spChg>
        <pc:picChg chg="add mod">
          <ac:chgData name="Muhammad Najib" userId="59cc1104ca19972c" providerId="LiveId" clId="{8D1742E8-4741-4B1E-90AD-A54DAB397836}" dt="2020-12-30T13:07:43.653" v="622" actId="14100"/>
          <ac:picMkLst>
            <pc:docMk/>
            <pc:sldMk cId="295125858" sldId="260"/>
            <ac:picMk id="5" creationId="{FCE80F4A-5209-4209-8DD2-111597A22E1D}"/>
          </ac:picMkLst>
        </pc:picChg>
        <pc:picChg chg="add del mod">
          <ac:chgData name="Muhammad Najib" userId="59cc1104ca19972c" providerId="LiveId" clId="{8D1742E8-4741-4B1E-90AD-A54DAB397836}" dt="2020-12-30T13:07:25.190" v="619" actId="478"/>
          <ac:picMkLst>
            <pc:docMk/>
            <pc:sldMk cId="295125858" sldId="260"/>
            <ac:picMk id="1026" creationId="{477B3724-E5ED-42FD-9D4B-269ABB57E3A6}"/>
          </ac:picMkLst>
        </pc:picChg>
        <pc:picChg chg="add del mod">
          <ac:chgData name="Muhammad Najib" userId="59cc1104ca19972c" providerId="LiveId" clId="{8D1742E8-4741-4B1E-90AD-A54DAB397836}" dt="2020-12-30T13:06:40.439" v="613" actId="21"/>
          <ac:picMkLst>
            <pc:docMk/>
            <pc:sldMk cId="295125858" sldId="260"/>
            <ac:picMk id="1028" creationId="{C5FC08E1-FECB-4FD8-BEFF-14E70575250A}"/>
          </ac:picMkLst>
        </pc:picChg>
        <pc:picChg chg="add mod">
          <ac:chgData name="Muhammad Najib" userId="59cc1104ca19972c" providerId="LiveId" clId="{8D1742E8-4741-4B1E-90AD-A54DAB397836}" dt="2020-12-30T13:07:49.420" v="623" actId="14100"/>
          <ac:picMkLst>
            <pc:docMk/>
            <pc:sldMk cId="295125858" sldId="260"/>
            <ac:picMk id="1030" creationId="{B4E24194-D316-4027-93F4-B892BFF87724}"/>
          </ac:picMkLst>
        </pc:picChg>
      </pc:sldChg>
      <pc:sldChg chg="new del">
        <pc:chgData name="Muhammad Najib" userId="59cc1104ca19972c" providerId="LiveId" clId="{8D1742E8-4741-4B1E-90AD-A54DAB397836}" dt="2020-12-30T12:17:35.452" v="544" actId="2696"/>
        <pc:sldMkLst>
          <pc:docMk/>
          <pc:sldMk cId="255647796" sldId="261"/>
        </pc:sldMkLst>
      </pc:sldChg>
      <pc:sldChg chg="addSp delSp modSp new mod setBg">
        <pc:chgData name="Muhammad Najib" userId="59cc1104ca19972c" providerId="LiveId" clId="{8D1742E8-4741-4B1E-90AD-A54DAB397836}" dt="2020-12-30T12:51:37.630" v="599" actId="1076"/>
        <pc:sldMkLst>
          <pc:docMk/>
          <pc:sldMk cId="1345459812" sldId="262"/>
        </pc:sldMkLst>
        <pc:spChg chg="mod">
          <ac:chgData name="Muhammad Najib" userId="59cc1104ca19972c" providerId="LiveId" clId="{8D1742E8-4741-4B1E-90AD-A54DAB397836}" dt="2020-12-30T12:50:59.726" v="597" actId="1076"/>
          <ac:spMkLst>
            <pc:docMk/>
            <pc:sldMk cId="1345459812" sldId="262"/>
            <ac:spMk id="2" creationId="{EE1D0E88-F2E5-4EEB-AA3C-BF876DC3659F}"/>
          </ac:spMkLst>
        </pc:spChg>
        <pc:spChg chg="del">
          <ac:chgData name="Muhammad Najib" userId="59cc1104ca19972c" providerId="LiveId" clId="{8D1742E8-4741-4B1E-90AD-A54DAB397836}" dt="2020-12-29T12:46:32.775" v="495" actId="478"/>
          <ac:spMkLst>
            <pc:docMk/>
            <pc:sldMk cId="1345459812" sldId="262"/>
            <ac:spMk id="3" creationId="{8EF336EC-0C90-43C1-B314-7CD070124E4A}"/>
          </ac:spMkLst>
        </pc:spChg>
        <pc:picChg chg="add mod ord modCrop">
          <ac:chgData name="Muhammad Najib" userId="59cc1104ca19972c" providerId="LiveId" clId="{8D1742E8-4741-4B1E-90AD-A54DAB397836}" dt="2020-12-30T12:51:37.630" v="599" actId="1076"/>
          <ac:picMkLst>
            <pc:docMk/>
            <pc:sldMk cId="1345459812" sldId="262"/>
            <ac:picMk id="7" creationId="{9986A834-4BD5-409D-9839-E4F64A2A024B}"/>
          </ac:picMkLst>
        </pc:picChg>
      </pc:sldChg>
      <pc:sldMasterChg chg="setBg">
        <pc:chgData name="Muhammad Najib" userId="59cc1104ca19972c" providerId="LiveId" clId="{8D1742E8-4741-4B1E-90AD-A54DAB397836}" dt="2020-12-30T12:43:32.359" v="569"/>
        <pc:sldMasterMkLst>
          <pc:docMk/>
          <pc:sldMasterMk cId="3365068037" sldId="2147483696"/>
        </pc:sldMasterMkLst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6F51-AC76-478F-8A92-3B924E3DC39E}" type="datetimeFigureOut">
              <a:rPr lang="en-MY" smtClean="0"/>
              <a:t>30/12/2020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BD16C8D8-DC89-40DA-88F5-581374CCF19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28673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6F51-AC76-478F-8A92-3B924E3DC39E}" type="datetimeFigureOut">
              <a:rPr lang="en-MY" smtClean="0"/>
              <a:t>30/12/2020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C8D8-DC89-40DA-88F5-581374CCF19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6632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6F51-AC76-478F-8A92-3B924E3DC39E}" type="datetimeFigureOut">
              <a:rPr lang="en-MY" smtClean="0"/>
              <a:t>30/12/2020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C8D8-DC89-40DA-88F5-581374CCF19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94216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6F51-AC76-478F-8A92-3B924E3DC39E}" type="datetimeFigureOut">
              <a:rPr lang="en-MY" smtClean="0"/>
              <a:t>30/12/2020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C8D8-DC89-40DA-88F5-581374CCF19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23792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EB3A6F51-AC76-478F-8A92-3B924E3DC39E}" type="datetimeFigureOut">
              <a:rPr lang="en-MY" smtClean="0"/>
              <a:t>30/12/2020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MY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BD16C8D8-DC89-40DA-88F5-581374CCF19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81583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6F51-AC76-478F-8A92-3B924E3DC39E}" type="datetimeFigureOut">
              <a:rPr lang="en-MY" smtClean="0"/>
              <a:t>30/12/2020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C8D8-DC89-40DA-88F5-581374CCF19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8272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6F51-AC76-478F-8A92-3B924E3DC39E}" type="datetimeFigureOut">
              <a:rPr lang="en-MY" smtClean="0"/>
              <a:t>30/12/2020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C8D8-DC89-40DA-88F5-581374CCF19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32571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6F51-AC76-478F-8A92-3B924E3DC39E}" type="datetimeFigureOut">
              <a:rPr lang="en-MY" smtClean="0"/>
              <a:t>30/12/2020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C8D8-DC89-40DA-88F5-581374CCF19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4879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6F51-AC76-478F-8A92-3B924E3DC39E}" type="datetimeFigureOut">
              <a:rPr lang="en-MY" smtClean="0"/>
              <a:t>30/12/2020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C8D8-DC89-40DA-88F5-581374CCF19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33672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6F51-AC76-478F-8A92-3B924E3DC39E}" type="datetimeFigureOut">
              <a:rPr lang="en-MY" smtClean="0"/>
              <a:t>30/12/2020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C8D8-DC89-40DA-88F5-581374CCF19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57698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6F51-AC76-478F-8A92-3B924E3DC39E}" type="datetimeFigureOut">
              <a:rPr lang="en-MY" smtClean="0"/>
              <a:t>30/12/2020</a:t>
            </a:fld>
            <a:endParaRPr lang="en-MY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C8D8-DC89-40DA-88F5-581374CCF19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79318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EB3A6F51-AC76-478F-8A92-3B924E3DC39E}" type="datetimeFigureOut">
              <a:rPr lang="en-MY" smtClean="0"/>
              <a:t>30/12/2020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MY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BD16C8D8-DC89-40DA-88F5-581374CCF19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6506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wxWNAM8Cso?feature=oembed" TargetMode="External"/><Relationship Id="rId4" Type="http://schemas.openxmlformats.org/officeDocument/2006/relationships/hyperlink" Target="http://theduran.com/breaking-putin-blasts-us-nuclear-posture-review-as-warmongerin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5E4D7-E7EC-42A1-AEA7-280391353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40623"/>
            <a:ext cx="9144000" cy="896937"/>
          </a:xfrm>
        </p:spPr>
        <p:txBody>
          <a:bodyPr>
            <a:normAutofit fontScale="90000"/>
          </a:bodyPr>
          <a:lstStyle/>
          <a:p>
            <a:r>
              <a:rPr lang="en-MY" dirty="0"/>
              <a:t>Etika </a:t>
            </a:r>
            <a:r>
              <a:rPr lang="en-MY" dirty="0" err="1"/>
              <a:t>Persenjataan</a:t>
            </a:r>
            <a:r>
              <a:rPr lang="en-MY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CAB131-6074-4987-88DA-A713B0C02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08536"/>
            <a:ext cx="9144000" cy="1655762"/>
          </a:xfrm>
        </p:spPr>
        <p:txBody>
          <a:bodyPr>
            <a:normAutofit fontScale="55000" lnSpcReduction="20000"/>
          </a:bodyPr>
          <a:lstStyle/>
          <a:p>
            <a:r>
              <a:rPr lang="en-MY" dirty="0"/>
              <a:t>Ahli Kumpulan </a:t>
            </a:r>
          </a:p>
          <a:p>
            <a:r>
              <a:rPr lang="en-MY" dirty="0"/>
              <a:t>1. MUHAMMAD FAIZ AIMAN BIN FAKHRURRAZI A20EC0209</a:t>
            </a:r>
          </a:p>
          <a:p>
            <a:r>
              <a:rPr lang="en-MY" dirty="0"/>
              <a:t>2. MEGAT IRFAN ZACKRY BIN ISMAIL A20EC0205</a:t>
            </a:r>
          </a:p>
          <a:p>
            <a:r>
              <a:rPr lang="en-MY" dirty="0"/>
              <a:t>3. MUHAMMAD HAFIZZUL BIN ABDUL MANAP A20EC0211</a:t>
            </a:r>
          </a:p>
          <a:p>
            <a:r>
              <a:rPr lang="en-MY" dirty="0"/>
              <a:t>4. </a:t>
            </a:r>
            <a:r>
              <a:rPr lang="en-US" dirty="0"/>
              <a:t>AHMAD MAHYUDDIN BIN MD SAID A20EC0178</a:t>
            </a:r>
            <a:endParaRPr lang="en-MY" dirty="0"/>
          </a:p>
          <a:p>
            <a:r>
              <a:rPr lang="en-MY" dirty="0"/>
              <a:t>5. MUHAMMAD NAJIB BIN JAMALUDIN A20EC0215</a:t>
            </a:r>
          </a:p>
          <a:p>
            <a:endParaRPr lang="en-MY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A52A87-DB91-4CF2-9563-3222208C9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208" y="4018124"/>
            <a:ext cx="2772792" cy="28398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6ECA1A-AA33-4F3C-A7AC-369E814197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1583"/>
            <a:ext cx="5042519" cy="283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43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BEB94-B8A8-457D-A7A6-B1949171B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691"/>
            <a:ext cx="10058400" cy="1609344"/>
          </a:xfrm>
        </p:spPr>
        <p:txBody>
          <a:bodyPr/>
          <a:lstStyle/>
          <a:p>
            <a:r>
              <a:rPr lang="en-MY" dirty="0" err="1"/>
              <a:t>Senjata</a:t>
            </a:r>
            <a:r>
              <a:rPr lang="en-MY" dirty="0"/>
              <a:t> </a:t>
            </a:r>
            <a:r>
              <a:rPr lang="en-MY" dirty="0" err="1"/>
              <a:t>Nuklear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C2C8B-CEDF-4E9D-9B0C-D839C1879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70993"/>
            <a:ext cx="10058400" cy="4050792"/>
          </a:xfrm>
        </p:spPr>
        <p:txBody>
          <a:bodyPr>
            <a:normAutofit/>
          </a:bodyPr>
          <a:lstStyle/>
          <a:p>
            <a:r>
              <a:rPr lang="en-MY" dirty="0" err="1"/>
              <a:t>Bahan</a:t>
            </a:r>
            <a:r>
              <a:rPr lang="en-MY" dirty="0"/>
              <a:t> </a:t>
            </a:r>
            <a:r>
              <a:rPr lang="en-MY" dirty="0" err="1"/>
              <a:t>Letupan</a:t>
            </a:r>
            <a:r>
              <a:rPr lang="en-MY" dirty="0"/>
              <a:t> yang </a:t>
            </a:r>
            <a:r>
              <a:rPr lang="en-MY" dirty="0" err="1"/>
              <a:t>memperoleh</a:t>
            </a:r>
            <a:r>
              <a:rPr lang="en-MY" dirty="0"/>
              <a:t> </a:t>
            </a:r>
            <a:r>
              <a:rPr lang="en-MY" dirty="0" err="1"/>
              <a:t>kuasa</a:t>
            </a:r>
            <a:r>
              <a:rPr lang="en-MY" dirty="0"/>
              <a:t> </a:t>
            </a:r>
            <a:r>
              <a:rPr lang="en-MY" dirty="0" err="1"/>
              <a:t>pemusnahan</a:t>
            </a:r>
            <a:r>
              <a:rPr lang="en-MY" dirty="0"/>
              <a:t> </a:t>
            </a:r>
            <a:r>
              <a:rPr lang="en-MY" dirty="0" err="1"/>
              <a:t>daripada</a:t>
            </a:r>
            <a:r>
              <a:rPr lang="en-MY" dirty="0"/>
              <a:t> </a:t>
            </a:r>
            <a:r>
              <a:rPr lang="en-MY" dirty="0" err="1"/>
              <a:t>tindak</a:t>
            </a:r>
            <a:r>
              <a:rPr lang="en-MY" dirty="0"/>
              <a:t> </a:t>
            </a:r>
            <a:r>
              <a:rPr lang="en-MY" dirty="0" err="1"/>
              <a:t>balas</a:t>
            </a:r>
            <a:r>
              <a:rPr lang="en-MY" dirty="0"/>
              <a:t> </a:t>
            </a:r>
            <a:r>
              <a:rPr lang="en-MY" dirty="0" err="1"/>
              <a:t>nuklear</a:t>
            </a:r>
            <a:endParaRPr lang="en-MY" dirty="0"/>
          </a:p>
          <a:p>
            <a:r>
              <a:rPr lang="en-MY" dirty="0">
                <a:solidFill>
                  <a:srgbClr val="202122"/>
                </a:solidFill>
                <a:latin typeface="Arial" panose="020B0604020202020204" pitchFamily="34" charset="0"/>
              </a:rPr>
              <a:t>M</a:t>
            </a:r>
            <a:r>
              <a:rPr lang="en-MY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ampu </a:t>
            </a:r>
            <a:r>
              <a:rPr lang="en-MY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memusnahkan</a:t>
            </a:r>
            <a:r>
              <a:rPr lang="en-MY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MY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sebuah</a:t>
            </a:r>
            <a:r>
              <a:rPr lang="en-MY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bandar </a:t>
            </a:r>
          </a:p>
          <a:p>
            <a:r>
              <a:rPr lang="en-MY" dirty="0" err="1"/>
              <a:t>Pernah</a:t>
            </a:r>
            <a:r>
              <a:rPr lang="en-MY" dirty="0"/>
              <a:t> </a:t>
            </a:r>
            <a:r>
              <a:rPr lang="en-MY" dirty="0" err="1"/>
              <a:t>digunakan</a:t>
            </a:r>
            <a:r>
              <a:rPr lang="en-MY" dirty="0"/>
              <a:t> </a:t>
            </a:r>
            <a:r>
              <a:rPr lang="en-MY" dirty="0" err="1"/>
              <a:t>hanya</a:t>
            </a:r>
            <a:r>
              <a:rPr lang="en-MY" dirty="0"/>
              <a:t> </a:t>
            </a:r>
            <a:r>
              <a:rPr lang="en-MY" dirty="0" err="1"/>
              <a:t>dua</a:t>
            </a:r>
            <a:r>
              <a:rPr lang="en-MY" dirty="0"/>
              <a:t> kali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sejarah</a:t>
            </a:r>
            <a:r>
              <a:rPr lang="en-MY" dirty="0"/>
              <a:t>:</a:t>
            </a:r>
          </a:p>
          <a:p>
            <a:pPr lvl="2"/>
            <a:r>
              <a:rPr lang="en-MY" dirty="0"/>
              <a:t>Hiroshima (</a:t>
            </a:r>
            <a:r>
              <a:rPr lang="en-MY" dirty="0" err="1"/>
              <a:t>Perang</a:t>
            </a:r>
            <a:r>
              <a:rPr lang="en-MY" dirty="0"/>
              <a:t> Dunia II)</a:t>
            </a:r>
          </a:p>
          <a:p>
            <a:pPr lvl="2"/>
            <a:r>
              <a:rPr lang="en-MY" dirty="0"/>
              <a:t>Nagasaki (</a:t>
            </a:r>
            <a:r>
              <a:rPr lang="en-MY" dirty="0" err="1"/>
              <a:t>Perang</a:t>
            </a:r>
            <a:r>
              <a:rPr lang="en-MY" dirty="0"/>
              <a:t> Dunia II)</a:t>
            </a:r>
          </a:p>
          <a:p>
            <a:r>
              <a:rPr lang="en-MY" dirty="0" err="1"/>
              <a:t>Mudah</a:t>
            </a:r>
            <a:r>
              <a:rPr lang="en-MY" dirty="0"/>
              <a:t> </a:t>
            </a:r>
            <a:r>
              <a:rPr lang="en-MY" dirty="0" err="1"/>
              <a:t>dilancarkan</a:t>
            </a:r>
            <a:r>
              <a:rPr lang="en-MY" dirty="0"/>
              <a:t> </a:t>
            </a:r>
          </a:p>
          <a:p>
            <a:pPr lvl="2"/>
            <a:r>
              <a:rPr lang="en-MY" dirty="0" err="1"/>
              <a:t>Kapal</a:t>
            </a:r>
            <a:r>
              <a:rPr lang="en-MY" dirty="0"/>
              <a:t> Terbang </a:t>
            </a:r>
            <a:r>
              <a:rPr lang="en-MY" dirty="0" err="1"/>
              <a:t>Pengebom</a:t>
            </a:r>
            <a:r>
              <a:rPr lang="en-MY" dirty="0"/>
              <a:t> </a:t>
            </a:r>
          </a:p>
          <a:p>
            <a:pPr lvl="2"/>
            <a:r>
              <a:rPr lang="en-MY" dirty="0" err="1"/>
              <a:t>Peluru</a:t>
            </a:r>
            <a:r>
              <a:rPr lang="en-MY" dirty="0"/>
              <a:t> </a:t>
            </a:r>
            <a:r>
              <a:rPr lang="en-MY" dirty="0" err="1"/>
              <a:t>Berpandu</a:t>
            </a:r>
            <a:endParaRPr lang="en-MY" dirty="0"/>
          </a:p>
          <a:p>
            <a:pPr lvl="2"/>
            <a:r>
              <a:rPr lang="en-MY" dirty="0" err="1"/>
              <a:t>Peluru</a:t>
            </a:r>
            <a:r>
              <a:rPr lang="en-MY" dirty="0"/>
              <a:t> </a:t>
            </a:r>
            <a:r>
              <a:rPr lang="en-MY" dirty="0" err="1"/>
              <a:t>Berpandu</a:t>
            </a:r>
            <a:r>
              <a:rPr lang="en-MY" dirty="0"/>
              <a:t> </a:t>
            </a:r>
            <a:r>
              <a:rPr lang="en-MY" dirty="0" err="1"/>
              <a:t>Balistik</a:t>
            </a:r>
            <a:r>
              <a:rPr lang="en-MY" dirty="0"/>
              <a:t> </a:t>
            </a:r>
            <a:r>
              <a:rPr lang="en-MY" dirty="0" err="1"/>
              <a:t>antara</a:t>
            </a:r>
            <a:r>
              <a:rPr lang="en-MY" dirty="0"/>
              <a:t> </a:t>
            </a:r>
            <a:r>
              <a:rPr lang="en-MY" dirty="0" err="1"/>
              <a:t>Benua</a:t>
            </a:r>
            <a:r>
              <a:rPr lang="en-MY" dirty="0"/>
              <a:t> (ICBM)</a:t>
            </a:r>
          </a:p>
          <a:p>
            <a:pPr marL="0" indent="0">
              <a:buNone/>
            </a:pPr>
            <a:r>
              <a:rPr lang="en-MY" dirty="0"/>
              <a:t> </a:t>
            </a:r>
          </a:p>
          <a:p>
            <a:endParaRPr lang="en-MY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DF6D09-94AD-46CE-83D8-315827C34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224" y="4101483"/>
            <a:ext cx="4134776" cy="27565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62391C-A3C8-4F83-83EE-5266B7B367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100" y="2358408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67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06E22-DE31-4249-B92B-63EFE312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41" y="118184"/>
            <a:ext cx="10515600" cy="1325563"/>
          </a:xfrm>
        </p:spPr>
        <p:txBody>
          <a:bodyPr/>
          <a:lstStyle/>
          <a:p>
            <a:r>
              <a:rPr lang="en-MY" dirty="0"/>
              <a:t>Negara </a:t>
            </a:r>
            <a:r>
              <a:rPr lang="en-MY" dirty="0" err="1"/>
              <a:t>kuasa</a:t>
            </a:r>
            <a:r>
              <a:rPr lang="en-MY" dirty="0"/>
              <a:t> </a:t>
            </a:r>
            <a:r>
              <a:rPr lang="en-MY" dirty="0" err="1"/>
              <a:t>Nuklear</a:t>
            </a:r>
            <a:endParaRPr lang="en-MY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08B4A2-5C91-4BAA-86F0-6FC0A9646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305" y="1175626"/>
            <a:ext cx="7809390" cy="556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53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>
            <a:hlinkClick r:id="" action="ppaction://media"/>
            <a:extLst>
              <a:ext uri="{FF2B5EF4-FFF2-40B4-BE49-F238E27FC236}">
                <a16:creationId xmlns:a16="http://schemas.microsoft.com/office/drawing/2014/main" id="{93316AB7-F7AA-420C-8CC1-F46D5C74E8B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2831621" y="1164045"/>
            <a:ext cx="6280478" cy="45299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8117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944A2-5576-4EAA-A13F-CC9CE9157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45734"/>
            <a:ext cx="10058400" cy="1609344"/>
          </a:xfrm>
        </p:spPr>
        <p:txBody>
          <a:bodyPr/>
          <a:lstStyle/>
          <a:p>
            <a:r>
              <a:rPr lang="en-MY" dirty="0"/>
              <a:t>Etika </a:t>
            </a:r>
            <a:r>
              <a:rPr lang="en-MY" dirty="0" err="1"/>
              <a:t>Pengunaan</a:t>
            </a:r>
            <a:r>
              <a:rPr lang="en-MY" dirty="0"/>
              <a:t> </a:t>
            </a:r>
            <a:r>
              <a:rPr lang="en-MY" dirty="0" err="1"/>
              <a:t>Senjata</a:t>
            </a:r>
            <a:r>
              <a:rPr lang="en-MY" dirty="0"/>
              <a:t> </a:t>
            </a:r>
            <a:r>
              <a:rPr lang="en-MY" dirty="0" err="1"/>
              <a:t>Nuklear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55811-4DA2-46C2-AA63-06AF2517B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04158"/>
            <a:ext cx="10058400" cy="2281916"/>
          </a:xfrm>
        </p:spPr>
        <p:txBody>
          <a:bodyPr/>
          <a:lstStyle/>
          <a:p>
            <a:r>
              <a:rPr lang="en-MY" dirty="0" err="1"/>
              <a:t>Tidak</a:t>
            </a:r>
            <a:r>
              <a:rPr lang="en-MY" dirty="0"/>
              <a:t> </a:t>
            </a:r>
            <a:r>
              <a:rPr lang="en-MY" dirty="0" err="1"/>
              <a:t>mendedah</a:t>
            </a:r>
            <a:r>
              <a:rPr lang="en-MY" dirty="0"/>
              <a:t> </a:t>
            </a:r>
            <a:r>
              <a:rPr lang="en-MY" dirty="0" err="1"/>
              <a:t>senjata</a:t>
            </a:r>
            <a:r>
              <a:rPr lang="en-MY" dirty="0"/>
              <a:t> </a:t>
            </a:r>
            <a:r>
              <a:rPr lang="en-MY" dirty="0" err="1"/>
              <a:t>nuklear</a:t>
            </a:r>
            <a:r>
              <a:rPr lang="en-MY" dirty="0"/>
              <a:t> </a:t>
            </a:r>
            <a:r>
              <a:rPr lang="en-MY" dirty="0" err="1"/>
              <a:t>kepada</a:t>
            </a:r>
            <a:r>
              <a:rPr lang="en-MY" dirty="0"/>
              <a:t> orang </a:t>
            </a:r>
            <a:r>
              <a:rPr lang="en-MY" dirty="0" err="1"/>
              <a:t>awam</a:t>
            </a:r>
            <a:endParaRPr lang="en-MY" dirty="0"/>
          </a:p>
          <a:p>
            <a:r>
              <a:rPr lang="en-MY" dirty="0" err="1"/>
              <a:t>Mengetatkan</a:t>
            </a:r>
            <a:r>
              <a:rPr lang="en-MY" dirty="0"/>
              <a:t> </a:t>
            </a:r>
            <a:r>
              <a:rPr lang="en-MY" dirty="0" err="1"/>
              <a:t>supaya</a:t>
            </a:r>
            <a:r>
              <a:rPr lang="en-MY" dirty="0"/>
              <a:t> </a:t>
            </a:r>
            <a:r>
              <a:rPr lang="en-MY" dirty="0" err="1"/>
              <a:t>senjata</a:t>
            </a:r>
            <a:r>
              <a:rPr lang="en-MY" dirty="0"/>
              <a:t> </a:t>
            </a:r>
            <a:r>
              <a:rPr lang="en-MY" dirty="0" err="1"/>
              <a:t>ini</a:t>
            </a:r>
            <a:r>
              <a:rPr lang="en-MY" dirty="0"/>
              <a:t> </a:t>
            </a:r>
            <a:r>
              <a:rPr lang="en-MY" dirty="0" err="1"/>
              <a:t>hanya</a:t>
            </a:r>
            <a:r>
              <a:rPr lang="en-MY" dirty="0"/>
              <a:t> </a:t>
            </a:r>
            <a:r>
              <a:rPr lang="en-MY" dirty="0" err="1"/>
              <a:t>boleh</a:t>
            </a:r>
            <a:r>
              <a:rPr lang="en-MY" dirty="0"/>
              <a:t> </a:t>
            </a:r>
            <a:r>
              <a:rPr lang="en-MY" dirty="0" err="1"/>
              <a:t>dimiliki</a:t>
            </a:r>
            <a:r>
              <a:rPr lang="en-MY" dirty="0"/>
              <a:t> oleh </a:t>
            </a:r>
            <a:r>
              <a:rPr lang="en-MY" dirty="0" err="1"/>
              <a:t>pihak</a:t>
            </a:r>
            <a:r>
              <a:rPr lang="en-MY" dirty="0"/>
              <a:t> </a:t>
            </a:r>
            <a:r>
              <a:rPr lang="en-MY" dirty="0" err="1"/>
              <a:t>tertentu</a:t>
            </a:r>
            <a:endParaRPr lang="en-MY" dirty="0"/>
          </a:p>
          <a:p>
            <a:r>
              <a:rPr lang="en-MY" dirty="0" err="1"/>
              <a:t>Menggunakan</a:t>
            </a:r>
            <a:r>
              <a:rPr lang="en-MY" dirty="0"/>
              <a:t> </a:t>
            </a:r>
            <a:r>
              <a:rPr lang="en-MY" dirty="0" err="1"/>
              <a:t>senjata</a:t>
            </a:r>
            <a:r>
              <a:rPr lang="en-MY" dirty="0"/>
              <a:t> </a:t>
            </a:r>
            <a:r>
              <a:rPr lang="en-MY" dirty="0" err="1"/>
              <a:t>ini</a:t>
            </a:r>
            <a:r>
              <a:rPr lang="en-MY" dirty="0"/>
              <a:t> </a:t>
            </a:r>
            <a:r>
              <a:rPr lang="en-MY" dirty="0" err="1"/>
              <a:t>sebagai</a:t>
            </a:r>
            <a:r>
              <a:rPr lang="en-MY" dirty="0"/>
              <a:t> </a:t>
            </a:r>
            <a:r>
              <a:rPr lang="en-MY" dirty="0" err="1"/>
              <a:t>kearah</a:t>
            </a:r>
            <a:r>
              <a:rPr lang="en-MY" dirty="0"/>
              <a:t> </a:t>
            </a:r>
            <a:r>
              <a:rPr lang="en-MY" dirty="0" err="1"/>
              <a:t>kebaikan</a:t>
            </a:r>
            <a:r>
              <a:rPr lang="en-MY" dirty="0"/>
              <a:t>  </a:t>
            </a:r>
          </a:p>
          <a:p>
            <a:r>
              <a:rPr lang="en-MY" dirty="0" err="1"/>
              <a:t>Tidak</a:t>
            </a:r>
            <a:r>
              <a:rPr lang="en-MY" dirty="0"/>
              <a:t> </a:t>
            </a:r>
            <a:r>
              <a:rPr lang="en-MY" dirty="0" err="1"/>
              <a:t>menggunakan</a:t>
            </a:r>
            <a:r>
              <a:rPr lang="en-MY" dirty="0"/>
              <a:t> </a:t>
            </a:r>
            <a:r>
              <a:rPr lang="en-MY" dirty="0" err="1"/>
              <a:t>senjata</a:t>
            </a:r>
            <a:r>
              <a:rPr lang="en-MY" dirty="0"/>
              <a:t> </a:t>
            </a:r>
            <a:r>
              <a:rPr lang="en-MY" dirty="0" err="1"/>
              <a:t>nuklear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membuat</a:t>
            </a:r>
            <a:r>
              <a:rPr lang="en-MY" dirty="0"/>
              <a:t> </a:t>
            </a:r>
            <a:r>
              <a:rPr lang="en-MY" dirty="0" err="1"/>
              <a:t>kerosakan</a:t>
            </a:r>
            <a:endParaRPr lang="en-MY" dirty="0"/>
          </a:p>
          <a:p>
            <a:r>
              <a:rPr lang="sv-SE" dirty="0"/>
              <a:t>Tidak menjalankan ujian senjata nuklear sesuka hati</a:t>
            </a:r>
            <a:endParaRPr lang="en-MY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E80F4A-5209-4209-8DD2-111597A22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631" y="3340223"/>
            <a:ext cx="4690369" cy="3517777"/>
          </a:xfrm>
          <a:prstGeom prst="rect">
            <a:avLst/>
          </a:prstGeom>
        </p:spPr>
      </p:pic>
      <p:pic>
        <p:nvPicPr>
          <p:cNvPr id="1030" name="Picture 6" descr="The Cold War Never Really Ended - The Atlantic">
            <a:extLst>
              <a:ext uri="{FF2B5EF4-FFF2-40B4-BE49-F238E27FC236}">
                <a16:creationId xmlns:a16="http://schemas.microsoft.com/office/drawing/2014/main" id="{B4E24194-D316-4027-93F4-B892BFF87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6074"/>
            <a:ext cx="5514099" cy="287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25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986A834-4BD5-409D-9839-E4F64A2A02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7" r="699"/>
          <a:stretch/>
        </p:blipFill>
        <p:spPr>
          <a:xfrm>
            <a:off x="3349105" y="1390455"/>
            <a:ext cx="5493788" cy="53965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1D0E88-F2E5-4EEB-AA3C-BF876DC36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1022"/>
            <a:ext cx="10515600" cy="1325563"/>
          </a:xfrm>
        </p:spPr>
        <p:txBody>
          <a:bodyPr/>
          <a:lstStyle/>
          <a:p>
            <a:pPr algn="ctr"/>
            <a:r>
              <a:rPr lang="en-MY" b="1" dirty="0"/>
              <a:t>TAMAT</a:t>
            </a:r>
          </a:p>
        </p:txBody>
      </p:sp>
    </p:spTree>
    <p:extLst>
      <p:ext uri="{BB962C8B-B14F-4D97-AF65-F5344CB8AC3E}">
        <p14:creationId xmlns:p14="http://schemas.microsoft.com/office/powerpoint/2010/main" val="13454598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114</TotalTime>
  <Words>140</Words>
  <Application>Microsoft Office PowerPoint</Application>
  <PresentationFormat>Widescreen</PresentationFormat>
  <Paragraphs>26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Rockwell</vt:lpstr>
      <vt:lpstr>Rockwell Condensed</vt:lpstr>
      <vt:lpstr>Wingdings</vt:lpstr>
      <vt:lpstr>Wood Type</vt:lpstr>
      <vt:lpstr>Etika Persenjataan </vt:lpstr>
      <vt:lpstr>Senjata Nuklear</vt:lpstr>
      <vt:lpstr>Negara kuasa Nuklear</vt:lpstr>
      <vt:lpstr>PowerPoint Presentation</vt:lpstr>
      <vt:lpstr>Etika Pengunaan Senjata Nuklear</vt:lpstr>
      <vt:lpstr>TAMAT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Etika Persenjataan </dc:title>
  <dc:creator>Muhammad Najib</dc:creator>
  <cp:lastModifiedBy>Muhammad Najib</cp:lastModifiedBy>
  <cp:revision>10</cp:revision>
  <dcterms:created xsi:type="dcterms:W3CDTF">2020-12-28T12:08:57Z</dcterms:created>
  <dcterms:modified xsi:type="dcterms:W3CDTF">2020-12-30T13:08:36Z</dcterms:modified>
</cp:coreProperties>
</file>